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1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76" r:id="rId17"/>
    <p:sldId id="268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8E93-2C67-4916-945A-1DF0412A9650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A7844-9A23-44A7-BADB-13A86174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7844-9A23-44A7-BADB-13A861746D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7844-9A23-44A7-BADB-13A861746D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6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B679-29E8-4BD4-98A0-0B0874CA2021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941B-D61F-4C9B-A386-0823E3CD859C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CF83-53ED-4448-BCFE-A6F4482A5D39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4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8BA8-FC72-4CA0-9843-81D5D6149AFA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8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A33-C89B-42B3-B511-4160523C264F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88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E665-8832-4322-BE98-726CA6C63AB4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5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11E-E773-4677-A2F0-91A2B17B2DC1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7D28-F835-4D24-BA6F-9ADDCD868DF1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2B70-7E88-41A8-8866-326311605419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1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FA9-0230-4E25-A507-52228B693FAC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5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FF7B-88DF-43BA-8A84-04EA87F6B41E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32A7-1684-44D6-9174-E6F6B2AC5DCF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3922-9E8B-4CCA-A5DA-BC663E65C1E2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81C-A883-409F-87A8-A6468E798CF7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4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97F-BB2C-4622-91CE-3818D830AAD5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1456-0427-4713-A9D0-1BC9A990057D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47E8-BD7D-4F1E-9131-D06674F48F06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3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79531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Handwriting Recognition on Medical Prescription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629" y="3819013"/>
            <a:ext cx="3195175" cy="2807167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by,</a:t>
            </a:r>
          </a:p>
          <a:p>
            <a:r>
              <a:rPr lang="en-IN" dirty="0" smtClean="0"/>
              <a:t>Anil K,</a:t>
            </a:r>
          </a:p>
          <a:p>
            <a:r>
              <a:rPr lang="en-IN" dirty="0" err="1" smtClean="0"/>
              <a:t>Anila</a:t>
            </a:r>
            <a:r>
              <a:rPr lang="en-IN" dirty="0" smtClean="0"/>
              <a:t> Grace Prakash,</a:t>
            </a:r>
          </a:p>
          <a:p>
            <a:r>
              <a:rPr lang="en-IN" dirty="0" smtClean="0"/>
              <a:t>Anjali T B,</a:t>
            </a:r>
          </a:p>
          <a:p>
            <a:r>
              <a:rPr lang="en-IN" dirty="0" err="1" smtClean="0"/>
              <a:t>Lubna</a:t>
            </a:r>
            <a:r>
              <a:rPr lang="en-IN" dirty="0" smtClean="0"/>
              <a:t> P 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70468" y="4288877"/>
            <a:ext cx="377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Guide: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Jesna</a:t>
            </a:r>
            <a:r>
              <a:rPr lang="en-IN" dirty="0" smtClean="0"/>
              <a:t> </a:t>
            </a:r>
            <a:r>
              <a:rPr lang="en-IN" dirty="0" err="1" smtClean="0"/>
              <a:t>Jammal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20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12462"/>
            <a:ext cx="8052515" cy="1280890"/>
          </a:xfrm>
        </p:spPr>
        <p:txBody>
          <a:bodyPr/>
          <a:lstStyle/>
          <a:p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Intel Core 2Duo/Quad/hex/</a:t>
            </a:r>
            <a:r>
              <a:rPr lang="en-IN" sz="2400" dirty="0" err="1" smtClean="0"/>
              <a:t>Octa</a:t>
            </a:r>
            <a:r>
              <a:rPr lang="en-IN" sz="2400" dirty="0"/>
              <a:t> </a:t>
            </a:r>
            <a:r>
              <a:rPr lang="en-IN" sz="2400" dirty="0" smtClean="0"/>
              <a:t>or higher end 64 bit processor PC or Laptop(Minimum operating frequency of 2.5GHz)</a:t>
            </a:r>
          </a:p>
          <a:p>
            <a:r>
              <a:rPr lang="en-IN" sz="2400" dirty="0" smtClean="0"/>
              <a:t>4GB RAM or more</a:t>
            </a:r>
          </a:p>
          <a:p>
            <a:r>
              <a:rPr lang="en-IN" sz="2400" dirty="0" smtClean="0"/>
              <a:t>Hard Disk Capacity 1-4TB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OS:MS Windows 7 or higher versions/Ubuntu 14.04 </a:t>
            </a:r>
          </a:p>
          <a:p>
            <a:r>
              <a:rPr lang="en-IN" sz="2400" dirty="0" smtClean="0"/>
              <a:t>Python Ecosystem:</a:t>
            </a:r>
          </a:p>
          <a:p>
            <a:pPr lvl="1"/>
            <a:r>
              <a:rPr lang="en-IN" sz="2400" dirty="0" smtClean="0"/>
              <a:t>Python Version 3.6</a:t>
            </a:r>
          </a:p>
          <a:p>
            <a:pPr lvl="1"/>
            <a:r>
              <a:rPr lang="en-IN" sz="2400" dirty="0" err="1" smtClean="0"/>
              <a:t>OpenCV</a:t>
            </a:r>
            <a:r>
              <a:rPr lang="en-IN" sz="2400" dirty="0" smtClean="0"/>
              <a:t> version 18</a:t>
            </a:r>
          </a:p>
          <a:p>
            <a:pPr lvl="1"/>
            <a:r>
              <a:rPr lang="en-IN" sz="2400" dirty="0" err="1" smtClean="0"/>
              <a:t>TensorFlow</a:t>
            </a:r>
            <a:endParaRPr lang="en-IN" sz="2400" dirty="0" smtClean="0"/>
          </a:p>
          <a:p>
            <a:r>
              <a:rPr lang="en-IN" sz="2400" dirty="0" smtClean="0"/>
              <a:t>Database: SQLite3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</a:t>
            </a:r>
            <a:r>
              <a:rPr lang="en-IN" sz="2400" dirty="0" smtClean="0"/>
              <a:t>reyscale</a:t>
            </a:r>
          </a:p>
          <a:p>
            <a:r>
              <a:rPr lang="en-IN" sz="2400" dirty="0" err="1" smtClean="0"/>
              <a:t>Binarization</a:t>
            </a:r>
            <a:endParaRPr lang="en-IN" sz="2400" dirty="0" smtClean="0"/>
          </a:p>
          <a:p>
            <a:r>
              <a:rPr lang="en-IN" sz="2400" dirty="0" smtClean="0"/>
              <a:t>Dilation</a:t>
            </a:r>
          </a:p>
          <a:p>
            <a:r>
              <a:rPr lang="en-IN" sz="2400" dirty="0" smtClean="0"/>
              <a:t>Edge Detection</a:t>
            </a:r>
          </a:p>
          <a:p>
            <a:r>
              <a:rPr lang="en-IN" sz="2400" dirty="0" smtClean="0"/>
              <a:t>Noise Removal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image is segmented into lines  </a:t>
            </a:r>
          </a:p>
          <a:p>
            <a:r>
              <a:rPr lang="en-IN" sz="2400" dirty="0" smtClean="0"/>
              <a:t>A* Path Planning Algorithm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02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Vertically scan the image </a:t>
            </a:r>
          </a:p>
          <a:p>
            <a:r>
              <a:rPr lang="en-IN" sz="2400" dirty="0" smtClean="0"/>
              <a:t>An image of sequence of characters is decomposed into sub-images of individual character</a:t>
            </a:r>
          </a:p>
          <a:p>
            <a:r>
              <a:rPr lang="en-IN" sz="2400" dirty="0" smtClean="0"/>
              <a:t>Assigns a number to each character using a labelling process</a:t>
            </a:r>
          </a:p>
          <a:p>
            <a:r>
              <a:rPr lang="en-IN" sz="2400" dirty="0" smtClean="0"/>
              <a:t>Labeling provides information about the number of characters in the image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6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and Testing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Feature </a:t>
            </a:r>
            <a:r>
              <a:rPr lang="en-IN" sz="2400" dirty="0" smtClean="0"/>
              <a:t>extraction - Zoning</a:t>
            </a:r>
          </a:p>
          <a:p>
            <a:r>
              <a:rPr lang="en-IN" sz="2400" dirty="0" smtClean="0"/>
              <a:t>Artificial Neural Networks</a:t>
            </a:r>
          </a:p>
          <a:p>
            <a:r>
              <a:rPr lang="en-IN" sz="2400" dirty="0" smtClean="0"/>
              <a:t>ANN and CNN for training and testing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6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Image uploaded</a:t>
            </a:r>
          </a:p>
          <a:p>
            <a:r>
              <a:rPr lang="en-IN" sz="2400" dirty="0" smtClean="0"/>
              <a:t>Converted to greyscale</a:t>
            </a:r>
          </a:p>
          <a:p>
            <a:r>
              <a:rPr lang="en-IN" sz="2400" dirty="0" err="1" smtClean="0"/>
              <a:t>Binarized</a:t>
            </a:r>
            <a:endParaRPr lang="en-IN" sz="2400" dirty="0" smtClean="0"/>
          </a:p>
          <a:p>
            <a:r>
              <a:rPr lang="en-IN" sz="2400" dirty="0" smtClean="0"/>
              <a:t>Dilated</a:t>
            </a:r>
          </a:p>
          <a:p>
            <a:r>
              <a:rPr lang="en-IN" sz="2400" dirty="0" smtClean="0"/>
              <a:t>Edge Detection</a:t>
            </a:r>
          </a:p>
          <a:p>
            <a:r>
              <a:rPr lang="en-IN" sz="2400" dirty="0" smtClean="0"/>
              <a:t>Line Segmentation</a:t>
            </a:r>
          </a:p>
          <a:p>
            <a:r>
              <a:rPr lang="en-IN" sz="2400" dirty="0" smtClean="0"/>
              <a:t>Word Segmentation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9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Handwriting recognition for medical prescription helps to identify the medicines prescribed  by doctors</a:t>
            </a:r>
          </a:p>
          <a:p>
            <a:r>
              <a:rPr lang="en-US" sz="2400" dirty="0" smtClean="0"/>
              <a:t>The proposed system also identifies the wrong medicines</a:t>
            </a:r>
          </a:p>
          <a:p>
            <a:r>
              <a:rPr lang="en-US" sz="2400" dirty="0" smtClean="0"/>
              <a:t>As future work, an android application for the proposed system can be developed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Pradeep.J</a:t>
            </a:r>
            <a:r>
              <a:rPr lang="en-US" sz="2400" dirty="0" smtClean="0"/>
              <a:t>, </a:t>
            </a:r>
            <a:r>
              <a:rPr lang="en-US" sz="2400" dirty="0" err="1" smtClean="0"/>
              <a:t>E.Sreenivasan</a:t>
            </a:r>
            <a:r>
              <a:rPr lang="en-US" sz="2400" dirty="0" smtClean="0"/>
              <a:t>, </a:t>
            </a:r>
            <a:r>
              <a:rPr lang="en-US" sz="2400" dirty="0" err="1" smtClean="0"/>
              <a:t>S.Himavathi</a:t>
            </a:r>
            <a:r>
              <a:rPr lang="en-US" sz="2400" dirty="0" smtClean="0"/>
              <a:t>, “Diagonal feature extraction based hand written character system using neural network”, International journal of computer applications (0975-8887), volume 8-no.9,october 2010</a:t>
            </a:r>
          </a:p>
          <a:p>
            <a:r>
              <a:rPr lang="en-US" sz="2400" dirty="0" err="1" smtClean="0"/>
              <a:t>Olarik</a:t>
            </a:r>
            <a:r>
              <a:rPr lang="en-US" sz="2400" dirty="0" smtClean="0"/>
              <a:t> </a:t>
            </a:r>
            <a:r>
              <a:rPr lang="en-US" sz="2400" dirty="0" err="1" smtClean="0"/>
              <a:t>Surinta</a:t>
            </a:r>
            <a:r>
              <a:rPr lang="en-US" sz="2400" dirty="0" smtClean="0"/>
              <a:t>, </a:t>
            </a:r>
            <a:r>
              <a:rPr lang="en-US" sz="2400" dirty="0" err="1" smtClean="0"/>
              <a:t>Michiel</a:t>
            </a:r>
            <a:r>
              <a:rPr lang="en-US" sz="2400" dirty="0" smtClean="0"/>
              <a:t> </a:t>
            </a:r>
            <a:r>
              <a:rPr lang="en-US" sz="2400" dirty="0" err="1" smtClean="0"/>
              <a:t>Holtkamp</a:t>
            </a:r>
            <a:r>
              <a:rPr lang="en-US" sz="2400" dirty="0" smtClean="0"/>
              <a:t>, </a:t>
            </a:r>
            <a:r>
              <a:rPr lang="en-US" sz="2400" dirty="0" err="1" smtClean="0"/>
              <a:t>Faik</a:t>
            </a:r>
            <a:r>
              <a:rPr lang="en-US" sz="2400" dirty="0" smtClean="0"/>
              <a:t> </a:t>
            </a:r>
            <a:r>
              <a:rPr lang="en-US" sz="2400" dirty="0" err="1" smtClean="0"/>
              <a:t>Karabaa</a:t>
            </a:r>
            <a:r>
              <a:rPr lang="en-US" sz="2400" dirty="0" smtClean="0"/>
              <a:t>, Jean-Paul van </a:t>
            </a:r>
            <a:r>
              <a:rPr lang="en-US" sz="2400" dirty="0" err="1" smtClean="0"/>
              <a:t>Oostel</a:t>
            </a:r>
            <a:r>
              <a:rPr lang="en-US" sz="2400" dirty="0" smtClean="0"/>
              <a:t>, Lambert </a:t>
            </a:r>
            <a:r>
              <a:rPr lang="en-US" sz="2400" dirty="0" err="1" smtClean="0"/>
              <a:t>Schomaker</a:t>
            </a:r>
            <a:r>
              <a:rPr lang="en-US" sz="2400" dirty="0" smtClean="0"/>
              <a:t>, Macro </a:t>
            </a:r>
            <a:r>
              <a:rPr lang="en-US" sz="2400" dirty="0" err="1" smtClean="0"/>
              <a:t>Wiering</a:t>
            </a:r>
            <a:r>
              <a:rPr lang="en-US" sz="2400" dirty="0" smtClean="0"/>
              <a:t>, “A* path planning for line segmentation of hand written documents”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THANK YOU…..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401097"/>
            <a:ext cx="8915400" cy="4510125"/>
          </a:xfrm>
        </p:spPr>
        <p:txBody>
          <a:bodyPr>
            <a:noAutofit/>
          </a:bodyPr>
          <a:lstStyle/>
          <a:p>
            <a:r>
              <a:rPr lang="en-IN" sz="2400" dirty="0" smtClean="0"/>
              <a:t>Introduction</a:t>
            </a:r>
          </a:p>
          <a:p>
            <a:r>
              <a:rPr lang="en-IN" sz="2400" dirty="0" smtClean="0"/>
              <a:t>Objective</a:t>
            </a:r>
          </a:p>
          <a:p>
            <a:r>
              <a:rPr lang="en-IN" sz="2400" dirty="0" smtClean="0"/>
              <a:t>Existing system</a:t>
            </a:r>
          </a:p>
          <a:p>
            <a:r>
              <a:rPr lang="en-IN" sz="2400" dirty="0" smtClean="0"/>
              <a:t>Proposed System</a:t>
            </a:r>
          </a:p>
          <a:p>
            <a:r>
              <a:rPr lang="en-IN" sz="2400" dirty="0" smtClean="0"/>
              <a:t>System </a:t>
            </a:r>
            <a:r>
              <a:rPr lang="en-IN" sz="2400" dirty="0"/>
              <a:t>Architecture </a:t>
            </a:r>
            <a:r>
              <a:rPr lang="en-IN" sz="2400" dirty="0" smtClean="0"/>
              <a:t>Diagram</a:t>
            </a:r>
          </a:p>
          <a:p>
            <a:r>
              <a:rPr lang="en-IN" sz="2400" dirty="0" smtClean="0"/>
              <a:t>Hardware Requirements</a:t>
            </a:r>
          </a:p>
          <a:p>
            <a:r>
              <a:rPr lang="en-IN" sz="2400" dirty="0" smtClean="0"/>
              <a:t>Software Requirements</a:t>
            </a:r>
          </a:p>
          <a:p>
            <a:r>
              <a:rPr lang="en-IN" sz="2400" dirty="0" smtClean="0"/>
              <a:t>Current </a:t>
            </a:r>
            <a:r>
              <a:rPr lang="en-IN" sz="2400" dirty="0"/>
              <a:t>Status			</a:t>
            </a:r>
            <a:endParaRPr lang="en-IN" sz="2400" dirty="0" smtClean="0"/>
          </a:p>
          <a:p>
            <a:r>
              <a:rPr lang="en-IN" sz="2400" dirty="0" smtClean="0"/>
              <a:t>Conclusion</a:t>
            </a:r>
          </a:p>
          <a:p>
            <a:r>
              <a:rPr lang="en-IN" sz="2400" dirty="0" smtClean="0"/>
              <a:t>References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543" y="309944"/>
            <a:ext cx="8596668" cy="13208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542" y="1246189"/>
            <a:ext cx="10274657" cy="4369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Automatic interpretation of handwritten documents has been one of the popular research areas due to large scope of applications</a:t>
            </a:r>
          </a:p>
          <a:p>
            <a:r>
              <a:rPr lang="en-IN" sz="2400" dirty="0" smtClean="0"/>
              <a:t>Handwriting recognition is challenging task because of the large variability of writing styles, cursive nature, vocabulary, etc.</a:t>
            </a:r>
          </a:p>
          <a:p>
            <a:r>
              <a:rPr lang="en-IN" sz="2400" dirty="0" smtClean="0"/>
              <a:t>Rarely applied to doctor’s handwritten prescription because of great challenges in readability using naked eye</a:t>
            </a:r>
          </a:p>
          <a:p>
            <a:r>
              <a:rPr lang="en-IN" sz="2400" dirty="0" smtClean="0"/>
              <a:t>We propose a handwriting recognition system to identify the different medicines prescribed by doctors</a:t>
            </a:r>
          </a:p>
          <a:p>
            <a:r>
              <a:rPr lang="en-IN" sz="2400" dirty="0" smtClean="0"/>
              <a:t>This proposed system can also be used to detect wrong medication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0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981" y="624110"/>
            <a:ext cx="9907632" cy="1280890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1" y="2133600"/>
            <a:ext cx="9907631" cy="37776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develop an application that retrieve and understand the various medicines in the prescription.</a:t>
            </a:r>
          </a:p>
          <a:p>
            <a:r>
              <a:rPr lang="en-IN" sz="2400" dirty="0" smtClean="0"/>
              <a:t>Challenging task due to difference in the writing style, font, etc.</a:t>
            </a:r>
          </a:p>
          <a:p>
            <a:r>
              <a:rPr lang="en-IN" sz="2400" dirty="0" smtClean="0"/>
              <a:t>Major significances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/>
              <a:t> To detect the wrong medicines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/>
              <a:t>To help common people to be more aware of medicines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1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Manual </a:t>
            </a:r>
          </a:p>
          <a:p>
            <a:r>
              <a:rPr lang="en-IN" sz="2400" dirty="0" smtClean="0"/>
              <a:t>Pharmacists are able to recognize the medical prescription</a:t>
            </a:r>
          </a:p>
          <a:p>
            <a:r>
              <a:rPr lang="en-IN" sz="2400" dirty="0" smtClean="0"/>
              <a:t>Drawbacks</a:t>
            </a:r>
          </a:p>
          <a:p>
            <a:pPr lvl="1"/>
            <a:r>
              <a:rPr lang="en-IN" sz="2400" dirty="0" smtClean="0"/>
              <a:t>Difficult for ordinary people to recognize the medicines in the prescription</a:t>
            </a:r>
          </a:p>
          <a:p>
            <a:pPr lvl="1"/>
            <a:r>
              <a:rPr lang="en-IN" sz="2400" dirty="0" smtClean="0"/>
              <a:t>In some situations, pharmacists may also be unable to recognize the medicines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system for automatic recognition of prescriptions</a:t>
            </a:r>
          </a:p>
          <a:p>
            <a:r>
              <a:rPr lang="en-IN" sz="2400" dirty="0" smtClean="0"/>
              <a:t>System takes scanned images of prescriptions</a:t>
            </a:r>
          </a:p>
          <a:p>
            <a:r>
              <a:rPr lang="en-IN" sz="2400" dirty="0" smtClean="0"/>
              <a:t>Identify the medicines from the prescriptions</a:t>
            </a:r>
          </a:p>
          <a:p>
            <a:r>
              <a:rPr lang="en-IN" sz="2400" dirty="0" smtClean="0"/>
              <a:t>The process of identifying the various letters from the image is involved</a:t>
            </a:r>
          </a:p>
          <a:p>
            <a:r>
              <a:rPr lang="en-US" sz="2400" dirty="0"/>
              <a:t>The name of the medicine prescribed is identified </a:t>
            </a: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66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is compared with the names of the medicines stored in the </a:t>
            </a:r>
            <a:r>
              <a:rPr lang="en-US" sz="2400" dirty="0" smtClean="0"/>
              <a:t>database</a:t>
            </a:r>
          </a:p>
          <a:p>
            <a:r>
              <a:rPr lang="en-US" sz="2400" dirty="0" smtClean="0"/>
              <a:t>If a match found, the name and details of the medicine is retrieved from database</a:t>
            </a:r>
            <a:endParaRPr lang="en-US" sz="2400" dirty="0"/>
          </a:p>
          <a:p>
            <a:r>
              <a:rPr lang="en-US" sz="2400" dirty="0"/>
              <a:t>If no match is found, wrong medicine is </a:t>
            </a:r>
            <a:r>
              <a:rPr lang="en-US" sz="2400" dirty="0" smtClean="0"/>
              <a:t>detected</a:t>
            </a:r>
          </a:p>
          <a:p>
            <a:r>
              <a:rPr lang="en-IN" sz="2400" dirty="0"/>
              <a:t>Python  programming language </a:t>
            </a:r>
          </a:p>
          <a:p>
            <a:r>
              <a:rPr lang="en-IN" sz="2400" dirty="0"/>
              <a:t>Dataset of medical prescription</a:t>
            </a:r>
          </a:p>
          <a:p>
            <a:r>
              <a:rPr lang="en-IN" sz="2400" dirty="0"/>
              <a:t>Database stores the details of medicines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0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proposed system consists of 4 modules</a:t>
            </a:r>
          </a:p>
          <a:p>
            <a:pPr lvl="1"/>
            <a:r>
              <a:rPr lang="en-IN" sz="2400" dirty="0"/>
              <a:t>Data </a:t>
            </a:r>
            <a:r>
              <a:rPr lang="en-IN" sz="2400" dirty="0" smtClean="0"/>
              <a:t>pre-processing</a:t>
            </a:r>
            <a:endParaRPr lang="en-IN" sz="2400" dirty="0"/>
          </a:p>
          <a:p>
            <a:pPr lvl="1"/>
            <a:r>
              <a:rPr lang="en-IN" sz="2400" dirty="0"/>
              <a:t>Line segmentation</a:t>
            </a:r>
          </a:p>
          <a:p>
            <a:pPr lvl="1"/>
            <a:r>
              <a:rPr lang="en-IN" sz="2400" dirty="0"/>
              <a:t>Word segmentation</a:t>
            </a:r>
          </a:p>
          <a:p>
            <a:pPr lvl="1"/>
            <a:r>
              <a:rPr lang="en-IN" sz="2400" dirty="0"/>
              <a:t>Training and testing of the </a:t>
            </a:r>
            <a:r>
              <a:rPr lang="en-IN" sz="2400" dirty="0" smtClean="0"/>
              <a:t>model</a:t>
            </a:r>
          </a:p>
          <a:p>
            <a:pPr lvl="1"/>
            <a:r>
              <a:rPr lang="en-IN" sz="2400" dirty="0" smtClean="0"/>
              <a:t>Matching the medicine name with the one in database</a:t>
            </a:r>
          </a:p>
          <a:p>
            <a:pPr lvl="1"/>
            <a:endParaRPr lang="en-IN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Handwriting Recognition on Medical Prescription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8852" y="1721922"/>
            <a:ext cx="1852551" cy="7125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125195" y="2719448"/>
            <a:ext cx="1452135" cy="1508167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Medicines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Databases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4645586" y="2434442"/>
            <a:ext cx="9542" cy="6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5586" y="3839322"/>
            <a:ext cx="19097" cy="586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1403" y="3312012"/>
            <a:ext cx="1543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81403" y="3681344"/>
            <a:ext cx="1543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19310" y="3080343"/>
            <a:ext cx="1852551" cy="8293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719310" y="4430607"/>
            <a:ext cx="1944208" cy="8276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009071" y="4394461"/>
            <a:ext cx="193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Output medicines</a:t>
            </a:r>
          </a:p>
          <a:p>
            <a:r>
              <a:rPr lang="en-US">
                <a:solidFill>
                  <a:srgbClr val="FF0000"/>
                </a:solidFill>
              </a:rPr>
              <a:t>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8888" y="3179529"/>
            <a:ext cx="18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03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534</TotalTime>
  <Words>707</Words>
  <Application>Microsoft Office PowerPoint</Application>
  <PresentationFormat>Widescreen</PresentationFormat>
  <Paragraphs>147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Handwriting Recognition on Medical Prescription</vt:lpstr>
      <vt:lpstr>Contents</vt:lpstr>
      <vt:lpstr>Introduction</vt:lpstr>
      <vt:lpstr>Objective</vt:lpstr>
      <vt:lpstr>Existing System</vt:lpstr>
      <vt:lpstr>Proposed System</vt:lpstr>
      <vt:lpstr>Proposed System contd…</vt:lpstr>
      <vt:lpstr>Proposed System contd…</vt:lpstr>
      <vt:lpstr>System Design</vt:lpstr>
      <vt:lpstr>Hardware Requirements</vt:lpstr>
      <vt:lpstr>Software Requirements</vt:lpstr>
      <vt:lpstr>Data Preprocessing</vt:lpstr>
      <vt:lpstr>Line segmentation</vt:lpstr>
      <vt:lpstr>Word Segmentation</vt:lpstr>
      <vt:lpstr>Training and Testing the Model</vt:lpstr>
      <vt:lpstr>Current Status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Recognition on Medical Prescription</dc:title>
  <dc:creator>Anjali</dc:creator>
  <cp:lastModifiedBy>Anjali</cp:lastModifiedBy>
  <cp:revision>52</cp:revision>
  <dcterms:created xsi:type="dcterms:W3CDTF">2018-10-03T15:55:22Z</dcterms:created>
  <dcterms:modified xsi:type="dcterms:W3CDTF">2018-10-31T15:52:33Z</dcterms:modified>
</cp:coreProperties>
</file>