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7" r:id="rId4"/>
  </p:sldMasterIdLst>
  <p:sldIdLst>
    <p:sldId id="257" r:id="rId5"/>
    <p:sldId id="258" r:id="rId6"/>
    <p:sldId id="259" r:id="rId7"/>
    <p:sldId id="260" r:id="rId8"/>
    <p:sldId id="262" r:id="rId9"/>
    <p:sldId id="263" r:id="rId10"/>
    <p:sldId id="264" r:id="rId11"/>
    <p:sldId id="269" r:id="rId12"/>
    <p:sldId id="265" r:id="rId13"/>
    <p:sldId id="266" r:id="rId14"/>
    <p:sldId id="270" r:id="rId15"/>
    <p:sldId id="267" r:id="rId16"/>
    <p:sldId id="271" r:id="rId17"/>
    <p:sldId id="268" r:id="rId18"/>
    <p:sldId id="261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64A4B4-9608-469D-BB9C-F011F2E876A6}" v="31" dt="2025-03-31T10:11:39.8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1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nu cool" userId="1e679d5343991273" providerId="LiveId" clId="{1864A4B4-9608-469D-BB9C-F011F2E876A6}"/>
    <pc:docChg chg="undo custSel addSld delSld modSld sldOrd">
      <pc:chgData name="Shanu cool" userId="1e679d5343991273" providerId="LiveId" clId="{1864A4B4-9608-469D-BB9C-F011F2E876A6}" dt="2025-04-01T12:11:34.084" v="2897" actId="255"/>
      <pc:docMkLst>
        <pc:docMk/>
      </pc:docMkLst>
      <pc:sldChg chg="delSp modSp mod delDesignElem">
        <pc:chgData name="Shanu cool" userId="1e679d5343991273" providerId="LiveId" clId="{1864A4B4-9608-469D-BB9C-F011F2E876A6}" dt="2025-04-01T12:11:34.084" v="2897" actId="255"/>
        <pc:sldMkLst>
          <pc:docMk/>
          <pc:sldMk cId="4043737824" sldId="257"/>
        </pc:sldMkLst>
        <pc:spChg chg="mod">
          <ac:chgData name="Shanu cool" userId="1e679d5343991273" providerId="LiveId" clId="{1864A4B4-9608-469D-BB9C-F011F2E876A6}" dt="2025-04-01T12:11:18.895" v="2895" actId="113"/>
          <ac:spMkLst>
            <pc:docMk/>
            <pc:sldMk cId="4043737824" sldId="257"/>
            <ac:spMk id="2" creationId="{78FD68DA-43BA-4508-8DE2-BA9BB7B2FA5B}"/>
          </ac:spMkLst>
        </pc:spChg>
        <pc:spChg chg="mod">
          <ac:chgData name="Shanu cool" userId="1e679d5343991273" providerId="LiveId" clId="{1864A4B4-9608-469D-BB9C-F011F2E876A6}" dt="2025-04-01T12:11:34.084" v="2897" actId="255"/>
          <ac:spMkLst>
            <pc:docMk/>
            <pc:sldMk cId="4043737824" sldId="257"/>
            <ac:spMk id="3" creationId="{A8E9CFF2-3777-4FF4-A759-8491175B0B7C}"/>
          </ac:spMkLst>
        </pc:spChg>
        <pc:spChg chg="del">
          <ac:chgData name="Shanu cool" userId="1e679d5343991273" providerId="LiveId" clId="{1864A4B4-9608-469D-BB9C-F011F2E876A6}" dt="2025-03-31T08:23:59.562" v="194"/>
          <ac:spMkLst>
            <pc:docMk/>
            <pc:sldMk cId="4043737824" sldId="257"/>
            <ac:spMk id="22" creationId="{A9286AD2-18A9-4868-A4E3-7A2097A20810}"/>
          </ac:spMkLst>
        </pc:spChg>
        <pc:cxnChg chg="del">
          <ac:chgData name="Shanu cool" userId="1e679d5343991273" providerId="LiveId" clId="{1864A4B4-9608-469D-BB9C-F011F2E876A6}" dt="2025-03-31T08:23:59.562" v="194"/>
          <ac:cxnSpMkLst>
            <pc:docMk/>
            <pc:sldMk cId="4043737824" sldId="257"/>
            <ac:cxnSpMk id="24" creationId="{E7A7CD63-7EC3-44F3-95D0-595C4019FF24}"/>
          </ac:cxnSpMkLst>
        </pc:cxnChg>
      </pc:sldChg>
      <pc:sldChg chg="addSp delSp modSp mod delDesignElem">
        <pc:chgData name="Shanu cool" userId="1e679d5343991273" providerId="LiveId" clId="{1864A4B4-9608-469D-BB9C-F011F2E876A6}" dt="2025-03-31T09:36:06.740" v="2382" actId="14100"/>
        <pc:sldMkLst>
          <pc:docMk/>
          <pc:sldMk cId="191714609" sldId="258"/>
        </pc:sldMkLst>
        <pc:spChg chg="mod">
          <ac:chgData name="Shanu cool" userId="1e679d5343991273" providerId="LiveId" clId="{1864A4B4-9608-469D-BB9C-F011F2E876A6}" dt="2025-03-31T09:35:52.539" v="2379" actId="113"/>
          <ac:spMkLst>
            <pc:docMk/>
            <pc:sldMk cId="191714609" sldId="258"/>
            <ac:spMk id="2" creationId="{9AB2EA78-AEB3-469B-9025-3B17201A457B}"/>
          </ac:spMkLst>
        </pc:spChg>
        <pc:spChg chg="add mod">
          <ac:chgData name="Shanu cool" userId="1e679d5343991273" providerId="LiveId" clId="{1864A4B4-9608-469D-BB9C-F011F2E876A6}" dt="2025-03-31T09:35:58.966" v="2380" actId="1076"/>
          <ac:spMkLst>
            <pc:docMk/>
            <pc:sldMk cId="191714609" sldId="258"/>
            <ac:spMk id="4" creationId="{4DC7E0AA-F542-BB02-B7BE-CC8AC41B21E5}"/>
          </ac:spMkLst>
        </pc:spChg>
        <pc:spChg chg="del">
          <ac:chgData name="Shanu cool" userId="1e679d5343991273" providerId="LiveId" clId="{1864A4B4-9608-469D-BB9C-F011F2E876A6}" dt="2025-03-31T08:23:59.562" v="194"/>
          <ac:spMkLst>
            <pc:docMk/>
            <pc:sldMk cId="191714609" sldId="258"/>
            <ac:spMk id="47" creationId="{FBDCECDC-EEE3-4128-AA5E-82A8C08796E8}"/>
          </ac:spMkLst>
        </pc:spChg>
        <pc:spChg chg="del">
          <ac:chgData name="Shanu cool" userId="1e679d5343991273" providerId="LiveId" clId="{1864A4B4-9608-469D-BB9C-F011F2E876A6}" dt="2025-03-31T08:23:59.562" v="194"/>
          <ac:spMkLst>
            <pc:docMk/>
            <pc:sldMk cId="191714609" sldId="258"/>
            <ac:spMk id="49" creationId="{4260EDE0-989C-4E16-AF94-F652294D828E}"/>
          </ac:spMkLst>
        </pc:spChg>
        <pc:picChg chg="add mod">
          <ac:chgData name="Shanu cool" userId="1e679d5343991273" providerId="LiveId" clId="{1864A4B4-9608-469D-BB9C-F011F2E876A6}" dt="2025-03-31T09:36:06.740" v="2382" actId="14100"/>
          <ac:picMkLst>
            <pc:docMk/>
            <pc:sldMk cId="191714609" sldId="258"/>
            <ac:picMk id="6" creationId="{07275230-60BC-1439-7753-5B2C4AFCF682}"/>
          </ac:picMkLst>
        </pc:picChg>
      </pc:sldChg>
      <pc:sldChg chg="addSp delSp modSp new mod">
        <pc:chgData name="Shanu cool" userId="1e679d5343991273" providerId="LiveId" clId="{1864A4B4-9608-469D-BB9C-F011F2E876A6}" dt="2025-03-31T10:12:22.757" v="2891" actId="1076"/>
        <pc:sldMkLst>
          <pc:docMk/>
          <pc:sldMk cId="3333624080" sldId="259"/>
        </pc:sldMkLst>
        <pc:spChg chg="mod">
          <ac:chgData name="Shanu cool" userId="1e679d5343991273" providerId="LiveId" clId="{1864A4B4-9608-469D-BB9C-F011F2E876A6}" dt="2025-03-31T10:12:22.757" v="2891" actId="1076"/>
          <ac:spMkLst>
            <pc:docMk/>
            <pc:sldMk cId="3333624080" sldId="259"/>
            <ac:spMk id="2" creationId="{392B2C3E-9FE8-6865-62B2-537D97D24D30}"/>
          </ac:spMkLst>
        </pc:spChg>
        <pc:spChg chg="del mod">
          <ac:chgData name="Shanu cool" userId="1e679d5343991273" providerId="LiveId" clId="{1864A4B4-9608-469D-BB9C-F011F2E876A6}" dt="2025-03-31T08:35:08.885" v="342" actId="478"/>
          <ac:spMkLst>
            <pc:docMk/>
            <pc:sldMk cId="3333624080" sldId="259"/>
            <ac:spMk id="3" creationId="{7105C00B-7060-B0BB-CD68-B64D74187D5F}"/>
          </ac:spMkLst>
        </pc:spChg>
        <pc:picChg chg="add mod">
          <ac:chgData name="Shanu cool" userId="1e679d5343991273" providerId="LiveId" clId="{1864A4B4-9608-469D-BB9C-F011F2E876A6}" dt="2025-03-31T10:06:50.768" v="2622" actId="1076"/>
          <ac:picMkLst>
            <pc:docMk/>
            <pc:sldMk cId="3333624080" sldId="259"/>
            <ac:picMk id="5" creationId="{CB4828B8-70AA-72C6-FAC3-30B3B9E31EA0}"/>
          </ac:picMkLst>
        </pc:picChg>
      </pc:sldChg>
      <pc:sldChg chg="addSp delSp modSp add mod">
        <pc:chgData name="Shanu cool" userId="1e679d5343991273" providerId="LiveId" clId="{1864A4B4-9608-469D-BB9C-F011F2E876A6}" dt="2025-03-31T10:12:28.482" v="2892" actId="1076"/>
        <pc:sldMkLst>
          <pc:docMk/>
          <pc:sldMk cId="3294094327" sldId="260"/>
        </pc:sldMkLst>
        <pc:spChg chg="mod">
          <ac:chgData name="Shanu cool" userId="1e679d5343991273" providerId="LiveId" clId="{1864A4B4-9608-469D-BB9C-F011F2E876A6}" dt="2025-03-31T10:12:28.482" v="2892" actId="1076"/>
          <ac:spMkLst>
            <pc:docMk/>
            <pc:sldMk cId="3294094327" sldId="260"/>
            <ac:spMk id="2" creationId="{4B5C269F-2C93-3F24-6A07-C9E87EB02810}"/>
          </ac:spMkLst>
        </pc:spChg>
        <pc:picChg chg="add mod">
          <ac:chgData name="Shanu cool" userId="1e679d5343991273" providerId="LiveId" clId="{1864A4B4-9608-469D-BB9C-F011F2E876A6}" dt="2025-03-31T10:07:02.419" v="2624" actId="1076"/>
          <ac:picMkLst>
            <pc:docMk/>
            <pc:sldMk cId="3294094327" sldId="260"/>
            <ac:picMk id="4" creationId="{042B04DA-8746-B03E-26A6-08D84EDF8771}"/>
          </ac:picMkLst>
        </pc:picChg>
        <pc:picChg chg="del">
          <ac:chgData name="Shanu cool" userId="1e679d5343991273" providerId="LiveId" clId="{1864A4B4-9608-469D-BB9C-F011F2E876A6}" dt="2025-03-31T08:36:02.740" v="353" actId="478"/>
          <ac:picMkLst>
            <pc:docMk/>
            <pc:sldMk cId="3294094327" sldId="260"/>
            <ac:picMk id="5" creationId="{2E98B18B-14A0-424F-8CF1-CD266DDF8B92}"/>
          </ac:picMkLst>
        </pc:picChg>
      </pc:sldChg>
      <pc:sldChg chg="delSp modSp new mod">
        <pc:chgData name="Shanu cool" userId="1e679d5343991273" providerId="LiveId" clId="{1864A4B4-9608-469D-BB9C-F011F2E876A6}" dt="2025-03-31T09:31:30.387" v="2355" actId="255"/>
        <pc:sldMkLst>
          <pc:docMk/>
          <pc:sldMk cId="4245891882" sldId="261"/>
        </pc:sldMkLst>
        <pc:spChg chg="mod">
          <ac:chgData name="Shanu cool" userId="1e679d5343991273" providerId="LiveId" clId="{1864A4B4-9608-469D-BB9C-F011F2E876A6}" dt="2025-03-31T09:31:30.387" v="2355" actId="255"/>
          <ac:spMkLst>
            <pc:docMk/>
            <pc:sldMk cId="4245891882" sldId="261"/>
            <ac:spMk id="2" creationId="{9C661B23-8A2C-D6FB-BFF1-30B2B72625EB}"/>
          </ac:spMkLst>
        </pc:spChg>
        <pc:spChg chg="del mod">
          <ac:chgData name="Shanu cool" userId="1e679d5343991273" providerId="LiveId" clId="{1864A4B4-9608-469D-BB9C-F011F2E876A6}" dt="2025-03-31T09:31:04.717" v="2323" actId="478"/>
          <ac:spMkLst>
            <pc:docMk/>
            <pc:sldMk cId="4245891882" sldId="261"/>
            <ac:spMk id="3" creationId="{ADBB6CB6-ACDA-2534-CF55-F013126C0A2D}"/>
          </ac:spMkLst>
        </pc:spChg>
      </pc:sldChg>
      <pc:sldChg chg="addSp delSp modSp add mod">
        <pc:chgData name="Shanu cool" userId="1e679d5343991273" providerId="LiveId" clId="{1864A4B4-9608-469D-BB9C-F011F2E876A6}" dt="2025-03-31T09:37:43.716" v="2393" actId="14100"/>
        <pc:sldMkLst>
          <pc:docMk/>
          <pc:sldMk cId="731491693" sldId="262"/>
        </pc:sldMkLst>
        <pc:spChg chg="mod">
          <ac:chgData name="Shanu cool" userId="1e679d5343991273" providerId="LiveId" clId="{1864A4B4-9608-469D-BB9C-F011F2E876A6}" dt="2025-03-31T09:35:22.649" v="2372" actId="1076"/>
          <ac:spMkLst>
            <pc:docMk/>
            <pc:sldMk cId="731491693" sldId="262"/>
            <ac:spMk id="2" creationId="{5F707AF6-2016-551C-6E88-8AA64A388F70}"/>
          </ac:spMkLst>
        </pc:spChg>
        <pc:spChg chg="add mod">
          <ac:chgData name="Shanu cool" userId="1e679d5343991273" providerId="LiveId" clId="{1864A4B4-9608-469D-BB9C-F011F2E876A6}" dt="2025-03-31T09:35:37.288" v="2378" actId="1076"/>
          <ac:spMkLst>
            <pc:docMk/>
            <pc:sldMk cId="731491693" sldId="262"/>
            <ac:spMk id="6" creationId="{D6813F81-A322-CF62-9537-0E675CADC1A2}"/>
          </ac:spMkLst>
        </pc:spChg>
        <pc:picChg chg="del">
          <ac:chgData name="Shanu cool" userId="1e679d5343991273" providerId="LiveId" clId="{1864A4B4-9608-469D-BB9C-F011F2E876A6}" dt="2025-03-31T08:39:50.566" v="405" actId="478"/>
          <ac:picMkLst>
            <pc:docMk/>
            <pc:sldMk cId="731491693" sldId="262"/>
            <ac:picMk id="4" creationId="{07CD0F5A-DF09-2D36-251B-0325714626DB}"/>
          </ac:picMkLst>
        </pc:picChg>
        <pc:picChg chg="add del mod">
          <ac:chgData name="Shanu cool" userId="1e679d5343991273" providerId="LiveId" clId="{1864A4B4-9608-469D-BB9C-F011F2E876A6}" dt="2025-03-31T09:36:59.966" v="2385" actId="21"/>
          <ac:picMkLst>
            <pc:docMk/>
            <pc:sldMk cId="731491693" sldId="262"/>
            <ac:picMk id="5" creationId="{ED7705AC-EC56-28A5-A03C-9161B1919267}"/>
          </ac:picMkLst>
        </pc:picChg>
        <pc:picChg chg="add mod">
          <ac:chgData name="Shanu cool" userId="1e679d5343991273" providerId="LiveId" clId="{1864A4B4-9608-469D-BB9C-F011F2E876A6}" dt="2025-03-31T09:37:43.716" v="2393" actId="14100"/>
          <ac:picMkLst>
            <pc:docMk/>
            <pc:sldMk cId="731491693" sldId="262"/>
            <ac:picMk id="8" creationId="{FD47E0B5-037C-9B44-80BD-2EEEBC773CA8}"/>
          </ac:picMkLst>
        </pc:picChg>
      </pc:sldChg>
      <pc:sldChg chg="addSp delSp modSp add mod">
        <pc:chgData name="Shanu cool" userId="1e679d5343991273" providerId="LiveId" clId="{1864A4B4-9608-469D-BB9C-F011F2E876A6}" dt="2025-03-31T09:35:12.428" v="2371" actId="14100"/>
        <pc:sldMkLst>
          <pc:docMk/>
          <pc:sldMk cId="231610414" sldId="263"/>
        </pc:sldMkLst>
        <pc:spChg chg="mod">
          <ac:chgData name="Shanu cool" userId="1e679d5343991273" providerId="LiveId" clId="{1864A4B4-9608-469D-BB9C-F011F2E876A6}" dt="2025-03-31T09:34:49.352" v="2365" actId="1076"/>
          <ac:spMkLst>
            <pc:docMk/>
            <pc:sldMk cId="231610414" sldId="263"/>
            <ac:spMk id="2" creationId="{F563269D-F132-062D-D35E-9B70ABC52A34}"/>
          </ac:spMkLst>
        </pc:spChg>
        <pc:spChg chg="mod">
          <ac:chgData name="Shanu cool" userId="1e679d5343991273" providerId="LiveId" clId="{1864A4B4-9608-469D-BB9C-F011F2E876A6}" dt="2025-03-31T09:34:54.592" v="2366" actId="1076"/>
          <ac:spMkLst>
            <pc:docMk/>
            <pc:sldMk cId="231610414" sldId="263"/>
            <ac:spMk id="6" creationId="{DA44CD6D-CCD8-C7FF-CCD3-5693735A6D3C}"/>
          </ac:spMkLst>
        </pc:spChg>
        <pc:picChg chg="add mod">
          <ac:chgData name="Shanu cool" userId="1e679d5343991273" providerId="LiveId" clId="{1864A4B4-9608-469D-BB9C-F011F2E876A6}" dt="2025-03-31T09:35:08.669" v="2370" actId="14100"/>
          <ac:picMkLst>
            <pc:docMk/>
            <pc:sldMk cId="231610414" sldId="263"/>
            <ac:picMk id="4" creationId="{3F74A422-ECBF-DB54-19C2-127765EF12E3}"/>
          </ac:picMkLst>
        </pc:picChg>
        <pc:picChg chg="del">
          <ac:chgData name="Shanu cool" userId="1e679d5343991273" providerId="LiveId" clId="{1864A4B4-9608-469D-BB9C-F011F2E876A6}" dt="2025-03-31T08:42:57.984" v="605" actId="478"/>
          <ac:picMkLst>
            <pc:docMk/>
            <pc:sldMk cId="231610414" sldId="263"/>
            <ac:picMk id="5" creationId="{80D25A0A-D25D-B272-5EE2-6603CC3E7012}"/>
          </ac:picMkLst>
        </pc:picChg>
        <pc:picChg chg="add mod">
          <ac:chgData name="Shanu cool" userId="1e679d5343991273" providerId="LiveId" clId="{1864A4B4-9608-469D-BB9C-F011F2E876A6}" dt="2025-03-31T09:35:12.428" v="2371" actId="14100"/>
          <ac:picMkLst>
            <pc:docMk/>
            <pc:sldMk cId="231610414" sldId="263"/>
            <ac:picMk id="8" creationId="{C2B81673-1B3B-5424-A319-D3EB3C88CEE8}"/>
          </ac:picMkLst>
        </pc:picChg>
      </pc:sldChg>
      <pc:sldChg chg="addSp delSp modSp add mod">
        <pc:chgData name="Shanu cool" userId="1e679d5343991273" providerId="LiveId" clId="{1864A4B4-9608-469D-BB9C-F011F2E876A6}" dt="2025-03-31T09:39:59.635" v="2526" actId="20577"/>
        <pc:sldMkLst>
          <pc:docMk/>
          <pc:sldMk cId="2219308347" sldId="264"/>
        </pc:sldMkLst>
        <pc:spChg chg="mod">
          <ac:chgData name="Shanu cool" userId="1e679d5343991273" providerId="LiveId" clId="{1864A4B4-9608-469D-BB9C-F011F2E876A6}" dt="2025-03-31T09:34:20.682" v="2359" actId="1076"/>
          <ac:spMkLst>
            <pc:docMk/>
            <pc:sldMk cId="2219308347" sldId="264"/>
            <ac:spMk id="2" creationId="{AA4971B5-027A-6DD9-C554-5CAB715B0A07}"/>
          </ac:spMkLst>
        </pc:spChg>
        <pc:spChg chg="mod">
          <ac:chgData name="Shanu cool" userId="1e679d5343991273" providerId="LiveId" clId="{1864A4B4-9608-469D-BB9C-F011F2E876A6}" dt="2025-03-31T09:39:59.635" v="2526" actId="20577"/>
          <ac:spMkLst>
            <pc:docMk/>
            <pc:sldMk cId="2219308347" sldId="264"/>
            <ac:spMk id="6" creationId="{07E76E9D-B81E-7B09-0395-2735F245E272}"/>
          </ac:spMkLst>
        </pc:spChg>
        <pc:picChg chg="del">
          <ac:chgData name="Shanu cool" userId="1e679d5343991273" providerId="LiveId" clId="{1864A4B4-9608-469D-BB9C-F011F2E876A6}" dt="2025-03-31T08:50:52.225" v="998" actId="478"/>
          <ac:picMkLst>
            <pc:docMk/>
            <pc:sldMk cId="2219308347" sldId="264"/>
            <ac:picMk id="4" creationId="{4416779C-CA85-C3A7-09EE-9DD37572C1FC}"/>
          </ac:picMkLst>
        </pc:picChg>
        <pc:picChg chg="add del mod">
          <ac:chgData name="Shanu cool" userId="1e679d5343991273" providerId="LiveId" clId="{1864A4B4-9608-469D-BB9C-F011F2E876A6}" dt="2025-03-31T09:39:03.414" v="2403" actId="478"/>
          <ac:picMkLst>
            <pc:docMk/>
            <pc:sldMk cId="2219308347" sldId="264"/>
            <ac:picMk id="5" creationId="{81376402-8AEF-E37B-35ED-05A73484424F}"/>
          </ac:picMkLst>
        </pc:picChg>
        <pc:picChg chg="del">
          <ac:chgData name="Shanu cool" userId="1e679d5343991273" providerId="LiveId" clId="{1864A4B4-9608-469D-BB9C-F011F2E876A6}" dt="2025-03-31T08:50:52.763" v="999" actId="478"/>
          <ac:picMkLst>
            <pc:docMk/>
            <pc:sldMk cId="2219308347" sldId="264"/>
            <ac:picMk id="8" creationId="{84D76420-B269-69FD-36AC-35BC120C09FE}"/>
          </ac:picMkLst>
        </pc:picChg>
        <pc:picChg chg="add del mod">
          <ac:chgData name="Shanu cool" userId="1e679d5343991273" providerId="LiveId" clId="{1864A4B4-9608-469D-BB9C-F011F2E876A6}" dt="2025-03-31T09:39:01.701" v="2402" actId="478"/>
          <ac:picMkLst>
            <pc:docMk/>
            <pc:sldMk cId="2219308347" sldId="264"/>
            <ac:picMk id="9" creationId="{54EE8264-7407-8964-B1B8-2D95F688B3AA}"/>
          </ac:picMkLst>
        </pc:picChg>
        <pc:picChg chg="add del mod">
          <ac:chgData name="Shanu cool" userId="1e679d5343991273" providerId="LiveId" clId="{1864A4B4-9608-469D-BB9C-F011F2E876A6}" dt="2025-03-31T09:38:46.818" v="2400" actId="478"/>
          <ac:picMkLst>
            <pc:docMk/>
            <pc:sldMk cId="2219308347" sldId="264"/>
            <ac:picMk id="10" creationId="{ED7705AC-EC56-28A5-A03C-9161B1919267}"/>
          </ac:picMkLst>
        </pc:picChg>
        <pc:picChg chg="add mod">
          <ac:chgData name="Shanu cool" userId="1e679d5343991273" providerId="LiveId" clId="{1864A4B4-9608-469D-BB9C-F011F2E876A6}" dt="2025-03-31T09:39:40.215" v="2406" actId="14100"/>
          <ac:picMkLst>
            <pc:docMk/>
            <pc:sldMk cId="2219308347" sldId="264"/>
            <ac:picMk id="12" creationId="{78EDDC33-9479-6BB4-5552-1210E5A054BF}"/>
          </ac:picMkLst>
        </pc:picChg>
      </pc:sldChg>
      <pc:sldChg chg="addSp delSp modSp add mod">
        <pc:chgData name="Shanu cool" userId="1e679d5343991273" providerId="LiveId" clId="{1864A4B4-9608-469D-BB9C-F011F2E876A6}" dt="2025-03-31T10:07:15.810" v="2627" actId="14100"/>
        <pc:sldMkLst>
          <pc:docMk/>
          <pc:sldMk cId="3221859511" sldId="265"/>
        </pc:sldMkLst>
        <pc:spChg chg="mod">
          <ac:chgData name="Shanu cool" userId="1e679d5343991273" providerId="LiveId" clId="{1864A4B4-9608-469D-BB9C-F011F2E876A6}" dt="2025-03-31T09:12:47.935" v="1729" actId="115"/>
          <ac:spMkLst>
            <pc:docMk/>
            <pc:sldMk cId="3221859511" sldId="265"/>
            <ac:spMk id="2" creationId="{2B8F9CAE-330B-4050-70A1-D9E3C7EC1E35}"/>
          </ac:spMkLst>
        </pc:spChg>
        <pc:spChg chg="mod">
          <ac:chgData name="Shanu cool" userId="1e679d5343991273" providerId="LiveId" clId="{1864A4B4-9608-469D-BB9C-F011F2E876A6}" dt="2025-03-31T09:34:13.377" v="2357" actId="14100"/>
          <ac:spMkLst>
            <pc:docMk/>
            <pc:sldMk cId="3221859511" sldId="265"/>
            <ac:spMk id="6" creationId="{B988CDFA-DAB1-4B3C-2D80-C715FCDC945D}"/>
          </ac:spMkLst>
        </pc:spChg>
        <pc:picChg chg="add mod">
          <ac:chgData name="Shanu cool" userId="1e679d5343991273" providerId="LiveId" clId="{1864A4B4-9608-469D-BB9C-F011F2E876A6}" dt="2025-03-31T10:07:15.810" v="2627" actId="14100"/>
          <ac:picMkLst>
            <pc:docMk/>
            <pc:sldMk cId="3221859511" sldId="265"/>
            <ac:picMk id="4" creationId="{518C0DC6-8834-C06E-A5B9-5A557532B404}"/>
          </ac:picMkLst>
        </pc:picChg>
        <pc:picChg chg="del">
          <ac:chgData name="Shanu cool" userId="1e679d5343991273" providerId="LiveId" clId="{1864A4B4-9608-469D-BB9C-F011F2E876A6}" dt="2025-03-31T08:55:07.418" v="1181" actId="478"/>
          <ac:picMkLst>
            <pc:docMk/>
            <pc:sldMk cId="3221859511" sldId="265"/>
            <ac:picMk id="5" creationId="{78B669C8-AED2-7F3B-2161-C5083D1321F4}"/>
          </ac:picMkLst>
        </pc:picChg>
        <pc:picChg chg="del">
          <ac:chgData name="Shanu cool" userId="1e679d5343991273" providerId="LiveId" clId="{1864A4B4-9608-469D-BB9C-F011F2E876A6}" dt="2025-03-31T08:55:06.101" v="1180" actId="478"/>
          <ac:picMkLst>
            <pc:docMk/>
            <pc:sldMk cId="3221859511" sldId="265"/>
            <ac:picMk id="9" creationId="{3B0182CE-D3CC-F4ED-F9B9-34117B7FF5DC}"/>
          </ac:picMkLst>
        </pc:picChg>
      </pc:sldChg>
      <pc:sldChg chg="addSp delSp modSp add mod ord">
        <pc:chgData name="Shanu cool" userId="1e679d5343991273" providerId="LiveId" clId="{1864A4B4-9608-469D-BB9C-F011F2E876A6}" dt="2025-03-31T09:41:32.966" v="2618" actId="20577"/>
        <pc:sldMkLst>
          <pc:docMk/>
          <pc:sldMk cId="4057157048" sldId="266"/>
        </pc:sldMkLst>
        <pc:spChg chg="mod">
          <ac:chgData name="Shanu cool" userId="1e679d5343991273" providerId="LiveId" clId="{1864A4B4-9608-469D-BB9C-F011F2E876A6}" dt="2025-03-31T09:06:16.359" v="1640" actId="1076"/>
          <ac:spMkLst>
            <pc:docMk/>
            <pc:sldMk cId="4057157048" sldId="266"/>
            <ac:spMk id="2" creationId="{272762BB-066B-5E8D-9BC1-C5F2B596FC8C}"/>
          </ac:spMkLst>
        </pc:spChg>
        <pc:spChg chg="mod">
          <ac:chgData name="Shanu cool" userId="1e679d5343991273" providerId="LiveId" clId="{1864A4B4-9608-469D-BB9C-F011F2E876A6}" dt="2025-03-31T09:41:32.966" v="2618" actId="20577"/>
          <ac:spMkLst>
            <pc:docMk/>
            <pc:sldMk cId="4057157048" sldId="266"/>
            <ac:spMk id="6" creationId="{0F7E4A58-1DFC-C89D-2B56-4E7CA1B9C684}"/>
          </ac:spMkLst>
        </pc:spChg>
        <pc:picChg chg="add del mod">
          <ac:chgData name="Shanu cool" userId="1e679d5343991273" providerId="LiveId" clId="{1864A4B4-9608-469D-BB9C-F011F2E876A6}" dt="2025-03-31T09:40:24.919" v="2528" actId="478"/>
          <ac:picMkLst>
            <pc:docMk/>
            <pc:sldMk cId="4057157048" sldId="266"/>
            <ac:picMk id="4" creationId="{55B461F1-21FB-C0D8-9397-35FDAB1FBD5E}"/>
          </ac:picMkLst>
        </pc:picChg>
        <pc:picChg chg="del">
          <ac:chgData name="Shanu cool" userId="1e679d5343991273" providerId="LiveId" clId="{1864A4B4-9608-469D-BB9C-F011F2E876A6}" dt="2025-03-31T09:01:23.324" v="1501" actId="478"/>
          <ac:picMkLst>
            <pc:docMk/>
            <pc:sldMk cId="4057157048" sldId="266"/>
            <ac:picMk id="5" creationId="{ECD69ECB-6493-64F8-5B7F-E00904B4DBA7}"/>
          </ac:picMkLst>
        </pc:picChg>
        <pc:picChg chg="add del mod">
          <ac:chgData name="Shanu cool" userId="1e679d5343991273" providerId="LiveId" clId="{1864A4B4-9608-469D-BB9C-F011F2E876A6}" dt="2025-03-31T09:40:25.527" v="2529" actId="478"/>
          <ac:picMkLst>
            <pc:docMk/>
            <pc:sldMk cId="4057157048" sldId="266"/>
            <ac:picMk id="8" creationId="{D6F21AED-8878-6679-6261-7A9C045E4084}"/>
          </ac:picMkLst>
        </pc:picChg>
        <pc:picChg chg="add mod">
          <ac:chgData name="Shanu cool" userId="1e679d5343991273" providerId="LiveId" clId="{1864A4B4-9608-469D-BB9C-F011F2E876A6}" dt="2025-03-31T09:40:55.218" v="2531" actId="14100"/>
          <ac:picMkLst>
            <pc:docMk/>
            <pc:sldMk cId="4057157048" sldId="266"/>
            <ac:picMk id="10" creationId="{26A14D45-7205-84DF-9B0E-29A80B30116E}"/>
          </ac:picMkLst>
        </pc:picChg>
      </pc:sldChg>
      <pc:sldChg chg="addSp delSp modSp add mod">
        <pc:chgData name="Shanu cool" userId="1e679d5343991273" providerId="LiveId" clId="{1864A4B4-9608-469D-BB9C-F011F2E876A6}" dt="2025-03-31T10:11:44.501" v="2888" actId="14100"/>
        <pc:sldMkLst>
          <pc:docMk/>
          <pc:sldMk cId="2288105622" sldId="267"/>
        </pc:sldMkLst>
        <pc:spChg chg="mod">
          <ac:chgData name="Shanu cool" userId="1e679d5343991273" providerId="LiveId" clId="{1864A4B4-9608-469D-BB9C-F011F2E876A6}" dt="2025-03-31T09:22:11.184" v="1768" actId="313"/>
          <ac:spMkLst>
            <pc:docMk/>
            <pc:sldMk cId="2288105622" sldId="267"/>
            <ac:spMk id="2" creationId="{9058B910-81E4-7BBA-2489-582D6DBD407A}"/>
          </ac:spMkLst>
        </pc:spChg>
        <pc:spChg chg="mod">
          <ac:chgData name="Shanu cool" userId="1e679d5343991273" providerId="LiveId" clId="{1864A4B4-9608-469D-BB9C-F011F2E876A6}" dt="2025-03-31T10:11:09.616" v="2886" actId="20577"/>
          <ac:spMkLst>
            <pc:docMk/>
            <pc:sldMk cId="2288105622" sldId="267"/>
            <ac:spMk id="6" creationId="{C366AF35-5807-3185-A213-633CA1B0B306}"/>
          </ac:spMkLst>
        </pc:spChg>
        <pc:picChg chg="del">
          <ac:chgData name="Shanu cool" userId="1e679d5343991273" providerId="LiveId" clId="{1864A4B4-9608-469D-BB9C-F011F2E876A6}" dt="2025-03-31T09:22:18.331" v="1769" actId="478"/>
          <ac:picMkLst>
            <pc:docMk/>
            <pc:sldMk cId="2288105622" sldId="267"/>
            <ac:picMk id="4" creationId="{6142DC31-99B7-3C39-797C-C0F60001B68B}"/>
          </ac:picMkLst>
        </pc:picChg>
        <pc:picChg chg="add del mod">
          <ac:chgData name="Shanu cool" userId="1e679d5343991273" providerId="LiveId" clId="{1864A4B4-9608-469D-BB9C-F011F2E876A6}" dt="2025-03-31T10:10:32.627" v="2728" actId="478"/>
          <ac:picMkLst>
            <pc:docMk/>
            <pc:sldMk cId="2288105622" sldId="267"/>
            <ac:picMk id="5" creationId="{BFF5F737-F68C-216F-6B82-0691CA540365}"/>
          </ac:picMkLst>
        </pc:picChg>
        <pc:picChg chg="del">
          <ac:chgData name="Shanu cool" userId="1e679d5343991273" providerId="LiveId" clId="{1864A4B4-9608-469D-BB9C-F011F2E876A6}" dt="2025-03-31T09:22:19.182" v="1770" actId="478"/>
          <ac:picMkLst>
            <pc:docMk/>
            <pc:sldMk cId="2288105622" sldId="267"/>
            <ac:picMk id="8" creationId="{350995BE-1264-94B7-3E22-5B6D39041A02}"/>
          </ac:picMkLst>
        </pc:picChg>
        <pc:picChg chg="add mod">
          <ac:chgData name="Shanu cool" userId="1e679d5343991273" providerId="LiveId" clId="{1864A4B4-9608-469D-BB9C-F011F2E876A6}" dt="2025-03-31T10:11:44.501" v="2888" actId="14100"/>
          <ac:picMkLst>
            <pc:docMk/>
            <pc:sldMk cId="2288105622" sldId="267"/>
            <ac:picMk id="9" creationId="{362C458D-D318-8950-BBF4-D4B959FE4F4F}"/>
          </ac:picMkLst>
        </pc:picChg>
      </pc:sldChg>
      <pc:sldChg chg="addSp delSp modSp add mod">
        <pc:chgData name="Shanu cool" userId="1e679d5343991273" providerId="LiveId" clId="{1864A4B4-9608-469D-BB9C-F011F2E876A6}" dt="2025-03-31T10:12:08.153" v="2890" actId="14100"/>
        <pc:sldMkLst>
          <pc:docMk/>
          <pc:sldMk cId="2906216870" sldId="268"/>
        </pc:sldMkLst>
        <pc:spChg chg="mod">
          <ac:chgData name="Shanu cool" userId="1e679d5343991273" providerId="LiveId" clId="{1864A4B4-9608-469D-BB9C-F011F2E876A6}" dt="2025-03-31T09:30:43.828" v="2322" actId="115"/>
          <ac:spMkLst>
            <pc:docMk/>
            <pc:sldMk cId="2906216870" sldId="268"/>
            <ac:spMk id="2" creationId="{C20D6F0D-2529-EB26-1037-4359220FB9D8}"/>
          </ac:spMkLst>
        </pc:spChg>
        <pc:spChg chg="mod">
          <ac:chgData name="Shanu cool" userId="1e679d5343991273" providerId="LiveId" clId="{1864A4B4-9608-469D-BB9C-F011F2E876A6}" dt="2025-03-31T10:09:53.261" v="2721" actId="20577"/>
          <ac:spMkLst>
            <pc:docMk/>
            <pc:sldMk cId="2906216870" sldId="268"/>
            <ac:spMk id="6" creationId="{D4EEEB06-2CEC-56C8-16AB-2AF2834C98C8}"/>
          </ac:spMkLst>
        </pc:spChg>
        <pc:picChg chg="add mod">
          <ac:chgData name="Shanu cool" userId="1e679d5343991273" providerId="LiveId" clId="{1864A4B4-9608-469D-BB9C-F011F2E876A6}" dt="2025-03-31T10:12:08.153" v="2890" actId="14100"/>
          <ac:picMkLst>
            <pc:docMk/>
            <pc:sldMk cId="2906216870" sldId="268"/>
            <ac:picMk id="4" creationId="{05D11102-6E5E-084B-79C8-39CDBE9B551B}"/>
          </ac:picMkLst>
        </pc:picChg>
        <pc:picChg chg="del">
          <ac:chgData name="Shanu cool" userId="1e679d5343991273" providerId="LiveId" clId="{1864A4B4-9608-469D-BB9C-F011F2E876A6}" dt="2025-03-31T09:27:52.617" v="2007" actId="478"/>
          <ac:picMkLst>
            <pc:docMk/>
            <pc:sldMk cId="2906216870" sldId="268"/>
            <ac:picMk id="5" creationId="{B9EC9BF5-FCEC-4DC3-BBB6-5053E6243F2B}"/>
          </ac:picMkLst>
        </pc:picChg>
      </pc:sldChg>
      <pc:sldChg chg="add del">
        <pc:chgData name="Shanu cool" userId="1e679d5343991273" providerId="LiveId" clId="{1864A4B4-9608-469D-BB9C-F011F2E876A6}" dt="2025-03-31T09:38:37.840" v="2399" actId="2890"/>
        <pc:sldMkLst>
          <pc:docMk/>
          <pc:sldMk cId="1105103515" sldId="269"/>
        </pc:sldMkLst>
      </pc:sldChg>
      <pc:sldChg chg="add del">
        <pc:chgData name="Shanu cool" userId="1e679d5343991273" providerId="LiveId" clId="{1864A4B4-9608-469D-BB9C-F011F2E876A6}" dt="2025-03-31T09:36:45.580" v="2384" actId="47"/>
        <pc:sldMkLst>
          <pc:docMk/>
          <pc:sldMk cId="2137428769" sldId="269"/>
        </pc:sldMkLst>
      </pc:sldChg>
      <pc:sldChg chg="add">
        <pc:chgData name="Shanu cool" userId="1e679d5343991273" providerId="LiveId" clId="{1864A4B4-9608-469D-BB9C-F011F2E876A6}" dt="2025-03-31T09:38:57.541" v="2401" actId="2890"/>
        <pc:sldMkLst>
          <pc:docMk/>
          <pc:sldMk cId="2869318610" sldId="269"/>
        </pc:sldMkLst>
      </pc:sldChg>
      <pc:sldChg chg="add del">
        <pc:chgData name="Shanu cool" userId="1e679d5343991273" providerId="LiveId" clId="{1864A4B4-9608-469D-BB9C-F011F2E876A6}" dt="2025-03-31T09:38:34.669" v="2397" actId="2890"/>
        <pc:sldMkLst>
          <pc:docMk/>
          <pc:sldMk cId="3015846880" sldId="269"/>
        </pc:sldMkLst>
      </pc:sldChg>
      <pc:sldChg chg="addSp delSp modSp add mod">
        <pc:chgData name="Shanu cool" userId="1e679d5343991273" providerId="LiveId" clId="{1864A4B4-9608-469D-BB9C-F011F2E876A6}" dt="2025-03-31T09:41:53.944" v="2620" actId="478"/>
        <pc:sldMkLst>
          <pc:docMk/>
          <pc:sldMk cId="3943542924" sldId="270"/>
        </pc:sldMkLst>
        <pc:spChg chg="del">
          <ac:chgData name="Shanu cool" userId="1e679d5343991273" providerId="LiveId" clId="{1864A4B4-9608-469D-BB9C-F011F2E876A6}" dt="2025-03-31T09:41:46.380" v="2619" actId="478"/>
          <ac:spMkLst>
            <pc:docMk/>
            <pc:sldMk cId="3943542924" sldId="270"/>
            <ac:spMk id="2" creationId="{75A2376E-A99D-D7B4-8B85-CCDB551B9BDD}"/>
          </ac:spMkLst>
        </pc:spChg>
        <pc:spChg chg="add del mod">
          <ac:chgData name="Shanu cool" userId="1e679d5343991273" providerId="LiveId" clId="{1864A4B4-9608-469D-BB9C-F011F2E876A6}" dt="2025-03-31T09:41:53.944" v="2620" actId="478"/>
          <ac:spMkLst>
            <pc:docMk/>
            <pc:sldMk cId="3943542924" sldId="270"/>
            <ac:spMk id="5" creationId="{657FF638-0663-EA9E-20FE-705808C3843D}"/>
          </ac:spMkLst>
        </pc:spChg>
      </pc:sldChg>
      <pc:sldChg chg="addSp delSp modSp add mod">
        <pc:chgData name="Shanu cool" userId="1e679d5343991273" providerId="LiveId" clId="{1864A4B4-9608-469D-BB9C-F011F2E876A6}" dt="2025-03-31T10:10:28.875" v="2727" actId="14100"/>
        <pc:sldMkLst>
          <pc:docMk/>
          <pc:sldMk cId="3383295757" sldId="271"/>
        </pc:sldMkLst>
        <pc:spChg chg="del">
          <ac:chgData name="Shanu cool" userId="1e679d5343991273" providerId="LiveId" clId="{1864A4B4-9608-469D-BB9C-F011F2E876A6}" dt="2025-03-31T10:10:14.810" v="2723" actId="478"/>
          <ac:spMkLst>
            <pc:docMk/>
            <pc:sldMk cId="3383295757" sldId="271"/>
            <ac:spMk id="2" creationId="{A47EE871-A873-AB3E-0969-119777A2E485}"/>
          </ac:spMkLst>
        </pc:spChg>
        <pc:spChg chg="add del mod">
          <ac:chgData name="Shanu cool" userId="1e679d5343991273" providerId="LiveId" clId="{1864A4B4-9608-469D-BB9C-F011F2E876A6}" dt="2025-03-31T10:10:20.105" v="2724" actId="478"/>
          <ac:spMkLst>
            <pc:docMk/>
            <pc:sldMk cId="3383295757" sldId="271"/>
            <ac:spMk id="4" creationId="{EEA51867-8D43-7EB7-3FCF-C4F35B166558}"/>
          </ac:spMkLst>
        </pc:spChg>
        <pc:spChg chg="mod">
          <ac:chgData name="Shanu cool" userId="1e679d5343991273" providerId="LiveId" clId="{1864A4B4-9608-469D-BB9C-F011F2E876A6}" dt="2025-03-31T10:10:24.023" v="2725" actId="1076"/>
          <ac:spMkLst>
            <pc:docMk/>
            <pc:sldMk cId="3383295757" sldId="271"/>
            <ac:spMk id="6" creationId="{7EBAA781-C820-5DDA-D19F-047B645948F4}"/>
          </ac:spMkLst>
        </pc:spChg>
        <pc:picChg chg="mod">
          <ac:chgData name="Shanu cool" userId="1e679d5343991273" providerId="LiveId" clId="{1864A4B4-9608-469D-BB9C-F011F2E876A6}" dt="2025-03-31T10:10:28.875" v="2727" actId="14100"/>
          <ac:picMkLst>
            <pc:docMk/>
            <pc:sldMk cId="3383295757" sldId="271"/>
            <ac:picMk id="5" creationId="{E2D11E63-4A1D-976E-A6EA-E1131670191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7898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358883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4134100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151099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4167526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621959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2A279-0833-481D-8C56-F67FD0AC6C50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56813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87DA83-5663-4C9C-B9AA-0B40A3DAFF81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2959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625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869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700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450494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613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214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9059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97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4/8/2025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0737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  <p:sldLayoutId id="2147483869" r:id="rId12"/>
    <p:sldLayoutId id="2147483870" r:id="rId13"/>
    <p:sldLayoutId id="2147483871" r:id="rId14"/>
    <p:sldLayoutId id="2147483872" r:id="rId15"/>
    <p:sldLayoutId id="214748387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97767" y="1810094"/>
            <a:ext cx="6253317" cy="1021498"/>
          </a:xfrm>
        </p:spPr>
        <p:txBody>
          <a:bodyPr>
            <a:normAutofit/>
          </a:bodyPr>
          <a:lstStyle/>
          <a:p>
            <a:r>
              <a:rPr lang="en-US" b="1" dirty="0"/>
              <a:t>HR Analysis</a:t>
            </a:r>
            <a:endParaRPr lang="en-US" sz="8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1737" y="3311299"/>
            <a:ext cx="6269347" cy="1021498"/>
          </a:xfrm>
        </p:spPr>
        <p:txBody>
          <a:bodyPr>
            <a:no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KPI’</a:t>
            </a:r>
            <a:r>
              <a:rPr lang="en-US" sz="2400" cap="none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 , Employee Demographics, Hiring Trends, Employee Turnover and Performance Metrics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pic>
        <p:nvPicPr>
          <p:cNvPr id="5" name="Picture 4" descr="A picture containing building, sitting, bench, side&#10;&#10;Description automatically generated">
            <a:extLst>
              <a:ext uri="{FF2B5EF4-FFF2-40B4-BE49-F238E27FC236}">
                <a16:creationId xmlns:a16="http://schemas.microsoft.com/office/drawing/2014/main" id="{282CF6DD-7FE8-4063-9551-1B7BBCE92AB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37378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E3760E-EEC7-E78E-5241-D15BB29DB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762BB-066B-5E8D-9BC1-C5F2B596F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0"/>
            <a:ext cx="10058400" cy="41204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/>
              <a:t>Employee </a:t>
            </a:r>
            <a:r>
              <a:rPr lang="en-US" sz="3200" b="1" u="sng" dirty="0" err="1"/>
              <a:t>Trunover</a:t>
            </a:r>
            <a:r>
              <a:rPr lang="en-US" sz="3200" b="1" u="sng" dirty="0"/>
              <a:t> </a:t>
            </a:r>
            <a:r>
              <a:rPr lang="en-US" sz="3200" b="1" u="sng" dirty="0" err="1"/>
              <a:t>Ternds</a:t>
            </a:r>
            <a:endParaRPr lang="en-IN" sz="32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7E4A58-1DFC-C89D-2B56-4E7CA1B9C684}"/>
              </a:ext>
            </a:extLst>
          </p:cNvPr>
          <p:cNvSpPr txBox="1"/>
          <p:nvPr/>
        </p:nvSpPr>
        <p:spPr>
          <a:xfrm>
            <a:off x="1600712" y="680916"/>
            <a:ext cx="906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Overview of Employee Turnover Trends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A14D45-7205-84DF-9B0E-29A80B3011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123" y="1411457"/>
            <a:ext cx="11307753" cy="517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71570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AC79B4-03D5-BD0C-5CBE-B87CB1108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D7D871A-C99A-1D84-DC17-A5423AEDD489}"/>
              </a:ext>
            </a:extLst>
          </p:cNvPr>
          <p:cNvSpPr txBox="1"/>
          <p:nvPr/>
        </p:nvSpPr>
        <p:spPr>
          <a:xfrm>
            <a:off x="1600712" y="680916"/>
            <a:ext cx="906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Termination Reason for both Male and Female Category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B88A9A4-9D6A-115A-7CD7-9665B4E6C0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599" y="1357265"/>
            <a:ext cx="5677692" cy="522739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E3A4F-FA99-37C5-FCF9-11C204ACE01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5484" y="1357265"/>
            <a:ext cx="5329523" cy="52273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5429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D33184-1B45-12E1-256C-BA49E213E5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8B910-81E4-7BBA-2489-582D6DBD4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0"/>
            <a:ext cx="10058400" cy="41204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/>
              <a:t>Performance Metrics</a:t>
            </a:r>
            <a:endParaRPr lang="en-IN" sz="32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66AF35-5807-3185-A213-633CA1B0B306}"/>
              </a:ext>
            </a:extLst>
          </p:cNvPr>
          <p:cNvSpPr txBox="1"/>
          <p:nvPr/>
        </p:nvSpPr>
        <p:spPr>
          <a:xfrm>
            <a:off x="1600712" y="680916"/>
            <a:ext cx="98755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Overview of Performance Metrics Dashboard.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62C458D-D318-8950-BBF4-D4B959FE4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623" y="1349901"/>
            <a:ext cx="11126753" cy="526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1056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F9E6-9121-C2B3-AFD6-98AF58CF3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EBAA781-C820-5DDA-D19F-047B645948F4}"/>
              </a:ext>
            </a:extLst>
          </p:cNvPr>
          <p:cNvSpPr txBox="1"/>
          <p:nvPr/>
        </p:nvSpPr>
        <p:spPr>
          <a:xfrm>
            <a:off x="1672631" y="465159"/>
            <a:ext cx="9875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Performance Score and Total employee by year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2011,2014 give higher Performance score</a:t>
            </a:r>
            <a:r>
              <a:rPr lang="en-IN" sz="2000" dirty="0"/>
              <a:t>. Other is 2012,2014</a:t>
            </a:r>
            <a:endParaRPr lang="en-US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D11E63-4A1D-976E-A6EA-E11316701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191" y="1476102"/>
            <a:ext cx="11024171" cy="527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295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0BF0E-88CB-F427-CAC7-124A764740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D6F0D-2529-EB26-1037-4359220FB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0"/>
            <a:ext cx="10058400" cy="41204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Performance Score of Employees</a:t>
            </a:r>
            <a:endParaRPr lang="en-IN" sz="2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4EEEB06-2CEC-56C8-16AB-2AF2834C98C8}"/>
              </a:ext>
            </a:extLst>
          </p:cNvPr>
          <p:cNvSpPr txBox="1"/>
          <p:nvPr/>
        </p:nvSpPr>
        <p:spPr>
          <a:xfrm>
            <a:off x="1590437" y="607227"/>
            <a:ext cx="98755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000" dirty="0"/>
              <a:t>Performance Score of three(3) are rank 1</a:t>
            </a:r>
            <a:r>
              <a:rPr lang="en-US" sz="2000" baseline="30000" dirty="0"/>
              <a:t>st</a:t>
            </a:r>
            <a:r>
              <a:rPr lang="en-US" sz="2000" dirty="0"/>
              <a:t>.</a:t>
            </a:r>
          </a:p>
          <a:p>
            <a:pPr marL="342900" indent="-342900">
              <a:buFontTx/>
              <a:buChar char="-"/>
            </a:pPr>
            <a:r>
              <a:rPr lang="en-US" sz="2000" dirty="0"/>
              <a:t>While Performance score with four(4) at rank 2</a:t>
            </a:r>
            <a:r>
              <a:rPr lang="en-US" sz="2000" baseline="30000" dirty="0"/>
              <a:t>nd.</a:t>
            </a:r>
            <a:endParaRPr lang="en-US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D11102-6E5E-084B-79C8-39CDBE9B5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110" y="1510300"/>
            <a:ext cx="10921429" cy="520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16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61B23-8A2C-D6FB-BFF1-30B2B7262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90472" y="2966619"/>
            <a:ext cx="6295614" cy="937561"/>
          </a:xfrm>
        </p:spPr>
        <p:txBody>
          <a:bodyPr>
            <a:normAutofit/>
          </a:bodyPr>
          <a:lstStyle/>
          <a:p>
            <a:pPr algn="ctr"/>
            <a:r>
              <a:rPr lang="en-US" sz="4800" b="1" dirty="0"/>
              <a:t>Thank You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4245891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062" y="89068"/>
            <a:ext cx="8858378" cy="619849"/>
          </a:xfrm>
        </p:spPr>
        <p:txBody>
          <a:bodyPr anchor="ctr">
            <a:normAutofit fontScale="90000"/>
          </a:bodyPr>
          <a:lstStyle/>
          <a:p>
            <a:pPr lvl="0" algn="ctr"/>
            <a:r>
              <a:rPr lang="en-US" sz="4800" u="sng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HR Main KPI’s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51" y="5225240"/>
            <a:ext cx="10058400" cy="114300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- Neil Armstrong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C7E0AA-F542-BB02-B7BE-CC8AC41B21E5}"/>
              </a:ext>
            </a:extLst>
          </p:cNvPr>
          <p:cNvSpPr txBox="1"/>
          <p:nvPr/>
        </p:nvSpPr>
        <p:spPr>
          <a:xfrm>
            <a:off x="690093" y="789077"/>
            <a:ext cx="86611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Main KPI’s from 2006 to 2018</a:t>
            </a:r>
            <a:endParaRPr lang="en-IN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275230-60BC-1439-7753-5B2C4AFCF6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49" y="1330902"/>
            <a:ext cx="11119138" cy="519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14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B2C3E-9FE8-6865-62B2-537D97D24D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76329"/>
            <a:ext cx="10058400" cy="41204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In Male Category</a:t>
            </a:r>
            <a:endParaRPr lang="en-IN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B4828B8-70AA-72C6-FAC3-30B3B9E31E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642" y="1243173"/>
            <a:ext cx="11058988" cy="5526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6240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360BF-D011-2026-7D5C-552BF69433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C269F-2C93-3F24-6A07-C9E87EB0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68798"/>
            <a:ext cx="10058400" cy="412040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In Female Category</a:t>
            </a:r>
            <a:endParaRPr lang="en-IN" sz="28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2B04DA-8746-B03E-26A6-08D84EDF87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624" y="1315993"/>
            <a:ext cx="11155332" cy="5542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094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4FDED-A7AA-4191-E91A-4F830F6136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707AF6-2016-551C-6E88-8AA64A388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56697"/>
            <a:ext cx="10058400" cy="41204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/>
              <a:t>Employee Demographics</a:t>
            </a:r>
            <a:endParaRPr lang="en-IN" sz="32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6813F81-A322-CF62-9537-0E675CADC1A2}"/>
              </a:ext>
            </a:extLst>
          </p:cNvPr>
          <p:cNvSpPr txBox="1"/>
          <p:nvPr/>
        </p:nvSpPr>
        <p:spPr>
          <a:xfrm>
            <a:off x="1654139" y="736013"/>
            <a:ext cx="96145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-  Male are much higher than Female in Gender Distribution</a:t>
            </a:r>
            <a:endParaRPr lang="en-IN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47E0B5-037C-9B44-80BD-2EEEBC773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198" y="1324301"/>
            <a:ext cx="10955279" cy="5343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49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5B46F-A6CE-7F3A-43DE-7D78DFECE9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3269D-F132-062D-D35E-9B70ABC52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8092" y="130773"/>
            <a:ext cx="10058400" cy="412040"/>
          </a:xfrm>
        </p:spPr>
        <p:txBody>
          <a:bodyPr>
            <a:noAutofit/>
          </a:bodyPr>
          <a:lstStyle/>
          <a:p>
            <a:pPr algn="ctr"/>
            <a:r>
              <a:rPr lang="en-US" sz="3200" u="sng" dirty="0"/>
              <a:t>Employee Age and Department Distribution</a:t>
            </a:r>
            <a:endParaRPr lang="en-IN" sz="3200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44CD6D-CCD8-C7FF-CCD3-5693735A6D3C}"/>
              </a:ext>
            </a:extLst>
          </p:cNvPr>
          <p:cNvSpPr txBox="1"/>
          <p:nvPr/>
        </p:nvSpPr>
        <p:spPr>
          <a:xfrm>
            <a:off x="1582220" y="756561"/>
            <a:ext cx="993305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- As higher age employee is domination in HR distribution.</a:t>
            </a:r>
          </a:p>
          <a:p>
            <a:r>
              <a:rPr lang="en-US" sz="2000" dirty="0"/>
              <a:t>- Production Department has highest strength while executive office is least distribution out of all employee.</a:t>
            </a: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74A422-ECBF-DB54-19C2-127765EF12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2" y="1985972"/>
            <a:ext cx="5449060" cy="45586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2B81673-1B3B-5424-A319-D3EB3C88CE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19405" y="1985971"/>
            <a:ext cx="5430008" cy="4558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104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D193C-1E78-663C-8B63-DD8780D59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971B5-027A-6DD9-C554-5CAB715B0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310"/>
            <a:ext cx="10058400" cy="41204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/>
              <a:t>Hiring Trends</a:t>
            </a:r>
            <a:endParaRPr lang="en-IN" sz="32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76E9D-B81E-7B09-0395-2735F245E272}"/>
              </a:ext>
            </a:extLst>
          </p:cNvPr>
          <p:cNvSpPr txBox="1"/>
          <p:nvPr/>
        </p:nvSpPr>
        <p:spPr>
          <a:xfrm>
            <a:off x="1582220" y="736013"/>
            <a:ext cx="98405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Overview of Hiring Trends Dashboard.</a:t>
            </a:r>
            <a:endParaRPr lang="en-I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8EDDC33-9479-6BB4-5552-1210E5A054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097" y="1243173"/>
            <a:ext cx="11145805" cy="543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308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1F5521-0020-AD64-5655-40E1D216A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7C1A7-6247-6B49-DB75-279C2238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9310"/>
            <a:ext cx="10058400" cy="412040"/>
          </a:xfrm>
        </p:spPr>
        <p:txBody>
          <a:bodyPr>
            <a:noAutofit/>
          </a:bodyPr>
          <a:lstStyle/>
          <a:p>
            <a:pPr algn="ctr"/>
            <a:r>
              <a:rPr lang="en-US" sz="3200" b="1" u="sng" dirty="0"/>
              <a:t>Hiring Trends</a:t>
            </a:r>
            <a:endParaRPr lang="en-IN" sz="3200" b="1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FD53FB-DF6A-0B0B-3607-9434817556DB}"/>
              </a:ext>
            </a:extLst>
          </p:cNvPr>
          <p:cNvSpPr txBox="1"/>
          <p:nvPr/>
        </p:nvSpPr>
        <p:spPr>
          <a:xfrm>
            <a:off x="1582220" y="736013"/>
            <a:ext cx="984058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Hiring trend is 0.32.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Top 3 Recruitment Source are Indeed, LinkedIn, Google Search</a:t>
            </a:r>
            <a:endParaRPr lang="en-IN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03C1F3-289D-D767-95C9-EFD77ADEFC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0302" y="1851673"/>
            <a:ext cx="3096057" cy="16004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7CB31E2-FF83-806A-C2B0-BD3BEDF464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646" y="1851673"/>
            <a:ext cx="6537844" cy="4760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3186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873FBF-E8AC-878A-B031-87BA76E73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F9CAE-330B-4050-70A1-D9E3C7EC1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412040"/>
          </a:xfrm>
        </p:spPr>
        <p:txBody>
          <a:bodyPr>
            <a:noAutofit/>
          </a:bodyPr>
          <a:lstStyle/>
          <a:p>
            <a:pPr algn="ctr"/>
            <a:r>
              <a:rPr lang="en-US" sz="3200" dirty="0"/>
              <a:t>Hiring Job Positions</a:t>
            </a:r>
            <a:endParaRPr lang="en-IN" sz="3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88CDFA-DAB1-4B3C-2D80-C715FCDC945D}"/>
              </a:ext>
            </a:extLst>
          </p:cNvPr>
          <p:cNvSpPr txBox="1"/>
          <p:nvPr/>
        </p:nvSpPr>
        <p:spPr>
          <a:xfrm>
            <a:off x="1650660" y="698644"/>
            <a:ext cx="99385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en-US" sz="2400" dirty="0"/>
              <a:t>In Production Technician I and II are top Two position.</a:t>
            </a:r>
          </a:p>
          <a:p>
            <a:pPr marL="342900" indent="-342900">
              <a:buFontTx/>
              <a:buChar char="-"/>
            </a:pPr>
            <a:r>
              <a:rPr lang="en-US" sz="2400" dirty="0"/>
              <a:t>Then Area Sale and Production Manager are at rank 3</a:t>
            </a:r>
            <a:r>
              <a:rPr lang="en-US" sz="2400" baseline="30000" dirty="0"/>
              <a:t>rd</a:t>
            </a:r>
            <a:r>
              <a:rPr lang="en-US" sz="2400" dirty="0"/>
              <a:t> and 4</a:t>
            </a:r>
            <a:r>
              <a:rPr lang="en-US" sz="2400" baseline="30000" dirty="0"/>
              <a:t>th.</a:t>
            </a:r>
            <a:endParaRPr lang="en-IN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C0DC6-8834-C06E-A5B9-5A557532B4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233" y="1666021"/>
            <a:ext cx="10736494" cy="5043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85951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4F4D41-822D-40F2-A7AC-E4E6CB36CA7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9DAD249-BF80-48EF-9AFB-36A11BCDC2C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5A59D56-2157-4202-9D02-F44E447A24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114</TotalTime>
  <Words>201</Words>
  <Application>Microsoft Office PowerPoint</Application>
  <PresentationFormat>Widescreen</PresentationFormat>
  <Paragraphs>31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Wisp</vt:lpstr>
      <vt:lpstr>HR Analysis</vt:lpstr>
      <vt:lpstr>HR Main KPI’s</vt:lpstr>
      <vt:lpstr>In Male Category</vt:lpstr>
      <vt:lpstr>In Female Category</vt:lpstr>
      <vt:lpstr>Employee Demographics</vt:lpstr>
      <vt:lpstr>Employee Age and Department Distribution</vt:lpstr>
      <vt:lpstr>Hiring Trends</vt:lpstr>
      <vt:lpstr>Hiring Trends</vt:lpstr>
      <vt:lpstr>Hiring Job Positions</vt:lpstr>
      <vt:lpstr>Employee Trunover Ternds</vt:lpstr>
      <vt:lpstr>PowerPoint Presentation</vt:lpstr>
      <vt:lpstr>Performance Metrics</vt:lpstr>
      <vt:lpstr>PowerPoint Presentation</vt:lpstr>
      <vt:lpstr>Performance Score of Employees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Shanu cool</dc:creator>
  <cp:lastModifiedBy>Shanu cool</cp:lastModifiedBy>
  <cp:revision>2</cp:revision>
  <dcterms:created xsi:type="dcterms:W3CDTF">2025-03-31T08:20:16Z</dcterms:created>
  <dcterms:modified xsi:type="dcterms:W3CDTF">2025-04-08T08:05:03Z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