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5132-DBF5-429D-978B-9839DDE0B627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6142C-54DD-4C5C-B3FB-D7EC1C782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4C2027-1CE8-4C3E-9526-3A862633FFF5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AF5588-845B-475F-9D6C-D0A264F4A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027-1CE8-4C3E-9526-3A862633FFF5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5588-845B-475F-9D6C-D0A264F4A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027-1CE8-4C3E-9526-3A862633FFF5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5588-845B-475F-9D6C-D0A264F4A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027-1CE8-4C3E-9526-3A862633FFF5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5588-845B-475F-9D6C-D0A264F4AD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027-1CE8-4C3E-9526-3A862633FFF5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5588-845B-475F-9D6C-D0A264F4AD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027-1CE8-4C3E-9526-3A862633FFF5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5588-845B-475F-9D6C-D0A264F4AD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027-1CE8-4C3E-9526-3A862633FFF5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5588-845B-475F-9D6C-D0A264F4A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027-1CE8-4C3E-9526-3A862633FFF5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5588-845B-475F-9D6C-D0A264F4AD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027-1CE8-4C3E-9526-3A862633FFF5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5588-845B-475F-9D6C-D0A264F4A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64C2027-1CE8-4C3E-9526-3A862633FFF5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5588-845B-475F-9D6C-D0A264F4A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4C2027-1CE8-4C3E-9526-3A862633FFF5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AF5588-845B-475F-9D6C-D0A264F4AD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64C2027-1CE8-4C3E-9526-3A862633FFF5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9AF5588-845B-475F-9D6C-D0A264F4A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ENPOWERING ACADEMIC LEARNING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2285992"/>
            <a:ext cx="6400800" cy="300039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ANUBHAV SHARMA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(CUHP21MCA08)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ABHISHEK KUMAR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(CUHP21MCA03)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Home Page</a:t>
            </a:r>
            <a:endParaRPr lang="en-US" sz="21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1166" t="14090" r="4531" b="5308"/>
          <a:stretch/>
        </p:blipFill>
        <p:spPr bwMode="auto">
          <a:xfrm>
            <a:off x="1000100" y="1428736"/>
            <a:ext cx="6715172" cy="37147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Contact Form</a:t>
            </a:r>
            <a:endParaRPr lang="en-US" sz="21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14298" r="5416" b="5688"/>
          <a:stretch/>
        </p:blipFill>
        <p:spPr bwMode="auto">
          <a:xfrm>
            <a:off x="928662" y="1285860"/>
            <a:ext cx="7358114" cy="42148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Study Material</a:t>
            </a:r>
            <a:endParaRPr lang="en-US" sz="21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11704" r="3309" b="5774"/>
          <a:stretch/>
        </p:blipFill>
        <p:spPr bwMode="auto">
          <a:xfrm>
            <a:off x="1907704" y="2285984"/>
            <a:ext cx="5429288" cy="37147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472" y="1142984"/>
            <a:ext cx="8001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• This page provides the study material to the users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• When the users access this page, they have to click on their department and then on the subject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Question Paper</a:t>
            </a:r>
            <a:endParaRPr lang="en-US" sz="21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11388" r="4728" b="5011"/>
          <a:stretch/>
        </p:blipFill>
        <p:spPr bwMode="auto">
          <a:xfrm>
            <a:off x="1285852" y="2143116"/>
            <a:ext cx="6429420" cy="4000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2910" y="1285860"/>
            <a:ext cx="77867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• This page provides the users with the question papers.</a:t>
            </a:r>
          </a:p>
          <a:p>
            <a:endParaRPr lang="en-US" sz="1600" dirty="0" smtClean="0"/>
          </a:p>
          <a:p>
            <a:r>
              <a:rPr lang="en-US" sz="1600" dirty="0" smtClean="0"/>
              <a:t>• A list of subjects will appear after clicking on the semester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About Us</a:t>
            </a:r>
            <a:endParaRPr lang="en-US" sz="21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-3142" t="13325" r="5192" b="4944"/>
          <a:stretch/>
        </p:blipFill>
        <p:spPr bwMode="auto">
          <a:xfrm>
            <a:off x="1142976" y="2143116"/>
            <a:ext cx="6000792" cy="37147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472" y="1214422"/>
            <a:ext cx="8001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• This page will give some details of the developers.</a:t>
            </a:r>
          </a:p>
          <a:p>
            <a:endParaRPr lang="en-US" sz="1600" dirty="0" smtClean="0"/>
          </a:p>
          <a:p>
            <a:r>
              <a:rPr lang="en-US" sz="1600" dirty="0" smtClean="0"/>
              <a:t>• Their motivation and the reason of the development of this project.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100" dirty="0" smtClean="0"/>
              <a:t>This web application helps in providing study material and previous year question </a:t>
            </a:r>
            <a:r>
              <a:rPr lang="en-US" sz="2100" dirty="0" smtClean="0"/>
              <a:t>papers to </a:t>
            </a:r>
            <a:r>
              <a:rPr lang="en-US" sz="2100" dirty="0" smtClean="0"/>
              <a:t>make educational resources more available to students. This website aims to enhance the learning experience and academic performance of users.  The website has successfully achieved its objectives of providing a user-friendly platform students and administrators. </a:t>
            </a:r>
            <a:r>
              <a:rPr lang="en-US" sz="2100" dirty="0" err="1" smtClean="0"/>
              <a:t>StudyPoint</a:t>
            </a:r>
            <a:r>
              <a:rPr lang="en-US" sz="2100" dirty="0" smtClean="0"/>
              <a:t> offers a range of functionalities, providing students with high-quality Study resources and question papers enabling students to enhance their knowledge and skills.</a:t>
            </a:r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Proposed System</a:t>
            </a:r>
          </a:p>
          <a:p>
            <a:r>
              <a:rPr lang="en-IN" dirty="0" smtClean="0"/>
              <a:t>Flow Chart</a:t>
            </a:r>
          </a:p>
          <a:p>
            <a:r>
              <a:rPr lang="en-IN" dirty="0" smtClean="0"/>
              <a:t>System requirements</a:t>
            </a:r>
          </a:p>
          <a:p>
            <a:r>
              <a:rPr lang="en-IN" dirty="0" smtClean="0"/>
              <a:t>Snapshot of the Project</a:t>
            </a:r>
          </a:p>
          <a:p>
            <a:r>
              <a:rPr lang="en-IN" dirty="0" smtClean="0"/>
              <a:t>Conclusion</a:t>
            </a:r>
          </a:p>
          <a:p>
            <a:endParaRPr lang="en-IN" dirty="0" smtClean="0"/>
          </a:p>
          <a:p>
            <a:endParaRPr lang="en-IN" dirty="0" smtClean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07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In </a:t>
            </a:r>
            <a:r>
              <a:rPr lang="en-US" sz="2800" dirty="0" smtClean="0"/>
              <a:t>this presentation, </a:t>
            </a:r>
            <a:r>
              <a:rPr lang="en-US" sz="2800" dirty="0"/>
              <a:t>we present </a:t>
            </a:r>
            <a:r>
              <a:rPr lang="en-US" sz="2800" dirty="0" smtClean="0"/>
              <a:t>Study Point </a:t>
            </a:r>
            <a:r>
              <a:rPr lang="en-US" sz="2800" dirty="0"/>
              <a:t>a student management system that provides question papers and study material to students. To make educational resources more available to students by providing study materials and previous year question </a:t>
            </a:r>
            <a:r>
              <a:rPr lang="en-US" sz="2800" dirty="0" smtClean="0"/>
              <a:t>paper.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4800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Our project is </a:t>
            </a:r>
            <a:r>
              <a:rPr lang="en-US" dirty="0" smtClean="0"/>
              <a:t>made to provide </a:t>
            </a:r>
            <a:r>
              <a:rPr lang="en-US" dirty="0" smtClean="0"/>
              <a:t>study material or previous </a:t>
            </a:r>
            <a:r>
              <a:rPr lang="en-US" dirty="0" smtClean="0"/>
              <a:t>year question </a:t>
            </a:r>
            <a:r>
              <a:rPr lang="en-US" dirty="0" smtClean="0"/>
              <a:t>papers for students.</a:t>
            </a:r>
          </a:p>
          <a:p>
            <a:pPr algn="just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Benefits-</a:t>
            </a:r>
          </a:p>
          <a:p>
            <a:pPr algn="just">
              <a:buNone/>
            </a:pPr>
            <a:r>
              <a:rPr lang="en-US" sz="1800" dirty="0" smtClean="0"/>
              <a:t>1.This website enhance the learning experience</a:t>
            </a:r>
          </a:p>
          <a:p>
            <a:pPr algn="just">
              <a:buNone/>
            </a:pPr>
            <a:r>
              <a:rPr lang="en-US" sz="1800" dirty="0" smtClean="0"/>
              <a:t>of students.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2. </a:t>
            </a:r>
            <a:r>
              <a:rPr lang="en-US" sz="1800" dirty="0" err="1" smtClean="0"/>
              <a:t>StudyPoint</a:t>
            </a:r>
            <a:r>
              <a:rPr lang="en-US" sz="1800" dirty="0" smtClean="0"/>
              <a:t> offers a range of functionalities, providing students with high-quality Study resources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3. Students may quickly download test questions and access suggested notes, saving time and effort. 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Proposed </a:t>
            </a:r>
            <a:r>
              <a:rPr lang="en-US" dirty="0" smtClean="0">
                <a:solidFill>
                  <a:srgbClr val="FF0000"/>
                </a:solidFill>
              </a:rPr>
              <a:t>System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ow abhi.drawi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785926"/>
            <a:ext cx="8049880" cy="335758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Flow Chart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7422" y="542926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Empowering Academic Learning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/>
              <a:t>Operating System               -                  Windows 10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Front End                           -                  HTML, CSS, Bootstrap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Backend                             -                  PHP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Database                            -                 </a:t>
            </a:r>
            <a:r>
              <a:rPr lang="en-US" sz="2000" dirty="0" err="1" smtClean="0"/>
              <a:t>MySQL</a:t>
            </a:r>
            <a:endParaRPr lang="en-US" sz="2000" dirty="0" smtClean="0"/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Web Server                         -                 Apache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System Requirements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Snapshot of Project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11173" r="3521" b="5227"/>
          <a:stretch/>
        </p:blipFill>
        <p:spPr bwMode="auto">
          <a:xfrm>
            <a:off x="1714480" y="3429000"/>
            <a:ext cx="5786478" cy="2857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4" y="1524273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Registration Page: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2000240"/>
            <a:ext cx="8072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• </a:t>
            </a:r>
            <a:r>
              <a:rPr lang="en-US" sz="1600" dirty="0" smtClean="0"/>
              <a:t>We have to enter the Name, email-id and password for registration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• After the registration is complete, the details of the user will be saved to the </a:t>
            </a:r>
            <a:r>
              <a:rPr lang="en-US" sz="1600" dirty="0" smtClean="0"/>
              <a:t>     database</a:t>
            </a:r>
            <a:r>
              <a:rPr lang="en-US" sz="16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72" y="274638"/>
            <a:ext cx="8115328" cy="11430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Login Page</a:t>
            </a:r>
            <a:endParaRPr lang="en-US" sz="21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4596" t="19558" r="6861" b="5656"/>
          <a:stretch/>
        </p:blipFill>
        <p:spPr bwMode="auto">
          <a:xfrm>
            <a:off x="1357290" y="2428868"/>
            <a:ext cx="6500858" cy="37862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472" y="1214422"/>
            <a:ext cx="807249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• The login page enables the user to access the home page. 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• Users will be asked to enter his/her credentials which are user email and </a:t>
            </a:r>
            <a:r>
              <a:rPr lang="en-US" sz="1600" dirty="0" smtClean="0"/>
              <a:t> password</a:t>
            </a:r>
            <a:r>
              <a:rPr lang="en-US" sz="16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Home Page</a:t>
            </a:r>
            <a:endParaRPr lang="en-US" sz="21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11640" r="8545" b="11271"/>
          <a:stretch/>
        </p:blipFill>
        <p:spPr bwMode="auto">
          <a:xfrm>
            <a:off x="1571604" y="2500306"/>
            <a:ext cx="6572296" cy="35004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034" y="1214422"/>
            <a:ext cx="82153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• This page is the base/index page of </a:t>
            </a:r>
            <a:r>
              <a:rPr lang="en-US" sz="1600" dirty="0" err="1" smtClean="0"/>
              <a:t>StudyPoint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• Whenever any user visits our site he/she will get this page.</a:t>
            </a:r>
          </a:p>
          <a:p>
            <a:endParaRPr lang="en-US" sz="1600" dirty="0" smtClean="0"/>
          </a:p>
          <a:p>
            <a:r>
              <a:rPr lang="en-US" sz="1600" dirty="0" smtClean="0"/>
              <a:t>• This page consists of information about </a:t>
            </a:r>
            <a:r>
              <a:rPr lang="en-US" sz="1600" dirty="0" err="1" smtClean="0"/>
              <a:t>StudyPoint</a:t>
            </a:r>
            <a:r>
              <a:rPr lang="en-US" sz="16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</TotalTime>
  <Words>433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Lucida Sans Unicode</vt:lpstr>
      <vt:lpstr>Verdana</vt:lpstr>
      <vt:lpstr>Wingdings 2</vt:lpstr>
      <vt:lpstr>Wingdings 3</vt:lpstr>
      <vt:lpstr>Concourse</vt:lpstr>
      <vt:lpstr>ENPOWERING ACADEMIC LEARNING</vt:lpstr>
      <vt:lpstr>Table of Contents</vt:lpstr>
      <vt:lpstr>Introduction</vt:lpstr>
      <vt:lpstr>Proposed System</vt:lpstr>
      <vt:lpstr>Flow Chart</vt:lpstr>
      <vt:lpstr>System Requirements</vt:lpstr>
      <vt:lpstr>Snapshot of Project</vt:lpstr>
      <vt:lpstr>Login Page</vt:lpstr>
      <vt:lpstr>Home Page</vt:lpstr>
      <vt:lpstr>Home Page</vt:lpstr>
      <vt:lpstr>Contact Form</vt:lpstr>
      <vt:lpstr>Study Material</vt:lpstr>
      <vt:lpstr>Question Paper</vt:lpstr>
      <vt:lpstr>About Us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ENPOWERING ACADEMIC LEARNING</dc:title>
  <dc:creator>Sahil</dc:creator>
  <cp:lastModifiedBy>Anubhav Sharma</cp:lastModifiedBy>
  <cp:revision>9</cp:revision>
  <dcterms:created xsi:type="dcterms:W3CDTF">2023-06-26T08:04:13Z</dcterms:created>
  <dcterms:modified xsi:type="dcterms:W3CDTF">2023-06-27T08:40:35Z</dcterms:modified>
</cp:coreProperties>
</file>