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7" r:id="rId11"/>
    <p:sldId id="265" r:id="rId12"/>
    <p:sldId id="268" r:id="rId13"/>
    <p:sldId id="269" r:id="rId14"/>
    <p:sldId id="26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D5132-DBF5-429D-978B-9839DDE0B627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6142C-54DD-4C5C-B3FB-D7EC1C78211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64C2027-1CE8-4C3E-9526-3A862633FFF5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9AF5588-845B-475F-9D6C-D0A264F4AD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2027-1CE8-4C3E-9526-3A862633FFF5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5588-845B-475F-9D6C-D0A264F4AD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2027-1CE8-4C3E-9526-3A862633FFF5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5588-845B-475F-9D6C-D0A264F4AD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2027-1CE8-4C3E-9526-3A862633FFF5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5588-845B-475F-9D6C-D0A264F4AD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2027-1CE8-4C3E-9526-3A862633FFF5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5588-845B-475F-9D6C-D0A264F4AD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2027-1CE8-4C3E-9526-3A862633FFF5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5588-845B-475F-9D6C-D0A264F4AD8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2027-1CE8-4C3E-9526-3A862633FFF5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5588-845B-475F-9D6C-D0A264F4AD8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2027-1CE8-4C3E-9526-3A862633FFF5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5588-845B-475F-9D6C-D0A264F4AD8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2027-1CE8-4C3E-9526-3A862633FFF5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5588-845B-475F-9D6C-D0A264F4AD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64C2027-1CE8-4C3E-9526-3A862633FFF5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5588-845B-475F-9D6C-D0A264F4AD8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64C2027-1CE8-4C3E-9526-3A862633FFF5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9AF5588-845B-475F-9D6C-D0A264F4AD8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64C2027-1CE8-4C3E-9526-3A862633FFF5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9AF5588-845B-475F-9D6C-D0A264F4AD8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357166"/>
            <a:ext cx="7772400" cy="1470025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ENPOWERING ACADEMIC LEARNING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28" y="2285992"/>
            <a:ext cx="6400800" cy="300039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ANUBHAV SHARMA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(CUHP21MCA08)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ABHISHEK KUMAR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(CUHP21MCA03)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100" dirty="0" smtClean="0"/>
              <a:t>Contact Form</a:t>
            </a:r>
            <a:endParaRPr lang="en-US" sz="21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 cstate="print"/>
          <a:srcRect t="14298" r="5416" b="5688"/>
          <a:stretch/>
        </p:blipFill>
        <p:spPr bwMode="auto">
          <a:xfrm>
            <a:off x="928662" y="1285860"/>
            <a:ext cx="7358114" cy="42148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100" dirty="0" smtClean="0"/>
              <a:t>Study Material</a:t>
            </a:r>
            <a:endParaRPr lang="en-US" sz="21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 cstate="print"/>
          <a:srcRect t="11704" r="3309" b="5774"/>
          <a:stretch/>
        </p:blipFill>
        <p:spPr bwMode="auto">
          <a:xfrm>
            <a:off x="1428728" y="1357298"/>
            <a:ext cx="6357982" cy="42862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100" dirty="0" smtClean="0"/>
              <a:t>Question Paper</a:t>
            </a:r>
            <a:endParaRPr lang="en-US" sz="21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 cstate="print"/>
          <a:srcRect t="11388" r="4728" b="5011"/>
          <a:stretch/>
        </p:blipFill>
        <p:spPr bwMode="auto">
          <a:xfrm>
            <a:off x="1142976" y="1428736"/>
            <a:ext cx="6786610" cy="42862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100" dirty="0" smtClean="0"/>
              <a:t>About Us</a:t>
            </a:r>
            <a:endParaRPr lang="en-US" sz="21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 cstate="print"/>
          <a:srcRect l="-3142" t="13325" r="5192" b="4944"/>
          <a:stretch/>
        </p:blipFill>
        <p:spPr bwMode="auto">
          <a:xfrm>
            <a:off x="1214414" y="1571612"/>
            <a:ext cx="6500858" cy="39290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100" dirty="0" smtClean="0"/>
              <a:t>This web application helps in providing study material and previous year </a:t>
            </a:r>
            <a:r>
              <a:rPr lang="en-US" sz="2100" smtClean="0"/>
              <a:t>question </a:t>
            </a:r>
            <a:r>
              <a:rPr lang="en-US" sz="2100" smtClean="0"/>
              <a:t>papers to </a:t>
            </a:r>
            <a:r>
              <a:rPr lang="en-US" sz="2100" dirty="0" smtClean="0"/>
              <a:t>make educational resources more available to students. This website aims to enhance the learning experience and academic performance of users.  The website has successfully achieved its objectives of providing a user-friendly platform students and administrators. </a:t>
            </a:r>
            <a:r>
              <a:rPr lang="en-US" sz="2100" dirty="0" err="1" smtClean="0"/>
              <a:t>StudyPoint</a:t>
            </a:r>
            <a:r>
              <a:rPr lang="en-US" sz="2100" dirty="0" smtClean="0"/>
              <a:t> offers a range of functionalities, providing students with high-quality Study resources and question papers enabling students to enhance their knowledge and skills.</a:t>
            </a:r>
            <a:endParaRPr lang="en-US" sz="21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Conclusion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</a:t>
            </a:r>
            <a:r>
              <a:rPr lang="en-US" sz="2800" dirty="0" smtClean="0"/>
              <a:t>this presentation, </a:t>
            </a:r>
            <a:r>
              <a:rPr lang="en-US" sz="2800" dirty="0"/>
              <a:t>we present </a:t>
            </a:r>
            <a:r>
              <a:rPr lang="en-US" sz="2800" dirty="0" smtClean="0"/>
              <a:t>Study Point </a:t>
            </a:r>
            <a:r>
              <a:rPr lang="en-US" sz="2800" dirty="0"/>
              <a:t>a student management system that provides question papers and study material to students. To make educational resources more available to students by providing study materials and previous year question </a:t>
            </a:r>
            <a:r>
              <a:rPr lang="en-US" sz="2800" dirty="0" smtClean="0"/>
              <a:t>paper.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Introduction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448001"/>
          </a:xfrm>
        </p:spPr>
        <p:txBody>
          <a:bodyPr>
            <a:normAutofit/>
          </a:bodyPr>
          <a:lstStyle/>
          <a:p>
            <a:r>
              <a:rPr lang="en-US" dirty="0" smtClean="0"/>
              <a:t>Our project is made for provide study material or previous question papers for students.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Benefits-</a:t>
            </a:r>
          </a:p>
          <a:p>
            <a:pPr>
              <a:buNone/>
            </a:pPr>
            <a:r>
              <a:rPr lang="en-US" sz="1800" dirty="0" smtClean="0"/>
              <a:t>1.This website enhance the learning experience</a:t>
            </a:r>
          </a:p>
          <a:p>
            <a:pPr>
              <a:buNone/>
            </a:pPr>
            <a:r>
              <a:rPr lang="en-US" sz="1800" dirty="0" smtClean="0"/>
              <a:t>of students.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2. </a:t>
            </a:r>
            <a:r>
              <a:rPr lang="en-US" sz="1800" dirty="0" err="1" smtClean="0"/>
              <a:t>StudyPoint</a:t>
            </a:r>
            <a:r>
              <a:rPr lang="en-US" sz="1800" dirty="0" smtClean="0"/>
              <a:t> offers a range of functionalities, providing students with high-quality Study resources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3. Students may quickly download test questions and access suggested notes, saving time and effort. 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Purposed System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low abhi.drawi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72" y="1785926"/>
            <a:ext cx="8049880" cy="335758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Flow Chart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7422" y="5429264"/>
            <a:ext cx="528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Empowering Academic Learning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Operating System               -                  Windows 10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Front End                           -                  HTML, CSS, Bootstrap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Backend                             -                  PHP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Database                            -                 </a:t>
            </a:r>
            <a:r>
              <a:rPr lang="en-US" sz="2000" dirty="0" err="1" smtClean="0"/>
              <a:t>MySQL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Web Server                         -                 Apache</a:t>
            </a:r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System Requirements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Snapshot of Project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 cstate="print"/>
          <a:srcRect t="11173" r="3521" b="5227"/>
          <a:stretch/>
        </p:blipFill>
        <p:spPr bwMode="auto">
          <a:xfrm>
            <a:off x="1714480" y="2428868"/>
            <a:ext cx="5786478" cy="28575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71538" y="1500174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Registration Page:</a:t>
            </a: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100" dirty="0" smtClean="0"/>
              <a:t>Login Page</a:t>
            </a:r>
            <a:endParaRPr lang="en-US" sz="21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 cstate="print"/>
          <a:srcRect l="4596" t="19558" r="6861" b="5656"/>
          <a:stretch/>
        </p:blipFill>
        <p:spPr bwMode="auto">
          <a:xfrm>
            <a:off x="1142976" y="1857364"/>
            <a:ext cx="6500858" cy="378621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100" dirty="0" smtClean="0"/>
              <a:t>Home Page</a:t>
            </a:r>
            <a:endParaRPr lang="en-US" sz="21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 cstate="print"/>
          <a:srcRect t="11640" r="8545" b="11271"/>
          <a:stretch/>
        </p:blipFill>
        <p:spPr bwMode="auto">
          <a:xfrm>
            <a:off x="1214414" y="1714488"/>
            <a:ext cx="7000924" cy="38576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100" dirty="0" smtClean="0"/>
              <a:t>Home Page</a:t>
            </a:r>
            <a:endParaRPr lang="en-US" sz="2100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 rotWithShape="1">
          <a:blip r:embed="rId2" cstate="print"/>
          <a:srcRect l="1166" t="14090" r="4531" b="5308"/>
          <a:stretch/>
        </p:blipFill>
        <p:spPr bwMode="auto">
          <a:xfrm>
            <a:off x="1000100" y="1428736"/>
            <a:ext cx="6715172" cy="37147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53</TotalTime>
  <Words>244</Words>
  <Application>Microsoft Office PowerPoint</Application>
  <PresentationFormat>On-screen Show (4:3)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Lucida Sans Unicode</vt:lpstr>
      <vt:lpstr>Verdana</vt:lpstr>
      <vt:lpstr>Wingdings 2</vt:lpstr>
      <vt:lpstr>Wingdings 3</vt:lpstr>
      <vt:lpstr>Concourse</vt:lpstr>
      <vt:lpstr>ENPOWERING ACADEMIC LEARNING</vt:lpstr>
      <vt:lpstr>Introduction</vt:lpstr>
      <vt:lpstr>Purposed System</vt:lpstr>
      <vt:lpstr>Flow Chart</vt:lpstr>
      <vt:lpstr>System Requirements</vt:lpstr>
      <vt:lpstr>Snapshot of Project</vt:lpstr>
      <vt:lpstr>Login Page</vt:lpstr>
      <vt:lpstr>Home Page</vt:lpstr>
      <vt:lpstr>Home Page</vt:lpstr>
      <vt:lpstr>Contact Form</vt:lpstr>
      <vt:lpstr>Study Material</vt:lpstr>
      <vt:lpstr>Question Paper</vt:lpstr>
      <vt:lpstr>About Us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ENPOWERING ACADEMIC LEARNING</dc:title>
  <dc:creator>Sahil</dc:creator>
  <cp:lastModifiedBy>Anubhav Sharma</cp:lastModifiedBy>
  <cp:revision>7</cp:revision>
  <dcterms:created xsi:type="dcterms:W3CDTF">2023-06-26T08:04:13Z</dcterms:created>
  <dcterms:modified xsi:type="dcterms:W3CDTF">2023-06-26T10:20:52Z</dcterms:modified>
</cp:coreProperties>
</file>