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66" r:id="rId6"/>
    <p:sldId id="267" r:id="rId7"/>
    <p:sldId id="268" r:id="rId8"/>
    <p:sldId id="269" r:id="rId9"/>
    <p:sldId id="270" r:id="rId10"/>
    <p:sldId id="271" r:id="rId11"/>
    <p:sldId id="272" r:id="rId12"/>
    <p:sldId id="273" r:id="rId13"/>
    <p:sldId id="274" r:id="rId14"/>
    <p:sldId id="275" r:id="rId15"/>
    <p:sldId id="276" r:id="rId16"/>
    <p:sldId id="277" r:id="rId17"/>
    <p:sldId id="296" r:id="rId18"/>
    <p:sldId id="295" r:id="rId19"/>
    <p:sldId id="29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82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70DD6-B41E-4FA5-892E-1040AB0BBE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B5FD8C-AD6E-47D1-A8C4-9AC710B24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010309-A77B-424D-8741-CF2D539DD476}"/>
              </a:ext>
            </a:extLst>
          </p:cNvPr>
          <p:cNvSpPr>
            <a:spLocks noGrp="1"/>
          </p:cNvSpPr>
          <p:nvPr>
            <p:ph type="dt" sz="half" idx="10"/>
          </p:nvPr>
        </p:nvSpPr>
        <p:spPr/>
        <p:txBody>
          <a:bodyPr/>
          <a:lstStyle/>
          <a:p>
            <a:fld id="{EB61F347-22CA-4528-AAF3-80044335638B}" type="datetimeFigureOut">
              <a:rPr lang="en-US" smtClean="0"/>
              <a:t>3/9/2021</a:t>
            </a:fld>
            <a:endParaRPr lang="en-US"/>
          </a:p>
        </p:txBody>
      </p:sp>
      <p:sp>
        <p:nvSpPr>
          <p:cNvPr id="5" name="Footer Placeholder 4">
            <a:extLst>
              <a:ext uri="{FF2B5EF4-FFF2-40B4-BE49-F238E27FC236}">
                <a16:creationId xmlns:a16="http://schemas.microsoft.com/office/drawing/2014/main" id="{BD0DBBED-5FF3-4F7A-AA27-65465C60E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A0A5C6-F63C-41E5-AAC1-BA9C9C972639}"/>
              </a:ext>
            </a:extLst>
          </p:cNvPr>
          <p:cNvSpPr>
            <a:spLocks noGrp="1"/>
          </p:cNvSpPr>
          <p:nvPr>
            <p:ph type="sldNum" sz="quarter" idx="12"/>
          </p:nvPr>
        </p:nvSpPr>
        <p:spPr/>
        <p:txBody>
          <a:bodyPr/>
          <a:lstStyle/>
          <a:p>
            <a:fld id="{496D8099-F78F-433C-A249-9FD68F6F76C5}" type="slidenum">
              <a:rPr lang="en-US" smtClean="0"/>
              <a:t>‹#›</a:t>
            </a:fld>
            <a:endParaRPr lang="en-US"/>
          </a:p>
        </p:txBody>
      </p:sp>
    </p:spTree>
    <p:extLst>
      <p:ext uri="{BB962C8B-B14F-4D97-AF65-F5344CB8AC3E}">
        <p14:creationId xmlns:p14="http://schemas.microsoft.com/office/powerpoint/2010/main" val="624848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DAE0-AAB5-4A5F-B12D-182B8FD4F9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FB4DFF-47C9-4045-B52A-54D60FB1F4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4BFE4-EF5A-4560-A59B-98D27D3A450D}"/>
              </a:ext>
            </a:extLst>
          </p:cNvPr>
          <p:cNvSpPr>
            <a:spLocks noGrp="1"/>
          </p:cNvSpPr>
          <p:nvPr>
            <p:ph type="dt" sz="half" idx="10"/>
          </p:nvPr>
        </p:nvSpPr>
        <p:spPr/>
        <p:txBody>
          <a:bodyPr/>
          <a:lstStyle/>
          <a:p>
            <a:fld id="{EB61F347-22CA-4528-AAF3-80044335638B}" type="datetimeFigureOut">
              <a:rPr lang="en-US" smtClean="0"/>
              <a:t>3/9/2021</a:t>
            </a:fld>
            <a:endParaRPr lang="en-US"/>
          </a:p>
        </p:txBody>
      </p:sp>
      <p:sp>
        <p:nvSpPr>
          <p:cNvPr id="5" name="Footer Placeholder 4">
            <a:extLst>
              <a:ext uri="{FF2B5EF4-FFF2-40B4-BE49-F238E27FC236}">
                <a16:creationId xmlns:a16="http://schemas.microsoft.com/office/drawing/2014/main" id="{3B2466AB-194A-4D49-86DC-E931A518F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26BFDB-368A-4CCC-B0FC-98FB74FA7D04}"/>
              </a:ext>
            </a:extLst>
          </p:cNvPr>
          <p:cNvSpPr>
            <a:spLocks noGrp="1"/>
          </p:cNvSpPr>
          <p:nvPr>
            <p:ph type="sldNum" sz="quarter" idx="12"/>
          </p:nvPr>
        </p:nvSpPr>
        <p:spPr/>
        <p:txBody>
          <a:bodyPr/>
          <a:lstStyle/>
          <a:p>
            <a:fld id="{496D8099-F78F-433C-A249-9FD68F6F76C5}" type="slidenum">
              <a:rPr lang="en-US" smtClean="0"/>
              <a:t>‹#›</a:t>
            </a:fld>
            <a:endParaRPr lang="en-US"/>
          </a:p>
        </p:txBody>
      </p:sp>
    </p:spTree>
    <p:extLst>
      <p:ext uri="{BB962C8B-B14F-4D97-AF65-F5344CB8AC3E}">
        <p14:creationId xmlns:p14="http://schemas.microsoft.com/office/powerpoint/2010/main" val="1919259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E49B46-2E0B-4D47-93B8-6460A25105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A6E81C-EE48-4D42-A251-FC06E155A9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DC80F7-EA37-45A2-8348-4914740A6DEF}"/>
              </a:ext>
            </a:extLst>
          </p:cNvPr>
          <p:cNvSpPr>
            <a:spLocks noGrp="1"/>
          </p:cNvSpPr>
          <p:nvPr>
            <p:ph type="dt" sz="half" idx="10"/>
          </p:nvPr>
        </p:nvSpPr>
        <p:spPr/>
        <p:txBody>
          <a:bodyPr/>
          <a:lstStyle/>
          <a:p>
            <a:fld id="{EB61F347-22CA-4528-AAF3-80044335638B}" type="datetimeFigureOut">
              <a:rPr lang="en-US" smtClean="0"/>
              <a:t>3/9/2021</a:t>
            </a:fld>
            <a:endParaRPr lang="en-US"/>
          </a:p>
        </p:txBody>
      </p:sp>
      <p:sp>
        <p:nvSpPr>
          <p:cNvPr id="5" name="Footer Placeholder 4">
            <a:extLst>
              <a:ext uri="{FF2B5EF4-FFF2-40B4-BE49-F238E27FC236}">
                <a16:creationId xmlns:a16="http://schemas.microsoft.com/office/drawing/2014/main" id="{DBDA2D27-CD2E-44EF-B95F-B16BD68B6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19DD1-077B-48B1-8848-BAD4ECE9EF9F}"/>
              </a:ext>
            </a:extLst>
          </p:cNvPr>
          <p:cNvSpPr>
            <a:spLocks noGrp="1"/>
          </p:cNvSpPr>
          <p:nvPr>
            <p:ph type="sldNum" sz="quarter" idx="12"/>
          </p:nvPr>
        </p:nvSpPr>
        <p:spPr/>
        <p:txBody>
          <a:bodyPr/>
          <a:lstStyle/>
          <a:p>
            <a:fld id="{496D8099-F78F-433C-A249-9FD68F6F76C5}" type="slidenum">
              <a:rPr lang="en-US" smtClean="0"/>
              <a:t>‹#›</a:t>
            </a:fld>
            <a:endParaRPr lang="en-US"/>
          </a:p>
        </p:txBody>
      </p:sp>
    </p:spTree>
    <p:extLst>
      <p:ext uri="{BB962C8B-B14F-4D97-AF65-F5344CB8AC3E}">
        <p14:creationId xmlns:p14="http://schemas.microsoft.com/office/powerpoint/2010/main" val="3912849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545E-D72F-47C1-A63B-6BFC5F020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02C8E9-C480-4AAA-A267-EF1005E52C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57DFF-9D3D-4AEA-8E1E-91741F25ECAC}"/>
              </a:ext>
            </a:extLst>
          </p:cNvPr>
          <p:cNvSpPr>
            <a:spLocks noGrp="1"/>
          </p:cNvSpPr>
          <p:nvPr>
            <p:ph type="dt" sz="half" idx="10"/>
          </p:nvPr>
        </p:nvSpPr>
        <p:spPr/>
        <p:txBody>
          <a:bodyPr/>
          <a:lstStyle/>
          <a:p>
            <a:fld id="{EB61F347-22CA-4528-AAF3-80044335638B}" type="datetimeFigureOut">
              <a:rPr lang="en-US" smtClean="0"/>
              <a:t>3/9/2021</a:t>
            </a:fld>
            <a:endParaRPr lang="en-US"/>
          </a:p>
        </p:txBody>
      </p:sp>
      <p:sp>
        <p:nvSpPr>
          <p:cNvPr id="5" name="Footer Placeholder 4">
            <a:extLst>
              <a:ext uri="{FF2B5EF4-FFF2-40B4-BE49-F238E27FC236}">
                <a16:creationId xmlns:a16="http://schemas.microsoft.com/office/drawing/2014/main" id="{F43474EB-99EC-4663-AF11-1E1E7E894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F756D0-39AF-4732-A8E1-D935D494D330}"/>
              </a:ext>
            </a:extLst>
          </p:cNvPr>
          <p:cNvSpPr>
            <a:spLocks noGrp="1"/>
          </p:cNvSpPr>
          <p:nvPr>
            <p:ph type="sldNum" sz="quarter" idx="12"/>
          </p:nvPr>
        </p:nvSpPr>
        <p:spPr/>
        <p:txBody>
          <a:bodyPr/>
          <a:lstStyle/>
          <a:p>
            <a:fld id="{496D8099-F78F-433C-A249-9FD68F6F76C5}" type="slidenum">
              <a:rPr lang="en-US" smtClean="0"/>
              <a:t>‹#›</a:t>
            </a:fld>
            <a:endParaRPr lang="en-US"/>
          </a:p>
        </p:txBody>
      </p:sp>
    </p:spTree>
    <p:extLst>
      <p:ext uri="{BB962C8B-B14F-4D97-AF65-F5344CB8AC3E}">
        <p14:creationId xmlns:p14="http://schemas.microsoft.com/office/powerpoint/2010/main" val="1739524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02DB9-4882-4246-9159-E7698998A6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63849A-04DB-492F-BC54-B78253704E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94A4DF-B4F7-41FC-AD17-C5B2F364E519}"/>
              </a:ext>
            </a:extLst>
          </p:cNvPr>
          <p:cNvSpPr>
            <a:spLocks noGrp="1"/>
          </p:cNvSpPr>
          <p:nvPr>
            <p:ph type="dt" sz="half" idx="10"/>
          </p:nvPr>
        </p:nvSpPr>
        <p:spPr/>
        <p:txBody>
          <a:bodyPr/>
          <a:lstStyle/>
          <a:p>
            <a:fld id="{EB61F347-22CA-4528-AAF3-80044335638B}" type="datetimeFigureOut">
              <a:rPr lang="en-US" smtClean="0"/>
              <a:t>3/9/2021</a:t>
            </a:fld>
            <a:endParaRPr lang="en-US"/>
          </a:p>
        </p:txBody>
      </p:sp>
      <p:sp>
        <p:nvSpPr>
          <p:cNvPr id="5" name="Footer Placeholder 4">
            <a:extLst>
              <a:ext uri="{FF2B5EF4-FFF2-40B4-BE49-F238E27FC236}">
                <a16:creationId xmlns:a16="http://schemas.microsoft.com/office/drawing/2014/main" id="{FB0B627D-F41F-42C3-909A-3A63FD17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16AE59-FA00-4C93-B114-F69C73103465}"/>
              </a:ext>
            </a:extLst>
          </p:cNvPr>
          <p:cNvSpPr>
            <a:spLocks noGrp="1"/>
          </p:cNvSpPr>
          <p:nvPr>
            <p:ph type="sldNum" sz="quarter" idx="12"/>
          </p:nvPr>
        </p:nvSpPr>
        <p:spPr/>
        <p:txBody>
          <a:bodyPr/>
          <a:lstStyle/>
          <a:p>
            <a:fld id="{496D8099-F78F-433C-A249-9FD68F6F76C5}" type="slidenum">
              <a:rPr lang="en-US" smtClean="0"/>
              <a:t>‹#›</a:t>
            </a:fld>
            <a:endParaRPr lang="en-US"/>
          </a:p>
        </p:txBody>
      </p:sp>
    </p:spTree>
    <p:extLst>
      <p:ext uri="{BB962C8B-B14F-4D97-AF65-F5344CB8AC3E}">
        <p14:creationId xmlns:p14="http://schemas.microsoft.com/office/powerpoint/2010/main" val="2388904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F585-9471-45C7-B66F-BDFF3C5CD9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7313F5-8A50-440F-878F-C705D1A87D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4817B6-C176-47E0-8803-98B3B66677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EF4A86-901F-4D25-BBC2-FFE2C027A74F}"/>
              </a:ext>
            </a:extLst>
          </p:cNvPr>
          <p:cNvSpPr>
            <a:spLocks noGrp="1"/>
          </p:cNvSpPr>
          <p:nvPr>
            <p:ph type="dt" sz="half" idx="10"/>
          </p:nvPr>
        </p:nvSpPr>
        <p:spPr/>
        <p:txBody>
          <a:bodyPr/>
          <a:lstStyle/>
          <a:p>
            <a:fld id="{EB61F347-22CA-4528-AAF3-80044335638B}" type="datetimeFigureOut">
              <a:rPr lang="en-US" smtClean="0"/>
              <a:t>3/9/2021</a:t>
            </a:fld>
            <a:endParaRPr lang="en-US"/>
          </a:p>
        </p:txBody>
      </p:sp>
      <p:sp>
        <p:nvSpPr>
          <p:cNvPr id="6" name="Footer Placeholder 5">
            <a:extLst>
              <a:ext uri="{FF2B5EF4-FFF2-40B4-BE49-F238E27FC236}">
                <a16:creationId xmlns:a16="http://schemas.microsoft.com/office/drawing/2014/main" id="{D7E0106F-9002-45BE-B363-C7D95ECC85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0B5D59-E55A-4E40-97CD-DCF4CBD2147E}"/>
              </a:ext>
            </a:extLst>
          </p:cNvPr>
          <p:cNvSpPr>
            <a:spLocks noGrp="1"/>
          </p:cNvSpPr>
          <p:nvPr>
            <p:ph type="sldNum" sz="quarter" idx="12"/>
          </p:nvPr>
        </p:nvSpPr>
        <p:spPr/>
        <p:txBody>
          <a:bodyPr/>
          <a:lstStyle/>
          <a:p>
            <a:fld id="{496D8099-F78F-433C-A249-9FD68F6F76C5}" type="slidenum">
              <a:rPr lang="en-US" smtClean="0"/>
              <a:t>‹#›</a:t>
            </a:fld>
            <a:endParaRPr lang="en-US"/>
          </a:p>
        </p:txBody>
      </p:sp>
    </p:spTree>
    <p:extLst>
      <p:ext uri="{BB962C8B-B14F-4D97-AF65-F5344CB8AC3E}">
        <p14:creationId xmlns:p14="http://schemas.microsoft.com/office/powerpoint/2010/main" val="1332893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C33DD-5755-4EEB-977A-65C40CC177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280A07-897E-4AAC-BF98-FFDCF3075B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8D3588-66BE-4323-965C-008CF68EC0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B02EF9-8866-4541-8AE3-06CFCEA420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A93E67-1F6E-4894-A4B3-556B91F911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F2AB09-0CCF-4E4D-A01C-447212686A39}"/>
              </a:ext>
            </a:extLst>
          </p:cNvPr>
          <p:cNvSpPr>
            <a:spLocks noGrp="1"/>
          </p:cNvSpPr>
          <p:nvPr>
            <p:ph type="dt" sz="half" idx="10"/>
          </p:nvPr>
        </p:nvSpPr>
        <p:spPr/>
        <p:txBody>
          <a:bodyPr/>
          <a:lstStyle/>
          <a:p>
            <a:fld id="{EB61F347-22CA-4528-AAF3-80044335638B}" type="datetimeFigureOut">
              <a:rPr lang="en-US" smtClean="0"/>
              <a:t>3/9/2021</a:t>
            </a:fld>
            <a:endParaRPr lang="en-US"/>
          </a:p>
        </p:txBody>
      </p:sp>
      <p:sp>
        <p:nvSpPr>
          <p:cNvPr id="8" name="Footer Placeholder 7">
            <a:extLst>
              <a:ext uri="{FF2B5EF4-FFF2-40B4-BE49-F238E27FC236}">
                <a16:creationId xmlns:a16="http://schemas.microsoft.com/office/drawing/2014/main" id="{63F961AF-50FF-4484-9F39-729EDF2D7E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DFD330-865A-4337-83C6-797D3A90C793}"/>
              </a:ext>
            </a:extLst>
          </p:cNvPr>
          <p:cNvSpPr>
            <a:spLocks noGrp="1"/>
          </p:cNvSpPr>
          <p:nvPr>
            <p:ph type="sldNum" sz="quarter" idx="12"/>
          </p:nvPr>
        </p:nvSpPr>
        <p:spPr/>
        <p:txBody>
          <a:bodyPr/>
          <a:lstStyle/>
          <a:p>
            <a:fld id="{496D8099-F78F-433C-A249-9FD68F6F76C5}" type="slidenum">
              <a:rPr lang="en-US" smtClean="0"/>
              <a:t>‹#›</a:t>
            </a:fld>
            <a:endParaRPr lang="en-US"/>
          </a:p>
        </p:txBody>
      </p:sp>
    </p:spTree>
    <p:extLst>
      <p:ext uri="{BB962C8B-B14F-4D97-AF65-F5344CB8AC3E}">
        <p14:creationId xmlns:p14="http://schemas.microsoft.com/office/powerpoint/2010/main" val="67701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3713F-9B3C-4593-B3B8-1A67443DFB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23F5C6-482F-47F5-BD6E-E69EFA771D44}"/>
              </a:ext>
            </a:extLst>
          </p:cNvPr>
          <p:cNvSpPr>
            <a:spLocks noGrp="1"/>
          </p:cNvSpPr>
          <p:nvPr>
            <p:ph type="dt" sz="half" idx="10"/>
          </p:nvPr>
        </p:nvSpPr>
        <p:spPr/>
        <p:txBody>
          <a:bodyPr/>
          <a:lstStyle/>
          <a:p>
            <a:fld id="{EB61F347-22CA-4528-AAF3-80044335638B}" type="datetimeFigureOut">
              <a:rPr lang="en-US" smtClean="0"/>
              <a:t>3/9/2021</a:t>
            </a:fld>
            <a:endParaRPr lang="en-US"/>
          </a:p>
        </p:txBody>
      </p:sp>
      <p:sp>
        <p:nvSpPr>
          <p:cNvPr id="4" name="Footer Placeholder 3">
            <a:extLst>
              <a:ext uri="{FF2B5EF4-FFF2-40B4-BE49-F238E27FC236}">
                <a16:creationId xmlns:a16="http://schemas.microsoft.com/office/drawing/2014/main" id="{A107F064-79A3-4452-B341-B0282F69AB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684DC0-8802-4539-AD03-3D3A398CEDEB}"/>
              </a:ext>
            </a:extLst>
          </p:cNvPr>
          <p:cNvSpPr>
            <a:spLocks noGrp="1"/>
          </p:cNvSpPr>
          <p:nvPr>
            <p:ph type="sldNum" sz="quarter" idx="12"/>
          </p:nvPr>
        </p:nvSpPr>
        <p:spPr/>
        <p:txBody>
          <a:bodyPr/>
          <a:lstStyle/>
          <a:p>
            <a:fld id="{496D8099-F78F-433C-A249-9FD68F6F76C5}" type="slidenum">
              <a:rPr lang="en-US" smtClean="0"/>
              <a:t>‹#›</a:t>
            </a:fld>
            <a:endParaRPr lang="en-US"/>
          </a:p>
        </p:txBody>
      </p:sp>
    </p:spTree>
    <p:extLst>
      <p:ext uri="{BB962C8B-B14F-4D97-AF65-F5344CB8AC3E}">
        <p14:creationId xmlns:p14="http://schemas.microsoft.com/office/powerpoint/2010/main" val="4279786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F3FB4-C25B-4192-AC67-621A3EA975C3}"/>
              </a:ext>
            </a:extLst>
          </p:cNvPr>
          <p:cNvSpPr>
            <a:spLocks noGrp="1"/>
          </p:cNvSpPr>
          <p:nvPr>
            <p:ph type="dt" sz="half" idx="10"/>
          </p:nvPr>
        </p:nvSpPr>
        <p:spPr/>
        <p:txBody>
          <a:bodyPr/>
          <a:lstStyle/>
          <a:p>
            <a:fld id="{EB61F347-22CA-4528-AAF3-80044335638B}" type="datetimeFigureOut">
              <a:rPr lang="en-US" smtClean="0"/>
              <a:t>3/9/2021</a:t>
            </a:fld>
            <a:endParaRPr lang="en-US"/>
          </a:p>
        </p:txBody>
      </p:sp>
      <p:sp>
        <p:nvSpPr>
          <p:cNvPr id="3" name="Footer Placeholder 2">
            <a:extLst>
              <a:ext uri="{FF2B5EF4-FFF2-40B4-BE49-F238E27FC236}">
                <a16:creationId xmlns:a16="http://schemas.microsoft.com/office/drawing/2014/main" id="{E13DDA73-EA3B-483A-9431-EFF7DF7CD4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B59DD7-D8CB-4B9A-A423-E17933ADB059}"/>
              </a:ext>
            </a:extLst>
          </p:cNvPr>
          <p:cNvSpPr>
            <a:spLocks noGrp="1"/>
          </p:cNvSpPr>
          <p:nvPr>
            <p:ph type="sldNum" sz="quarter" idx="12"/>
          </p:nvPr>
        </p:nvSpPr>
        <p:spPr/>
        <p:txBody>
          <a:bodyPr/>
          <a:lstStyle/>
          <a:p>
            <a:fld id="{496D8099-F78F-433C-A249-9FD68F6F76C5}" type="slidenum">
              <a:rPr lang="en-US" smtClean="0"/>
              <a:t>‹#›</a:t>
            </a:fld>
            <a:endParaRPr lang="en-US"/>
          </a:p>
        </p:txBody>
      </p:sp>
    </p:spTree>
    <p:extLst>
      <p:ext uri="{BB962C8B-B14F-4D97-AF65-F5344CB8AC3E}">
        <p14:creationId xmlns:p14="http://schemas.microsoft.com/office/powerpoint/2010/main" val="110615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A21CB-CE5D-491C-BC61-ED5487674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73E383-8859-48E1-8E36-DE393D660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C6E4C5-7892-4185-86EB-0F3729456C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37EE0D-C7B9-4411-8196-A1FABBD3446F}"/>
              </a:ext>
            </a:extLst>
          </p:cNvPr>
          <p:cNvSpPr>
            <a:spLocks noGrp="1"/>
          </p:cNvSpPr>
          <p:nvPr>
            <p:ph type="dt" sz="half" idx="10"/>
          </p:nvPr>
        </p:nvSpPr>
        <p:spPr/>
        <p:txBody>
          <a:bodyPr/>
          <a:lstStyle/>
          <a:p>
            <a:fld id="{EB61F347-22CA-4528-AAF3-80044335638B}" type="datetimeFigureOut">
              <a:rPr lang="en-US" smtClean="0"/>
              <a:t>3/9/2021</a:t>
            </a:fld>
            <a:endParaRPr lang="en-US"/>
          </a:p>
        </p:txBody>
      </p:sp>
      <p:sp>
        <p:nvSpPr>
          <p:cNvPr id="6" name="Footer Placeholder 5">
            <a:extLst>
              <a:ext uri="{FF2B5EF4-FFF2-40B4-BE49-F238E27FC236}">
                <a16:creationId xmlns:a16="http://schemas.microsoft.com/office/drawing/2014/main" id="{2EE56464-82E8-4ED6-B7BB-E1BEE6F364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BCE109-C06C-4F76-BD98-346EF9DD93D7}"/>
              </a:ext>
            </a:extLst>
          </p:cNvPr>
          <p:cNvSpPr>
            <a:spLocks noGrp="1"/>
          </p:cNvSpPr>
          <p:nvPr>
            <p:ph type="sldNum" sz="quarter" idx="12"/>
          </p:nvPr>
        </p:nvSpPr>
        <p:spPr/>
        <p:txBody>
          <a:bodyPr/>
          <a:lstStyle/>
          <a:p>
            <a:fld id="{496D8099-F78F-433C-A249-9FD68F6F76C5}" type="slidenum">
              <a:rPr lang="en-US" smtClean="0"/>
              <a:t>‹#›</a:t>
            </a:fld>
            <a:endParaRPr lang="en-US"/>
          </a:p>
        </p:txBody>
      </p:sp>
    </p:spTree>
    <p:extLst>
      <p:ext uri="{BB962C8B-B14F-4D97-AF65-F5344CB8AC3E}">
        <p14:creationId xmlns:p14="http://schemas.microsoft.com/office/powerpoint/2010/main" val="785404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AAD8-F8C2-4EF6-84D7-37C85DF677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855637E-A38E-4CAB-BCA0-74BB452F78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3E3A6C-5C75-40BA-A60E-48BEB53B41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F4CDB7-E173-47FB-8B09-5E732F801309}"/>
              </a:ext>
            </a:extLst>
          </p:cNvPr>
          <p:cNvSpPr>
            <a:spLocks noGrp="1"/>
          </p:cNvSpPr>
          <p:nvPr>
            <p:ph type="dt" sz="half" idx="10"/>
          </p:nvPr>
        </p:nvSpPr>
        <p:spPr/>
        <p:txBody>
          <a:bodyPr/>
          <a:lstStyle/>
          <a:p>
            <a:fld id="{EB61F347-22CA-4528-AAF3-80044335638B}" type="datetimeFigureOut">
              <a:rPr lang="en-US" smtClean="0"/>
              <a:t>3/9/2021</a:t>
            </a:fld>
            <a:endParaRPr lang="en-US"/>
          </a:p>
        </p:txBody>
      </p:sp>
      <p:sp>
        <p:nvSpPr>
          <p:cNvPr id="6" name="Footer Placeholder 5">
            <a:extLst>
              <a:ext uri="{FF2B5EF4-FFF2-40B4-BE49-F238E27FC236}">
                <a16:creationId xmlns:a16="http://schemas.microsoft.com/office/drawing/2014/main" id="{1A22703B-0B62-4146-8DD7-4FAEE7D29F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F2DF7-BF3E-475D-8179-5A430B8416E3}"/>
              </a:ext>
            </a:extLst>
          </p:cNvPr>
          <p:cNvSpPr>
            <a:spLocks noGrp="1"/>
          </p:cNvSpPr>
          <p:nvPr>
            <p:ph type="sldNum" sz="quarter" idx="12"/>
          </p:nvPr>
        </p:nvSpPr>
        <p:spPr/>
        <p:txBody>
          <a:bodyPr/>
          <a:lstStyle/>
          <a:p>
            <a:fld id="{496D8099-F78F-433C-A249-9FD68F6F76C5}" type="slidenum">
              <a:rPr lang="en-US" smtClean="0"/>
              <a:t>‹#›</a:t>
            </a:fld>
            <a:endParaRPr lang="en-US"/>
          </a:p>
        </p:txBody>
      </p:sp>
    </p:spTree>
    <p:extLst>
      <p:ext uri="{BB962C8B-B14F-4D97-AF65-F5344CB8AC3E}">
        <p14:creationId xmlns:p14="http://schemas.microsoft.com/office/powerpoint/2010/main" val="4251457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BD5F1E-7859-4C83-BABB-5752C526B9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404859-5BF2-46C2-8B38-38D7EF2920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9F786E-151F-4EC7-A284-680E29FB1F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1F347-22CA-4528-AAF3-80044335638B}" type="datetimeFigureOut">
              <a:rPr lang="en-US" smtClean="0"/>
              <a:t>3/9/2021</a:t>
            </a:fld>
            <a:endParaRPr lang="en-US"/>
          </a:p>
        </p:txBody>
      </p:sp>
      <p:sp>
        <p:nvSpPr>
          <p:cNvPr id="5" name="Footer Placeholder 4">
            <a:extLst>
              <a:ext uri="{FF2B5EF4-FFF2-40B4-BE49-F238E27FC236}">
                <a16:creationId xmlns:a16="http://schemas.microsoft.com/office/drawing/2014/main" id="{1023DBF8-162B-461D-A805-32C95C725F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43DCA0-AF74-4F24-85E8-2D93A9E483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6D8099-F78F-433C-A249-9FD68F6F76C5}" type="slidenum">
              <a:rPr lang="en-US" smtClean="0"/>
              <a:t>‹#›</a:t>
            </a:fld>
            <a:endParaRPr lang="en-US"/>
          </a:p>
        </p:txBody>
      </p:sp>
    </p:spTree>
    <p:extLst>
      <p:ext uri="{BB962C8B-B14F-4D97-AF65-F5344CB8AC3E}">
        <p14:creationId xmlns:p14="http://schemas.microsoft.com/office/powerpoint/2010/main" val="18720208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19" Type="http://schemas.openxmlformats.org/officeDocument/2006/relationships/image" Target="../media/image3.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B2BF-BC4B-4C53-AE5C-ADF813D2B7B3}"/>
              </a:ext>
            </a:extLst>
          </p:cNvPr>
          <p:cNvSpPr>
            <a:spLocks noGrp="1"/>
          </p:cNvSpPr>
          <p:nvPr>
            <p:ph type="ctrTitle"/>
          </p:nvPr>
        </p:nvSpPr>
        <p:spPr>
          <a:xfrm>
            <a:off x="7464614" y="1783959"/>
            <a:ext cx="4087306" cy="2889114"/>
          </a:xfrm>
        </p:spPr>
        <p:txBody>
          <a:bodyPr anchor="b">
            <a:normAutofit/>
          </a:bodyPr>
          <a:lstStyle/>
          <a:p>
            <a:pPr algn="l"/>
            <a:r>
              <a:rPr lang="en-US" sz="5400" dirty="0"/>
              <a:t>Module 1:</a:t>
            </a:r>
            <a:br>
              <a:rPr lang="en-US" sz="5400" dirty="0"/>
            </a:br>
            <a:r>
              <a:rPr lang="en-US" sz="5400" dirty="0"/>
              <a:t>Introduction to DevOps</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a:extLst>
              <a:ext uri="{FF2B5EF4-FFF2-40B4-BE49-F238E27FC236}">
                <a16:creationId xmlns:a16="http://schemas.microsoft.com/office/drawing/2014/main" id="{F9ECE279-C9B9-4220-9971-014E3E434D2C}"/>
              </a:ext>
            </a:extLst>
          </p:cNvPr>
          <p:cNvPicPr>
            <a:picLocks noChangeAspect="1"/>
          </p:cNvPicPr>
          <p:nvPr/>
        </p:nvPicPr>
        <p:blipFill rotWithShape="1">
          <a:blip r:embed="rId2"/>
          <a:srcRect b="13159"/>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074165226"/>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B72BF6-051F-4CA2-BFD3-CB35F4228900}"/>
              </a:ext>
            </a:extLst>
          </p:cNvPr>
          <p:cNvSpPr>
            <a:spLocks noGrp="1"/>
          </p:cNvSpPr>
          <p:nvPr>
            <p:ph idx="1"/>
          </p:nvPr>
        </p:nvSpPr>
        <p:spPr>
          <a:xfrm>
            <a:off x="1008184" y="380144"/>
            <a:ext cx="10175630" cy="1847667"/>
          </a:xfrm>
        </p:spPr>
        <p:txBody>
          <a:bodyPr anchor="ctr">
            <a:normAutofit lnSpcReduction="10000"/>
          </a:bodyPr>
          <a:lstStyle/>
          <a:p>
            <a:pPr marL="0" indent="0" algn="ctr">
              <a:buNone/>
            </a:pPr>
            <a:r>
              <a:rPr lang="en-US" sz="2400" dirty="0"/>
              <a:t>With DevOps, there is continuous integration between deployment of code and the testing of it. Near real-time monitoring and immediate feedback through a DevOps continuous monitoring tool enables both the developer and operations team work together.</a:t>
            </a:r>
          </a:p>
          <a:p>
            <a:pPr marL="0" indent="0" algn="ctr">
              <a:buNone/>
            </a:pPr>
            <a:r>
              <a:rPr lang="en-US" sz="2400" dirty="0"/>
              <a:t>The figure below shows how well the software is handled using DevOps.</a:t>
            </a:r>
          </a:p>
          <a:p>
            <a:pPr marL="0" indent="0" algn="ctr">
              <a:buNone/>
            </a:pPr>
            <a:endParaRPr lang="en-US" sz="1300" dirty="0"/>
          </a:p>
        </p:txBody>
      </p:sp>
      <p:pic>
        <p:nvPicPr>
          <p:cNvPr id="4" name="Picture 3">
            <a:extLst>
              <a:ext uri="{FF2B5EF4-FFF2-40B4-BE49-F238E27FC236}">
                <a16:creationId xmlns:a16="http://schemas.microsoft.com/office/drawing/2014/main" id="{2C267DF0-0AD3-4E41-BCD7-4F43098B4627}"/>
              </a:ext>
            </a:extLst>
          </p:cNvPr>
          <p:cNvPicPr>
            <a:picLocks noChangeAspect="1"/>
          </p:cNvPicPr>
          <p:nvPr/>
        </p:nvPicPr>
        <p:blipFill>
          <a:blip r:embed="rId2"/>
          <a:stretch>
            <a:fillRect/>
          </a:stretch>
        </p:blipFill>
        <p:spPr>
          <a:xfrm>
            <a:off x="1988328" y="2405149"/>
            <a:ext cx="8209247" cy="3899393"/>
          </a:xfrm>
          <a:prstGeom prst="rect">
            <a:avLst/>
          </a:prstGeom>
        </p:spPr>
      </p:pic>
    </p:spTree>
    <p:extLst>
      <p:ext uri="{BB962C8B-B14F-4D97-AF65-F5344CB8AC3E}">
        <p14:creationId xmlns:p14="http://schemas.microsoft.com/office/powerpoint/2010/main" val="3330617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76ED54-4944-48CA-B518-02F3A5A43D75}"/>
              </a:ext>
            </a:extLst>
          </p:cNvPr>
          <p:cNvSpPr>
            <a:spLocks noGrp="1"/>
          </p:cNvSpPr>
          <p:nvPr>
            <p:ph type="title"/>
          </p:nvPr>
        </p:nvSpPr>
        <p:spPr>
          <a:xfrm>
            <a:off x="589560" y="856180"/>
            <a:ext cx="4560584" cy="1128068"/>
          </a:xfrm>
        </p:spPr>
        <p:txBody>
          <a:bodyPr anchor="ctr">
            <a:normAutofit/>
          </a:bodyPr>
          <a:lstStyle/>
          <a:p>
            <a:r>
              <a:rPr lang="en-US" sz="4000"/>
              <a:t>Summarizing 	</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42411F2-0F11-469E-9734-F4AC9D490253}"/>
              </a:ext>
            </a:extLst>
          </p:cNvPr>
          <p:cNvSpPr>
            <a:spLocks noGrp="1"/>
          </p:cNvSpPr>
          <p:nvPr>
            <p:ph idx="1"/>
          </p:nvPr>
        </p:nvSpPr>
        <p:spPr>
          <a:xfrm>
            <a:off x="590719" y="2330505"/>
            <a:ext cx="4559425" cy="3979585"/>
          </a:xfrm>
        </p:spPr>
        <p:txBody>
          <a:bodyPr anchor="ctr">
            <a:normAutofit/>
          </a:bodyPr>
          <a:lstStyle/>
          <a:p>
            <a:pPr marL="0" indent="0">
              <a:buNone/>
            </a:pPr>
            <a:r>
              <a:rPr lang="en-US" sz="2000"/>
              <a:t>Problem with Waterfall model was, the development lifecycle took a lot of time to complete. Therefore, by the time finished product was delivered, the customer requirements were no longer the same.</a:t>
            </a:r>
          </a:p>
          <a:p>
            <a:pPr marL="0" indent="0">
              <a:buNone/>
            </a:pPr>
            <a:endParaRPr lang="en-US" sz="2000"/>
          </a:p>
          <a:p>
            <a:pPr marL="0" indent="0">
              <a:buNone/>
            </a:pPr>
            <a:r>
              <a:rPr lang="en-US" sz="2000"/>
              <a:t>This problem was fixed by Lean and Agile methodologies. These methodologies strictly focused on customer feedback and improving the software quality that too in a shorter development lifecycle.</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9FDDC18-032E-4DD6-ACBA-44C29E738F9D}"/>
              </a:ext>
            </a:extLst>
          </p:cNvPr>
          <p:cNvPicPr>
            <a:picLocks noChangeAspect="1"/>
          </p:cNvPicPr>
          <p:nvPr/>
        </p:nvPicPr>
        <p:blipFill rotWithShape="1">
          <a:blip r:embed="rId2"/>
          <a:srcRect l="13815" r="17328" b="1"/>
          <a:stretch/>
        </p:blipFill>
        <p:spPr>
          <a:xfrm>
            <a:off x="5977788" y="799352"/>
            <a:ext cx="5425410" cy="5259296"/>
          </a:xfrm>
          <a:prstGeom prst="rect">
            <a:avLst/>
          </a:prstGeom>
        </p:spPr>
      </p:pic>
    </p:spTree>
    <p:extLst>
      <p:ext uri="{BB962C8B-B14F-4D97-AF65-F5344CB8AC3E}">
        <p14:creationId xmlns:p14="http://schemas.microsoft.com/office/powerpoint/2010/main" val="4239484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811A1F-5014-4D36-8FE7-8174CE421024}"/>
              </a:ext>
            </a:extLst>
          </p:cNvPr>
          <p:cNvSpPr>
            <a:spLocks noGrp="1"/>
          </p:cNvSpPr>
          <p:nvPr>
            <p:ph type="title"/>
          </p:nvPr>
        </p:nvSpPr>
        <p:spPr>
          <a:xfrm>
            <a:off x="645064" y="525982"/>
            <a:ext cx="4282983" cy="1200361"/>
          </a:xfrm>
        </p:spPr>
        <p:txBody>
          <a:bodyPr anchor="b">
            <a:normAutofit/>
          </a:bodyPr>
          <a:lstStyle/>
          <a:p>
            <a:r>
              <a:rPr lang="en-US" sz="3600" dirty="0"/>
              <a:t>What is DevOps?</a:t>
            </a:r>
          </a:p>
        </p:txBody>
      </p:sp>
      <p:sp>
        <p:nvSpPr>
          <p:cNvPr id="11" name="Rectangle 1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8CFFFF9-B49E-4FC8-AFDA-DF01B002A616}"/>
              </a:ext>
            </a:extLst>
          </p:cNvPr>
          <p:cNvSpPr>
            <a:spLocks noGrp="1"/>
          </p:cNvSpPr>
          <p:nvPr>
            <p:ph idx="1"/>
          </p:nvPr>
        </p:nvSpPr>
        <p:spPr>
          <a:xfrm>
            <a:off x="645066" y="2031101"/>
            <a:ext cx="4282984" cy="3511943"/>
          </a:xfrm>
        </p:spPr>
        <p:txBody>
          <a:bodyPr anchor="ctr">
            <a:normAutofit/>
          </a:bodyPr>
          <a:lstStyle/>
          <a:p>
            <a:pPr marL="0" indent="0">
              <a:buNone/>
            </a:pPr>
            <a:r>
              <a:rPr lang="en-US" sz="1800" dirty="0"/>
              <a:t>Patrick </a:t>
            </a:r>
            <a:r>
              <a:rPr lang="en-US" sz="1800" dirty="0" err="1"/>
              <a:t>Debois</a:t>
            </a:r>
            <a:r>
              <a:rPr lang="en-US" sz="1800" dirty="0"/>
              <a:t>, who’s often called “the father of DevOps”, coined the word “DevOps” in 2009. As the word depicts, it was formed by combi </a:t>
            </a:r>
            <a:r>
              <a:rPr lang="en-US" sz="1800" dirty="0" err="1"/>
              <a:t>ning</a:t>
            </a:r>
            <a:r>
              <a:rPr lang="en-US" sz="1800" dirty="0"/>
              <a:t> two words: “development” and “operations”. DevOps is a collaborative way of developing and deploying software. DevOps (a portmanteau of development and operations) is a software development method that stresses communication, collaboration and integration between software developers and information technology (IT) operation professionals.</a:t>
            </a:r>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F0676CF-3468-47D6-BF1A-6CD8904CB1F4}"/>
              </a:ext>
            </a:extLst>
          </p:cNvPr>
          <p:cNvPicPr>
            <a:picLocks noChangeAspect="1"/>
          </p:cNvPicPr>
          <p:nvPr/>
        </p:nvPicPr>
        <p:blipFill>
          <a:blip r:embed="rId2"/>
          <a:stretch>
            <a:fillRect/>
          </a:stretch>
        </p:blipFill>
        <p:spPr>
          <a:xfrm>
            <a:off x="5987738" y="1926666"/>
            <a:ext cx="5628018" cy="2771798"/>
          </a:xfrm>
          <a:prstGeom prst="rect">
            <a:avLst/>
          </a:prstGeom>
        </p:spPr>
      </p:pic>
    </p:spTree>
    <p:extLst>
      <p:ext uri="{BB962C8B-B14F-4D97-AF65-F5344CB8AC3E}">
        <p14:creationId xmlns:p14="http://schemas.microsoft.com/office/powerpoint/2010/main" val="3272316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CE1DA53-9811-4831-9BFB-3E8658F08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486D36E-5812-4E81-85AB-0C5DA00F8B93}"/>
              </a:ext>
            </a:extLst>
          </p:cNvPr>
          <p:cNvSpPr/>
          <p:nvPr/>
        </p:nvSpPr>
        <p:spPr>
          <a:xfrm>
            <a:off x="575353" y="552906"/>
            <a:ext cx="10608463" cy="1674905"/>
          </a:xfrm>
          <a:prstGeom prst="rect">
            <a:avLst/>
          </a:prstGeom>
        </p:spPr>
        <p:txBody>
          <a:bodyPr vert="horz" lIns="91440" tIns="45720" rIns="91440" bIns="45720" rtlCol="0" anchor="ctr">
            <a:normAutofit fontScale="92500" lnSpcReduction="10000"/>
          </a:bodyPr>
          <a:lstStyle/>
          <a:p>
            <a:pPr>
              <a:lnSpc>
                <a:spcPct val="90000"/>
              </a:lnSpc>
              <a:spcAft>
                <a:spcPts val="600"/>
              </a:spcAft>
            </a:pPr>
            <a:r>
              <a:rPr lang="en-US" dirty="0"/>
              <a:t>• DevOps is an approach based on agile and lean principles in which business owners, development, operations, and  quality assurance team collaborate to deliver software in a continuous stable manner </a:t>
            </a:r>
          </a:p>
          <a:p>
            <a:pPr>
              <a:lnSpc>
                <a:spcPct val="90000"/>
              </a:lnSpc>
              <a:spcAft>
                <a:spcPts val="600"/>
              </a:spcAft>
            </a:pPr>
            <a:r>
              <a:rPr lang="en-US" dirty="0"/>
              <a:t>• DevOps is an environment that promotes cross practicality, shared business tasks and belief </a:t>
            </a:r>
          </a:p>
          <a:p>
            <a:pPr>
              <a:lnSpc>
                <a:spcPct val="90000"/>
              </a:lnSpc>
              <a:spcAft>
                <a:spcPts val="600"/>
              </a:spcAft>
            </a:pPr>
            <a:r>
              <a:rPr lang="en-US" dirty="0"/>
              <a:t>• DevOps is a movement that improves IT service delivery agility </a:t>
            </a:r>
          </a:p>
          <a:p>
            <a:pPr>
              <a:lnSpc>
                <a:spcPct val="90000"/>
              </a:lnSpc>
              <a:spcAft>
                <a:spcPts val="600"/>
              </a:spcAft>
            </a:pPr>
            <a:r>
              <a:rPr lang="en-US" dirty="0"/>
              <a:t>• DevOps is a culture that promotes better working relationship within the company </a:t>
            </a:r>
          </a:p>
          <a:p>
            <a:pPr>
              <a:lnSpc>
                <a:spcPct val="90000"/>
              </a:lnSpc>
              <a:spcAft>
                <a:spcPts val="600"/>
              </a:spcAft>
            </a:pPr>
            <a:r>
              <a:rPr lang="en-US" dirty="0"/>
              <a:t>• DevOps is a set of practices that provides rapid, reliable software delivery</a:t>
            </a:r>
          </a:p>
        </p:txBody>
      </p:sp>
      <p:pic>
        <p:nvPicPr>
          <p:cNvPr id="8" name="Picture 7">
            <a:extLst>
              <a:ext uri="{FF2B5EF4-FFF2-40B4-BE49-F238E27FC236}">
                <a16:creationId xmlns:a16="http://schemas.microsoft.com/office/drawing/2014/main" id="{00B0329A-1359-4D62-A025-5D58906F122B}"/>
              </a:ext>
            </a:extLst>
          </p:cNvPr>
          <p:cNvPicPr>
            <a:picLocks noChangeAspect="1"/>
          </p:cNvPicPr>
          <p:nvPr/>
        </p:nvPicPr>
        <p:blipFill rotWithShape="1">
          <a:blip r:embed="rId2"/>
          <a:srcRect t="9611" r="-1" b="-1"/>
          <a:stretch/>
        </p:blipFill>
        <p:spPr>
          <a:xfrm>
            <a:off x="182881" y="2558265"/>
            <a:ext cx="11834494" cy="4125703"/>
          </a:xfrm>
          <a:prstGeom prst="rect">
            <a:avLst/>
          </a:prstGeom>
        </p:spPr>
      </p:pic>
    </p:spTree>
    <p:extLst>
      <p:ext uri="{BB962C8B-B14F-4D97-AF65-F5344CB8AC3E}">
        <p14:creationId xmlns:p14="http://schemas.microsoft.com/office/powerpoint/2010/main" val="2067497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A6F32-2FE9-45E6-8EDF-E14E677F20F4}"/>
              </a:ext>
            </a:extLst>
          </p:cNvPr>
          <p:cNvSpPr>
            <a:spLocks noGrp="1"/>
          </p:cNvSpPr>
          <p:nvPr>
            <p:ph type="title"/>
          </p:nvPr>
        </p:nvSpPr>
        <p:spPr>
          <a:xfrm>
            <a:off x="1008184" y="174032"/>
            <a:ext cx="10175631" cy="1111843"/>
          </a:xfrm>
        </p:spPr>
        <p:txBody>
          <a:bodyPr anchor="ctr">
            <a:normAutofit/>
          </a:bodyPr>
          <a:lstStyle/>
          <a:p>
            <a:pPr algn="ctr"/>
            <a:r>
              <a:rPr lang="en-US" sz="4000" dirty="0"/>
              <a:t>Do we really need DevOps?</a:t>
            </a:r>
          </a:p>
        </p:txBody>
      </p:sp>
      <p:sp>
        <p:nvSpPr>
          <p:cNvPr id="3" name="Content Placeholder 2">
            <a:extLst>
              <a:ext uri="{FF2B5EF4-FFF2-40B4-BE49-F238E27FC236}">
                <a16:creationId xmlns:a16="http://schemas.microsoft.com/office/drawing/2014/main" id="{9D6B18DF-3E00-4AF0-B8C4-A04B7B3CE175}"/>
              </a:ext>
            </a:extLst>
          </p:cNvPr>
          <p:cNvSpPr>
            <a:spLocks noGrp="1"/>
          </p:cNvSpPr>
          <p:nvPr>
            <p:ph idx="1"/>
          </p:nvPr>
        </p:nvSpPr>
        <p:spPr>
          <a:xfrm>
            <a:off x="1008184" y="1459907"/>
            <a:ext cx="10175630" cy="767904"/>
          </a:xfrm>
        </p:spPr>
        <p:txBody>
          <a:bodyPr anchor="ctr">
            <a:normAutofit/>
          </a:bodyPr>
          <a:lstStyle/>
          <a:p>
            <a:pPr marL="0" indent="0" algn="ctr">
              <a:buNone/>
            </a:pPr>
            <a:r>
              <a:rPr lang="en-US" sz="2000"/>
              <a:t>Developers always want to deliver changes as soon as possible. Operations want reliability and stability</a:t>
            </a:r>
          </a:p>
        </p:txBody>
      </p:sp>
      <p:pic>
        <p:nvPicPr>
          <p:cNvPr id="4" name="Picture 3">
            <a:extLst>
              <a:ext uri="{FF2B5EF4-FFF2-40B4-BE49-F238E27FC236}">
                <a16:creationId xmlns:a16="http://schemas.microsoft.com/office/drawing/2014/main" id="{84DCF257-FB8F-48C1-B1E5-6A92C4451B40}"/>
              </a:ext>
            </a:extLst>
          </p:cNvPr>
          <p:cNvPicPr>
            <a:picLocks noChangeAspect="1"/>
          </p:cNvPicPr>
          <p:nvPr/>
        </p:nvPicPr>
        <p:blipFill>
          <a:blip r:embed="rId2"/>
          <a:stretch>
            <a:fillRect/>
          </a:stretch>
        </p:blipFill>
        <p:spPr>
          <a:xfrm>
            <a:off x="1736088" y="2405149"/>
            <a:ext cx="8713727" cy="3899393"/>
          </a:xfrm>
          <a:prstGeom prst="rect">
            <a:avLst/>
          </a:prstGeom>
        </p:spPr>
      </p:pic>
    </p:spTree>
    <p:extLst>
      <p:ext uri="{BB962C8B-B14F-4D97-AF65-F5344CB8AC3E}">
        <p14:creationId xmlns:p14="http://schemas.microsoft.com/office/powerpoint/2010/main" val="2542693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762BB9E-7FF9-4463-A5E3-97804B5A17B8}"/>
              </a:ext>
            </a:extLst>
          </p:cNvPr>
          <p:cNvSpPr/>
          <p:nvPr/>
        </p:nvSpPr>
        <p:spPr>
          <a:xfrm>
            <a:off x="684944" y="388924"/>
            <a:ext cx="10554984" cy="923330"/>
          </a:xfrm>
          <a:prstGeom prst="rect">
            <a:avLst/>
          </a:prstGeom>
        </p:spPr>
        <p:txBody>
          <a:bodyPr wrap="square">
            <a:spAutoFit/>
          </a:bodyPr>
          <a:lstStyle/>
          <a:p>
            <a:r>
              <a:rPr lang="en-US" dirty="0"/>
              <a:t>Lee Thomson describes this as a wall of confusion between development and operations. This wall of confusion not only exists between the mindsets of the two teams but also with the tools they use. Development uses some tools and operation uses some other tools to perform the same stuff.</a:t>
            </a:r>
          </a:p>
        </p:txBody>
      </p:sp>
      <p:pic>
        <p:nvPicPr>
          <p:cNvPr id="5" name="Picture 4">
            <a:extLst>
              <a:ext uri="{FF2B5EF4-FFF2-40B4-BE49-F238E27FC236}">
                <a16:creationId xmlns:a16="http://schemas.microsoft.com/office/drawing/2014/main" id="{E43B918F-3578-40A2-9CA4-CD8483E290BD}"/>
              </a:ext>
            </a:extLst>
          </p:cNvPr>
          <p:cNvPicPr>
            <a:picLocks noChangeAspect="1"/>
          </p:cNvPicPr>
          <p:nvPr/>
        </p:nvPicPr>
        <p:blipFill>
          <a:blip r:embed="rId2"/>
          <a:stretch>
            <a:fillRect/>
          </a:stretch>
        </p:blipFill>
        <p:spPr>
          <a:xfrm>
            <a:off x="4850418" y="1361056"/>
            <a:ext cx="4772025" cy="2447925"/>
          </a:xfrm>
          <a:prstGeom prst="rect">
            <a:avLst/>
          </a:prstGeom>
        </p:spPr>
      </p:pic>
      <p:sp>
        <p:nvSpPr>
          <p:cNvPr id="6" name="Rectangle 5">
            <a:extLst>
              <a:ext uri="{FF2B5EF4-FFF2-40B4-BE49-F238E27FC236}">
                <a16:creationId xmlns:a16="http://schemas.microsoft.com/office/drawing/2014/main" id="{BAAA43A8-28BA-4D66-AC3F-7118826C0AF1}"/>
              </a:ext>
            </a:extLst>
          </p:cNvPr>
          <p:cNvSpPr/>
          <p:nvPr/>
        </p:nvSpPr>
        <p:spPr>
          <a:xfrm>
            <a:off x="797958" y="3857783"/>
            <a:ext cx="11027595" cy="923330"/>
          </a:xfrm>
          <a:prstGeom prst="rect">
            <a:avLst/>
          </a:prstGeom>
        </p:spPr>
        <p:txBody>
          <a:bodyPr wrap="square">
            <a:spAutoFit/>
          </a:bodyPr>
          <a:lstStyle/>
          <a:p>
            <a:r>
              <a:rPr lang="en-US" dirty="0"/>
              <a:t>DevOps break down the walls between development and operations team, unifying development to operations for better, faster outcomes</a:t>
            </a:r>
          </a:p>
          <a:p>
            <a:endParaRPr lang="en-US" dirty="0"/>
          </a:p>
        </p:txBody>
      </p:sp>
      <p:pic>
        <p:nvPicPr>
          <p:cNvPr id="7" name="Picture 6">
            <a:extLst>
              <a:ext uri="{FF2B5EF4-FFF2-40B4-BE49-F238E27FC236}">
                <a16:creationId xmlns:a16="http://schemas.microsoft.com/office/drawing/2014/main" id="{EDC1D251-BF7A-4C35-952B-7E17ECF18ABE}"/>
              </a:ext>
            </a:extLst>
          </p:cNvPr>
          <p:cNvPicPr>
            <a:picLocks noChangeAspect="1"/>
          </p:cNvPicPr>
          <p:nvPr/>
        </p:nvPicPr>
        <p:blipFill>
          <a:blip r:embed="rId3"/>
          <a:stretch>
            <a:fillRect/>
          </a:stretch>
        </p:blipFill>
        <p:spPr>
          <a:xfrm>
            <a:off x="4010933" y="4319448"/>
            <a:ext cx="5724525" cy="2245082"/>
          </a:xfrm>
          <a:prstGeom prst="rect">
            <a:avLst/>
          </a:prstGeom>
        </p:spPr>
      </p:pic>
    </p:spTree>
    <p:extLst>
      <p:ext uri="{BB962C8B-B14F-4D97-AF65-F5344CB8AC3E}">
        <p14:creationId xmlns:p14="http://schemas.microsoft.com/office/powerpoint/2010/main" val="1357714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8D258B6-8686-49BD-AB67-3BA3F972749A}"/>
              </a:ext>
            </a:extLst>
          </p:cNvPr>
          <p:cNvSpPr>
            <a:spLocks noGrp="1"/>
          </p:cNvSpPr>
          <p:nvPr>
            <p:ph type="title"/>
          </p:nvPr>
        </p:nvSpPr>
        <p:spPr>
          <a:xfrm>
            <a:off x="1115568" y="548640"/>
            <a:ext cx="10168128" cy="1179576"/>
          </a:xfrm>
        </p:spPr>
        <p:txBody>
          <a:bodyPr>
            <a:normAutofit/>
          </a:bodyPr>
          <a:lstStyle/>
          <a:p>
            <a:r>
              <a:rPr lang="en-US" sz="3700" dirty="0"/>
              <a:t>DevOps Lifecycle</a:t>
            </a:r>
            <a:br>
              <a:rPr lang="en-US" sz="3700" dirty="0"/>
            </a:br>
            <a:endParaRPr lang="en-US" sz="3700" dirty="0"/>
          </a:p>
        </p:txBody>
      </p:sp>
      <p:sp>
        <p:nvSpPr>
          <p:cNvPr id="19"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4E95E13-D3B0-439F-9636-D1021374A098}"/>
              </a:ext>
            </a:extLst>
          </p:cNvPr>
          <p:cNvSpPr>
            <a:spLocks noGrp="1"/>
          </p:cNvSpPr>
          <p:nvPr>
            <p:ph idx="1"/>
          </p:nvPr>
        </p:nvSpPr>
        <p:spPr>
          <a:xfrm>
            <a:off x="1115568" y="2481943"/>
            <a:ext cx="10168128" cy="3695020"/>
          </a:xfrm>
        </p:spPr>
        <p:txBody>
          <a:bodyPr>
            <a:normAutofit fontScale="92500" lnSpcReduction="10000"/>
          </a:bodyPr>
          <a:lstStyle/>
          <a:p>
            <a:r>
              <a:rPr lang="en-US" sz="1600" dirty="0"/>
              <a:t>Now that you know why DevOps and what is it exactly, we will learn all about the DevOps Lifecycle which will give you a </a:t>
            </a:r>
            <a:r>
              <a:rPr lang="en-US" sz="1600" dirty="0" err="1"/>
              <a:t>clarit</a:t>
            </a:r>
            <a:r>
              <a:rPr lang="en-US" sz="1600" dirty="0"/>
              <a:t> on why devops, that is divided into six different phases which will give a clear idea on why Devops:</a:t>
            </a:r>
          </a:p>
          <a:p>
            <a:r>
              <a:rPr lang="en-US" sz="1600" dirty="0"/>
              <a:t>Source Code Management - In this phase, the business owners and software development team discuss project goals and create a plan. Programmers then design and code the application, using tools like Git to store the application code.</a:t>
            </a:r>
          </a:p>
          <a:p>
            <a:r>
              <a:rPr lang="en-US" sz="1600" dirty="0"/>
              <a:t>Continuous Build and Test - This phase deals with building tools, like Maven and Gradle, then taking code from different repositories and combining them to build the complete application. The application is then tested using automation testing tools, like Selenium and JUnit, to ensure software quality.</a:t>
            </a:r>
          </a:p>
          <a:p>
            <a:r>
              <a:rPr lang="en-US" sz="1600" dirty="0"/>
              <a:t>Continuous Integration - When the testing is complete, new features are integrated automatically to the existing codebase.</a:t>
            </a:r>
          </a:p>
          <a:p>
            <a:r>
              <a:rPr lang="en-US" sz="1600" dirty="0"/>
              <a:t>Continuous Deployment - Here, the application is packaged after being released and deployed from the development server to the production server. Once the software is deployed, operations teams perform tasks, such as configuring servers and provisioning them with the required resources.</a:t>
            </a:r>
          </a:p>
          <a:p>
            <a:r>
              <a:rPr lang="en-US" sz="1600" dirty="0"/>
              <a:t>Continuous Monitoring - Monitoring allows IT organizations to identify issues of specific releases and understand the impact on end-users.</a:t>
            </a:r>
          </a:p>
          <a:p>
            <a:r>
              <a:rPr lang="en-US" sz="1600" dirty="0"/>
              <a:t>Software Released - After all the phases are completed and the software meets the user’s requirement, it is released into the market.</a:t>
            </a:r>
          </a:p>
          <a:p>
            <a:pPr marL="0" indent="0">
              <a:buNone/>
            </a:pPr>
            <a:endParaRPr lang="en-US" sz="1200" dirty="0"/>
          </a:p>
        </p:txBody>
      </p:sp>
    </p:spTree>
    <p:extLst>
      <p:ext uri="{BB962C8B-B14F-4D97-AF65-F5344CB8AC3E}">
        <p14:creationId xmlns:p14="http://schemas.microsoft.com/office/powerpoint/2010/main" val="436467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E8B1D2-10ED-4DFC-8A23-8BDA0259E5CA}"/>
              </a:ext>
            </a:extLst>
          </p:cNvPr>
          <p:cNvSpPr>
            <a:spLocks noGrp="1"/>
          </p:cNvSpPr>
          <p:nvPr>
            <p:ph idx="1"/>
          </p:nvPr>
        </p:nvSpPr>
        <p:spPr>
          <a:xfrm>
            <a:off x="540250" y="592726"/>
            <a:ext cx="11336676" cy="5910816"/>
          </a:xfrm>
        </p:spPr>
        <p:txBody>
          <a:bodyPr>
            <a:normAutofit fontScale="62500" lnSpcReduction="20000"/>
          </a:bodyPr>
          <a:lstStyle/>
          <a:p>
            <a:r>
              <a:rPr lang="en-US" b="1" dirty="0"/>
              <a:t>Continuous Development</a:t>
            </a:r>
            <a:endParaRPr lang="en-US" dirty="0"/>
          </a:p>
          <a:p>
            <a:r>
              <a:rPr lang="en-US" dirty="0"/>
              <a:t>The developer plans and builds the code and uploads it on to a version control system like Git which contains the source code. Even after the final release, there are feedbacks which the developer needs to incorporate in the application. Therefore, this continuous process of improving the application by the Developer is called Continuous Development.</a:t>
            </a:r>
          </a:p>
          <a:p>
            <a:r>
              <a:rPr lang="en-US" b="1" dirty="0"/>
              <a:t>Continuous Testing</a:t>
            </a:r>
            <a:endParaRPr lang="en-US" dirty="0"/>
          </a:p>
          <a:p>
            <a:r>
              <a:rPr lang="en-US" dirty="0"/>
              <a:t>After the code is uploaded on to the source code platform, it undergoes testing with the help of test codes. Each time the source code undergoes changes, the code also undergoes testing in a continuous fashion before passing on to production.</a:t>
            </a:r>
          </a:p>
          <a:p>
            <a:r>
              <a:rPr lang="en-US" b="1" dirty="0"/>
              <a:t>Continuous Integration</a:t>
            </a:r>
            <a:endParaRPr lang="en-US" dirty="0"/>
          </a:p>
          <a:p>
            <a:r>
              <a:rPr lang="en-US" dirty="0"/>
              <a:t>When one stage in the DevOps lifecycle is completed, the application code has to move on to the next one. This happens with the help of integration tools. The developmental practice of continuously harmonizing the code from one stage to the next with the help of tools is called continuous integration.</a:t>
            </a:r>
          </a:p>
          <a:p>
            <a:r>
              <a:rPr lang="en-US" b="1" dirty="0"/>
              <a:t>Continuous Deployment</a:t>
            </a:r>
            <a:endParaRPr lang="en-US" dirty="0"/>
          </a:p>
          <a:p>
            <a:r>
              <a:rPr lang="en-US" dirty="0"/>
              <a:t>Each addition of feature in the application, might need some modifications in the application environment. This is called Configuration Management. To achieve this, we use several deployment tools. The process of continuously changing the application environment based on addition of features is called Continuous Deployment.</a:t>
            </a:r>
          </a:p>
          <a:p>
            <a:r>
              <a:rPr lang="en-US" b="1" dirty="0"/>
              <a:t>Continuous Monitoring</a:t>
            </a:r>
            <a:endParaRPr lang="en-US" dirty="0"/>
          </a:p>
          <a:p>
            <a:r>
              <a:rPr lang="en-US" dirty="0"/>
              <a:t>Even after planning and testing, bugs might find their way to production. To keep a track of these bugs or any other inappropriate system behavior or even keeping a track on feature requests, the monitoring tool continuously keeps a check as and when the application undergoes updates.</a:t>
            </a:r>
          </a:p>
          <a:p>
            <a:pPr marL="0" indent="0">
              <a:buNone/>
            </a:pPr>
            <a:endParaRPr lang="en-US" dirty="0"/>
          </a:p>
        </p:txBody>
      </p:sp>
    </p:spTree>
    <p:extLst>
      <p:ext uri="{BB962C8B-B14F-4D97-AF65-F5344CB8AC3E}">
        <p14:creationId xmlns:p14="http://schemas.microsoft.com/office/powerpoint/2010/main" val="2741923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3098" y="983163"/>
            <a:ext cx="11391053" cy="0"/>
          </a:xfrm>
          <a:custGeom>
            <a:avLst/>
            <a:gdLst/>
            <a:ahLst/>
            <a:cxnLst/>
            <a:rect l="l" t="t" r="r" b="b"/>
            <a:pathLst>
              <a:path w="8543290">
                <a:moveTo>
                  <a:pt x="8543094" y="0"/>
                </a:moveTo>
                <a:lnTo>
                  <a:pt x="0" y="0"/>
                </a:lnTo>
              </a:path>
            </a:pathLst>
          </a:custGeom>
          <a:ln w="28574">
            <a:solidFill>
              <a:srgbClr val="F07F09"/>
            </a:solidFill>
          </a:ln>
        </p:spPr>
        <p:txBody>
          <a:bodyPr wrap="square" lIns="0" tIns="0" rIns="0" bIns="0" rtlCol="0"/>
          <a:lstStyle/>
          <a:p>
            <a:endParaRPr sz="2400"/>
          </a:p>
        </p:txBody>
      </p:sp>
      <p:sp>
        <p:nvSpPr>
          <p:cNvPr id="3" name="object 3"/>
          <p:cNvSpPr txBox="1">
            <a:spLocks noGrp="1"/>
          </p:cNvSpPr>
          <p:nvPr>
            <p:ph type="title"/>
          </p:nvPr>
        </p:nvSpPr>
        <p:spPr>
          <a:xfrm>
            <a:off x="341207" y="317502"/>
            <a:ext cx="5313869" cy="453115"/>
          </a:xfrm>
          <a:prstGeom prst="rect">
            <a:avLst/>
          </a:prstGeom>
        </p:spPr>
        <p:txBody>
          <a:bodyPr vert="horz" wrap="square" lIns="0" tIns="22013" rIns="0" bIns="0" rtlCol="0" anchor="ctr">
            <a:spAutoFit/>
          </a:bodyPr>
          <a:lstStyle/>
          <a:p>
            <a:pPr marL="12700">
              <a:lnSpc>
                <a:spcPct val="100000"/>
              </a:lnSpc>
              <a:spcBef>
                <a:spcPts val="130"/>
              </a:spcBef>
            </a:pPr>
            <a:r>
              <a:rPr lang="en-US" sz="2800" b="1" spc="5" dirty="0">
                <a:solidFill>
                  <a:srgbClr val="5F4778"/>
                </a:solidFill>
                <a:latin typeface="Calibri"/>
                <a:cs typeface="Calibri"/>
              </a:rPr>
              <a:t>How </a:t>
            </a:r>
            <a:r>
              <a:rPr lang="en-US" sz="2800" b="1" spc="15" dirty="0">
                <a:solidFill>
                  <a:srgbClr val="5F4778"/>
                </a:solidFill>
                <a:latin typeface="Calibri"/>
                <a:cs typeface="Calibri"/>
              </a:rPr>
              <a:t>DevOps</a:t>
            </a:r>
            <a:r>
              <a:rPr lang="en-US" sz="2800" b="1" spc="10" dirty="0">
                <a:solidFill>
                  <a:srgbClr val="5F4778"/>
                </a:solidFill>
                <a:latin typeface="Calibri"/>
                <a:cs typeface="Calibri"/>
              </a:rPr>
              <a:t> Works?</a:t>
            </a:r>
            <a:endParaRPr lang="en-US" sz="2800" dirty="0">
              <a:latin typeface="Calibri"/>
              <a:cs typeface="Calibri"/>
            </a:endParaRPr>
          </a:p>
        </p:txBody>
      </p:sp>
      <p:sp>
        <p:nvSpPr>
          <p:cNvPr id="4" name="object 4"/>
          <p:cNvSpPr txBox="1"/>
          <p:nvPr/>
        </p:nvSpPr>
        <p:spPr>
          <a:xfrm>
            <a:off x="2446022" y="1436365"/>
            <a:ext cx="6711527" cy="294097"/>
          </a:xfrm>
          <a:prstGeom prst="rect">
            <a:avLst/>
          </a:prstGeom>
        </p:spPr>
        <p:txBody>
          <a:bodyPr vert="horz" wrap="square" lIns="0" tIns="16933" rIns="0" bIns="0" rtlCol="0">
            <a:spAutoFit/>
          </a:bodyPr>
          <a:lstStyle/>
          <a:p>
            <a:pPr marL="16933">
              <a:spcBef>
                <a:spcPts val="133"/>
              </a:spcBef>
            </a:pPr>
            <a:r>
              <a:rPr spc="-13" dirty="0">
                <a:latin typeface="Calibri"/>
                <a:cs typeface="Calibri"/>
              </a:rPr>
              <a:t>The </a:t>
            </a:r>
            <a:r>
              <a:rPr spc="-7" dirty="0">
                <a:latin typeface="Calibri"/>
                <a:cs typeface="Calibri"/>
              </a:rPr>
              <a:t>Devops </a:t>
            </a:r>
            <a:r>
              <a:rPr spc="7" dirty="0">
                <a:latin typeface="Calibri"/>
                <a:cs typeface="Calibri"/>
              </a:rPr>
              <a:t>Lifecycle </a:t>
            </a:r>
            <a:r>
              <a:rPr spc="-27" dirty="0">
                <a:latin typeface="Calibri"/>
                <a:cs typeface="Calibri"/>
              </a:rPr>
              <a:t>divides </a:t>
            </a:r>
            <a:r>
              <a:rPr spc="-20" dirty="0">
                <a:latin typeface="Calibri"/>
                <a:cs typeface="Calibri"/>
              </a:rPr>
              <a:t>the </a:t>
            </a:r>
            <a:r>
              <a:rPr dirty="0">
                <a:latin typeface="Calibri"/>
                <a:cs typeface="Calibri"/>
              </a:rPr>
              <a:t>SDLC lifecycle </a:t>
            </a:r>
            <a:r>
              <a:rPr spc="-20" dirty="0">
                <a:latin typeface="Calibri"/>
                <a:cs typeface="Calibri"/>
              </a:rPr>
              <a:t>into the </a:t>
            </a:r>
            <a:r>
              <a:rPr dirty="0">
                <a:latin typeface="Calibri"/>
                <a:cs typeface="Calibri"/>
              </a:rPr>
              <a:t>following</a:t>
            </a:r>
            <a:r>
              <a:rPr spc="-73" dirty="0">
                <a:latin typeface="Calibri"/>
                <a:cs typeface="Calibri"/>
              </a:rPr>
              <a:t> </a:t>
            </a:r>
            <a:r>
              <a:rPr spc="-7" dirty="0">
                <a:latin typeface="Calibri"/>
                <a:cs typeface="Calibri"/>
              </a:rPr>
              <a:t>stages:</a:t>
            </a:r>
            <a:endParaRPr>
              <a:latin typeface="Calibri"/>
              <a:cs typeface="Calibri"/>
            </a:endParaRPr>
          </a:p>
        </p:txBody>
      </p:sp>
      <p:grpSp>
        <p:nvGrpSpPr>
          <p:cNvPr id="5" name="object 5"/>
          <p:cNvGrpSpPr/>
          <p:nvPr/>
        </p:nvGrpSpPr>
        <p:grpSpPr>
          <a:xfrm>
            <a:off x="2730501" y="2768600"/>
            <a:ext cx="1993900" cy="660400"/>
            <a:chOff x="2047875" y="2076450"/>
            <a:chExt cx="1495425" cy="495300"/>
          </a:xfrm>
        </p:grpSpPr>
        <p:sp>
          <p:nvSpPr>
            <p:cNvPr id="6" name="object 6"/>
            <p:cNvSpPr/>
            <p:nvPr/>
          </p:nvSpPr>
          <p:spPr>
            <a:xfrm>
              <a:off x="2047875" y="2085975"/>
              <a:ext cx="1495425" cy="428625"/>
            </a:xfrm>
            <a:prstGeom prst="rect">
              <a:avLst/>
            </a:prstGeom>
            <a:blipFill>
              <a:blip r:embed="rId2" cstate="print"/>
              <a:stretch>
                <a:fillRect/>
              </a:stretch>
            </a:blipFill>
          </p:spPr>
          <p:txBody>
            <a:bodyPr wrap="square" lIns="0" tIns="0" rIns="0" bIns="0" rtlCol="0"/>
            <a:lstStyle/>
            <a:p>
              <a:endParaRPr sz="2400"/>
            </a:p>
          </p:txBody>
        </p:sp>
        <p:sp>
          <p:nvSpPr>
            <p:cNvPr id="7" name="object 7"/>
            <p:cNvSpPr/>
            <p:nvPr/>
          </p:nvSpPr>
          <p:spPr>
            <a:xfrm>
              <a:off x="2476500" y="2076450"/>
              <a:ext cx="676275" cy="495300"/>
            </a:xfrm>
            <a:prstGeom prst="rect">
              <a:avLst/>
            </a:prstGeom>
            <a:blipFill>
              <a:blip r:embed="rId3" cstate="print"/>
              <a:stretch>
                <a:fillRect/>
              </a:stretch>
            </a:blipFill>
          </p:spPr>
          <p:txBody>
            <a:bodyPr wrap="square" lIns="0" tIns="0" rIns="0" bIns="0" rtlCol="0"/>
            <a:lstStyle/>
            <a:p>
              <a:endParaRPr sz="2400"/>
            </a:p>
          </p:txBody>
        </p:sp>
        <p:sp>
          <p:nvSpPr>
            <p:cNvPr id="8" name="object 8"/>
            <p:cNvSpPr/>
            <p:nvPr/>
          </p:nvSpPr>
          <p:spPr>
            <a:xfrm>
              <a:off x="2061209" y="2101190"/>
              <a:ext cx="1414145" cy="340360"/>
            </a:xfrm>
            <a:custGeom>
              <a:avLst/>
              <a:gdLst/>
              <a:ahLst/>
              <a:cxnLst/>
              <a:rect l="l" t="t" r="r" b="b"/>
              <a:pathLst>
                <a:path w="1414145" h="340360">
                  <a:moveTo>
                    <a:pt x="1413890" y="0"/>
                  </a:moveTo>
                  <a:lnTo>
                    <a:pt x="0" y="0"/>
                  </a:lnTo>
                  <a:lnTo>
                    <a:pt x="0" y="340257"/>
                  </a:lnTo>
                  <a:lnTo>
                    <a:pt x="1413890" y="340257"/>
                  </a:lnTo>
                  <a:lnTo>
                    <a:pt x="1413890" y="0"/>
                  </a:lnTo>
                  <a:close/>
                </a:path>
              </a:pathLst>
            </a:custGeom>
            <a:solidFill>
              <a:srgbClr val="5F4778"/>
            </a:solidFill>
          </p:spPr>
          <p:txBody>
            <a:bodyPr wrap="square" lIns="0" tIns="0" rIns="0" bIns="0" rtlCol="0"/>
            <a:lstStyle/>
            <a:p>
              <a:endParaRPr sz="2400"/>
            </a:p>
          </p:txBody>
        </p:sp>
      </p:grpSp>
      <p:sp>
        <p:nvSpPr>
          <p:cNvPr id="9" name="object 9"/>
          <p:cNvSpPr txBox="1"/>
          <p:nvPr/>
        </p:nvSpPr>
        <p:spPr>
          <a:xfrm>
            <a:off x="3479464" y="2867233"/>
            <a:ext cx="433493" cy="294097"/>
          </a:xfrm>
          <a:prstGeom prst="rect">
            <a:avLst/>
          </a:prstGeom>
        </p:spPr>
        <p:txBody>
          <a:bodyPr vert="horz" wrap="square" lIns="0" tIns="16933" rIns="0" bIns="0" rtlCol="0">
            <a:spAutoFit/>
          </a:bodyPr>
          <a:lstStyle/>
          <a:p>
            <a:pPr marL="16933">
              <a:spcBef>
                <a:spcPts val="133"/>
              </a:spcBef>
            </a:pPr>
            <a:r>
              <a:rPr spc="-33" dirty="0">
                <a:solidFill>
                  <a:srgbClr val="FFFFFF"/>
                </a:solidFill>
                <a:latin typeface="Calibri"/>
                <a:cs typeface="Calibri"/>
              </a:rPr>
              <a:t>P</a:t>
            </a:r>
            <a:r>
              <a:rPr spc="-20" dirty="0">
                <a:solidFill>
                  <a:srgbClr val="FFFFFF"/>
                </a:solidFill>
                <a:latin typeface="Calibri"/>
                <a:cs typeface="Calibri"/>
              </a:rPr>
              <a:t>l</a:t>
            </a:r>
            <a:r>
              <a:rPr spc="33" dirty="0">
                <a:solidFill>
                  <a:srgbClr val="FFFFFF"/>
                </a:solidFill>
                <a:latin typeface="Calibri"/>
                <a:cs typeface="Calibri"/>
              </a:rPr>
              <a:t>a</a:t>
            </a:r>
            <a:r>
              <a:rPr dirty="0">
                <a:solidFill>
                  <a:srgbClr val="FFFFFF"/>
                </a:solidFill>
                <a:latin typeface="Calibri"/>
                <a:cs typeface="Calibri"/>
              </a:rPr>
              <a:t>n</a:t>
            </a:r>
            <a:endParaRPr>
              <a:latin typeface="Calibri"/>
              <a:cs typeface="Calibri"/>
            </a:endParaRPr>
          </a:p>
        </p:txBody>
      </p:sp>
      <p:grpSp>
        <p:nvGrpSpPr>
          <p:cNvPr id="10" name="object 10"/>
          <p:cNvGrpSpPr/>
          <p:nvPr/>
        </p:nvGrpSpPr>
        <p:grpSpPr>
          <a:xfrm>
            <a:off x="2692401" y="3302000"/>
            <a:ext cx="2070100" cy="685800"/>
            <a:chOff x="2019300" y="2476500"/>
            <a:chExt cx="1552575" cy="514350"/>
          </a:xfrm>
        </p:grpSpPr>
        <p:sp>
          <p:nvSpPr>
            <p:cNvPr id="11" name="object 11"/>
            <p:cNvSpPr/>
            <p:nvPr/>
          </p:nvSpPr>
          <p:spPr>
            <a:xfrm>
              <a:off x="2019300" y="2476500"/>
              <a:ext cx="1552575" cy="466725"/>
            </a:xfrm>
            <a:prstGeom prst="rect">
              <a:avLst/>
            </a:prstGeom>
            <a:blipFill>
              <a:blip r:embed="rId4" cstate="print"/>
              <a:stretch>
                <a:fillRect/>
              </a:stretch>
            </a:blipFill>
          </p:spPr>
          <p:txBody>
            <a:bodyPr wrap="square" lIns="0" tIns="0" rIns="0" bIns="0" rtlCol="0"/>
            <a:lstStyle/>
            <a:p>
              <a:endParaRPr sz="2400"/>
            </a:p>
          </p:txBody>
        </p:sp>
        <p:sp>
          <p:nvSpPr>
            <p:cNvPr id="12" name="object 12"/>
            <p:cNvSpPr/>
            <p:nvPr/>
          </p:nvSpPr>
          <p:spPr>
            <a:xfrm>
              <a:off x="2438400" y="2495550"/>
              <a:ext cx="742950" cy="495300"/>
            </a:xfrm>
            <a:prstGeom prst="rect">
              <a:avLst/>
            </a:prstGeom>
            <a:blipFill>
              <a:blip r:embed="rId5" cstate="print"/>
              <a:stretch>
                <a:fillRect/>
              </a:stretch>
            </a:blipFill>
          </p:spPr>
          <p:txBody>
            <a:bodyPr wrap="square" lIns="0" tIns="0" rIns="0" bIns="0" rtlCol="0"/>
            <a:lstStyle/>
            <a:p>
              <a:endParaRPr sz="2400"/>
            </a:p>
          </p:txBody>
        </p:sp>
        <p:sp>
          <p:nvSpPr>
            <p:cNvPr id="13" name="object 13"/>
            <p:cNvSpPr/>
            <p:nvPr/>
          </p:nvSpPr>
          <p:spPr>
            <a:xfrm>
              <a:off x="2061209" y="2512289"/>
              <a:ext cx="1414145" cy="340360"/>
            </a:xfrm>
            <a:custGeom>
              <a:avLst/>
              <a:gdLst/>
              <a:ahLst/>
              <a:cxnLst/>
              <a:rect l="l" t="t" r="r" b="b"/>
              <a:pathLst>
                <a:path w="1414145" h="340360">
                  <a:moveTo>
                    <a:pt x="1413890" y="0"/>
                  </a:moveTo>
                  <a:lnTo>
                    <a:pt x="0" y="0"/>
                  </a:lnTo>
                  <a:lnTo>
                    <a:pt x="0" y="340257"/>
                  </a:lnTo>
                  <a:lnTo>
                    <a:pt x="1413890" y="340257"/>
                  </a:lnTo>
                  <a:lnTo>
                    <a:pt x="1413890" y="0"/>
                  </a:lnTo>
                  <a:close/>
                </a:path>
              </a:pathLst>
            </a:custGeom>
            <a:solidFill>
              <a:srgbClr val="5F4778"/>
            </a:solidFill>
          </p:spPr>
          <p:txBody>
            <a:bodyPr wrap="square" lIns="0" tIns="0" rIns="0" bIns="0" rtlCol="0"/>
            <a:lstStyle/>
            <a:p>
              <a:endParaRPr sz="2400"/>
            </a:p>
          </p:txBody>
        </p:sp>
      </p:grpSp>
      <p:sp>
        <p:nvSpPr>
          <p:cNvPr id="14" name="object 14"/>
          <p:cNvSpPr txBox="1"/>
          <p:nvPr/>
        </p:nvSpPr>
        <p:spPr>
          <a:xfrm>
            <a:off x="3428664" y="3415873"/>
            <a:ext cx="516467" cy="294097"/>
          </a:xfrm>
          <a:prstGeom prst="rect">
            <a:avLst/>
          </a:prstGeom>
        </p:spPr>
        <p:txBody>
          <a:bodyPr vert="horz" wrap="square" lIns="0" tIns="16933" rIns="0" bIns="0" rtlCol="0">
            <a:spAutoFit/>
          </a:bodyPr>
          <a:lstStyle/>
          <a:p>
            <a:pPr marL="16933">
              <a:spcBef>
                <a:spcPts val="133"/>
              </a:spcBef>
            </a:pPr>
            <a:r>
              <a:rPr spc="33" dirty="0">
                <a:solidFill>
                  <a:srgbClr val="FFFFFF"/>
                </a:solidFill>
                <a:latin typeface="Calibri"/>
                <a:cs typeface="Calibri"/>
              </a:rPr>
              <a:t>C</a:t>
            </a:r>
            <a:r>
              <a:rPr spc="47" dirty="0">
                <a:solidFill>
                  <a:srgbClr val="FFFFFF"/>
                </a:solidFill>
                <a:latin typeface="Calibri"/>
                <a:cs typeface="Calibri"/>
              </a:rPr>
              <a:t>o</a:t>
            </a:r>
            <a:r>
              <a:rPr spc="-53" dirty="0">
                <a:solidFill>
                  <a:srgbClr val="FFFFFF"/>
                </a:solidFill>
                <a:latin typeface="Calibri"/>
                <a:cs typeface="Calibri"/>
              </a:rPr>
              <a:t>d</a:t>
            </a:r>
            <a:r>
              <a:rPr dirty="0">
                <a:solidFill>
                  <a:srgbClr val="FFFFFF"/>
                </a:solidFill>
                <a:latin typeface="Calibri"/>
                <a:cs typeface="Calibri"/>
              </a:rPr>
              <a:t>e</a:t>
            </a:r>
            <a:endParaRPr>
              <a:latin typeface="Calibri"/>
              <a:cs typeface="Calibri"/>
            </a:endParaRPr>
          </a:p>
        </p:txBody>
      </p:sp>
      <p:grpSp>
        <p:nvGrpSpPr>
          <p:cNvPr id="15" name="object 15"/>
          <p:cNvGrpSpPr/>
          <p:nvPr/>
        </p:nvGrpSpPr>
        <p:grpSpPr>
          <a:xfrm>
            <a:off x="2692401" y="3848100"/>
            <a:ext cx="2070100" cy="685800"/>
            <a:chOff x="2019300" y="2886075"/>
            <a:chExt cx="1552575" cy="514350"/>
          </a:xfrm>
        </p:grpSpPr>
        <p:sp>
          <p:nvSpPr>
            <p:cNvPr id="16" name="object 16"/>
            <p:cNvSpPr/>
            <p:nvPr/>
          </p:nvSpPr>
          <p:spPr>
            <a:xfrm>
              <a:off x="2019300" y="2886075"/>
              <a:ext cx="1552575" cy="466725"/>
            </a:xfrm>
            <a:prstGeom prst="rect">
              <a:avLst/>
            </a:prstGeom>
            <a:blipFill>
              <a:blip r:embed="rId4" cstate="print"/>
              <a:stretch>
                <a:fillRect/>
              </a:stretch>
            </a:blipFill>
          </p:spPr>
          <p:txBody>
            <a:bodyPr wrap="square" lIns="0" tIns="0" rIns="0" bIns="0" rtlCol="0"/>
            <a:lstStyle/>
            <a:p>
              <a:endParaRPr sz="2400"/>
            </a:p>
          </p:txBody>
        </p:sp>
        <p:sp>
          <p:nvSpPr>
            <p:cNvPr id="17" name="object 17"/>
            <p:cNvSpPr/>
            <p:nvPr/>
          </p:nvSpPr>
          <p:spPr>
            <a:xfrm>
              <a:off x="2447925" y="2905125"/>
              <a:ext cx="723900" cy="495300"/>
            </a:xfrm>
            <a:prstGeom prst="rect">
              <a:avLst/>
            </a:prstGeom>
            <a:blipFill>
              <a:blip r:embed="rId6" cstate="print"/>
              <a:stretch>
                <a:fillRect/>
              </a:stretch>
            </a:blipFill>
          </p:spPr>
          <p:txBody>
            <a:bodyPr wrap="square" lIns="0" tIns="0" rIns="0" bIns="0" rtlCol="0"/>
            <a:lstStyle/>
            <a:p>
              <a:endParaRPr sz="2400"/>
            </a:p>
          </p:txBody>
        </p:sp>
        <p:sp>
          <p:nvSpPr>
            <p:cNvPr id="18" name="object 18"/>
            <p:cNvSpPr/>
            <p:nvPr/>
          </p:nvSpPr>
          <p:spPr>
            <a:xfrm>
              <a:off x="2061209" y="2923257"/>
              <a:ext cx="1414145" cy="340360"/>
            </a:xfrm>
            <a:custGeom>
              <a:avLst/>
              <a:gdLst/>
              <a:ahLst/>
              <a:cxnLst/>
              <a:rect l="l" t="t" r="r" b="b"/>
              <a:pathLst>
                <a:path w="1414145" h="340360">
                  <a:moveTo>
                    <a:pt x="1413890" y="0"/>
                  </a:moveTo>
                  <a:lnTo>
                    <a:pt x="0" y="0"/>
                  </a:lnTo>
                  <a:lnTo>
                    <a:pt x="0" y="340257"/>
                  </a:lnTo>
                  <a:lnTo>
                    <a:pt x="1413890" y="340257"/>
                  </a:lnTo>
                  <a:lnTo>
                    <a:pt x="1413890" y="0"/>
                  </a:lnTo>
                  <a:close/>
                </a:path>
              </a:pathLst>
            </a:custGeom>
            <a:solidFill>
              <a:srgbClr val="5F4778"/>
            </a:solidFill>
          </p:spPr>
          <p:txBody>
            <a:bodyPr wrap="square" lIns="0" tIns="0" rIns="0" bIns="0" rtlCol="0"/>
            <a:lstStyle/>
            <a:p>
              <a:endParaRPr sz="2400"/>
            </a:p>
          </p:txBody>
        </p:sp>
      </p:grpSp>
      <p:sp>
        <p:nvSpPr>
          <p:cNvPr id="19" name="object 19"/>
          <p:cNvSpPr txBox="1"/>
          <p:nvPr/>
        </p:nvSpPr>
        <p:spPr>
          <a:xfrm>
            <a:off x="3441703" y="3964852"/>
            <a:ext cx="497840" cy="294097"/>
          </a:xfrm>
          <a:prstGeom prst="rect">
            <a:avLst/>
          </a:prstGeom>
        </p:spPr>
        <p:txBody>
          <a:bodyPr vert="horz" wrap="square" lIns="0" tIns="16933" rIns="0" bIns="0" rtlCol="0">
            <a:spAutoFit/>
          </a:bodyPr>
          <a:lstStyle/>
          <a:p>
            <a:pPr marL="16933">
              <a:spcBef>
                <a:spcPts val="133"/>
              </a:spcBef>
            </a:pPr>
            <a:r>
              <a:rPr spc="-20" dirty="0">
                <a:solidFill>
                  <a:srgbClr val="FFFFFF"/>
                </a:solidFill>
                <a:latin typeface="Calibri"/>
                <a:cs typeface="Calibri"/>
              </a:rPr>
              <a:t>Build</a:t>
            </a:r>
            <a:endParaRPr>
              <a:latin typeface="Calibri"/>
              <a:cs typeface="Calibri"/>
            </a:endParaRPr>
          </a:p>
        </p:txBody>
      </p:sp>
      <p:grpSp>
        <p:nvGrpSpPr>
          <p:cNvPr id="20" name="object 20"/>
          <p:cNvGrpSpPr/>
          <p:nvPr/>
        </p:nvGrpSpPr>
        <p:grpSpPr>
          <a:xfrm>
            <a:off x="2692401" y="4406900"/>
            <a:ext cx="2070100" cy="685800"/>
            <a:chOff x="2019300" y="3305175"/>
            <a:chExt cx="1552575" cy="514350"/>
          </a:xfrm>
        </p:grpSpPr>
        <p:sp>
          <p:nvSpPr>
            <p:cNvPr id="21" name="object 21"/>
            <p:cNvSpPr/>
            <p:nvPr/>
          </p:nvSpPr>
          <p:spPr>
            <a:xfrm>
              <a:off x="2019300" y="3305175"/>
              <a:ext cx="1552575" cy="476250"/>
            </a:xfrm>
            <a:prstGeom prst="rect">
              <a:avLst/>
            </a:prstGeom>
            <a:blipFill>
              <a:blip r:embed="rId7" cstate="print"/>
              <a:stretch>
                <a:fillRect/>
              </a:stretch>
            </a:blipFill>
          </p:spPr>
          <p:txBody>
            <a:bodyPr wrap="square" lIns="0" tIns="0" rIns="0" bIns="0" rtlCol="0"/>
            <a:lstStyle/>
            <a:p>
              <a:endParaRPr sz="2400"/>
            </a:p>
          </p:txBody>
        </p:sp>
        <p:sp>
          <p:nvSpPr>
            <p:cNvPr id="22" name="object 22"/>
            <p:cNvSpPr/>
            <p:nvPr/>
          </p:nvSpPr>
          <p:spPr>
            <a:xfrm>
              <a:off x="2486025" y="3324225"/>
              <a:ext cx="657225" cy="495300"/>
            </a:xfrm>
            <a:prstGeom prst="rect">
              <a:avLst/>
            </a:prstGeom>
            <a:blipFill>
              <a:blip r:embed="rId8" cstate="print"/>
              <a:stretch>
                <a:fillRect/>
              </a:stretch>
            </a:blipFill>
          </p:spPr>
          <p:txBody>
            <a:bodyPr wrap="square" lIns="0" tIns="0" rIns="0" bIns="0" rtlCol="0"/>
            <a:lstStyle/>
            <a:p>
              <a:endParaRPr sz="2400"/>
            </a:p>
          </p:txBody>
        </p:sp>
        <p:sp>
          <p:nvSpPr>
            <p:cNvPr id="23" name="object 23"/>
            <p:cNvSpPr/>
            <p:nvPr/>
          </p:nvSpPr>
          <p:spPr>
            <a:xfrm>
              <a:off x="2061209" y="3348453"/>
              <a:ext cx="1414145" cy="340360"/>
            </a:xfrm>
            <a:custGeom>
              <a:avLst/>
              <a:gdLst/>
              <a:ahLst/>
              <a:cxnLst/>
              <a:rect l="l" t="t" r="r" b="b"/>
              <a:pathLst>
                <a:path w="1414145" h="340360">
                  <a:moveTo>
                    <a:pt x="1413890" y="0"/>
                  </a:moveTo>
                  <a:lnTo>
                    <a:pt x="0" y="0"/>
                  </a:lnTo>
                  <a:lnTo>
                    <a:pt x="0" y="340257"/>
                  </a:lnTo>
                  <a:lnTo>
                    <a:pt x="1413890" y="340257"/>
                  </a:lnTo>
                  <a:lnTo>
                    <a:pt x="1413890" y="0"/>
                  </a:lnTo>
                  <a:close/>
                </a:path>
              </a:pathLst>
            </a:custGeom>
            <a:solidFill>
              <a:srgbClr val="5F4778"/>
            </a:solidFill>
          </p:spPr>
          <p:txBody>
            <a:bodyPr wrap="square" lIns="0" tIns="0" rIns="0" bIns="0" rtlCol="0"/>
            <a:lstStyle/>
            <a:p>
              <a:endParaRPr sz="2400"/>
            </a:p>
          </p:txBody>
        </p:sp>
      </p:grpSp>
      <p:sp>
        <p:nvSpPr>
          <p:cNvPr id="24" name="object 24"/>
          <p:cNvSpPr txBox="1"/>
          <p:nvPr/>
        </p:nvSpPr>
        <p:spPr>
          <a:xfrm>
            <a:off x="3492503" y="4533136"/>
            <a:ext cx="403860" cy="294097"/>
          </a:xfrm>
          <a:prstGeom prst="rect">
            <a:avLst/>
          </a:prstGeom>
        </p:spPr>
        <p:txBody>
          <a:bodyPr vert="horz" wrap="square" lIns="0" tIns="16933" rIns="0" bIns="0" rtlCol="0">
            <a:spAutoFit/>
          </a:bodyPr>
          <a:lstStyle/>
          <a:p>
            <a:pPr marL="16933">
              <a:spcBef>
                <a:spcPts val="133"/>
              </a:spcBef>
            </a:pPr>
            <a:r>
              <a:rPr spc="-180" dirty="0">
                <a:solidFill>
                  <a:srgbClr val="FFFFFF"/>
                </a:solidFill>
                <a:latin typeface="Calibri"/>
                <a:cs typeface="Calibri"/>
              </a:rPr>
              <a:t>T</a:t>
            </a:r>
            <a:r>
              <a:rPr dirty="0">
                <a:solidFill>
                  <a:srgbClr val="FFFFFF"/>
                </a:solidFill>
                <a:latin typeface="Calibri"/>
                <a:cs typeface="Calibri"/>
              </a:rPr>
              <a:t>est</a:t>
            </a:r>
            <a:endParaRPr>
              <a:latin typeface="Calibri"/>
              <a:cs typeface="Calibri"/>
            </a:endParaRPr>
          </a:p>
        </p:txBody>
      </p:sp>
      <p:grpSp>
        <p:nvGrpSpPr>
          <p:cNvPr id="25" name="object 25"/>
          <p:cNvGrpSpPr/>
          <p:nvPr/>
        </p:nvGrpSpPr>
        <p:grpSpPr>
          <a:xfrm>
            <a:off x="7302501" y="2768600"/>
            <a:ext cx="1993900" cy="660400"/>
            <a:chOff x="5476875" y="2076450"/>
            <a:chExt cx="1495425" cy="495300"/>
          </a:xfrm>
        </p:grpSpPr>
        <p:sp>
          <p:nvSpPr>
            <p:cNvPr id="26" name="object 26"/>
            <p:cNvSpPr/>
            <p:nvPr/>
          </p:nvSpPr>
          <p:spPr>
            <a:xfrm>
              <a:off x="5476875" y="2085975"/>
              <a:ext cx="1495425" cy="428625"/>
            </a:xfrm>
            <a:prstGeom prst="rect">
              <a:avLst/>
            </a:prstGeom>
            <a:blipFill>
              <a:blip r:embed="rId9" cstate="print"/>
              <a:stretch>
                <a:fillRect/>
              </a:stretch>
            </a:blipFill>
          </p:spPr>
          <p:txBody>
            <a:bodyPr wrap="square" lIns="0" tIns="0" rIns="0" bIns="0" rtlCol="0"/>
            <a:lstStyle/>
            <a:p>
              <a:endParaRPr sz="2400"/>
            </a:p>
          </p:txBody>
        </p:sp>
        <p:sp>
          <p:nvSpPr>
            <p:cNvPr id="27" name="object 27"/>
            <p:cNvSpPr/>
            <p:nvPr/>
          </p:nvSpPr>
          <p:spPr>
            <a:xfrm>
              <a:off x="5781659" y="2076450"/>
              <a:ext cx="923925" cy="495300"/>
            </a:xfrm>
            <a:prstGeom prst="rect">
              <a:avLst/>
            </a:prstGeom>
            <a:blipFill>
              <a:blip r:embed="rId10" cstate="print"/>
              <a:stretch>
                <a:fillRect/>
              </a:stretch>
            </a:blipFill>
          </p:spPr>
          <p:txBody>
            <a:bodyPr wrap="square" lIns="0" tIns="0" rIns="0" bIns="0" rtlCol="0"/>
            <a:lstStyle/>
            <a:p>
              <a:endParaRPr sz="2400"/>
            </a:p>
          </p:txBody>
        </p:sp>
        <p:sp>
          <p:nvSpPr>
            <p:cNvPr id="28" name="object 28"/>
            <p:cNvSpPr/>
            <p:nvPr/>
          </p:nvSpPr>
          <p:spPr>
            <a:xfrm>
              <a:off x="5490971" y="2101190"/>
              <a:ext cx="1414145" cy="340360"/>
            </a:xfrm>
            <a:custGeom>
              <a:avLst/>
              <a:gdLst/>
              <a:ahLst/>
              <a:cxnLst/>
              <a:rect l="l" t="t" r="r" b="b"/>
              <a:pathLst>
                <a:path w="1414145" h="340360">
                  <a:moveTo>
                    <a:pt x="1413890" y="0"/>
                  </a:moveTo>
                  <a:lnTo>
                    <a:pt x="0" y="0"/>
                  </a:lnTo>
                  <a:lnTo>
                    <a:pt x="0" y="340257"/>
                  </a:lnTo>
                  <a:lnTo>
                    <a:pt x="1413890" y="340257"/>
                  </a:lnTo>
                  <a:lnTo>
                    <a:pt x="1413890" y="0"/>
                  </a:lnTo>
                  <a:close/>
                </a:path>
              </a:pathLst>
            </a:custGeom>
            <a:solidFill>
              <a:srgbClr val="F07F09"/>
            </a:solidFill>
          </p:spPr>
          <p:txBody>
            <a:bodyPr wrap="square" lIns="0" tIns="0" rIns="0" bIns="0" rtlCol="0"/>
            <a:lstStyle/>
            <a:p>
              <a:endParaRPr sz="2400"/>
            </a:p>
          </p:txBody>
        </p:sp>
      </p:grpSp>
      <p:sp>
        <p:nvSpPr>
          <p:cNvPr id="29" name="object 29"/>
          <p:cNvSpPr txBox="1"/>
          <p:nvPr/>
        </p:nvSpPr>
        <p:spPr>
          <a:xfrm>
            <a:off x="7892293" y="2867233"/>
            <a:ext cx="760307" cy="294097"/>
          </a:xfrm>
          <a:prstGeom prst="rect">
            <a:avLst/>
          </a:prstGeom>
        </p:spPr>
        <p:txBody>
          <a:bodyPr vert="horz" wrap="square" lIns="0" tIns="16933" rIns="0" bIns="0" rtlCol="0">
            <a:spAutoFit/>
          </a:bodyPr>
          <a:lstStyle/>
          <a:p>
            <a:pPr marL="16933">
              <a:spcBef>
                <a:spcPts val="133"/>
              </a:spcBef>
            </a:pPr>
            <a:r>
              <a:rPr spc="20" dirty="0">
                <a:solidFill>
                  <a:srgbClr val="FFFFFF"/>
                </a:solidFill>
                <a:latin typeface="Calibri"/>
                <a:cs typeface="Calibri"/>
              </a:rPr>
              <a:t>R</a:t>
            </a:r>
            <a:r>
              <a:rPr dirty="0">
                <a:solidFill>
                  <a:srgbClr val="FFFFFF"/>
                </a:solidFill>
                <a:latin typeface="Calibri"/>
                <a:cs typeface="Calibri"/>
              </a:rPr>
              <a:t>e</a:t>
            </a:r>
            <a:r>
              <a:rPr spc="-7" dirty="0">
                <a:solidFill>
                  <a:srgbClr val="FFFFFF"/>
                </a:solidFill>
                <a:latin typeface="Calibri"/>
                <a:cs typeface="Calibri"/>
              </a:rPr>
              <a:t>l</a:t>
            </a:r>
            <a:r>
              <a:rPr dirty="0">
                <a:solidFill>
                  <a:srgbClr val="FFFFFF"/>
                </a:solidFill>
                <a:latin typeface="Calibri"/>
                <a:cs typeface="Calibri"/>
              </a:rPr>
              <a:t>e</a:t>
            </a:r>
            <a:r>
              <a:rPr spc="40" dirty="0">
                <a:solidFill>
                  <a:srgbClr val="FFFFFF"/>
                </a:solidFill>
                <a:latin typeface="Calibri"/>
                <a:cs typeface="Calibri"/>
              </a:rPr>
              <a:t>a</a:t>
            </a:r>
            <a:r>
              <a:rPr spc="-7" dirty="0">
                <a:solidFill>
                  <a:srgbClr val="FFFFFF"/>
                </a:solidFill>
                <a:latin typeface="Calibri"/>
                <a:cs typeface="Calibri"/>
              </a:rPr>
              <a:t>se</a:t>
            </a:r>
            <a:endParaRPr>
              <a:latin typeface="Calibri"/>
              <a:cs typeface="Calibri"/>
            </a:endParaRPr>
          </a:p>
        </p:txBody>
      </p:sp>
      <p:grpSp>
        <p:nvGrpSpPr>
          <p:cNvPr id="30" name="object 30"/>
          <p:cNvGrpSpPr/>
          <p:nvPr/>
        </p:nvGrpSpPr>
        <p:grpSpPr>
          <a:xfrm>
            <a:off x="7264401" y="3302000"/>
            <a:ext cx="2070100" cy="685800"/>
            <a:chOff x="5448300" y="2476500"/>
            <a:chExt cx="1552575" cy="514350"/>
          </a:xfrm>
        </p:grpSpPr>
        <p:sp>
          <p:nvSpPr>
            <p:cNvPr id="31" name="object 31"/>
            <p:cNvSpPr/>
            <p:nvPr/>
          </p:nvSpPr>
          <p:spPr>
            <a:xfrm>
              <a:off x="5448300" y="2476500"/>
              <a:ext cx="1552575" cy="466725"/>
            </a:xfrm>
            <a:prstGeom prst="rect">
              <a:avLst/>
            </a:prstGeom>
            <a:blipFill>
              <a:blip r:embed="rId11" cstate="print"/>
              <a:stretch>
                <a:fillRect/>
              </a:stretch>
            </a:blipFill>
          </p:spPr>
          <p:txBody>
            <a:bodyPr wrap="square" lIns="0" tIns="0" rIns="0" bIns="0" rtlCol="0"/>
            <a:lstStyle/>
            <a:p>
              <a:endParaRPr sz="2400"/>
            </a:p>
          </p:txBody>
        </p:sp>
        <p:sp>
          <p:nvSpPr>
            <p:cNvPr id="32" name="object 32"/>
            <p:cNvSpPr/>
            <p:nvPr/>
          </p:nvSpPr>
          <p:spPr>
            <a:xfrm>
              <a:off x="5810250" y="2495550"/>
              <a:ext cx="866775" cy="495300"/>
            </a:xfrm>
            <a:prstGeom prst="rect">
              <a:avLst/>
            </a:prstGeom>
            <a:blipFill>
              <a:blip r:embed="rId12" cstate="print"/>
              <a:stretch>
                <a:fillRect/>
              </a:stretch>
            </a:blipFill>
          </p:spPr>
          <p:txBody>
            <a:bodyPr wrap="square" lIns="0" tIns="0" rIns="0" bIns="0" rtlCol="0"/>
            <a:lstStyle/>
            <a:p>
              <a:endParaRPr sz="2400"/>
            </a:p>
          </p:txBody>
        </p:sp>
        <p:sp>
          <p:nvSpPr>
            <p:cNvPr id="33" name="object 33"/>
            <p:cNvSpPr/>
            <p:nvPr/>
          </p:nvSpPr>
          <p:spPr>
            <a:xfrm>
              <a:off x="5490971" y="2512289"/>
              <a:ext cx="1414145" cy="340360"/>
            </a:xfrm>
            <a:custGeom>
              <a:avLst/>
              <a:gdLst/>
              <a:ahLst/>
              <a:cxnLst/>
              <a:rect l="l" t="t" r="r" b="b"/>
              <a:pathLst>
                <a:path w="1414145" h="340360">
                  <a:moveTo>
                    <a:pt x="1413890" y="0"/>
                  </a:moveTo>
                  <a:lnTo>
                    <a:pt x="0" y="0"/>
                  </a:lnTo>
                  <a:lnTo>
                    <a:pt x="0" y="340257"/>
                  </a:lnTo>
                  <a:lnTo>
                    <a:pt x="1413890" y="340257"/>
                  </a:lnTo>
                  <a:lnTo>
                    <a:pt x="1413890" y="0"/>
                  </a:lnTo>
                  <a:close/>
                </a:path>
              </a:pathLst>
            </a:custGeom>
            <a:solidFill>
              <a:srgbClr val="F07F09"/>
            </a:solidFill>
          </p:spPr>
          <p:txBody>
            <a:bodyPr wrap="square" lIns="0" tIns="0" rIns="0" bIns="0" rtlCol="0"/>
            <a:lstStyle/>
            <a:p>
              <a:endParaRPr sz="2400"/>
            </a:p>
          </p:txBody>
        </p:sp>
      </p:grpSp>
      <p:sp>
        <p:nvSpPr>
          <p:cNvPr id="34" name="object 34"/>
          <p:cNvSpPr txBox="1"/>
          <p:nvPr/>
        </p:nvSpPr>
        <p:spPr>
          <a:xfrm>
            <a:off x="7930393" y="3415873"/>
            <a:ext cx="685800" cy="294097"/>
          </a:xfrm>
          <a:prstGeom prst="rect">
            <a:avLst/>
          </a:prstGeom>
        </p:spPr>
        <p:txBody>
          <a:bodyPr vert="horz" wrap="square" lIns="0" tIns="16933" rIns="0" bIns="0" rtlCol="0">
            <a:spAutoFit/>
          </a:bodyPr>
          <a:lstStyle/>
          <a:p>
            <a:pPr marL="16933">
              <a:spcBef>
                <a:spcPts val="133"/>
              </a:spcBef>
            </a:pPr>
            <a:r>
              <a:rPr spc="-7" dirty="0">
                <a:solidFill>
                  <a:srgbClr val="FFFFFF"/>
                </a:solidFill>
                <a:latin typeface="Calibri"/>
                <a:cs typeface="Calibri"/>
              </a:rPr>
              <a:t>D</a:t>
            </a:r>
            <a:r>
              <a:rPr dirty="0">
                <a:solidFill>
                  <a:srgbClr val="FFFFFF"/>
                </a:solidFill>
                <a:latin typeface="Calibri"/>
                <a:cs typeface="Calibri"/>
              </a:rPr>
              <a:t>e</a:t>
            </a:r>
            <a:r>
              <a:rPr spc="-40" dirty="0">
                <a:solidFill>
                  <a:srgbClr val="FFFFFF"/>
                </a:solidFill>
                <a:latin typeface="Calibri"/>
                <a:cs typeface="Calibri"/>
              </a:rPr>
              <a:t>p</a:t>
            </a:r>
            <a:r>
              <a:rPr spc="-13" dirty="0">
                <a:solidFill>
                  <a:srgbClr val="FFFFFF"/>
                </a:solidFill>
                <a:latin typeface="Calibri"/>
                <a:cs typeface="Calibri"/>
              </a:rPr>
              <a:t>l</a:t>
            </a:r>
            <a:r>
              <a:rPr spc="47" dirty="0">
                <a:solidFill>
                  <a:srgbClr val="FFFFFF"/>
                </a:solidFill>
                <a:latin typeface="Calibri"/>
                <a:cs typeface="Calibri"/>
              </a:rPr>
              <a:t>o</a:t>
            </a:r>
            <a:r>
              <a:rPr dirty="0">
                <a:solidFill>
                  <a:srgbClr val="FFFFFF"/>
                </a:solidFill>
                <a:latin typeface="Calibri"/>
                <a:cs typeface="Calibri"/>
              </a:rPr>
              <a:t>y</a:t>
            </a:r>
            <a:endParaRPr>
              <a:latin typeface="Calibri"/>
              <a:cs typeface="Calibri"/>
            </a:endParaRPr>
          </a:p>
        </p:txBody>
      </p:sp>
      <p:grpSp>
        <p:nvGrpSpPr>
          <p:cNvPr id="35" name="object 35"/>
          <p:cNvGrpSpPr/>
          <p:nvPr/>
        </p:nvGrpSpPr>
        <p:grpSpPr>
          <a:xfrm>
            <a:off x="7264401" y="3848100"/>
            <a:ext cx="2070100" cy="685800"/>
            <a:chOff x="5448300" y="2886075"/>
            <a:chExt cx="1552575" cy="514350"/>
          </a:xfrm>
        </p:grpSpPr>
        <p:sp>
          <p:nvSpPr>
            <p:cNvPr id="36" name="object 36"/>
            <p:cNvSpPr/>
            <p:nvPr/>
          </p:nvSpPr>
          <p:spPr>
            <a:xfrm>
              <a:off x="5448300" y="2886075"/>
              <a:ext cx="1552575" cy="466725"/>
            </a:xfrm>
            <a:prstGeom prst="rect">
              <a:avLst/>
            </a:prstGeom>
            <a:blipFill>
              <a:blip r:embed="rId11" cstate="print"/>
              <a:stretch>
                <a:fillRect/>
              </a:stretch>
            </a:blipFill>
          </p:spPr>
          <p:txBody>
            <a:bodyPr wrap="square" lIns="0" tIns="0" rIns="0" bIns="0" rtlCol="0"/>
            <a:lstStyle/>
            <a:p>
              <a:endParaRPr sz="2400"/>
            </a:p>
          </p:txBody>
        </p:sp>
        <p:sp>
          <p:nvSpPr>
            <p:cNvPr id="37" name="object 37"/>
            <p:cNvSpPr/>
            <p:nvPr/>
          </p:nvSpPr>
          <p:spPr>
            <a:xfrm>
              <a:off x="5762609" y="2905125"/>
              <a:ext cx="952500" cy="495300"/>
            </a:xfrm>
            <a:prstGeom prst="rect">
              <a:avLst/>
            </a:prstGeom>
            <a:blipFill>
              <a:blip r:embed="rId13" cstate="print"/>
              <a:stretch>
                <a:fillRect/>
              </a:stretch>
            </a:blipFill>
          </p:spPr>
          <p:txBody>
            <a:bodyPr wrap="square" lIns="0" tIns="0" rIns="0" bIns="0" rtlCol="0"/>
            <a:lstStyle/>
            <a:p>
              <a:endParaRPr sz="2400"/>
            </a:p>
          </p:txBody>
        </p:sp>
        <p:sp>
          <p:nvSpPr>
            <p:cNvPr id="38" name="object 38"/>
            <p:cNvSpPr/>
            <p:nvPr/>
          </p:nvSpPr>
          <p:spPr>
            <a:xfrm>
              <a:off x="5490971" y="2923257"/>
              <a:ext cx="1414145" cy="340360"/>
            </a:xfrm>
            <a:custGeom>
              <a:avLst/>
              <a:gdLst/>
              <a:ahLst/>
              <a:cxnLst/>
              <a:rect l="l" t="t" r="r" b="b"/>
              <a:pathLst>
                <a:path w="1414145" h="340360">
                  <a:moveTo>
                    <a:pt x="1413890" y="0"/>
                  </a:moveTo>
                  <a:lnTo>
                    <a:pt x="0" y="0"/>
                  </a:lnTo>
                  <a:lnTo>
                    <a:pt x="0" y="340257"/>
                  </a:lnTo>
                  <a:lnTo>
                    <a:pt x="1413890" y="340257"/>
                  </a:lnTo>
                  <a:lnTo>
                    <a:pt x="1413890" y="0"/>
                  </a:lnTo>
                  <a:close/>
                </a:path>
              </a:pathLst>
            </a:custGeom>
            <a:solidFill>
              <a:srgbClr val="F07F09"/>
            </a:solidFill>
          </p:spPr>
          <p:txBody>
            <a:bodyPr wrap="square" lIns="0" tIns="0" rIns="0" bIns="0" rtlCol="0"/>
            <a:lstStyle/>
            <a:p>
              <a:endParaRPr sz="2400"/>
            </a:p>
          </p:txBody>
        </p:sp>
      </p:grpSp>
      <p:sp>
        <p:nvSpPr>
          <p:cNvPr id="39" name="object 39"/>
          <p:cNvSpPr txBox="1"/>
          <p:nvPr/>
        </p:nvSpPr>
        <p:spPr>
          <a:xfrm>
            <a:off x="7866386" y="3964852"/>
            <a:ext cx="798407" cy="294097"/>
          </a:xfrm>
          <a:prstGeom prst="rect">
            <a:avLst/>
          </a:prstGeom>
        </p:spPr>
        <p:txBody>
          <a:bodyPr vert="horz" wrap="square" lIns="0" tIns="16933" rIns="0" bIns="0" rtlCol="0">
            <a:spAutoFit/>
          </a:bodyPr>
          <a:lstStyle/>
          <a:p>
            <a:pPr marL="16933">
              <a:spcBef>
                <a:spcPts val="133"/>
              </a:spcBef>
            </a:pPr>
            <a:r>
              <a:rPr spc="7" dirty="0">
                <a:solidFill>
                  <a:srgbClr val="FFFFFF"/>
                </a:solidFill>
                <a:latin typeface="Calibri"/>
                <a:cs typeface="Calibri"/>
              </a:rPr>
              <a:t>O</a:t>
            </a:r>
            <a:r>
              <a:rPr spc="-47" dirty="0">
                <a:solidFill>
                  <a:srgbClr val="FFFFFF"/>
                </a:solidFill>
                <a:latin typeface="Calibri"/>
                <a:cs typeface="Calibri"/>
              </a:rPr>
              <a:t>p</a:t>
            </a:r>
            <a:r>
              <a:rPr dirty="0">
                <a:solidFill>
                  <a:srgbClr val="FFFFFF"/>
                </a:solidFill>
                <a:latin typeface="Calibri"/>
                <a:cs typeface="Calibri"/>
              </a:rPr>
              <a:t>e</a:t>
            </a:r>
            <a:r>
              <a:rPr spc="-27" dirty="0">
                <a:solidFill>
                  <a:srgbClr val="FFFFFF"/>
                </a:solidFill>
                <a:latin typeface="Calibri"/>
                <a:cs typeface="Calibri"/>
              </a:rPr>
              <a:t>r</a:t>
            </a:r>
            <a:r>
              <a:rPr spc="33" dirty="0">
                <a:solidFill>
                  <a:srgbClr val="FFFFFF"/>
                </a:solidFill>
                <a:latin typeface="Calibri"/>
                <a:cs typeface="Calibri"/>
              </a:rPr>
              <a:t>a</a:t>
            </a:r>
            <a:r>
              <a:rPr dirty="0">
                <a:solidFill>
                  <a:srgbClr val="FFFFFF"/>
                </a:solidFill>
                <a:latin typeface="Calibri"/>
                <a:cs typeface="Calibri"/>
              </a:rPr>
              <a:t>te</a:t>
            </a:r>
            <a:endParaRPr>
              <a:latin typeface="Calibri"/>
              <a:cs typeface="Calibri"/>
            </a:endParaRPr>
          </a:p>
        </p:txBody>
      </p:sp>
      <p:grpSp>
        <p:nvGrpSpPr>
          <p:cNvPr id="40" name="object 40"/>
          <p:cNvGrpSpPr/>
          <p:nvPr/>
        </p:nvGrpSpPr>
        <p:grpSpPr>
          <a:xfrm>
            <a:off x="7264401" y="4406900"/>
            <a:ext cx="2070100" cy="685800"/>
            <a:chOff x="5448300" y="3305175"/>
            <a:chExt cx="1552575" cy="514350"/>
          </a:xfrm>
        </p:grpSpPr>
        <p:sp>
          <p:nvSpPr>
            <p:cNvPr id="41" name="object 41"/>
            <p:cNvSpPr/>
            <p:nvPr/>
          </p:nvSpPr>
          <p:spPr>
            <a:xfrm>
              <a:off x="5448300" y="3305175"/>
              <a:ext cx="1552575" cy="476250"/>
            </a:xfrm>
            <a:prstGeom prst="rect">
              <a:avLst/>
            </a:prstGeom>
            <a:blipFill>
              <a:blip r:embed="rId14" cstate="print"/>
              <a:stretch>
                <a:fillRect/>
              </a:stretch>
            </a:blipFill>
          </p:spPr>
          <p:txBody>
            <a:bodyPr wrap="square" lIns="0" tIns="0" rIns="0" bIns="0" rtlCol="0"/>
            <a:lstStyle/>
            <a:p>
              <a:endParaRPr sz="2400"/>
            </a:p>
          </p:txBody>
        </p:sp>
        <p:sp>
          <p:nvSpPr>
            <p:cNvPr id="42" name="object 42"/>
            <p:cNvSpPr/>
            <p:nvPr/>
          </p:nvSpPr>
          <p:spPr>
            <a:xfrm>
              <a:off x="5762609" y="3324225"/>
              <a:ext cx="952500" cy="495300"/>
            </a:xfrm>
            <a:prstGeom prst="rect">
              <a:avLst/>
            </a:prstGeom>
            <a:blipFill>
              <a:blip r:embed="rId15" cstate="print"/>
              <a:stretch>
                <a:fillRect/>
              </a:stretch>
            </a:blipFill>
          </p:spPr>
          <p:txBody>
            <a:bodyPr wrap="square" lIns="0" tIns="0" rIns="0" bIns="0" rtlCol="0"/>
            <a:lstStyle/>
            <a:p>
              <a:endParaRPr sz="2400"/>
            </a:p>
          </p:txBody>
        </p:sp>
        <p:sp>
          <p:nvSpPr>
            <p:cNvPr id="43" name="object 43"/>
            <p:cNvSpPr/>
            <p:nvPr/>
          </p:nvSpPr>
          <p:spPr>
            <a:xfrm>
              <a:off x="5490971" y="3344393"/>
              <a:ext cx="1414145" cy="340360"/>
            </a:xfrm>
            <a:custGeom>
              <a:avLst/>
              <a:gdLst/>
              <a:ahLst/>
              <a:cxnLst/>
              <a:rect l="l" t="t" r="r" b="b"/>
              <a:pathLst>
                <a:path w="1414145" h="340360">
                  <a:moveTo>
                    <a:pt x="1413890" y="0"/>
                  </a:moveTo>
                  <a:lnTo>
                    <a:pt x="0" y="0"/>
                  </a:lnTo>
                  <a:lnTo>
                    <a:pt x="0" y="340257"/>
                  </a:lnTo>
                  <a:lnTo>
                    <a:pt x="1413890" y="340257"/>
                  </a:lnTo>
                  <a:lnTo>
                    <a:pt x="1413890" y="0"/>
                  </a:lnTo>
                  <a:close/>
                </a:path>
              </a:pathLst>
            </a:custGeom>
            <a:solidFill>
              <a:srgbClr val="F07F09"/>
            </a:solidFill>
          </p:spPr>
          <p:txBody>
            <a:bodyPr wrap="square" lIns="0" tIns="0" rIns="0" bIns="0" rtlCol="0"/>
            <a:lstStyle/>
            <a:p>
              <a:endParaRPr sz="2400"/>
            </a:p>
          </p:txBody>
        </p:sp>
      </p:grpSp>
      <p:sp>
        <p:nvSpPr>
          <p:cNvPr id="44" name="object 44"/>
          <p:cNvSpPr txBox="1"/>
          <p:nvPr/>
        </p:nvSpPr>
        <p:spPr>
          <a:xfrm>
            <a:off x="7866385" y="4527547"/>
            <a:ext cx="802640" cy="294097"/>
          </a:xfrm>
          <a:prstGeom prst="rect">
            <a:avLst/>
          </a:prstGeom>
        </p:spPr>
        <p:txBody>
          <a:bodyPr vert="horz" wrap="square" lIns="0" tIns="16933" rIns="0" bIns="0" rtlCol="0">
            <a:spAutoFit/>
          </a:bodyPr>
          <a:lstStyle/>
          <a:p>
            <a:pPr marL="16933">
              <a:spcBef>
                <a:spcPts val="133"/>
              </a:spcBef>
            </a:pPr>
            <a:r>
              <a:rPr spc="-40" dirty="0">
                <a:solidFill>
                  <a:srgbClr val="FFFFFF"/>
                </a:solidFill>
                <a:latin typeface="Calibri"/>
                <a:cs typeface="Calibri"/>
              </a:rPr>
              <a:t>M</a:t>
            </a:r>
            <a:r>
              <a:rPr spc="47" dirty="0">
                <a:solidFill>
                  <a:srgbClr val="FFFFFF"/>
                </a:solidFill>
                <a:latin typeface="Calibri"/>
                <a:cs typeface="Calibri"/>
              </a:rPr>
              <a:t>o</a:t>
            </a:r>
            <a:r>
              <a:rPr spc="-47" dirty="0">
                <a:solidFill>
                  <a:srgbClr val="FFFFFF"/>
                </a:solidFill>
                <a:latin typeface="Calibri"/>
                <a:cs typeface="Calibri"/>
              </a:rPr>
              <a:t>n</a:t>
            </a:r>
            <a:r>
              <a:rPr spc="-13" dirty="0">
                <a:solidFill>
                  <a:srgbClr val="FFFFFF"/>
                </a:solidFill>
                <a:latin typeface="Calibri"/>
                <a:cs typeface="Calibri"/>
              </a:rPr>
              <a:t>i</a:t>
            </a:r>
            <a:r>
              <a:rPr dirty="0">
                <a:solidFill>
                  <a:srgbClr val="FFFFFF"/>
                </a:solidFill>
                <a:latin typeface="Calibri"/>
                <a:cs typeface="Calibri"/>
              </a:rPr>
              <a:t>t</a:t>
            </a:r>
            <a:r>
              <a:rPr spc="47" dirty="0">
                <a:solidFill>
                  <a:srgbClr val="FFFFFF"/>
                </a:solidFill>
                <a:latin typeface="Calibri"/>
                <a:cs typeface="Calibri"/>
              </a:rPr>
              <a:t>o</a:t>
            </a:r>
            <a:r>
              <a:rPr dirty="0">
                <a:solidFill>
                  <a:srgbClr val="FFFFFF"/>
                </a:solidFill>
                <a:latin typeface="Calibri"/>
                <a:cs typeface="Calibri"/>
              </a:rPr>
              <a:t>r</a:t>
            </a:r>
            <a:endParaRPr>
              <a:latin typeface="Calibri"/>
              <a:cs typeface="Calibri"/>
            </a:endParaRPr>
          </a:p>
        </p:txBody>
      </p:sp>
      <p:grpSp>
        <p:nvGrpSpPr>
          <p:cNvPr id="45" name="object 45"/>
          <p:cNvGrpSpPr/>
          <p:nvPr/>
        </p:nvGrpSpPr>
        <p:grpSpPr>
          <a:xfrm>
            <a:off x="4470400" y="2857501"/>
            <a:ext cx="3086947" cy="2019300"/>
            <a:chOff x="3352800" y="2143125"/>
            <a:chExt cx="2315210" cy="1514475"/>
          </a:xfrm>
        </p:grpSpPr>
        <p:sp>
          <p:nvSpPr>
            <p:cNvPr id="46" name="object 46"/>
            <p:cNvSpPr/>
            <p:nvPr/>
          </p:nvSpPr>
          <p:spPr>
            <a:xfrm>
              <a:off x="3438540" y="2171700"/>
              <a:ext cx="2228850" cy="1485900"/>
            </a:xfrm>
            <a:prstGeom prst="rect">
              <a:avLst/>
            </a:prstGeom>
            <a:blipFill>
              <a:blip r:embed="rId16" cstate="print"/>
              <a:stretch>
                <a:fillRect/>
              </a:stretch>
            </a:blipFill>
          </p:spPr>
          <p:txBody>
            <a:bodyPr wrap="square" lIns="0" tIns="0" rIns="0" bIns="0" rtlCol="0"/>
            <a:lstStyle/>
            <a:p>
              <a:endParaRPr sz="2400"/>
            </a:p>
          </p:txBody>
        </p:sp>
        <p:sp>
          <p:nvSpPr>
            <p:cNvPr id="47" name="object 47"/>
            <p:cNvSpPr/>
            <p:nvPr/>
          </p:nvSpPr>
          <p:spPr>
            <a:xfrm>
              <a:off x="3474963" y="2259460"/>
              <a:ext cx="2016125" cy="1301750"/>
            </a:xfrm>
            <a:custGeom>
              <a:avLst/>
              <a:gdLst/>
              <a:ahLst/>
              <a:cxnLst/>
              <a:rect l="l" t="t" r="r" b="b"/>
              <a:pathLst>
                <a:path w="2016125" h="1301750">
                  <a:moveTo>
                    <a:pt x="226710" y="1251703"/>
                  </a:moveTo>
                  <a:lnTo>
                    <a:pt x="181508" y="1259323"/>
                  </a:lnTo>
                  <a:lnTo>
                    <a:pt x="181996" y="1259323"/>
                  </a:lnTo>
                  <a:lnTo>
                    <a:pt x="136398" y="1265301"/>
                  </a:lnTo>
                  <a:lnTo>
                    <a:pt x="136916" y="1265301"/>
                  </a:lnTo>
                  <a:lnTo>
                    <a:pt x="91074" y="1269610"/>
                  </a:lnTo>
                  <a:lnTo>
                    <a:pt x="91592" y="1269610"/>
                  </a:lnTo>
                  <a:lnTo>
                    <a:pt x="45598" y="1272277"/>
                  </a:lnTo>
                  <a:lnTo>
                    <a:pt x="46116" y="1272277"/>
                  </a:lnTo>
                  <a:lnTo>
                    <a:pt x="0" y="1273170"/>
                  </a:lnTo>
                  <a:lnTo>
                    <a:pt x="640" y="1301745"/>
                  </a:lnTo>
                  <a:lnTo>
                    <a:pt x="47000" y="1300852"/>
                  </a:lnTo>
                  <a:lnTo>
                    <a:pt x="93482" y="1298067"/>
                  </a:lnTo>
                  <a:lnTo>
                    <a:pt x="139842" y="1293613"/>
                  </a:lnTo>
                  <a:lnTo>
                    <a:pt x="185928" y="1287648"/>
                  </a:lnTo>
                  <a:lnTo>
                    <a:pt x="231648" y="1279897"/>
                  </a:lnTo>
                  <a:lnTo>
                    <a:pt x="276880" y="1270503"/>
                  </a:lnTo>
                  <a:lnTo>
                    <a:pt x="321564" y="1259704"/>
                  </a:lnTo>
                  <a:lnTo>
                    <a:pt x="350013" y="1251834"/>
                  </a:lnTo>
                  <a:lnTo>
                    <a:pt x="226192" y="1251834"/>
                  </a:lnTo>
                  <a:lnTo>
                    <a:pt x="226710" y="1251703"/>
                  </a:lnTo>
                  <a:close/>
                </a:path>
                <a:path w="2016125" h="1301750">
                  <a:moveTo>
                    <a:pt x="314584" y="1232022"/>
                  </a:moveTo>
                  <a:lnTo>
                    <a:pt x="270388" y="1242690"/>
                  </a:lnTo>
                  <a:lnTo>
                    <a:pt x="226192" y="1251834"/>
                  </a:lnTo>
                  <a:lnTo>
                    <a:pt x="350013" y="1251834"/>
                  </a:lnTo>
                  <a:lnTo>
                    <a:pt x="365638" y="1247512"/>
                  </a:lnTo>
                  <a:lnTo>
                    <a:pt x="408950" y="1233927"/>
                  </a:lnTo>
                  <a:lnTo>
                    <a:pt x="414029" y="1232154"/>
                  </a:lnTo>
                  <a:lnTo>
                    <a:pt x="314218" y="1232154"/>
                  </a:lnTo>
                  <a:lnTo>
                    <a:pt x="314584" y="1232022"/>
                  </a:lnTo>
                  <a:close/>
                </a:path>
                <a:path w="2016125" h="1301750">
                  <a:moveTo>
                    <a:pt x="270906" y="1242559"/>
                  </a:moveTo>
                  <a:lnTo>
                    <a:pt x="270274" y="1242690"/>
                  </a:lnTo>
                  <a:lnTo>
                    <a:pt x="270906" y="1242559"/>
                  </a:lnTo>
                  <a:close/>
                </a:path>
                <a:path w="2016125" h="1301750">
                  <a:moveTo>
                    <a:pt x="482978" y="1206745"/>
                  </a:moveTo>
                  <a:lnTo>
                    <a:pt x="400202" y="1206745"/>
                  </a:lnTo>
                  <a:lnTo>
                    <a:pt x="357378" y="1220211"/>
                  </a:lnTo>
                  <a:lnTo>
                    <a:pt x="314218" y="1232154"/>
                  </a:lnTo>
                  <a:lnTo>
                    <a:pt x="414029" y="1232154"/>
                  </a:lnTo>
                  <a:lnTo>
                    <a:pt x="451500" y="1219068"/>
                  </a:lnTo>
                  <a:lnTo>
                    <a:pt x="482978" y="1206745"/>
                  </a:lnTo>
                  <a:close/>
                </a:path>
                <a:path w="2016125" h="1301750">
                  <a:moveTo>
                    <a:pt x="357774" y="1220080"/>
                  </a:moveTo>
                  <a:lnTo>
                    <a:pt x="357301" y="1220211"/>
                  </a:lnTo>
                  <a:lnTo>
                    <a:pt x="357774" y="1220080"/>
                  </a:lnTo>
                  <a:close/>
                </a:path>
                <a:path w="2016125" h="1301750">
                  <a:moveTo>
                    <a:pt x="517763" y="1192149"/>
                  </a:moveTo>
                  <a:lnTo>
                    <a:pt x="441716" y="1192149"/>
                  </a:lnTo>
                  <a:lnTo>
                    <a:pt x="399684" y="1206876"/>
                  </a:lnTo>
                  <a:lnTo>
                    <a:pt x="400202" y="1206745"/>
                  </a:lnTo>
                  <a:lnTo>
                    <a:pt x="482978" y="1206745"/>
                  </a:lnTo>
                  <a:lnTo>
                    <a:pt x="493014" y="1202817"/>
                  </a:lnTo>
                  <a:lnTo>
                    <a:pt x="517763" y="1192149"/>
                  </a:lnTo>
                  <a:close/>
                </a:path>
                <a:path w="2016125" h="1301750">
                  <a:moveTo>
                    <a:pt x="553029" y="1176265"/>
                  </a:moveTo>
                  <a:lnTo>
                    <a:pt x="482498" y="1176265"/>
                  </a:lnTo>
                  <a:lnTo>
                    <a:pt x="441350" y="1192267"/>
                  </a:lnTo>
                  <a:lnTo>
                    <a:pt x="441716" y="1192149"/>
                  </a:lnTo>
                  <a:lnTo>
                    <a:pt x="517763" y="1192149"/>
                  </a:lnTo>
                  <a:lnTo>
                    <a:pt x="533674" y="1185291"/>
                  </a:lnTo>
                  <a:lnTo>
                    <a:pt x="553029" y="1176265"/>
                  </a:lnTo>
                  <a:close/>
                </a:path>
                <a:path w="2016125" h="1301750">
                  <a:moveTo>
                    <a:pt x="622206" y="1141095"/>
                  </a:moveTo>
                  <a:lnTo>
                    <a:pt x="560832" y="1141095"/>
                  </a:lnTo>
                  <a:lnTo>
                    <a:pt x="560344" y="1141344"/>
                  </a:lnTo>
                  <a:lnTo>
                    <a:pt x="521726" y="1159383"/>
                  </a:lnTo>
                  <a:lnTo>
                    <a:pt x="481980" y="1176396"/>
                  </a:lnTo>
                  <a:lnTo>
                    <a:pt x="482498" y="1176265"/>
                  </a:lnTo>
                  <a:lnTo>
                    <a:pt x="553029" y="1176265"/>
                  </a:lnTo>
                  <a:lnTo>
                    <a:pt x="573176" y="1166871"/>
                  </a:lnTo>
                  <a:lnTo>
                    <a:pt x="611520" y="1147059"/>
                  </a:lnTo>
                  <a:lnTo>
                    <a:pt x="622206" y="1141095"/>
                  </a:lnTo>
                  <a:close/>
                </a:path>
                <a:path w="2016125" h="1301750">
                  <a:moveTo>
                    <a:pt x="522244" y="1159120"/>
                  </a:moveTo>
                  <a:lnTo>
                    <a:pt x="521633" y="1159383"/>
                  </a:lnTo>
                  <a:lnTo>
                    <a:pt x="522244" y="1159120"/>
                  </a:lnTo>
                  <a:close/>
                </a:path>
                <a:path w="2016125" h="1301750">
                  <a:moveTo>
                    <a:pt x="560786" y="1141116"/>
                  </a:moveTo>
                  <a:lnTo>
                    <a:pt x="560297" y="1141344"/>
                  </a:lnTo>
                  <a:lnTo>
                    <a:pt x="560786" y="1141116"/>
                  </a:lnTo>
                  <a:close/>
                </a:path>
                <a:path w="2016125" h="1301750">
                  <a:moveTo>
                    <a:pt x="598170" y="1121782"/>
                  </a:moveTo>
                  <a:lnTo>
                    <a:pt x="560786" y="1141116"/>
                  </a:lnTo>
                  <a:lnTo>
                    <a:pt x="622206" y="1141095"/>
                  </a:lnTo>
                  <a:lnTo>
                    <a:pt x="648614" y="1126354"/>
                  </a:lnTo>
                  <a:lnTo>
                    <a:pt x="655691" y="1122045"/>
                  </a:lnTo>
                  <a:lnTo>
                    <a:pt x="597804" y="1122045"/>
                  </a:lnTo>
                  <a:lnTo>
                    <a:pt x="598170" y="1121782"/>
                  </a:lnTo>
                  <a:close/>
                </a:path>
                <a:path w="2016125" h="1301750">
                  <a:moveTo>
                    <a:pt x="688894" y="1101589"/>
                  </a:moveTo>
                  <a:lnTo>
                    <a:pt x="634502" y="1101589"/>
                  </a:lnTo>
                  <a:lnTo>
                    <a:pt x="597804" y="1122045"/>
                  </a:lnTo>
                  <a:lnTo>
                    <a:pt x="655691" y="1122045"/>
                  </a:lnTo>
                  <a:lnTo>
                    <a:pt x="684276" y="1104637"/>
                  </a:lnTo>
                  <a:lnTo>
                    <a:pt x="688894" y="1101589"/>
                  </a:lnTo>
                  <a:close/>
                </a:path>
                <a:path w="2016125" h="1301750">
                  <a:moveTo>
                    <a:pt x="720844" y="1080384"/>
                  </a:moveTo>
                  <a:lnTo>
                    <a:pt x="669310" y="1080384"/>
                  </a:lnTo>
                  <a:lnTo>
                    <a:pt x="633984" y="1101852"/>
                  </a:lnTo>
                  <a:lnTo>
                    <a:pt x="634502" y="1101589"/>
                  </a:lnTo>
                  <a:lnTo>
                    <a:pt x="688894" y="1101589"/>
                  </a:lnTo>
                  <a:lnTo>
                    <a:pt x="718718" y="1081908"/>
                  </a:lnTo>
                  <a:lnTo>
                    <a:pt x="720844" y="1080384"/>
                  </a:lnTo>
                  <a:close/>
                </a:path>
                <a:path w="2016125" h="1301750">
                  <a:moveTo>
                    <a:pt x="751651" y="1058286"/>
                  </a:moveTo>
                  <a:lnTo>
                    <a:pt x="702716" y="1058286"/>
                  </a:lnTo>
                  <a:lnTo>
                    <a:pt x="668792" y="1080634"/>
                  </a:lnTo>
                  <a:lnTo>
                    <a:pt x="669310" y="1080384"/>
                  </a:lnTo>
                  <a:lnTo>
                    <a:pt x="720844" y="1080384"/>
                  </a:lnTo>
                  <a:lnTo>
                    <a:pt x="751651" y="1058286"/>
                  </a:lnTo>
                  <a:close/>
                </a:path>
                <a:path w="2016125" h="1301750">
                  <a:moveTo>
                    <a:pt x="808891" y="1011673"/>
                  </a:moveTo>
                  <a:lnTo>
                    <a:pt x="764804" y="1011673"/>
                  </a:lnTo>
                  <a:lnTo>
                    <a:pt x="734080" y="1035676"/>
                  </a:lnTo>
                  <a:lnTo>
                    <a:pt x="702320" y="1058536"/>
                  </a:lnTo>
                  <a:lnTo>
                    <a:pt x="702716" y="1058286"/>
                  </a:lnTo>
                  <a:lnTo>
                    <a:pt x="751651" y="1058286"/>
                  </a:lnTo>
                  <a:lnTo>
                    <a:pt x="782574" y="1034034"/>
                  </a:lnTo>
                  <a:lnTo>
                    <a:pt x="808891" y="1011673"/>
                  </a:lnTo>
                  <a:close/>
                </a:path>
                <a:path w="2016125" h="1301750">
                  <a:moveTo>
                    <a:pt x="734568" y="1035295"/>
                  </a:moveTo>
                  <a:lnTo>
                    <a:pt x="734039" y="1035676"/>
                  </a:lnTo>
                  <a:lnTo>
                    <a:pt x="734568" y="1035295"/>
                  </a:lnTo>
                  <a:close/>
                </a:path>
                <a:path w="2016125" h="1301750">
                  <a:moveTo>
                    <a:pt x="859837" y="962274"/>
                  </a:moveTo>
                  <a:lnTo>
                    <a:pt x="820064" y="962274"/>
                  </a:lnTo>
                  <a:lnTo>
                    <a:pt x="819546" y="962787"/>
                  </a:lnTo>
                  <a:lnTo>
                    <a:pt x="792876" y="987801"/>
                  </a:lnTo>
                  <a:lnTo>
                    <a:pt x="764286" y="1012054"/>
                  </a:lnTo>
                  <a:lnTo>
                    <a:pt x="764804" y="1011673"/>
                  </a:lnTo>
                  <a:lnTo>
                    <a:pt x="808891" y="1011673"/>
                  </a:lnTo>
                  <a:lnTo>
                    <a:pt x="812170" y="1008888"/>
                  </a:lnTo>
                  <a:lnTo>
                    <a:pt x="839724" y="982980"/>
                  </a:lnTo>
                  <a:lnTo>
                    <a:pt x="859837" y="962274"/>
                  </a:lnTo>
                  <a:close/>
                </a:path>
                <a:path w="2016125" h="1301750">
                  <a:moveTo>
                    <a:pt x="793394" y="987289"/>
                  </a:moveTo>
                  <a:lnTo>
                    <a:pt x="792792" y="987801"/>
                  </a:lnTo>
                  <a:lnTo>
                    <a:pt x="793394" y="987289"/>
                  </a:lnTo>
                  <a:close/>
                </a:path>
                <a:path w="2016125" h="1301750">
                  <a:moveTo>
                    <a:pt x="819825" y="962499"/>
                  </a:moveTo>
                  <a:lnTo>
                    <a:pt x="819519" y="962787"/>
                  </a:lnTo>
                  <a:lnTo>
                    <a:pt x="819825" y="962499"/>
                  </a:lnTo>
                  <a:close/>
                </a:path>
                <a:path w="2016125" h="1301750">
                  <a:moveTo>
                    <a:pt x="882741" y="936747"/>
                  </a:moveTo>
                  <a:lnTo>
                    <a:pt x="844814" y="936747"/>
                  </a:lnTo>
                  <a:lnTo>
                    <a:pt x="819825" y="962499"/>
                  </a:lnTo>
                  <a:lnTo>
                    <a:pt x="820064" y="962274"/>
                  </a:lnTo>
                  <a:lnTo>
                    <a:pt x="859837" y="962274"/>
                  </a:lnTo>
                  <a:lnTo>
                    <a:pt x="865632" y="956310"/>
                  </a:lnTo>
                  <a:lnTo>
                    <a:pt x="882741" y="936747"/>
                  </a:lnTo>
                  <a:close/>
                </a:path>
                <a:path w="2016125" h="1301750">
                  <a:moveTo>
                    <a:pt x="903871" y="910590"/>
                  </a:moveTo>
                  <a:lnTo>
                    <a:pt x="867552" y="910590"/>
                  </a:lnTo>
                  <a:lnTo>
                    <a:pt x="867034" y="911220"/>
                  </a:lnTo>
                  <a:lnTo>
                    <a:pt x="844296" y="937260"/>
                  </a:lnTo>
                  <a:lnTo>
                    <a:pt x="844814" y="936747"/>
                  </a:lnTo>
                  <a:lnTo>
                    <a:pt x="882741" y="936747"/>
                  </a:lnTo>
                  <a:lnTo>
                    <a:pt x="889406" y="929127"/>
                  </a:lnTo>
                  <a:lnTo>
                    <a:pt x="903871" y="910590"/>
                  </a:lnTo>
                  <a:close/>
                </a:path>
                <a:path w="2016125" h="1301750">
                  <a:moveTo>
                    <a:pt x="867322" y="910853"/>
                  </a:moveTo>
                  <a:lnTo>
                    <a:pt x="867002" y="911220"/>
                  </a:lnTo>
                  <a:lnTo>
                    <a:pt x="867322" y="910853"/>
                  </a:lnTo>
                  <a:close/>
                </a:path>
                <a:path w="2016125" h="1301750">
                  <a:moveTo>
                    <a:pt x="923043" y="884038"/>
                  </a:moveTo>
                  <a:lnTo>
                    <a:pt x="888370" y="884038"/>
                  </a:lnTo>
                  <a:lnTo>
                    <a:pt x="887882" y="884682"/>
                  </a:lnTo>
                  <a:lnTo>
                    <a:pt x="867322" y="910853"/>
                  </a:lnTo>
                  <a:lnTo>
                    <a:pt x="867552" y="910590"/>
                  </a:lnTo>
                  <a:lnTo>
                    <a:pt x="903871" y="910590"/>
                  </a:lnTo>
                  <a:lnTo>
                    <a:pt x="911108" y="901314"/>
                  </a:lnTo>
                  <a:lnTo>
                    <a:pt x="923043" y="884038"/>
                  </a:lnTo>
                  <a:close/>
                </a:path>
                <a:path w="2016125" h="1301750">
                  <a:moveTo>
                    <a:pt x="888015" y="884490"/>
                  </a:moveTo>
                  <a:lnTo>
                    <a:pt x="887865" y="884682"/>
                  </a:lnTo>
                  <a:lnTo>
                    <a:pt x="888015" y="884490"/>
                  </a:lnTo>
                  <a:close/>
                </a:path>
                <a:path w="2016125" h="1301750">
                  <a:moveTo>
                    <a:pt x="940490" y="857118"/>
                  </a:moveTo>
                  <a:lnTo>
                    <a:pt x="907054" y="857118"/>
                  </a:lnTo>
                  <a:lnTo>
                    <a:pt x="888015" y="884490"/>
                  </a:lnTo>
                  <a:lnTo>
                    <a:pt x="888370" y="884038"/>
                  </a:lnTo>
                  <a:lnTo>
                    <a:pt x="923043" y="884038"/>
                  </a:lnTo>
                  <a:lnTo>
                    <a:pt x="930676" y="872989"/>
                  </a:lnTo>
                  <a:lnTo>
                    <a:pt x="939698" y="858511"/>
                  </a:lnTo>
                  <a:lnTo>
                    <a:pt x="940490" y="857118"/>
                  </a:lnTo>
                  <a:close/>
                </a:path>
                <a:path w="2016125" h="1301750">
                  <a:moveTo>
                    <a:pt x="948132" y="843652"/>
                  </a:moveTo>
                  <a:lnTo>
                    <a:pt x="915314" y="843652"/>
                  </a:lnTo>
                  <a:lnTo>
                    <a:pt x="906536" y="857749"/>
                  </a:lnTo>
                  <a:lnTo>
                    <a:pt x="907054" y="857118"/>
                  </a:lnTo>
                  <a:lnTo>
                    <a:pt x="940490" y="857118"/>
                  </a:lnTo>
                  <a:lnTo>
                    <a:pt x="948132" y="843652"/>
                  </a:lnTo>
                  <a:close/>
                </a:path>
                <a:path w="2016125" h="1301750">
                  <a:moveTo>
                    <a:pt x="923056" y="829936"/>
                  </a:moveTo>
                  <a:lnTo>
                    <a:pt x="915040" y="844033"/>
                  </a:lnTo>
                  <a:lnTo>
                    <a:pt x="915314" y="843652"/>
                  </a:lnTo>
                  <a:lnTo>
                    <a:pt x="948132" y="843652"/>
                  </a:lnTo>
                  <a:lnTo>
                    <a:pt x="955220" y="830448"/>
                  </a:lnTo>
                  <a:lnTo>
                    <a:pt x="922934" y="830448"/>
                  </a:lnTo>
                  <a:lnTo>
                    <a:pt x="923056" y="829936"/>
                  </a:lnTo>
                  <a:close/>
                </a:path>
                <a:path w="2016125" h="1301750">
                  <a:moveTo>
                    <a:pt x="962176" y="816351"/>
                  </a:moveTo>
                  <a:lnTo>
                    <a:pt x="930402" y="816351"/>
                  </a:lnTo>
                  <a:lnTo>
                    <a:pt x="922934" y="830448"/>
                  </a:lnTo>
                  <a:lnTo>
                    <a:pt x="955220" y="830448"/>
                  </a:lnTo>
                  <a:lnTo>
                    <a:pt x="955700" y="829555"/>
                  </a:lnTo>
                  <a:lnTo>
                    <a:pt x="962176" y="816351"/>
                  </a:lnTo>
                  <a:close/>
                </a:path>
                <a:path w="2016125" h="1301750">
                  <a:moveTo>
                    <a:pt x="968458" y="802504"/>
                  </a:moveTo>
                  <a:lnTo>
                    <a:pt x="937138" y="802504"/>
                  </a:lnTo>
                  <a:lnTo>
                    <a:pt x="930158" y="816732"/>
                  </a:lnTo>
                  <a:lnTo>
                    <a:pt x="930402" y="816351"/>
                  </a:lnTo>
                  <a:lnTo>
                    <a:pt x="962176" y="816351"/>
                  </a:lnTo>
                  <a:lnTo>
                    <a:pt x="962924" y="814827"/>
                  </a:lnTo>
                  <a:lnTo>
                    <a:pt x="968458" y="802504"/>
                  </a:lnTo>
                  <a:close/>
                </a:path>
                <a:path w="2016125" h="1301750">
                  <a:moveTo>
                    <a:pt x="979068" y="774822"/>
                  </a:moveTo>
                  <a:lnTo>
                    <a:pt x="948842" y="774822"/>
                  </a:lnTo>
                  <a:lnTo>
                    <a:pt x="943112" y="789300"/>
                  </a:lnTo>
                  <a:lnTo>
                    <a:pt x="936976" y="802833"/>
                  </a:lnTo>
                  <a:lnTo>
                    <a:pt x="937138" y="802504"/>
                  </a:lnTo>
                  <a:lnTo>
                    <a:pt x="968458" y="802504"/>
                  </a:lnTo>
                  <a:lnTo>
                    <a:pt x="969538" y="800100"/>
                  </a:lnTo>
                  <a:lnTo>
                    <a:pt x="975512" y="785109"/>
                  </a:lnTo>
                  <a:lnTo>
                    <a:pt x="979068" y="774822"/>
                  </a:lnTo>
                  <a:close/>
                </a:path>
                <a:path w="2016125" h="1301750">
                  <a:moveTo>
                    <a:pt x="943356" y="788670"/>
                  </a:moveTo>
                  <a:lnTo>
                    <a:pt x="943071" y="789300"/>
                  </a:lnTo>
                  <a:lnTo>
                    <a:pt x="943356" y="788670"/>
                  </a:lnTo>
                  <a:close/>
                </a:path>
                <a:path w="2016125" h="1301750">
                  <a:moveTo>
                    <a:pt x="987477" y="747009"/>
                  </a:moveTo>
                  <a:lnTo>
                    <a:pt x="957986" y="747009"/>
                  </a:lnTo>
                  <a:lnTo>
                    <a:pt x="953536" y="761487"/>
                  </a:lnTo>
                  <a:lnTo>
                    <a:pt x="948568" y="775453"/>
                  </a:lnTo>
                  <a:lnTo>
                    <a:pt x="948842" y="774822"/>
                  </a:lnTo>
                  <a:lnTo>
                    <a:pt x="979068" y="774822"/>
                  </a:lnTo>
                  <a:lnTo>
                    <a:pt x="980694" y="770119"/>
                  </a:lnTo>
                  <a:lnTo>
                    <a:pt x="985266" y="755260"/>
                  </a:lnTo>
                  <a:lnTo>
                    <a:pt x="987477" y="747009"/>
                  </a:lnTo>
                  <a:close/>
                </a:path>
                <a:path w="2016125" h="1301750">
                  <a:moveTo>
                    <a:pt x="953658" y="760975"/>
                  </a:moveTo>
                  <a:lnTo>
                    <a:pt x="953478" y="761487"/>
                  </a:lnTo>
                  <a:lnTo>
                    <a:pt x="953658" y="760975"/>
                  </a:lnTo>
                  <a:close/>
                </a:path>
                <a:path w="2016125" h="1301750">
                  <a:moveTo>
                    <a:pt x="993455" y="719328"/>
                  </a:moveTo>
                  <a:lnTo>
                    <a:pt x="964448" y="719328"/>
                  </a:lnTo>
                  <a:lnTo>
                    <a:pt x="961400" y="733806"/>
                  </a:lnTo>
                  <a:lnTo>
                    <a:pt x="957712" y="747640"/>
                  </a:lnTo>
                  <a:lnTo>
                    <a:pt x="957986" y="747009"/>
                  </a:lnTo>
                  <a:lnTo>
                    <a:pt x="987477" y="747009"/>
                  </a:lnTo>
                  <a:lnTo>
                    <a:pt x="989350" y="740020"/>
                  </a:lnTo>
                  <a:lnTo>
                    <a:pt x="992520" y="724911"/>
                  </a:lnTo>
                  <a:lnTo>
                    <a:pt x="993455" y="719328"/>
                  </a:lnTo>
                  <a:close/>
                </a:path>
                <a:path w="2016125" h="1301750">
                  <a:moveTo>
                    <a:pt x="961522" y="733162"/>
                  </a:moveTo>
                  <a:lnTo>
                    <a:pt x="961352" y="733806"/>
                  </a:lnTo>
                  <a:lnTo>
                    <a:pt x="961522" y="733162"/>
                  </a:lnTo>
                  <a:close/>
                </a:path>
                <a:path w="2016125" h="1301750">
                  <a:moveTo>
                    <a:pt x="995621" y="705231"/>
                  </a:moveTo>
                  <a:lnTo>
                    <a:pt x="966856" y="705231"/>
                  </a:lnTo>
                  <a:lnTo>
                    <a:pt x="964326" y="719827"/>
                  </a:lnTo>
                  <a:lnTo>
                    <a:pt x="964448" y="719328"/>
                  </a:lnTo>
                  <a:lnTo>
                    <a:pt x="993455" y="719328"/>
                  </a:lnTo>
                  <a:lnTo>
                    <a:pt x="995050" y="709803"/>
                  </a:lnTo>
                  <a:lnTo>
                    <a:pt x="995621" y="705231"/>
                  </a:lnTo>
                  <a:close/>
                </a:path>
                <a:path w="2016125" h="1301750">
                  <a:moveTo>
                    <a:pt x="1929791" y="28562"/>
                  </a:moveTo>
                  <a:lnTo>
                    <a:pt x="1869826" y="33528"/>
                  </a:lnTo>
                  <a:lnTo>
                    <a:pt x="1821454" y="39742"/>
                  </a:lnTo>
                  <a:lnTo>
                    <a:pt x="1773570" y="47493"/>
                  </a:lnTo>
                  <a:lnTo>
                    <a:pt x="1726204" y="56769"/>
                  </a:lnTo>
                  <a:lnTo>
                    <a:pt x="1679326" y="67686"/>
                  </a:lnTo>
                  <a:lnTo>
                    <a:pt x="1633240" y="79878"/>
                  </a:lnTo>
                  <a:lnTo>
                    <a:pt x="1587764" y="93463"/>
                  </a:lnTo>
                  <a:lnTo>
                    <a:pt x="1543324" y="108453"/>
                  </a:lnTo>
                  <a:lnTo>
                    <a:pt x="1499768" y="124587"/>
                  </a:lnTo>
                  <a:lnTo>
                    <a:pt x="1457218" y="141981"/>
                  </a:lnTo>
                  <a:lnTo>
                    <a:pt x="1415796" y="160650"/>
                  </a:lnTo>
                  <a:lnTo>
                    <a:pt x="1375562" y="180331"/>
                  </a:lnTo>
                  <a:lnTo>
                    <a:pt x="1336700" y="201036"/>
                  </a:lnTo>
                  <a:lnTo>
                    <a:pt x="1299210" y="222885"/>
                  </a:lnTo>
                  <a:lnTo>
                    <a:pt x="1263274" y="245482"/>
                  </a:lnTo>
                  <a:lnTo>
                    <a:pt x="1228984" y="268986"/>
                  </a:lnTo>
                  <a:lnTo>
                    <a:pt x="1196218" y="293370"/>
                  </a:lnTo>
                  <a:lnTo>
                    <a:pt x="1165372" y="318516"/>
                  </a:lnTo>
                  <a:lnTo>
                    <a:pt x="1136294" y="344424"/>
                  </a:lnTo>
                  <a:lnTo>
                    <a:pt x="1084326" y="398263"/>
                  </a:lnTo>
                  <a:lnTo>
                    <a:pt x="1050950" y="440173"/>
                  </a:lnTo>
                  <a:lnTo>
                    <a:pt x="1022878" y="483357"/>
                  </a:lnTo>
                  <a:lnTo>
                    <a:pt x="1000262" y="527422"/>
                  </a:lnTo>
                  <a:lnTo>
                    <a:pt x="983620" y="572380"/>
                  </a:lnTo>
                  <a:lnTo>
                    <a:pt x="973348" y="617982"/>
                  </a:lnTo>
                  <a:lnTo>
                    <a:pt x="969538" y="678048"/>
                  </a:lnTo>
                  <a:lnTo>
                    <a:pt x="969412" y="679191"/>
                  </a:lnTo>
                  <a:lnTo>
                    <a:pt x="968502" y="692014"/>
                  </a:lnTo>
                  <a:lnTo>
                    <a:pt x="966734" y="705861"/>
                  </a:lnTo>
                  <a:lnTo>
                    <a:pt x="966856" y="705231"/>
                  </a:lnTo>
                  <a:lnTo>
                    <a:pt x="995621" y="705231"/>
                  </a:lnTo>
                  <a:lnTo>
                    <a:pt x="996970" y="694431"/>
                  </a:lnTo>
                  <a:lnTo>
                    <a:pt x="998098" y="679191"/>
                  </a:lnTo>
                  <a:lnTo>
                    <a:pt x="998840" y="650367"/>
                  </a:lnTo>
                  <a:lnTo>
                    <a:pt x="999846" y="636388"/>
                  </a:lnTo>
                  <a:lnTo>
                    <a:pt x="999972" y="635757"/>
                  </a:lnTo>
                  <a:lnTo>
                    <a:pt x="1001571" y="622554"/>
                  </a:lnTo>
                  <a:lnTo>
                    <a:pt x="1001664" y="621792"/>
                  </a:lnTo>
                  <a:lnTo>
                    <a:pt x="1004055" y="608706"/>
                  </a:lnTo>
                  <a:lnTo>
                    <a:pt x="1007244" y="594609"/>
                  </a:lnTo>
                  <a:lnTo>
                    <a:pt x="1011052" y="580131"/>
                  </a:lnTo>
                  <a:lnTo>
                    <a:pt x="1015415" y="566928"/>
                  </a:lnTo>
                  <a:lnTo>
                    <a:pt x="1020524" y="553080"/>
                  </a:lnTo>
                  <a:lnTo>
                    <a:pt x="1026354" y="539233"/>
                  </a:lnTo>
                  <a:lnTo>
                    <a:pt x="1032670" y="525399"/>
                  </a:lnTo>
                  <a:lnTo>
                    <a:pt x="1032906" y="524886"/>
                  </a:lnTo>
                  <a:lnTo>
                    <a:pt x="1039811" y="511551"/>
                  </a:lnTo>
                  <a:lnTo>
                    <a:pt x="1047628" y="497454"/>
                  </a:lnTo>
                  <a:lnTo>
                    <a:pt x="1055888" y="483738"/>
                  </a:lnTo>
                  <a:lnTo>
                    <a:pt x="1064623" y="470653"/>
                  </a:lnTo>
                  <a:lnTo>
                    <a:pt x="1074028" y="457200"/>
                  </a:lnTo>
                  <a:lnTo>
                    <a:pt x="1084204" y="443484"/>
                  </a:lnTo>
                  <a:lnTo>
                    <a:pt x="1105664" y="417313"/>
                  </a:lnTo>
                  <a:lnTo>
                    <a:pt x="1106180" y="416682"/>
                  </a:lnTo>
                  <a:lnTo>
                    <a:pt x="1129727" y="391155"/>
                  </a:lnTo>
                  <a:lnTo>
                    <a:pt x="1155601" y="365497"/>
                  </a:lnTo>
                  <a:lnTo>
                    <a:pt x="1156106" y="364998"/>
                  </a:lnTo>
                  <a:lnTo>
                    <a:pt x="1183719" y="340482"/>
                  </a:lnTo>
                  <a:lnTo>
                    <a:pt x="1213671" y="316098"/>
                  </a:lnTo>
                  <a:lnTo>
                    <a:pt x="1245748" y="292095"/>
                  </a:lnTo>
                  <a:lnTo>
                    <a:pt x="1245937" y="292095"/>
                  </a:lnTo>
                  <a:lnTo>
                    <a:pt x="1278911" y="269485"/>
                  </a:lnTo>
                  <a:lnTo>
                    <a:pt x="1314206" y="247137"/>
                  </a:lnTo>
                  <a:lnTo>
                    <a:pt x="1350782" y="225933"/>
                  </a:lnTo>
                  <a:lnTo>
                    <a:pt x="1388294" y="205858"/>
                  </a:lnTo>
                  <a:lnTo>
                    <a:pt x="1428140" y="186427"/>
                  </a:lnTo>
                  <a:lnTo>
                    <a:pt x="1428322" y="186427"/>
                  </a:lnTo>
                  <a:lnTo>
                    <a:pt x="1468648" y="168139"/>
                  </a:lnTo>
                  <a:lnTo>
                    <a:pt x="1468889" y="168139"/>
                  </a:lnTo>
                  <a:lnTo>
                    <a:pt x="1509965" y="151257"/>
                  </a:lnTo>
                  <a:lnTo>
                    <a:pt x="1552636" y="135373"/>
                  </a:lnTo>
                  <a:lnTo>
                    <a:pt x="1596664" y="120514"/>
                  </a:lnTo>
                  <a:lnTo>
                    <a:pt x="1597143" y="120514"/>
                  </a:lnTo>
                  <a:lnTo>
                    <a:pt x="1640788" y="107442"/>
                  </a:lnTo>
                  <a:lnTo>
                    <a:pt x="1686458" y="95368"/>
                  </a:lnTo>
                  <a:lnTo>
                    <a:pt x="1686062" y="95368"/>
                  </a:lnTo>
                  <a:lnTo>
                    <a:pt x="1732422" y="84700"/>
                  </a:lnTo>
                  <a:lnTo>
                    <a:pt x="1731904" y="84700"/>
                  </a:lnTo>
                  <a:lnTo>
                    <a:pt x="1778782" y="75556"/>
                  </a:lnTo>
                  <a:lnTo>
                    <a:pt x="1779187" y="75556"/>
                  </a:lnTo>
                  <a:lnTo>
                    <a:pt x="1825752" y="67936"/>
                  </a:lnTo>
                  <a:lnTo>
                    <a:pt x="1826293" y="67936"/>
                  </a:lnTo>
                  <a:lnTo>
                    <a:pt x="1873148" y="61971"/>
                  </a:lnTo>
                  <a:lnTo>
                    <a:pt x="1872630" y="61971"/>
                  </a:lnTo>
                  <a:lnTo>
                    <a:pt x="1920636" y="57649"/>
                  </a:lnTo>
                  <a:lnTo>
                    <a:pt x="1919996" y="57649"/>
                  </a:lnTo>
                  <a:lnTo>
                    <a:pt x="1930809" y="57158"/>
                  </a:lnTo>
                  <a:lnTo>
                    <a:pt x="1929791" y="28562"/>
                  </a:lnTo>
                  <a:close/>
                </a:path>
                <a:path w="2016125" h="1301750">
                  <a:moveTo>
                    <a:pt x="968502" y="691252"/>
                  </a:moveTo>
                  <a:lnTo>
                    <a:pt x="968409" y="692014"/>
                  </a:lnTo>
                  <a:lnTo>
                    <a:pt x="968502" y="691252"/>
                  </a:lnTo>
                  <a:close/>
                </a:path>
                <a:path w="2016125" h="1301750">
                  <a:moveTo>
                    <a:pt x="969538" y="677418"/>
                  </a:moveTo>
                  <a:lnTo>
                    <a:pt x="969493" y="678048"/>
                  </a:lnTo>
                  <a:lnTo>
                    <a:pt x="969538" y="677418"/>
                  </a:lnTo>
                  <a:close/>
                </a:path>
                <a:path w="2016125" h="1301750">
                  <a:moveTo>
                    <a:pt x="998860" y="649605"/>
                  </a:moveTo>
                  <a:lnTo>
                    <a:pt x="998738" y="650367"/>
                  </a:lnTo>
                  <a:lnTo>
                    <a:pt x="998860" y="649605"/>
                  </a:lnTo>
                  <a:close/>
                </a:path>
                <a:path w="2016125" h="1301750">
                  <a:moveTo>
                    <a:pt x="999972" y="635757"/>
                  </a:moveTo>
                  <a:lnTo>
                    <a:pt x="999896" y="636388"/>
                  </a:lnTo>
                  <a:lnTo>
                    <a:pt x="999972" y="635757"/>
                  </a:lnTo>
                  <a:close/>
                </a:path>
                <a:path w="2016125" h="1301750">
                  <a:moveTo>
                    <a:pt x="1001631" y="622063"/>
                  </a:moveTo>
                  <a:lnTo>
                    <a:pt x="1001542" y="622554"/>
                  </a:lnTo>
                  <a:lnTo>
                    <a:pt x="1001631" y="622063"/>
                  </a:lnTo>
                  <a:close/>
                </a:path>
                <a:path w="2016125" h="1301750">
                  <a:moveTo>
                    <a:pt x="1001680" y="621792"/>
                  </a:moveTo>
                  <a:lnTo>
                    <a:pt x="1001631" y="622063"/>
                  </a:lnTo>
                  <a:lnTo>
                    <a:pt x="1001680" y="621792"/>
                  </a:lnTo>
                  <a:close/>
                </a:path>
                <a:path w="2016125" h="1301750">
                  <a:moveTo>
                    <a:pt x="1004194" y="607944"/>
                  </a:moveTo>
                  <a:lnTo>
                    <a:pt x="1003950" y="608706"/>
                  </a:lnTo>
                  <a:lnTo>
                    <a:pt x="1004194" y="607944"/>
                  </a:lnTo>
                  <a:close/>
                </a:path>
                <a:path w="2016125" h="1301750">
                  <a:moveTo>
                    <a:pt x="1011134" y="580131"/>
                  </a:moveTo>
                  <a:lnTo>
                    <a:pt x="1010930" y="580762"/>
                  </a:lnTo>
                  <a:lnTo>
                    <a:pt x="1011134" y="580131"/>
                  </a:lnTo>
                  <a:close/>
                </a:path>
                <a:path w="2016125" h="1301750">
                  <a:moveTo>
                    <a:pt x="1015624" y="566284"/>
                  </a:moveTo>
                  <a:lnTo>
                    <a:pt x="1015380" y="566928"/>
                  </a:lnTo>
                  <a:lnTo>
                    <a:pt x="1015624" y="566284"/>
                  </a:lnTo>
                  <a:close/>
                </a:path>
                <a:path w="2016125" h="1301750">
                  <a:moveTo>
                    <a:pt x="1020714" y="552568"/>
                  </a:moveTo>
                  <a:lnTo>
                    <a:pt x="1020470" y="553080"/>
                  </a:lnTo>
                  <a:lnTo>
                    <a:pt x="1020714" y="552568"/>
                  </a:lnTo>
                  <a:close/>
                </a:path>
                <a:path w="2016125" h="1301750">
                  <a:moveTo>
                    <a:pt x="1026566" y="538734"/>
                  </a:moveTo>
                  <a:lnTo>
                    <a:pt x="1026292" y="539233"/>
                  </a:lnTo>
                  <a:lnTo>
                    <a:pt x="1026566" y="538734"/>
                  </a:lnTo>
                  <a:close/>
                </a:path>
                <a:path w="2016125" h="1301750">
                  <a:moveTo>
                    <a:pt x="1032926" y="524886"/>
                  </a:moveTo>
                  <a:lnTo>
                    <a:pt x="1032735" y="525258"/>
                  </a:lnTo>
                  <a:lnTo>
                    <a:pt x="1032926" y="524886"/>
                  </a:lnTo>
                  <a:close/>
                </a:path>
                <a:path w="2016125" h="1301750">
                  <a:moveTo>
                    <a:pt x="1040008" y="511170"/>
                  </a:moveTo>
                  <a:lnTo>
                    <a:pt x="1039764" y="511551"/>
                  </a:lnTo>
                  <a:lnTo>
                    <a:pt x="1040008" y="511170"/>
                  </a:lnTo>
                  <a:close/>
                </a:path>
                <a:path w="2016125" h="1301750">
                  <a:moveTo>
                    <a:pt x="1047732" y="497454"/>
                  </a:moveTo>
                  <a:lnTo>
                    <a:pt x="1047506" y="497835"/>
                  </a:lnTo>
                  <a:lnTo>
                    <a:pt x="1047732" y="497454"/>
                  </a:lnTo>
                  <a:close/>
                </a:path>
                <a:path w="2016125" h="1301750">
                  <a:moveTo>
                    <a:pt x="1055982" y="483738"/>
                  </a:moveTo>
                  <a:lnTo>
                    <a:pt x="1055644" y="484251"/>
                  </a:lnTo>
                  <a:lnTo>
                    <a:pt x="1055982" y="483738"/>
                  </a:lnTo>
                  <a:close/>
                </a:path>
                <a:path w="2016125" h="1301750">
                  <a:moveTo>
                    <a:pt x="1064788" y="470403"/>
                  </a:moveTo>
                  <a:lnTo>
                    <a:pt x="1064514" y="470653"/>
                  </a:lnTo>
                  <a:lnTo>
                    <a:pt x="1064788" y="470403"/>
                  </a:lnTo>
                  <a:close/>
                </a:path>
                <a:path w="2016125" h="1301750">
                  <a:moveTo>
                    <a:pt x="1074298" y="456819"/>
                  </a:moveTo>
                  <a:lnTo>
                    <a:pt x="1073932" y="457200"/>
                  </a:lnTo>
                  <a:lnTo>
                    <a:pt x="1074298" y="456819"/>
                  </a:lnTo>
                  <a:close/>
                </a:path>
                <a:path w="2016125" h="1301750">
                  <a:moveTo>
                    <a:pt x="1084271" y="443484"/>
                  </a:moveTo>
                  <a:lnTo>
                    <a:pt x="1083960" y="443865"/>
                  </a:lnTo>
                  <a:lnTo>
                    <a:pt x="1084271" y="443484"/>
                  </a:lnTo>
                  <a:close/>
                </a:path>
                <a:path w="2016125" h="1301750">
                  <a:moveTo>
                    <a:pt x="1106242" y="416682"/>
                  </a:moveTo>
                  <a:lnTo>
                    <a:pt x="1105683" y="417290"/>
                  </a:lnTo>
                  <a:lnTo>
                    <a:pt x="1106242" y="416682"/>
                  </a:lnTo>
                  <a:close/>
                </a:path>
                <a:path w="2016125" h="1301750">
                  <a:moveTo>
                    <a:pt x="1130198" y="390643"/>
                  </a:moveTo>
                  <a:lnTo>
                    <a:pt x="1129680" y="391155"/>
                  </a:lnTo>
                  <a:lnTo>
                    <a:pt x="1130198" y="390643"/>
                  </a:lnTo>
                  <a:close/>
                </a:path>
                <a:path w="2016125" h="1301750">
                  <a:moveTo>
                    <a:pt x="1156150" y="364998"/>
                  </a:moveTo>
                  <a:lnTo>
                    <a:pt x="1155717" y="365382"/>
                  </a:lnTo>
                  <a:lnTo>
                    <a:pt x="1156150" y="364998"/>
                  </a:lnTo>
                  <a:close/>
                </a:path>
                <a:path w="2016125" h="1301750">
                  <a:moveTo>
                    <a:pt x="1184148" y="340101"/>
                  </a:moveTo>
                  <a:lnTo>
                    <a:pt x="1183660" y="340482"/>
                  </a:lnTo>
                  <a:lnTo>
                    <a:pt x="1184148" y="340101"/>
                  </a:lnTo>
                  <a:close/>
                </a:path>
                <a:path w="2016125" h="1301750">
                  <a:moveTo>
                    <a:pt x="1214140" y="315717"/>
                  </a:moveTo>
                  <a:lnTo>
                    <a:pt x="1213622" y="316098"/>
                  </a:lnTo>
                  <a:lnTo>
                    <a:pt x="1214140" y="315717"/>
                  </a:lnTo>
                  <a:close/>
                </a:path>
                <a:path w="2016125" h="1301750">
                  <a:moveTo>
                    <a:pt x="1245937" y="292095"/>
                  </a:moveTo>
                  <a:lnTo>
                    <a:pt x="1245748" y="292095"/>
                  </a:lnTo>
                  <a:lnTo>
                    <a:pt x="1245382" y="292476"/>
                  </a:lnTo>
                  <a:lnTo>
                    <a:pt x="1245937" y="292095"/>
                  </a:lnTo>
                  <a:close/>
                </a:path>
                <a:path w="2016125" h="1301750">
                  <a:moveTo>
                    <a:pt x="1279276" y="269235"/>
                  </a:moveTo>
                  <a:lnTo>
                    <a:pt x="1278788" y="269485"/>
                  </a:lnTo>
                  <a:lnTo>
                    <a:pt x="1279276" y="269235"/>
                  </a:lnTo>
                  <a:close/>
                </a:path>
                <a:path w="2016125" h="1301750">
                  <a:moveTo>
                    <a:pt x="1314270" y="247137"/>
                  </a:moveTo>
                  <a:lnTo>
                    <a:pt x="1313840" y="247387"/>
                  </a:lnTo>
                  <a:lnTo>
                    <a:pt x="1314270" y="247137"/>
                  </a:lnTo>
                  <a:close/>
                </a:path>
                <a:path w="2016125" h="1301750">
                  <a:moveTo>
                    <a:pt x="1350882" y="225933"/>
                  </a:moveTo>
                  <a:lnTo>
                    <a:pt x="1350416" y="226182"/>
                  </a:lnTo>
                  <a:lnTo>
                    <a:pt x="1350882" y="225933"/>
                  </a:lnTo>
                  <a:close/>
                </a:path>
                <a:path w="2016125" h="1301750">
                  <a:moveTo>
                    <a:pt x="1388760" y="205608"/>
                  </a:moveTo>
                  <a:lnTo>
                    <a:pt x="1388242" y="205858"/>
                  </a:lnTo>
                  <a:lnTo>
                    <a:pt x="1388760" y="205608"/>
                  </a:lnTo>
                  <a:close/>
                </a:path>
                <a:path w="2016125" h="1301750">
                  <a:moveTo>
                    <a:pt x="1428322" y="186427"/>
                  </a:moveTo>
                  <a:lnTo>
                    <a:pt x="1428140" y="186427"/>
                  </a:lnTo>
                  <a:lnTo>
                    <a:pt x="1427744" y="186690"/>
                  </a:lnTo>
                  <a:lnTo>
                    <a:pt x="1428322" y="186427"/>
                  </a:lnTo>
                  <a:close/>
                </a:path>
                <a:path w="2016125" h="1301750">
                  <a:moveTo>
                    <a:pt x="1468889" y="168139"/>
                  </a:moveTo>
                  <a:lnTo>
                    <a:pt x="1468648" y="168139"/>
                  </a:lnTo>
                  <a:lnTo>
                    <a:pt x="1468252" y="168402"/>
                  </a:lnTo>
                  <a:lnTo>
                    <a:pt x="1468889" y="168139"/>
                  </a:lnTo>
                  <a:close/>
                </a:path>
                <a:path w="2016125" h="1301750">
                  <a:moveTo>
                    <a:pt x="1510284" y="151125"/>
                  </a:moveTo>
                  <a:lnTo>
                    <a:pt x="1509918" y="151257"/>
                  </a:lnTo>
                  <a:lnTo>
                    <a:pt x="1510284" y="151125"/>
                  </a:lnTo>
                  <a:close/>
                </a:path>
                <a:path w="2016125" h="1301750">
                  <a:moveTo>
                    <a:pt x="1552956" y="135255"/>
                  </a:moveTo>
                  <a:lnTo>
                    <a:pt x="1552590" y="135373"/>
                  </a:lnTo>
                  <a:lnTo>
                    <a:pt x="1552956" y="135255"/>
                  </a:lnTo>
                  <a:close/>
                </a:path>
                <a:path w="2016125" h="1301750">
                  <a:moveTo>
                    <a:pt x="1597143" y="120514"/>
                  </a:moveTo>
                  <a:lnTo>
                    <a:pt x="1596664" y="120514"/>
                  </a:lnTo>
                  <a:lnTo>
                    <a:pt x="1596268" y="120777"/>
                  </a:lnTo>
                  <a:lnTo>
                    <a:pt x="1597143" y="120514"/>
                  </a:lnTo>
                  <a:close/>
                </a:path>
                <a:path w="2016125" h="1301750">
                  <a:moveTo>
                    <a:pt x="1641161" y="107330"/>
                  </a:moveTo>
                  <a:lnTo>
                    <a:pt x="1640738" y="107442"/>
                  </a:lnTo>
                  <a:lnTo>
                    <a:pt x="1641161" y="107330"/>
                  </a:lnTo>
                  <a:close/>
                </a:path>
                <a:path w="2016125" h="1301750">
                  <a:moveTo>
                    <a:pt x="1990181" y="27931"/>
                  </a:moveTo>
                  <a:lnTo>
                    <a:pt x="1943862" y="27931"/>
                  </a:lnTo>
                  <a:lnTo>
                    <a:pt x="1945142" y="56506"/>
                  </a:lnTo>
                  <a:lnTo>
                    <a:pt x="1930809" y="57158"/>
                  </a:lnTo>
                  <a:lnTo>
                    <a:pt x="1931822" y="85593"/>
                  </a:lnTo>
                  <a:lnTo>
                    <a:pt x="2015886" y="39624"/>
                  </a:lnTo>
                  <a:lnTo>
                    <a:pt x="1990181" y="27931"/>
                  </a:lnTo>
                  <a:close/>
                </a:path>
                <a:path w="2016125" h="1301750">
                  <a:moveTo>
                    <a:pt x="1779187" y="75556"/>
                  </a:moveTo>
                  <a:lnTo>
                    <a:pt x="1778782" y="75556"/>
                  </a:lnTo>
                  <a:lnTo>
                    <a:pt x="1778386" y="75687"/>
                  </a:lnTo>
                  <a:lnTo>
                    <a:pt x="1779187" y="75556"/>
                  </a:lnTo>
                  <a:close/>
                </a:path>
                <a:path w="2016125" h="1301750">
                  <a:moveTo>
                    <a:pt x="1826293" y="67936"/>
                  </a:moveTo>
                  <a:lnTo>
                    <a:pt x="1825752" y="67936"/>
                  </a:lnTo>
                  <a:lnTo>
                    <a:pt x="1825264" y="68067"/>
                  </a:lnTo>
                  <a:lnTo>
                    <a:pt x="1826293" y="67936"/>
                  </a:lnTo>
                  <a:close/>
                </a:path>
                <a:path w="2016125" h="1301750">
                  <a:moveTo>
                    <a:pt x="1943862" y="27931"/>
                  </a:moveTo>
                  <a:lnTo>
                    <a:pt x="1929791" y="28562"/>
                  </a:lnTo>
                  <a:lnTo>
                    <a:pt x="1930809" y="57158"/>
                  </a:lnTo>
                  <a:lnTo>
                    <a:pt x="1945142" y="56506"/>
                  </a:lnTo>
                  <a:lnTo>
                    <a:pt x="1943862" y="27931"/>
                  </a:lnTo>
                  <a:close/>
                </a:path>
                <a:path w="2016125" h="1301750">
                  <a:moveTo>
                    <a:pt x="1928774" y="0"/>
                  </a:moveTo>
                  <a:lnTo>
                    <a:pt x="1929791" y="28562"/>
                  </a:lnTo>
                  <a:lnTo>
                    <a:pt x="1943862" y="27931"/>
                  </a:lnTo>
                  <a:lnTo>
                    <a:pt x="1990181" y="27931"/>
                  </a:lnTo>
                  <a:lnTo>
                    <a:pt x="1928774" y="0"/>
                  </a:lnTo>
                  <a:close/>
                </a:path>
              </a:pathLst>
            </a:custGeom>
            <a:solidFill>
              <a:srgbClr val="5F4778"/>
            </a:solidFill>
          </p:spPr>
          <p:txBody>
            <a:bodyPr wrap="square" lIns="0" tIns="0" rIns="0" bIns="0" rtlCol="0"/>
            <a:lstStyle/>
            <a:p>
              <a:endParaRPr sz="2400"/>
            </a:p>
          </p:txBody>
        </p:sp>
        <p:sp>
          <p:nvSpPr>
            <p:cNvPr id="48" name="object 48"/>
            <p:cNvSpPr/>
            <p:nvPr/>
          </p:nvSpPr>
          <p:spPr>
            <a:xfrm>
              <a:off x="3352800" y="2143125"/>
              <a:ext cx="2228850" cy="1476375"/>
            </a:xfrm>
            <a:prstGeom prst="rect">
              <a:avLst/>
            </a:prstGeom>
            <a:blipFill>
              <a:blip r:embed="rId17" cstate="print"/>
              <a:stretch>
                <a:fillRect/>
              </a:stretch>
            </a:blipFill>
          </p:spPr>
          <p:txBody>
            <a:bodyPr wrap="square" lIns="0" tIns="0" rIns="0" bIns="0" rtlCol="0"/>
            <a:lstStyle/>
            <a:p>
              <a:endParaRPr sz="2400"/>
            </a:p>
          </p:txBody>
        </p:sp>
        <p:sp>
          <p:nvSpPr>
            <p:cNvPr id="49" name="object 49"/>
            <p:cNvSpPr/>
            <p:nvPr/>
          </p:nvSpPr>
          <p:spPr>
            <a:xfrm>
              <a:off x="3475238" y="2231385"/>
              <a:ext cx="2016125" cy="1297940"/>
            </a:xfrm>
            <a:custGeom>
              <a:avLst/>
              <a:gdLst/>
              <a:ahLst/>
              <a:cxnLst/>
              <a:rect l="l" t="t" r="r" b="b"/>
              <a:pathLst>
                <a:path w="2016125" h="1297939">
                  <a:moveTo>
                    <a:pt x="1021869" y="647450"/>
                  </a:moveTo>
                  <a:lnTo>
                    <a:pt x="993251" y="647450"/>
                  </a:lnTo>
                  <a:lnTo>
                    <a:pt x="993648" y="662059"/>
                  </a:lnTo>
                  <a:lnTo>
                    <a:pt x="994013" y="676918"/>
                  </a:lnTo>
                  <a:lnTo>
                    <a:pt x="999744" y="722638"/>
                  </a:lnTo>
                  <a:lnTo>
                    <a:pt x="1011814" y="767846"/>
                  </a:lnTo>
                  <a:lnTo>
                    <a:pt x="1029949" y="812292"/>
                  </a:lnTo>
                  <a:lnTo>
                    <a:pt x="1053967" y="855857"/>
                  </a:lnTo>
                  <a:lnTo>
                    <a:pt x="1083167" y="898529"/>
                  </a:lnTo>
                  <a:lnTo>
                    <a:pt x="1129771" y="953262"/>
                  </a:lnTo>
                  <a:lnTo>
                    <a:pt x="1184513" y="1005590"/>
                  </a:lnTo>
                  <a:lnTo>
                    <a:pt x="1214749" y="1030736"/>
                  </a:lnTo>
                  <a:lnTo>
                    <a:pt x="1246632" y="1054989"/>
                  </a:lnTo>
                  <a:lnTo>
                    <a:pt x="1280281" y="1078492"/>
                  </a:lnTo>
                  <a:lnTo>
                    <a:pt x="1315333" y="1101090"/>
                  </a:lnTo>
                  <a:lnTo>
                    <a:pt x="1351909" y="1122688"/>
                  </a:lnTo>
                  <a:lnTo>
                    <a:pt x="1389888" y="1143381"/>
                  </a:lnTo>
                  <a:lnTo>
                    <a:pt x="1429237" y="1162943"/>
                  </a:lnTo>
                  <a:lnTo>
                    <a:pt x="1469623" y="1181612"/>
                  </a:lnTo>
                  <a:lnTo>
                    <a:pt x="1511289" y="1198888"/>
                  </a:lnTo>
                  <a:lnTo>
                    <a:pt x="1553839" y="1215009"/>
                  </a:lnTo>
                  <a:lnTo>
                    <a:pt x="1597395" y="1229868"/>
                  </a:lnTo>
                  <a:lnTo>
                    <a:pt x="1641713" y="1243465"/>
                  </a:lnTo>
                  <a:lnTo>
                    <a:pt x="1686793" y="1255657"/>
                  </a:lnTo>
                  <a:lnTo>
                    <a:pt x="1732513" y="1266325"/>
                  </a:lnTo>
                  <a:lnTo>
                    <a:pt x="1778873" y="1275588"/>
                  </a:lnTo>
                  <a:lnTo>
                    <a:pt x="1825752" y="1283339"/>
                  </a:lnTo>
                  <a:lnTo>
                    <a:pt x="1872874" y="1289435"/>
                  </a:lnTo>
                  <a:lnTo>
                    <a:pt x="1920240" y="1293876"/>
                  </a:lnTo>
                  <a:lnTo>
                    <a:pt x="1967971" y="1296543"/>
                  </a:lnTo>
                  <a:lnTo>
                    <a:pt x="2015490" y="1297436"/>
                  </a:lnTo>
                  <a:lnTo>
                    <a:pt x="2015977" y="1268861"/>
                  </a:lnTo>
                  <a:lnTo>
                    <a:pt x="1968733" y="1267968"/>
                  </a:lnTo>
                  <a:lnTo>
                    <a:pt x="1969251" y="1267968"/>
                  </a:lnTo>
                  <a:lnTo>
                    <a:pt x="1924445" y="1265432"/>
                  </a:lnTo>
                  <a:lnTo>
                    <a:pt x="1922647" y="1265432"/>
                  </a:lnTo>
                  <a:lnTo>
                    <a:pt x="1877024" y="1261110"/>
                  </a:lnTo>
                  <a:lnTo>
                    <a:pt x="1876287" y="1261110"/>
                  </a:lnTo>
                  <a:lnTo>
                    <a:pt x="1829683" y="1255014"/>
                  </a:lnTo>
                  <a:lnTo>
                    <a:pt x="1830049" y="1255014"/>
                  </a:lnTo>
                  <a:lnTo>
                    <a:pt x="1784517" y="1247525"/>
                  </a:lnTo>
                  <a:lnTo>
                    <a:pt x="1784207" y="1247525"/>
                  </a:lnTo>
                  <a:lnTo>
                    <a:pt x="1739022" y="1238512"/>
                  </a:lnTo>
                  <a:lnTo>
                    <a:pt x="1738884" y="1238512"/>
                  </a:lnTo>
                  <a:lnTo>
                    <a:pt x="1694155" y="1227963"/>
                  </a:lnTo>
                  <a:lnTo>
                    <a:pt x="1649940" y="1216033"/>
                  </a:lnTo>
                  <a:lnTo>
                    <a:pt x="1606715" y="1202817"/>
                  </a:lnTo>
                  <a:lnTo>
                    <a:pt x="1606417" y="1202817"/>
                  </a:lnTo>
                  <a:lnTo>
                    <a:pt x="1563349" y="1188089"/>
                  </a:lnTo>
                  <a:lnTo>
                    <a:pt x="1522250" y="1172468"/>
                  </a:lnTo>
                  <a:lnTo>
                    <a:pt x="1522079" y="1172468"/>
                  </a:lnTo>
                  <a:lnTo>
                    <a:pt x="1480931" y="1155323"/>
                  </a:lnTo>
                  <a:lnTo>
                    <a:pt x="1441307" y="1137166"/>
                  </a:lnTo>
                  <a:lnTo>
                    <a:pt x="1441464" y="1137166"/>
                  </a:lnTo>
                  <a:lnTo>
                    <a:pt x="1402842" y="1117985"/>
                  </a:lnTo>
                  <a:lnTo>
                    <a:pt x="1366347" y="1097923"/>
                  </a:lnTo>
                  <a:lnTo>
                    <a:pt x="1330822" y="1076968"/>
                  </a:lnTo>
                  <a:lnTo>
                    <a:pt x="1330573" y="1076968"/>
                  </a:lnTo>
                  <a:lnTo>
                    <a:pt x="1296478" y="1054989"/>
                  </a:lnTo>
                  <a:lnTo>
                    <a:pt x="1263817" y="1032129"/>
                  </a:lnTo>
                  <a:lnTo>
                    <a:pt x="1232275" y="1008126"/>
                  </a:lnTo>
                  <a:lnTo>
                    <a:pt x="1203076" y="983873"/>
                  </a:lnTo>
                  <a:lnTo>
                    <a:pt x="1175766" y="958977"/>
                  </a:lnTo>
                  <a:lnTo>
                    <a:pt x="1150345" y="933450"/>
                  </a:lnTo>
                  <a:lnTo>
                    <a:pt x="1126876" y="907423"/>
                  </a:lnTo>
                  <a:lnTo>
                    <a:pt x="1106072" y="881384"/>
                  </a:lnTo>
                  <a:lnTo>
                    <a:pt x="1096278" y="868049"/>
                  </a:lnTo>
                  <a:lnTo>
                    <a:pt x="1087085" y="854714"/>
                  </a:lnTo>
                  <a:lnTo>
                    <a:pt x="1078108" y="840748"/>
                  </a:lnTo>
                  <a:lnTo>
                    <a:pt x="1069969" y="827032"/>
                  </a:lnTo>
                  <a:lnTo>
                    <a:pt x="1062746" y="813816"/>
                  </a:lnTo>
                  <a:lnTo>
                    <a:pt x="1055722" y="799946"/>
                  </a:lnTo>
                  <a:lnTo>
                    <a:pt x="1049395" y="786003"/>
                  </a:lnTo>
                  <a:lnTo>
                    <a:pt x="1044020" y="772668"/>
                  </a:lnTo>
                  <a:lnTo>
                    <a:pt x="1038727" y="758321"/>
                  </a:lnTo>
                  <a:lnTo>
                    <a:pt x="1034604" y="745117"/>
                  </a:lnTo>
                  <a:lnTo>
                    <a:pt x="1030589" y="730639"/>
                  </a:lnTo>
                  <a:lnTo>
                    <a:pt x="1030724" y="730639"/>
                  </a:lnTo>
                  <a:lnTo>
                    <a:pt x="1027776" y="717304"/>
                  </a:lnTo>
                  <a:lnTo>
                    <a:pt x="1027725" y="716792"/>
                  </a:lnTo>
                  <a:lnTo>
                    <a:pt x="1025367" y="703457"/>
                  </a:lnTo>
                  <a:lnTo>
                    <a:pt x="1023580" y="689741"/>
                  </a:lnTo>
                  <a:lnTo>
                    <a:pt x="1023551" y="688979"/>
                  </a:lnTo>
                  <a:lnTo>
                    <a:pt x="1022540" y="675894"/>
                  </a:lnTo>
                  <a:lnTo>
                    <a:pt x="1022583" y="675132"/>
                  </a:lnTo>
                  <a:lnTo>
                    <a:pt x="1022207" y="661297"/>
                  </a:lnTo>
                  <a:lnTo>
                    <a:pt x="1021869" y="647450"/>
                  </a:lnTo>
                  <a:close/>
                </a:path>
                <a:path w="2016125" h="1297939">
                  <a:moveTo>
                    <a:pt x="1922129" y="1265301"/>
                  </a:moveTo>
                  <a:lnTo>
                    <a:pt x="1922647" y="1265432"/>
                  </a:lnTo>
                  <a:lnTo>
                    <a:pt x="1924445" y="1265432"/>
                  </a:lnTo>
                  <a:lnTo>
                    <a:pt x="1922129" y="1265301"/>
                  </a:lnTo>
                  <a:close/>
                </a:path>
                <a:path w="2016125" h="1297939">
                  <a:moveTo>
                    <a:pt x="1875769" y="1260991"/>
                  </a:moveTo>
                  <a:lnTo>
                    <a:pt x="1876287" y="1261110"/>
                  </a:lnTo>
                  <a:lnTo>
                    <a:pt x="1877024" y="1261110"/>
                  </a:lnTo>
                  <a:lnTo>
                    <a:pt x="1875769" y="1260991"/>
                  </a:lnTo>
                  <a:close/>
                </a:path>
                <a:path w="2016125" h="1297939">
                  <a:moveTo>
                    <a:pt x="1783720" y="1247394"/>
                  </a:moveTo>
                  <a:lnTo>
                    <a:pt x="1784207" y="1247525"/>
                  </a:lnTo>
                  <a:lnTo>
                    <a:pt x="1784517" y="1247525"/>
                  </a:lnTo>
                  <a:lnTo>
                    <a:pt x="1783720" y="1247394"/>
                  </a:lnTo>
                  <a:close/>
                </a:path>
                <a:path w="2016125" h="1297939">
                  <a:moveTo>
                    <a:pt x="1738365" y="1238381"/>
                  </a:moveTo>
                  <a:lnTo>
                    <a:pt x="1738884" y="1238512"/>
                  </a:lnTo>
                  <a:lnTo>
                    <a:pt x="1739022" y="1238512"/>
                  </a:lnTo>
                  <a:lnTo>
                    <a:pt x="1738365" y="1238381"/>
                  </a:lnTo>
                  <a:close/>
                </a:path>
                <a:path w="2016125" h="1297939">
                  <a:moveTo>
                    <a:pt x="1693651" y="1227844"/>
                  </a:moveTo>
                  <a:lnTo>
                    <a:pt x="1694047" y="1227963"/>
                  </a:lnTo>
                  <a:lnTo>
                    <a:pt x="1693651" y="1227844"/>
                  </a:lnTo>
                  <a:close/>
                </a:path>
                <a:path w="2016125" h="1297939">
                  <a:moveTo>
                    <a:pt x="1649455" y="1215902"/>
                  </a:moveTo>
                  <a:lnTo>
                    <a:pt x="1649851" y="1216033"/>
                  </a:lnTo>
                  <a:lnTo>
                    <a:pt x="1649455" y="1215902"/>
                  </a:lnTo>
                  <a:close/>
                </a:path>
                <a:path w="2016125" h="1297939">
                  <a:moveTo>
                    <a:pt x="1605899" y="1202567"/>
                  </a:moveTo>
                  <a:lnTo>
                    <a:pt x="1606417" y="1202817"/>
                  </a:lnTo>
                  <a:lnTo>
                    <a:pt x="1606715" y="1202817"/>
                  </a:lnTo>
                  <a:lnTo>
                    <a:pt x="1605899" y="1202567"/>
                  </a:lnTo>
                  <a:close/>
                </a:path>
                <a:path w="2016125" h="1297939">
                  <a:moveTo>
                    <a:pt x="1563400" y="1188089"/>
                  </a:moveTo>
                  <a:lnTo>
                    <a:pt x="1563745" y="1188220"/>
                  </a:lnTo>
                  <a:lnTo>
                    <a:pt x="1563400" y="1188089"/>
                  </a:lnTo>
                  <a:close/>
                </a:path>
                <a:path w="2016125" h="1297939">
                  <a:moveTo>
                    <a:pt x="1521592" y="1172218"/>
                  </a:moveTo>
                  <a:lnTo>
                    <a:pt x="1522079" y="1172468"/>
                  </a:lnTo>
                  <a:lnTo>
                    <a:pt x="1522250" y="1172468"/>
                  </a:lnTo>
                  <a:lnTo>
                    <a:pt x="1521592" y="1172218"/>
                  </a:lnTo>
                  <a:close/>
                </a:path>
                <a:path w="2016125" h="1297939">
                  <a:moveTo>
                    <a:pt x="1481041" y="1155323"/>
                  </a:moveTo>
                  <a:lnTo>
                    <a:pt x="1481328" y="1155454"/>
                  </a:lnTo>
                  <a:lnTo>
                    <a:pt x="1481041" y="1155323"/>
                  </a:lnTo>
                  <a:close/>
                </a:path>
                <a:path w="2016125" h="1297939">
                  <a:moveTo>
                    <a:pt x="1441464" y="1137166"/>
                  </a:moveTo>
                  <a:lnTo>
                    <a:pt x="1441307" y="1137166"/>
                  </a:lnTo>
                  <a:lnTo>
                    <a:pt x="1441704" y="1137285"/>
                  </a:lnTo>
                  <a:lnTo>
                    <a:pt x="1441464" y="1137166"/>
                  </a:lnTo>
                  <a:close/>
                </a:path>
                <a:path w="2016125" h="1297939">
                  <a:moveTo>
                    <a:pt x="1403182" y="1118154"/>
                  </a:moveTo>
                  <a:lnTo>
                    <a:pt x="1403329" y="1118235"/>
                  </a:lnTo>
                  <a:lnTo>
                    <a:pt x="1403182" y="1118154"/>
                  </a:lnTo>
                  <a:close/>
                </a:path>
                <a:path w="2016125" h="1297939">
                  <a:moveTo>
                    <a:pt x="1402874" y="1117985"/>
                  </a:moveTo>
                  <a:lnTo>
                    <a:pt x="1403182" y="1118154"/>
                  </a:lnTo>
                  <a:lnTo>
                    <a:pt x="1402874" y="1117985"/>
                  </a:lnTo>
                  <a:close/>
                </a:path>
                <a:path w="2016125" h="1297939">
                  <a:moveTo>
                    <a:pt x="1365869" y="1097661"/>
                  </a:moveTo>
                  <a:lnTo>
                    <a:pt x="1366266" y="1097923"/>
                  </a:lnTo>
                  <a:lnTo>
                    <a:pt x="1365869" y="1097661"/>
                  </a:lnTo>
                  <a:close/>
                </a:path>
                <a:path w="2016125" h="1297939">
                  <a:moveTo>
                    <a:pt x="1330177" y="1076587"/>
                  </a:moveTo>
                  <a:lnTo>
                    <a:pt x="1330573" y="1076968"/>
                  </a:lnTo>
                  <a:lnTo>
                    <a:pt x="1330822" y="1076968"/>
                  </a:lnTo>
                  <a:lnTo>
                    <a:pt x="1330177" y="1076587"/>
                  </a:lnTo>
                  <a:close/>
                </a:path>
                <a:path w="2016125" h="1297939">
                  <a:moveTo>
                    <a:pt x="1295887" y="1054608"/>
                  </a:moveTo>
                  <a:lnTo>
                    <a:pt x="1296405" y="1054989"/>
                  </a:lnTo>
                  <a:lnTo>
                    <a:pt x="1295887" y="1054608"/>
                  </a:lnTo>
                  <a:close/>
                </a:path>
                <a:path w="2016125" h="1297939">
                  <a:moveTo>
                    <a:pt x="1263274" y="1031748"/>
                  </a:moveTo>
                  <a:lnTo>
                    <a:pt x="1263761" y="1032129"/>
                  </a:lnTo>
                  <a:lnTo>
                    <a:pt x="1263274" y="1031748"/>
                  </a:lnTo>
                  <a:close/>
                </a:path>
                <a:path w="2016125" h="1297939">
                  <a:moveTo>
                    <a:pt x="1232334" y="1008126"/>
                  </a:moveTo>
                  <a:lnTo>
                    <a:pt x="1232794" y="1008507"/>
                  </a:lnTo>
                  <a:lnTo>
                    <a:pt x="1232334" y="1008126"/>
                  </a:lnTo>
                  <a:close/>
                </a:path>
                <a:path w="2016125" h="1297939">
                  <a:moveTo>
                    <a:pt x="1203144" y="983873"/>
                  </a:moveTo>
                  <a:lnTo>
                    <a:pt x="1203563" y="984254"/>
                  </a:lnTo>
                  <a:lnTo>
                    <a:pt x="1203144" y="983873"/>
                  </a:lnTo>
                  <a:close/>
                </a:path>
                <a:path w="2016125" h="1297939">
                  <a:moveTo>
                    <a:pt x="1175872" y="958977"/>
                  </a:moveTo>
                  <a:lnTo>
                    <a:pt x="1176253" y="959358"/>
                  </a:lnTo>
                  <a:lnTo>
                    <a:pt x="1175872" y="958977"/>
                  </a:lnTo>
                  <a:close/>
                </a:path>
                <a:path w="2016125" h="1297939">
                  <a:moveTo>
                    <a:pt x="1150401" y="933450"/>
                  </a:moveTo>
                  <a:lnTo>
                    <a:pt x="1150863" y="933962"/>
                  </a:lnTo>
                  <a:lnTo>
                    <a:pt x="1150401" y="933450"/>
                  </a:lnTo>
                  <a:close/>
                </a:path>
                <a:path w="2016125" h="1297939">
                  <a:moveTo>
                    <a:pt x="1126962" y="907423"/>
                  </a:moveTo>
                  <a:lnTo>
                    <a:pt x="1127363" y="907923"/>
                  </a:lnTo>
                  <a:lnTo>
                    <a:pt x="1126962" y="907423"/>
                  </a:lnTo>
                  <a:close/>
                </a:path>
                <a:path w="2016125" h="1297939">
                  <a:moveTo>
                    <a:pt x="1105662" y="880872"/>
                  </a:moveTo>
                  <a:lnTo>
                    <a:pt x="1106027" y="881384"/>
                  </a:lnTo>
                  <a:lnTo>
                    <a:pt x="1105662" y="880872"/>
                  </a:lnTo>
                  <a:close/>
                </a:path>
                <a:path w="2016125" h="1297939">
                  <a:moveTo>
                    <a:pt x="1095999" y="867668"/>
                  </a:moveTo>
                  <a:lnTo>
                    <a:pt x="1096243" y="868049"/>
                  </a:lnTo>
                  <a:lnTo>
                    <a:pt x="1095999" y="867668"/>
                  </a:lnTo>
                  <a:close/>
                </a:path>
                <a:path w="2016125" h="1297939">
                  <a:moveTo>
                    <a:pt x="1086733" y="854202"/>
                  </a:moveTo>
                  <a:lnTo>
                    <a:pt x="1086977" y="854714"/>
                  </a:lnTo>
                  <a:lnTo>
                    <a:pt x="1086733" y="854202"/>
                  </a:lnTo>
                  <a:close/>
                </a:path>
                <a:path w="2016125" h="1297939">
                  <a:moveTo>
                    <a:pt x="1078125" y="840748"/>
                  </a:moveTo>
                  <a:lnTo>
                    <a:pt x="1078351" y="841129"/>
                  </a:lnTo>
                  <a:lnTo>
                    <a:pt x="1078125" y="840748"/>
                  </a:lnTo>
                  <a:close/>
                </a:path>
                <a:path w="2016125" h="1297939">
                  <a:moveTo>
                    <a:pt x="1070004" y="827032"/>
                  </a:moveTo>
                  <a:lnTo>
                    <a:pt x="1070213" y="827413"/>
                  </a:lnTo>
                  <a:lnTo>
                    <a:pt x="1070004" y="827032"/>
                  </a:lnTo>
                  <a:close/>
                </a:path>
                <a:path w="2016125" h="1297939">
                  <a:moveTo>
                    <a:pt x="1062471" y="813316"/>
                  </a:moveTo>
                  <a:lnTo>
                    <a:pt x="1062715" y="813816"/>
                  </a:lnTo>
                  <a:lnTo>
                    <a:pt x="1062471" y="813316"/>
                  </a:lnTo>
                  <a:close/>
                </a:path>
                <a:path w="2016125" h="1297939">
                  <a:moveTo>
                    <a:pt x="1055728" y="799946"/>
                  </a:moveTo>
                  <a:lnTo>
                    <a:pt x="1055857" y="800231"/>
                  </a:lnTo>
                  <a:lnTo>
                    <a:pt x="1055728" y="799946"/>
                  </a:lnTo>
                  <a:close/>
                </a:path>
                <a:path w="2016125" h="1297939">
                  <a:moveTo>
                    <a:pt x="1055625" y="799719"/>
                  </a:moveTo>
                  <a:lnTo>
                    <a:pt x="1055728" y="799946"/>
                  </a:lnTo>
                  <a:lnTo>
                    <a:pt x="1055625" y="799719"/>
                  </a:lnTo>
                  <a:close/>
                </a:path>
                <a:path w="2016125" h="1297939">
                  <a:moveTo>
                    <a:pt x="1049432" y="786003"/>
                  </a:moveTo>
                  <a:lnTo>
                    <a:pt x="1049639" y="786515"/>
                  </a:lnTo>
                  <a:lnTo>
                    <a:pt x="1049432" y="786003"/>
                  </a:lnTo>
                  <a:close/>
                </a:path>
                <a:path w="2016125" h="1297939">
                  <a:moveTo>
                    <a:pt x="1043818" y="772168"/>
                  </a:moveTo>
                  <a:lnTo>
                    <a:pt x="1043940" y="772668"/>
                  </a:lnTo>
                  <a:lnTo>
                    <a:pt x="1043818" y="772168"/>
                  </a:lnTo>
                  <a:close/>
                </a:path>
                <a:path w="2016125" h="1297939">
                  <a:moveTo>
                    <a:pt x="1038808" y="758321"/>
                  </a:moveTo>
                  <a:lnTo>
                    <a:pt x="1038971" y="758833"/>
                  </a:lnTo>
                  <a:lnTo>
                    <a:pt x="1038808" y="758321"/>
                  </a:lnTo>
                  <a:close/>
                </a:path>
                <a:path w="2016125" h="1297939">
                  <a:moveTo>
                    <a:pt x="1034399" y="744474"/>
                  </a:moveTo>
                  <a:lnTo>
                    <a:pt x="1034521" y="745117"/>
                  </a:lnTo>
                  <a:lnTo>
                    <a:pt x="1034399" y="744474"/>
                  </a:lnTo>
                  <a:close/>
                </a:path>
                <a:path w="2016125" h="1297939">
                  <a:moveTo>
                    <a:pt x="1030724" y="730639"/>
                  </a:moveTo>
                  <a:lnTo>
                    <a:pt x="1030589" y="730639"/>
                  </a:lnTo>
                  <a:lnTo>
                    <a:pt x="1030864" y="731270"/>
                  </a:lnTo>
                  <a:lnTo>
                    <a:pt x="1030724" y="730639"/>
                  </a:lnTo>
                  <a:close/>
                </a:path>
                <a:path w="2016125" h="1297939">
                  <a:moveTo>
                    <a:pt x="1027725" y="716792"/>
                  </a:moveTo>
                  <a:lnTo>
                    <a:pt x="1027816" y="717304"/>
                  </a:lnTo>
                  <a:lnTo>
                    <a:pt x="1027725" y="716792"/>
                  </a:lnTo>
                  <a:close/>
                </a:path>
                <a:path w="2016125" h="1297939">
                  <a:moveTo>
                    <a:pt x="1025255" y="702826"/>
                  </a:moveTo>
                  <a:lnTo>
                    <a:pt x="1025255" y="703457"/>
                  </a:lnTo>
                  <a:lnTo>
                    <a:pt x="1025255" y="702826"/>
                  </a:lnTo>
                  <a:close/>
                </a:path>
                <a:path w="2016125" h="1297939">
                  <a:moveTo>
                    <a:pt x="1023551" y="688979"/>
                  </a:moveTo>
                  <a:lnTo>
                    <a:pt x="1023609" y="689741"/>
                  </a:lnTo>
                  <a:lnTo>
                    <a:pt x="1023551" y="688979"/>
                  </a:lnTo>
                  <a:close/>
                </a:path>
                <a:path w="2016125" h="1297939">
                  <a:moveTo>
                    <a:pt x="1022583" y="675132"/>
                  </a:moveTo>
                  <a:lnTo>
                    <a:pt x="1022604" y="675894"/>
                  </a:lnTo>
                  <a:lnTo>
                    <a:pt x="1022583" y="675132"/>
                  </a:lnTo>
                  <a:close/>
                </a:path>
                <a:path w="2016125" h="1297939">
                  <a:moveTo>
                    <a:pt x="1020867" y="633484"/>
                  </a:moveTo>
                  <a:lnTo>
                    <a:pt x="992245" y="633484"/>
                  </a:lnTo>
                  <a:lnTo>
                    <a:pt x="993251" y="648081"/>
                  </a:lnTo>
                  <a:lnTo>
                    <a:pt x="993251" y="647450"/>
                  </a:lnTo>
                  <a:lnTo>
                    <a:pt x="1021869" y="647450"/>
                  </a:lnTo>
                  <a:lnTo>
                    <a:pt x="1021842" y="646307"/>
                  </a:lnTo>
                  <a:lnTo>
                    <a:pt x="1020867" y="633484"/>
                  </a:lnTo>
                  <a:close/>
                </a:path>
                <a:path w="2016125" h="1297939">
                  <a:moveTo>
                    <a:pt x="1019266" y="619637"/>
                  </a:moveTo>
                  <a:lnTo>
                    <a:pt x="990478" y="619637"/>
                  </a:lnTo>
                  <a:lnTo>
                    <a:pt x="990600" y="620399"/>
                  </a:lnTo>
                  <a:lnTo>
                    <a:pt x="992245" y="634246"/>
                  </a:lnTo>
                  <a:lnTo>
                    <a:pt x="992245" y="633484"/>
                  </a:lnTo>
                  <a:lnTo>
                    <a:pt x="1020867" y="633484"/>
                  </a:lnTo>
                  <a:lnTo>
                    <a:pt x="1020683" y="631067"/>
                  </a:lnTo>
                  <a:lnTo>
                    <a:pt x="1019266" y="619637"/>
                  </a:lnTo>
                  <a:close/>
                </a:path>
                <a:path w="2016125" h="1297939">
                  <a:moveTo>
                    <a:pt x="990505" y="619866"/>
                  </a:moveTo>
                  <a:lnTo>
                    <a:pt x="990570" y="620399"/>
                  </a:lnTo>
                  <a:lnTo>
                    <a:pt x="990505" y="619866"/>
                  </a:lnTo>
                  <a:close/>
                </a:path>
                <a:path w="2016125" h="1297939">
                  <a:moveTo>
                    <a:pt x="1014204" y="591955"/>
                  </a:moveTo>
                  <a:lnTo>
                    <a:pt x="984991" y="591955"/>
                  </a:lnTo>
                  <a:lnTo>
                    <a:pt x="988192" y="606433"/>
                  </a:lnTo>
                  <a:lnTo>
                    <a:pt x="990505" y="619866"/>
                  </a:lnTo>
                  <a:lnTo>
                    <a:pt x="990478" y="619637"/>
                  </a:lnTo>
                  <a:lnTo>
                    <a:pt x="1019266" y="619637"/>
                  </a:lnTo>
                  <a:lnTo>
                    <a:pt x="1018794" y="615827"/>
                  </a:lnTo>
                  <a:lnTo>
                    <a:pt x="1016111" y="600718"/>
                  </a:lnTo>
                  <a:lnTo>
                    <a:pt x="1014204" y="591955"/>
                  </a:lnTo>
                  <a:close/>
                </a:path>
                <a:path w="2016125" h="1297939">
                  <a:moveTo>
                    <a:pt x="988039" y="605921"/>
                  </a:moveTo>
                  <a:lnTo>
                    <a:pt x="988130" y="606433"/>
                  </a:lnTo>
                  <a:lnTo>
                    <a:pt x="988039" y="605921"/>
                  </a:lnTo>
                  <a:close/>
                </a:path>
                <a:path w="2016125" h="1297939">
                  <a:moveTo>
                    <a:pt x="1006844" y="564392"/>
                  </a:moveTo>
                  <a:lnTo>
                    <a:pt x="976884" y="564392"/>
                  </a:lnTo>
                  <a:lnTo>
                    <a:pt x="981456" y="578870"/>
                  </a:lnTo>
                  <a:lnTo>
                    <a:pt x="985144" y="592717"/>
                  </a:lnTo>
                  <a:lnTo>
                    <a:pt x="984991" y="591955"/>
                  </a:lnTo>
                  <a:lnTo>
                    <a:pt x="1014204" y="591955"/>
                  </a:lnTo>
                  <a:lnTo>
                    <a:pt x="1012819" y="585597"/>
                  </a:lnTo>
                  <a:lnTo>
                    <a:pt x="1008766" y="570488"/>
                  </a:lnTo>
                  <a:lnTo>
                    <a:pt x="1006844" y="564392"/>
                  </a:lnTo>
                  <a:close/>
                </a:path>
                <a:path w="2016125" h="1297939">
                  <a:moveTo>
                    <a:pt x="981181" y="578239"/>
                  </a:moveTo>
                  <a:lnTo>
                    <a:pt x="981354" y="578870"/>
                  </a:lnTo>
                  <a:lnTo>
                    <a:pt x="981181" y="578239"/>
                  </a:lnTo>
                  <a:close/>
                </a:path>
                <a:path w="2016125" h="1297939">
                  <a:moveTo>
                    <a:pt x="1002271" y="550676"/>
                  </a:moveTo>
                  <a:lnTo>
                    <a:pt x="971793" y="550676"/>
                  </a:lnTo>
                  <a:lnTo>
                    <a:pt x="977005" y="565023"/>
                  </a:lnTo>
                  <a:lnTo>
                    <a:pt x="976884" y="564392"/>
                  </a:lnTo>
                  <a:lnTo>
                    <a:pt x="1006844" y="564392"/>
                  </a:lnTo>
                  <a:lnTo>
                    <a:pt x="1004041" y="555498"/>
                  </a:lnTo>
                  <a:lnTo>
                    <a:pt x="1002271" y="550676"/>
                  </a:lnTo>
                  <a:close/>
                </a:path>
                <a:path w="2016125" h="1297939">
                  <a:moveTo>
                    <a:pt x="991325" y="523113"/>
                  </a:moveTo>
                  <a:lnTo>
                    <a:pt x="959998" y="523113"/>
                  </a:lnTo>
                  <a:lnTo>
                    <a:pt x="960241" y="523625"/>
                  </a:lnTo>
                  <a:lnTo>
                    <a:pt x="966459" y="537210"/>
                  </a:lnTo>
                  <a:lnTo>
                    <a:pt x="971915" y="551057"/>
                  </a:lnTo>
                  <a:lnTo>
                    <a:pt x="971793" y="550676"/>
                  </a:lnTo>
                  <a:lnTo>
                    <a:pt x="1002271" y="550676"/>
                  </a:lnTo>
                  <a:lnTo>
                    <a:pt x="998585" y="540639"/>
                  </a:lnTo>
                  <a:lnTo>
                    <a:pt x="992489" y="525661"/>
                  </a:lnTo>
                  <a:lnTo>
                    <a:pt x="991325" y="523113"/>
                  </a:lnTo>
                  <a:close/>
                </a:path>
                <a:path w="2016125" h="1297939">
                  <a:moveTo>
                    <a:pt x="966216" y="536710"/>
                  </a:moveTo>
                  <a:lnTo>
                    <a:pt x="966414" y="537210"/>
                  </a:lnTo>
                  <a:lnTo>
                    <a:pt x="966216" y="536710"/>
                  </a:lnTo>
                  <a:close/>
                </a:path>
                <a:path w="2016125" h="1297939">
                  <a:moveTo>
                    <a:pt x="960151" y="523447"/>
                  </a:moveTo>
                  <a:lnTo>
                    <a:pt x="960232" y="523625"/>
                  </a:lnTo>
                  <a:lnTo>
                    <a:pt x="960151" y="523447"/>
                  </a:lnTo>
                  <a:close/>
                </a:path>
                <a:path w="2016125" h="1297939">
                  <a:moveTo>
                    <a:pt x="978060" y="495681"/>
                  </a:moveTo>
                  <a:lnTo>
                    <a:pt x="945520" y="495681"/>
                  </a:lnTo>
                  <a:lnTo>
                    <a:pt x="953262" y="509778"/>
                  </a:lnTo>
                  <a:lnTo>
                    <a:pt x="960151" y="523447"/>
                  </a:lnTo>
                  <a:lnTo>
                    <a:pt x="959998" y="523113"/>
                  </a:lnTo>
                  <a:lnTo>
                    <a:pt x="991325" y="523113"/>
                  </a:lnTo>
                  <a:lnTo>
                    <a:pt x="985753" y="510921"/>
                  </a:lnTo>
                  <a:lnTo>
                    <a:pt x="978337" y="496193"/>
                  </a:lnTo>
                  <a:lnTo>
                    <a:pt x="978060" y="495681"/>
                  </a:lnTo>
                  <a:close/>
                </a:path>
                <a:path w="2016125" h="1297939">
                  <a:moveTo>
                    <a:pt x="952987" y="509397"/>
                  </a:moveTo>
                  <a:lnTo>
                    <a:pt x="953181" y="509778"/>
                  </a:lnTo>
                  <a:lnTo>
                    <a:pt x="952987" y="509397"/>
                  </a:lnTo>
                  <a:close/>
                </a:path>
                <a:path w="2016125" h="1297939">
                  <a:moveTo>
                    <a:pt x="954199" y="455295"/>
                  </a:moveTo>
                  <a:lnTo>
                    <a:pt x="919612" y="455295"/>
                  </a:lnTo>
                  <a:lnTo>
                    <a:pt x="929121" y="469011"/>
                  </a:lnTo>
                  <a:lnTo>
                    <a:pt x="937625" y="482477"/>
                  </a:lnTo>
                  <a:lnTo>
                    <a:pt x="945763" y="496193"/>
                  </a:lnTo>
                  <a:lnTo>
                    <a:pt x="945520" y="495681"/>
                  </a:lnTo>
                  <a:lnTo>
                    <a:pt x="978060" y="495681"/>
                  </a:lnTo>
                  <a:lnTo>
                    <a:pt x="970513" y="481715"/>
                  </a:lnTo>
                  <a:lnTo>
                    <a:pt x="961887" y="467368"/>
                  </a:lnTo>
                  <a:lnTo>
                    <a:pt x="954199" y="455295"/>
                  </a:lnTo>
                  <a:close/>
                </a:path>
                <a:path w="2016125" h="1297939">
                  <a:moveTo>
                    <a:pt x="937381" y="482227"/>
                  </a:moveTo>
                  <a:lnTo>
                    <a:pt x="937531" y="482477"/>
                  </a:lnTo>
                  <a:lnTo>
                    <a:pt x="937381" y="482227"/>
                  </a:lnTo>
                  <a:close/>
                </a:path>
                <a:path w="2016125" h="1297939">
                  <a:moveTo>
                    <a:pt x="928756" y="468630"/>
                  </a:moveTo>
                  <a:lnTo>
                    <a:pt x="929000" y="469011"/>
                  </a:lnTo>
                  <a:lnTo>
                    <a:pt x="928756" y="468630"/>
                  </a:lnTo>
                  <a:close/>
                </a:path>
                <a:path w="2016125" h="1297939">
                  <a:moveTo>
                    <a:pt x="944992" y="441841"/>
                  </a:moveTo>
                  <a:lnTo>
                    <a:pt x="909828" y="441841"/>
                  </a:lnTo>
                  <a:lnTo>
                    <a:pt x="910193" y="442341"/>
                  </a:lnTo>
                  <a:lnTo>
                    <a:pt x="919734" y="455557"/>
                  </a:lnTo>
                  <a:lnTo>
                    <a:pt x="919612" y="455295"/>
                  </a:lnTo>
                  <a:lnTo>
                    <a:pt x="954199" y="455295"/>
                  </a:lnTo>
                  <a:lnTo>
                    <a:pt x="952743" y="453009"/>
                  </a:lnTo>
                  <a:lnTo>
                    <a:pt x="944992" y="441841"/>
                  </a:lnTo>
                  <a:close/>
                </a:path>
                <a:path w="2016125" h="1297939">
                  <a:moveTo>
                    <a:pt x="910146" y="442282"/>
                  </a:moveTo>
                  <a:close/>
                </a:path>
                <a:path w="2016125" h="1297939">
                  <a:moveTo>
                    <a:pt x="924993" y="415171"/>
                  </a:moveTo>
                  <a:lnTo>
                    <a:pt x="888370" y="415171"/>
                  </a:lnTo>
                  <a:lnTo>
                    <a:pt x="910146" y="442282"/>
                  </a:lnTo>
                  <a:lnTo>
                    <a:pt x="909828" y="441841"/>
                  </a:lnTo>
                  <a:lnTo>
                    <a:pt x="944992" y="441841"/>
                  </a:lnTo>
                  <a:lnTo>
                    <a:pt x="942959" y="438912"/>
                  </a:lnTo>
                  <a:lnTo>
                    <a:pt x="932688" y="424696"/>
                  </a:lnTo>
                  <a:lnTo>
                    <a:pt x="924993" y="415171"/>
                  </a:lnTo>
                  <a:close/>
                </a:path>
                <a:path w="2016125" h="1297939">
                  <a:moveTo>
                    <a:pt x="879841" y="363736"/>
                  </a:moveTo>
                  <a:lnTo>
                    <a:pt x="839602" y="363736"/>
                  </a:lnTo>
                  <a:lnTo>
                    <a:pt x="865510" y="389763"/>
                  </a:lnTo>
                  <a:lnTo>
                    <a:pt x="888857" y="415802"/>
                  </a:lnTo>
                  <a:lnTo>
                    <a:pt x="888370" y="415171"/>
                  </a:lnTo>
                  <a:lnTo>
                    <a:pt x="924993" y="415171"/>
                  </a:lnTo>
                  <a:lnTo>
                    <a:pt x="910315" y="397002"/>
                  </a:lnTo>
                  <a:lnTo>
                    <a:pt x="885931" y="369832"/>
                  </a:lnTo>
                  <a:lnTo>
                    <a:pt x="879841" y="363736"/>
                  </a:lnTo>
                  <a:close/>
                </a:path>
                <a:path w="2016125" h="1297939">
                  <a:moveTo>
                    <a:pt x="864991" y="389263"/>
                  </a:moveTo>
                  <a:lnTo>
                    <a:pt x="865441" y="389763"/>
                  </a:lnTo>
                  <a:lnTo>
                    <a:pt x="864991" y="389263"/>
                  </a:lnTo>
                  <a:close/>
                </a:path>
                <a:path w="2016125" h="1297939">
                  <a:moveTo>
                    <a:pt x="827712" y="314706"/>
                  </a:moveTo>
                  <a:lnTo>
                    <a:pt x="783061" y="314706"/>
                  </a:lnTo>
                  <a:lnTo>
                    <a:pt x="812779" y="339352"/>
                  </a:lnTo>
                  <a:lnTo>
                    <a:pt x="840089" y="364236"/>
                  </a:lnTo>
                  <a:lnTo>
                    <a:pt x="839602" y="363736"/>
                  </a:lnTo>
                  <a:lnTo>
                    <a:pt x="879841" y="363736"/>
                  </a:lnTo>
                  <a:lnTo>
                    <a:pt x="859536" y="343412"/>
                  </a:lnTo>
                  <a:lnTo>
                    <a:pt x="831220" y="317635"/>
                  </a:lnTo>
                  <a:lnTo>
                    <a:pt x="827712" y="314706"/>
                  </a:lnTo>
                  <a:close/>
                </a:path>
                <a:path w="2016125" h="1297939">
                  <a:moveTo>
                    <a:pt x="812292" y="338971"/>
                  </a:moveTo>
                  <a:lnTo>
                    <a:pt x="812711" y="339352"/>
                  </a:lnTo>
                  <a:lnTo>
                    <a:pt x="812292" y="338971"/>
                  </a:lnTo>
                  <a:close/>
                </a:path>
                <a:path w="2016125" h="1297939">
                  <a:moveTo>
                    <a:pt x="752094" y="291084"/>
                  </a:moveTo>
                  <a:lnTo>
                    <a:pt x="783457" y="315087"/>
                  </a:lnTo>
                  <a:lnTo>
                    <a:pt x="783061" y="314706"/>
                  </a:lnTo>
                  <a:lnTo>
                    <a:pt x="827712" y="314706"/>
                  </a:lnTo>
                  <a:lnTo>
                    <a:pt x="801105" y="292489"/>
                  </a:lnTo>
                  <a:lnTo>
                    <a:pt x="799605" y="291346"/>
                  </a:lnTo>
                  <a:lnTo>
                    <a:pt x="752581" y="291346"/>
                  </a:lnTo>
                  <a:lnTo>
                    <a:pt x="752094" y="291084"/>
                  </a:lnTo>
                  <a:close/>
                </a:path>
                <a:path w="2016125" h="1297939">
                  <a:moveTo>
                    <a:pt x="769257" y="268224"/>
                  </a:moveTo>
                  <a:lnTo>
                    <a:pt x="719449" y="268224"/>
                  </a:lnTo>
                  <a:lnTo>
                    <a:pt x="752581" y="291346"/>
                  </a:lnTo>
                  <a:lnTo>
                    <a:pt x="799605" y="291346"/>
                  </a:lnTo>
                  <a:lnTo>
                    <a:pt x="769257" y="268224"/>
                  </a:lnTo>
                  <a:close/>
                </a:path>
                <a:path w="2016125" h="1297939">
                  <a:moveTo>
                    <a:pt x="685159" y="246257"/>
                  </a:moveTo>
                  <a:lnTo>
                    <a:pt x="719815" y="268605"/>
                  </a:lnTo>
                  <a:lnTo>
                    <a:pt x="719449" y="268224"/>
                  </a:lnTo>
                  <a:lnTo>
                    <a:pt x="769257" y="268224"/>
                  </a:lnTo>
                  <a:lnTo>
                    <a:pt x="738118" y="246507"/>
                  </a:lnTo>
                  <a:lnTo>
                    <a:pt x="685678" y="246507"/>
                  </a:lnTo>
                  <a:lnTo>
                    <a:pt x="685159" y="246257"/>
                  </a:lnTo>
                  <a:close/>
                </a:path>
                <a:path w="2016125" h="1297939">
                  <a:moveTo>
                    <a:pt x="705141" y="225171"/>
                  </a:moveTo>
                  <a:lnTo>
                    <a:pt x="649467" y="225171"/>
                  </a:lnTo>
                  <a:lnTo>
                    <a:pt x="685678" y="246507"/>
                  </a:lnTo>
                  <a:lnTo>
                    <a:pt x="738118" y="246507"/>
                  </a:lnTo>
                  <a:lnTo>
                    <a:pt x="735573" y="244733"/>
                  </a:lnTo>
                  <a:lnTo>
                    <a:pt x="705141" y="225171"/>
                  </a:lnTo>
                  <a:close/>
                </a:path>
                <a:path w="2016125" h="1297939">
                  <a:moveTo>
                    <a:pt x="671524" y="204978"/>
                  </a:moveTo>
                  <a:lnTo>
                    <a:pt x="612373" y="204978"/>
                  </a:lnTo>
                  <a:lnTo>
                    <a:pt x="649864" y="225433"/>
                  </a:lnTo>
                  <a:lnTo>
                    <a:pt x="649467" y="225171"/>
                  </a:lnTo>
                  <a:lnTo>
                    <a:pt x="705141" y="225171"/>
                  </a:lnTo>
                  <a:lnTo>
                    <a:pt x="700399" y="222123"/>
                  </a:lnTo>
                  <a:lnTo>
                    <a:pt x="671524" y="204978"/>
                  </a:lnTo>
                  <a:close/>
                </a:path>
                <a:path w="2016125" h="1297939">
                  <a:moveTo>
                    <a:pt x="636879" y="185809"/>
                  </a:moveTo>
                  <a:lnTo>
                    <a:pt x="574029" y="185809"/>
                  </a:lnTo>
                  <a:lnTo>
                    <a:pt x="612769" y="205240"/>
                  </a:lnTo>
                  <a:lnTo>
                    <a:pt x="612373" y="204978"/>
                  </a:lnTo>
                  <a:lnTo>
                    <a:pt x="671524" y="204978"/>
                  </a:lnTo>
                  <a:lnTo>
                    <a:pt x="663823" y="200406"/>
                  </a:lnTo>
                  <a:lnTo>
                    <a:pt x="636879" y="185809"/>
                  </a:lnTo>
                  <a:close/>
                </a:path>
                <a:path w="2016125" h="1297939">
                  <a:moveTo>
                    <a:pt x="565935" y="150626"/>
                  </a:moveTo>
                  <a:lnTo>
                    <a:pt x="493654" y="150626"/>
                  </a:lnTo>
                  <a:lnTo>
                    <a:pt x="534802" y="167771"/>
                  </a:lnTo>
                  <a:lnTo>
                    <a:pt x="574426" y="186059"/>
                  </a:lnTo>
                  <a:lnTo>
                    <a:pt x="574029" y="185809"/>
                  </a:lnTo>
                  <a:lnTo>
                    <a:pt x="636879" y="185809"/>
                  </a:lnTo>
                  <a:lnTo>
                    <a:pt x="625845" y="179832"/>
                  </a:lnTo>
                  <a:lnTo>
                    <a:pt x="586618" y="160151"/>
                  </a:lnTo>
                  <a:lnTo>
                    <a:pt x="565935" y="150626"/>
                  </a:lnTo>
                  <a:close/>
                </a:path>
                <a:path w="2016125" h="1297939">
                  <a:moveTo>
                    <a:pt x="534405" y="167640"/>
                  </a:moveTo>
                  <a:lnTo>
                    <a:pt x="534690" y="167771"/>
                  </a:lnTo>
                  <a:lnTo>
                    <a:pt x="534405" y="167640"/>
                  </a:lnTo>
                  <a:close/>
                </a:path>
                <a:path w="2016125" h="1297939">
                  <a:moveTo>
                    <a:pt x="451987" y="134874"/>
                  </a:moveTo>
                  <a:lnTo>
                    <a:pt x="494141" y="150876"/>
                  </a:lnTo>
                  <a:lnTo>
                    <a:pt x="493654" y="150626"/>
                  </a:lnTo>
                  <a:lnTo>
                    <a:pt x="565935" y="150626"/>
                  </a:lnTo>
                  <a:lnTo>
                    <a:pt x="546079" y="141482"/>
                  </a:lnTo>
                  <a:lnTo>
                    <a:pt x="530469" y="135005"/>
                  </a:lnTo>
                  <a:lnTo>
                    <a:pt x="452506" y="135005"/>
                  </a:lnTo>
                  <a:lnTo>
                    <a:pt x="451987" y="134874"/>
                  </a:lnTo>
                  <a:close/>
                </a:path>
                <a:path w="2016125" h="1297939">
                  <a:moveTo>
                    <a:pt x="494073" y="120277"/>
                  </a:moveTo>
                  <a:lnTo>
                    <a:pt x="409315" y="120277"/>
                  </a:lnTo>
                  <a:lnTo>
                    <a:pt x="409681" y="120396"/>
                  </a:lnTo>
                  <a:lnTo>
                    <a:pt x="452506" y="135005"/>
                  </a:lnTo>
                  <a:lnTo>
                    <a:pt x="530469" y="135005"/>
                  </a:lnTo>
                  <a:lnTo>
                    <a:pt x="504444" y="124206"/>
                  </a:lnTo>
                  <a:lnTo>
                    <a:pt x="494073" y="120277"/>
                  </a:lnTo>
                  <a:close/>
                </a:path>
                <a:path w="2016125" h="1297939">
                  <a:moveTo>
                    <a:pt x="409508" y="120342"/>
                  </a:moveTo>
                  <a:lnTo>
                    <a:pt x="409664" y="120396"/>
                  </a:lnTo>
                  <a:lnTo>
                    <a:pt x="409508" y="120342"/>
                  </a:lnTo>
                  <a:close/>
                </a:path>
                <a:path w="2016125" h="1297939">
                  <a:moveTo>
                    <a:pt x="458572" y="106942"/>
                  </a:moveTo>
                  <a:lnTo>
                    <a:pt x="365881" y="106942"/>
                  </a:lnTo>
                  <a:lnTo>
                    <a:pt x="409508" y="120342"/>
                  </a:lnTo>
                  <a:lnTo>
                    <a:pt x="409315" y="120277"/>
                  </a:lnTo>
                  <a:lnTo>
                    <a:pt x="494073" y="120277"/>
                  </a:lnTo>
                  <a:lnTo>
                    <a:pt x="461893" y="108085"/>
                  </a:lnTo>
                  <a:lnTo>
                    <a:pt x="458572" y="106942"/>
                  </a:lnTo>
                  <a:close/>
                </a:path>
                <a:path w="2016125" h="1297939">
                  <a:moveTo>
                    <a:pt x="423873" y="95000"/>
                  </a:moveTo>
                  <a:lnTo>
                    <a:pt x="321685" y="95000"/>
                  </a:lnTo>
                  <a:lnTo>
                    <a:pt x="322204" y="95131"/>
                  </a:lnTo>
                  <a:lnTo>
                    <a:pt x="366247" y="107061"/>
                  </a:lnTo>
                  <a:lnTo>
                    <a:pt x="365881" y="106942"/>
                  </a:lnTo>
                  <a:lnTo>
                    <a:pt x="458572" y="106942"/>
                  </a:lnTo>
                  <a:lnTo>
                    <a:pt x="423873" y="95000"/>
                  </a:lnTo>
                  <a:close/>
                </a:path>
                <a:path w="2016125" h="1297939">
                  <a:moveTo>
                    <a:pt x="321945" y="95070"/>
                  </a:moveTo>
                  <a:lnTo>
                    <a:pt x="322170" y="95131"/>
                  </a:lnTo>
                  <a:lnTo>
                    <a:pt x="321945" y="95070"/>
                  </a:lnTo>
                  <a:close/>
                </a:path>
                <a:path w="2016125" h="1297939">
                  <a:moveTo>
                    <a:pt x="390178" y="84463"/>
                  </a:moveTo>
                  <a:lnTo>
                    <a:pt x="276849" y="84463"/>
                  </a:lnTo>
                  <a:lnTo>
                    <a:pt x="321945" y="95070"/>
                  </a:lnTo>
                  <a:lnTo>
                    <a:pt x="321685" y="95000"/>
                  </a:lnTo>
                  <a:lnTo>
                    <a:pt x="423873" y="95000"/>
                  </a:lnTo>
                  <a:lnTo>
                    <a:pt x="418338" y="93095"/>
                  </a:lnTo>
                  <a:lnTo>
                    <a:pt x="390178" y="84463"/>
                  </a:lnTo>
                  <a:close/>
                </a:path>
                <a:path w="2016125" h="1297939">
                  <a:moveTo>
                    <a:pt x="87233" y="0"/>
                  </a:moveTo>
                  <a:lnTo>
                    <a:pt x="0" y="39624"/>
                  </a:lnTo>
                  <a:lnTo>
                    <a:pt x="84063" y="85606"/>
                  </a:lnTo>
                  <a:lnTo>
                    <a:pt x="85117" y="57155"/>
                  </a:lnTo>
                  <a:lnTo>
                    <a:pt x="70744" y="56519"/>
                  </a:lnTo>
                  <a:lnTo>
                    <a:pt x="71993" y="27944"/>
                  </a:lnTo>
                  <a:lnTo>
                    <a:pt x="86199" y="27944"/>
                  </a:lnTo>
                  <a:lnTo>
                    <a:pt x="87233" y="0"/>
                  </a:lnTo>
                  <a:close/>
                </a:path>
                <a:path w="2016125" h="1297939">
                  <a:moveTo>
                    <a:pt x="330759" y="67818"/>
                  </a:moveTo>
                  <a:lnTo>
                    <a:pt x="185653" y="67818"/>
                  </a:lnTo>
                  <a:lnTo>
                    <a:pt x="231891" y="75438"/>
                  </a:lnTo>
                  <a:lnTo>
                    <a:pt x="231526" y="75438"/>
                  </a:lnTo>
                  <a:lnTo>
                    <a:pt x="277246" y="84582"/>
                  </a:lnTo>
                  <a:lnTo>
                    <a:pt x="276849" y="84463"/>
                  </a:lnTo>
                  <a:lnTo>
                    <a:pt x="390178" y="84463"/>
                  </a:lnTo>
                  <a:lnTo>
                    <a:pt x="374020" y="79510"/>
                  </a:lnTo>
                  <a:lnTo>
                    <a:pt x="330759" y="67818"/>
                  </a:lnTo>
                  <a:close/>
                </a:path>
                <a:path w="2016125" h="1297939">
                  <a:moveTo>
                    <a:pt x="86176" y="28561"/>
                  </a:moveTo>
                  <a:lnTo>
                    <a:pt x="85117" y="57155"/>
                  </a:lnTo>
                  <a:lnTo>
                    <a:pt x="93604" y="57531"/>
                  </a:lnTo>
                  <a:lnTo>
                    <a:pt x="92964" y="57531"/>
                  </a:lnTo>
                  <a:lnTo>
                    <a:pt x="139933" y="61853"/>
                  </a:lnTo>
                  <a:lnTo>
                    <a:pt x="139324" y="61853"/>
                  </a:lnTo>
                  <a:lnTo>
                    <a:pt x="186171" y="67949"/>
                  </a:lnTo>
                  <a:lnTo>
                    <a:pt x="185653" y="67818"/>
                  </a:lnTo>
                  <a:lnTo>
                    <a:pt x="330759" y="67818"/>
                  </a:lnTo>
                  <a:lnTo>
                    <a:pt x="328909" y="67318"/>
                  </a:lnTo>
                  <a:lnTo>
                    <a:pt x="283067" y="56519"/>
                  </a:lnTo>
                  <a:lnTo>
                    <a:pt x="236860" y="47375"/>
                  </a:lnTo>
                  <a:lnTo>
                    <a:pt x="190103" y="39624"/>
                  </a:lnTo>
                  <a:lnTo>
                    <a:pt x="142859" y="33409"/>
                  </a:lnTo>
                  <a:lnTo>
                    <a:pt x="95250" y="28956"/>
                  </a:lnTo>
                  <a:lnTo>
                    <a:pt x="86176" y="28561"/>
                  </a:lnTo>
                  <a:close/>
                </a:path>
                <a:path w="2016125" h="1297939">
                  <a:moveTo>
                    <a:pt x="71993" y="27944"/>
                  </a:moveTo>
                  <a:lnTo>
                    <a:pt x="70744" y="56519"/>
                  </a:lnTo>
                  <a:lnTo>
                    <a:pt x="85117" y="57155"/>
                  </a:lnTo>
                  <a:lnTo>
                    <a:pt x="86176" y="28561"/>
                  </a:lnTo>
                  <a:lnTo>
                    <a:pt x="71993" y="27944"/>
                  </a:lnTo>
                  <a:close/>
                </a:path>
                <a:path w="2016125" h="1297939">
                  <a:moveTo>
                    <a:pt x="86199" y="27944"/>
                  </a:moveTo>
                  <a:lnTo>
                    <a:pt x="71993" y="27944"/>
                  </a:lnTo>
                  <a:lnTo>
                    <a:pt x="86176" y="28561"/>
                  </a:lnTo>
                  <a:lnTo>
                    <a:pt x="86199" y="27944"/>
                  </a:lnTo>
                  <a:close/>
                </a:path>
              </a:pathLst>
            </a:custGeom>
            <a:solidFill>
              <a:srgbClr val="F07F09"/>
            </a:solidFill>
          </p:spPr>
          <p:txBody>
            <a:bodyPr wrap="square" lIns="0" tIns="0" rIns="0" bIns="0" rtlCol="0"/>
            <a:lstStyle/>
            <a:p>
              <a:endParaRPr sz="2400"/>
            </a:p>
          </p:txBody>
        </p:sp>
        <p:sp>
          <p:nvSpPr>
            <p:cNvPr id="50" name="object 50"/>
            <p:cNvSpPr/>
            <p:nvPr/>
          </p:nvSpPr>
          <p:spPr>
            <a:xfrm>
              <a:off x="4029090" y="2381250"/>
              <a:ext cx="971550" cy="923925"/>
            </a:xfrm>
            <a:prstGeom prst="rect">
              <a:avLst/>
            </a:prstGeom>
            <a:blipFill>
              <a:blip r:embed="rId18" cstate="print"/>
              <a:stretch>
                <a:fillRect/>
              </a:stretch>
            </a:blipFill>
          </p:spPr>
          <p:txBody>
            <a:bodyPr wrap="square" lIns="0" tIns="0" rIns="0" bIns="0" rtlCol="0"/>
            <a:lstStyle/>
            <a:p>
              <a:endParaRPr sz="2400"/>
            </a:p>
          </p:txBody>
        </p:sp>
        <p:sp>
          <p:nvSpPr>
            <p:cNvPr id="51" name="object 51"/>
            <p:cNvSpPr/>
            <p:nvPr/>
          </p:nvSpPr>
          <p:spPr>
            <a:xfrm>
              <a:off x="4084960" y="2436495"/>
              <a:ext cx="804545" cy="765175"/>
            </a:xfrm>
            <a:custGeom>
              <a:avLst/>
              <a:gdLst/>
              <a:ahLst/>
              <a:cxnLst/>
              <a:rect l="l" t="t" r="r" b="b"/>
              <a:pathLst>
                <a:path w="804545" h="765175">
                  <a:moveTo>
                    <a:pt x="402092" y="0"/>
                  </a:moveTo>
                  <a:lnTo>
                    <a:pt x="351664" y="2979"/>
                  </a:lnTo>
                  <a:lnTo>
                    <a:pt x="303104" y="11678"/>
                  </a:lnTo>
                  <a:lnTo>
                    <a:pt x="256786" y="25737"/>
                  </a:lnTo>
                  <a:lnTo>
                    <a:pt x="213090" y="44799"/>
                  </a:lnTo>
                  <a:lnTo>
                    <a:pt x="172391" y="68504"/>
                  </a:lnTo>
                  <a:lnTo>
                    <a:pt x="135068" y="96494"/>
                  </a:lnTo>
                  <a:lnTo>
                    <a:pt x="101497" y="128410"/>
                  </a:lnTo>
                  <a:lnTo>
                    <a:pt x="72055" y="163894"/>
                  </a:lnTo>
                  <a:lnTo>
                    <a:pt x="47121" y="202587"/>
                  </a:lnTo>
                  <a:lnTo>
                    <a:pt x="27071" y="244130"/>
                  </a:lnTo>
                  <a:lnTo>
                    <a:pt x="12283" y="288164"/>
                  </a:lnTo>
                  <a:lnTo>
                    <a:pt x="3133" y="334332"/>
                  </a:lnTo>
                  <a:lnTo>
                    <a:pt x="0" y="382274"/>
                  </a:lnTo>
                  <a:lnTo>
                    <a:pt x="3133" y="430241"/>
                  </a:lnTo>
                  <a:lnTo>
                    <a:pt x="12283" y="476430"/>
                  </a:lnTo>
                  <a:lnTo>
                    <a:pt x="27071" y="520482"/>
                  </a:lnTo>
                  <a:lnTo>
                    <a:pt x="47121" y="562040"/>
                  </a:lnTo>
                  <a:lnTo>
                    <a:pt x="72055" y="600744"/>
                  </a:lnTo>
                  <a:lnTo>
                    <a:pt x="101497" y="636237"/>
                  </a:lnTo>
                  <a:lnTo>
                    <a:pt x="135068" y="668160"/>
                  </a:lnTo>
                  <a:lnTo>
                    <a:pt x="172391" y="696155"/>
                  </a:lnTo>
                  <a:lnTo>
                    <a:pt x="213090" y="719864"/>
                  </a:lnTo>
                  <a:lnTo>
                    <a:pt x="256786" y="738927"/>
                  </a:lnTo>
                  <a:lnTo>
                    <a:pt x="303104" y="752988"/>
                  </a:lnTo>
                  <a:lnTo>
                    <a:pt x="351664" y="761687"/>
                  </a:lnTo>
                  <a:lnTo>
                    <a:pt x="402092" y="764666"/>
                  </a:lnTo>
                  <a:lnTo>
                    <a:pt x="452536" y="761687"/>
                  </a:lnTo>
                  <a:lnTo>
                    <a:pt x="501108" y="752988"/>
                  </a:lnTo>
                  <a:lnTo>
                    <a:pt x="547430" y="738927"/>
                  </a:lnTo>
                  <a:lnTo>
                    <a:pt x="591127" y="719864"/>
                  </a:lnTo>
                  <a:lnTo>
                    <a:pt x="631822" y="696155"/>
                  </a:lnTo>
                  <a:lnTo>
                    <a:pt x="669139" y="668160"/>
                  </a:lnTo>
                  <a:lnTo>
                    <a:pt x="702701" y="636237"/>
                  </a:lnTo>
                  <a:lnTo>
                    <a:pt x="732132" y="600744"/>
                  </a:lnTo>
                  <a:lnTo>
                    <a:pt x="757056" y="562040"/>
                  </a:lnTo>
                  <a:lnTo>
                    <a:pt x="777097" y="520482"/>
                  </a:lnTo>
                  <a:lnTo>
                    <a:pt x="791877" y="476430"/>
                  </a:lnTo>
                  <a:lnTo>
                    <a:pt x="801022" y="430241"/>
                  </a:lnTo>
                  <a:lnTo>
                    <a:pt x="804153" y="382274"/>
                  </a:lnTo>
                  <a:lnTo>
                    <a:pt x="801022" y="334332"/>
                  </a:lnTo>
                  <a:lnTo>
                    <a:pt x="791877" y="288164"/>
                  </a:lnTo>
                  <a:lnTo>
                    <a:pt x="777097" y="244130"/>
                  </a:lnTo>
                  <a:lnTo>
                    <a:pt x="757056" y="202587"/>
                  </a:lnTo>
                  <a:lnTo>
                    <a:pt x="732132" y="163894"/>
                  </a:lnTo>
                  <a:lnTo>
                    <a:pt x="702701" y="128410"/>
                  </a:lnTo>
                  <a:lnTo>
                    <a:pt x="669139" y="96494"/>
                  </a:lnTo>
                  <a:lnTo>
                    <a:pt x="631822" y="68504"/>
                  </a:lnTo>
                  <a:lnTo>
                    <a:pt x="591127" y="44799"/>
                  </a:lnTo>
                  <a:lnTo>
                    <a:pt x="547430" y="25737"/>
                  </a:lnTo>
                  <a:lnTo>
                    <a:pt x="501108" y="11678"/>
                  </a:lnTo>
                  <a:lnTo>
                    <a:pt x="452536" y="2979"/>
                  </a:lnTo>
                  <a:lnTo>
                    <a:pt x="402092" y="0"/>
                  </a:lnTo>
                  <a:close/>
                </a:path>
              </a:pathLst>
            </a:custGeom>
            <a:solidFill>
              <a:srgbClr val="FFFFFF"/>
            </a:solidFill>
          </p:spPr>
          <p:txBody>
            <a:bodyPr wrap="square" lIns="0" tIns="0" rIns="0" bIns="0" rtlCol="0"/>
            <a:lstStyle/>
            <a:p>
              <a:endParaRPr sz="2400"/>
            </a:p>
          </p:txBody>
        </p:sp>
        <p:sp>
          <p:nvSpPr>
            <p:cNvPr id="52" name="object 52"/>
            <p:cNvSpPr/>
            <p:nvPr/>
          </p:nvSpPr>
          <p:spPr>
            <a:xfrm>
              <a:off x="4084960" y="2436495"/>
              <a:ext cx="804545" cy="765175"/>
            </a:xfrm>
            <a:custGeom>
              <a:avLst/>
              <a:gdLst/>
              <a:ahLst/>
              <a:cxnLst/>
              <a:rect l="l" t="t" r="r" b="b"/>
              <a:pathLst>
                <a:path w="804545" h="765175">
                  <a:moveTo>
                    <a:pt x="0" y="382274"/>
                  </a:moveTo>
                  <a:lnTo>
                    <a:pt x="3133" y="334332"/>
                  </a:lnTo>
                  <a:lnTo>
                    <a:pt x="12283" y="288164"/>
                  </a:lnTo>
                  <a:lnTo>
                    <a:pt x="27071" y="244130"/>
                  </a:lnTo>
                  <a:lnTo>
                    <a:pt x="47121" y="202587"/>
                  </a:lnTo>
                  <a:lnTo>
                    <a:pt x="72055" y="163894"/>
                  </a:lnTo>
                  <a:lnTo>
                    <a:pt x="101497" y="128410"/>
                  </a:lnTo>
                  <a:lnTo>
                    <a:pt x="135068" y="96494"/>
                  </a:lnTo>
                  <a:lnTo>
                    <a:pt x="172391" y="68504"/>
                  </a:lnTo>
                  <a:lnTo>
                    <a:pt x="213090" y="44799"/>
                  </a:lnTo>
                  <a:lnTo>
                    <a:pt x="256786" y="25737"/>
                  </a:lnTo>
                  <a:lnTo>
                    <a:pt x="303104" y="11678"/>
                  </a:lnTo>
                  <a:lnTo>
                    <a:pt x="351664" y="2979"/>
                  </a:lnTo>
                  <a:lnTo>
                    <a:pt x="402092" y="0"/>
                  </a:lnTo>
                  <a:lnTo>
                    <a:pt x="452536" y="2979"/>
                  </a:lnTo>
                  <a:lnTo>
                    <a:pt x="501108" y="11678"/>
                  </a:lnTo>
                  <a:lnTo>
                    <a:pt x="547430" y="25737"/>
                  </a:lnTo>
                  <a:lnTo>
                    <a:pt x="591127" y="44799"/>
                  </a:lnTo>
                  <a:lnTo>
                    <a:pt x="631822" y="68504"/>
                  </a:lnTo>
                  <a:lnTo>
                    <a:pt x="669139" y="96494"/>
                  </a:lnTo>
                  <a:lnTo>
                    <a:pt x="702701" y="128410"/>
                  </a:lnTo>
                  <a:lnTo>
                    <a:pt x="732132" y="163894"/>
                  </a:lnTo>
                  <a:lnTo>
                    <a:pt x="757056" y="202587"/>
                  </a:lnTo>
                  <a:lnTo>
                    <a:pt x="777097" y="244130"/>
                  </a:lnTo>
                  <a:lnTo>
                    <a:pt x="791877" y="288164"/>
                  </a:lnTo>
                  <a:lnTo>
                    <a:pt x="801022" y="334332"/>
                  </a:lnTo>
                  <a:lnTo>
                    <a:pt x="804153" y="382274"/>
                  </a:lnTo>
                  <a:lnTo>
                    <a:pt x="801022" y="430241"/>
                  </a:lnTo>
                  <a:lnTo>
                    <a:pt x="791877" y="476430"/>
                  </a:lnTo>
                  <a:lnTo>
                    <a:pt x="777097" y="520482"/>
                  </a:lnTo>
                  <a:lnTo>
                    <a:pt x="757056" y="562040"/>
                  </a:lnTo>
                  <a:lnTo>
                    <a:pt x="732132" y="600744"/>
                  </a:lnTo>
                  <a:lnTo>
                    <a:pt x="702701" y="636237"/>
                  </a:lnTo>
                  <a:lnTo>
                    <a:pt x="669139" y="668160"/>
                  </a:lnTo>
                  <a:lnTo>
                    <a:pt x="631822" y="696155"/>
                  </a:lnTo>
                  <a:lnTo>
                    <a:pt x="591127" y="719864"/>
                  </a:lnTo>
                  <a:lnTo>
                    <a:pt x="547430" y="738927"/>
                  </a:lnTo>
                  <a:lnTo>
                    <a:pt x="501108" y="752988"/>
                  </a:lnTo>
                  <a:lnTo>
                    <a:pt x="452536" y="761687"/>
                  </a:lnTo>
                  <a:lnTo>
                    <a:pt x="402092" y="764666"/>
                  </a:lnTo>
                  <a:lnTo>
                    <a:pt x="351664" y="761687"/>
                  </a:lnTo>
                  <a:lnTo>
                    <a:pt x="303104" y="752988"/>
                  </a:lnTo>
                  <a:lnTo>
                    <a:pt x="256786" y="738927"/>
                  </a:lnTo>
                  <a:lnTo>
                    <a:pt x="213090" y="719864"/>
                  </a:lnTo>
                  <a:lnTo>
                    <a:pt x="172391" y="696155"/>
                  </a:lnTo>
                  <a:lnTo>
                    <a:pt x="135068" y="668160"/>
                  </a:lnTo>
                  <a:lnTo>
                    <a:pt x="101497" y="636237"/>
                  </a:lnTo>
                  <a:lnTo>
                    <a:pt x="72055" y="600744"/>
                  </a:lnTo>
                  <a:lnTo>
                    <a:pt x="47121" y="562040"/>
                  </a:lnTo>
                  <a:lnTo>
                    <a:pt x="27071" y="520482"/>
                  </a:lnTo>
                  <a:lnTo>
                    <a:pt x="12283" y="476430"/>
                  </a:lnTo>
                  <a:lnTo>
                    <a:pt x="3133" y="430241"/>
                  </a:lnTo>
                  <a:lnTo>
                    <a:pt x="0" y="382274"/>
                  </a:lnTo>
                  <a:close/>
                </a:path>
              </a:pathLst>
            </a:custGeom>
            <a:ln w="28574">
              <a:solidFill>
                <a:srgbClr val="1B577B"/>
              </a:solidFill>
            </a:ln>
          </p:spPr>
          <p:txBody>
            <a:bodyPr wrap="square" lIns="0" tIns="0" rIns="0" bIns="0" rtlCol="0"/>
            <a:lstStyle/>
            <a:p>
              <a:endParaRPr sz="2400"/>
            </a:p>
          </p:txBody>
        </p:sp>
      </p:grpSp>
      <p:sp>
        <p:nvSpPr>
          <p:cNvPr id="53" name="object 53"/>
          <p:cNvSpPr txBox="1"/>
          <p:nvPr/>
        </p:nvSpPr>
        <p:spPr>
          <a:xfrm>
            <a:off x="5507910" y="3509007"/>
            <a:ext cx="935567" cy="470215"/>
          </a:xfrm>
          <a:prstGeom prst="rect">
            <a:avLst/>
          </a:prstGeom>
        </p:spPr>
        <p:txBody>
          <a:bodyPr vert="horz" wrap="square" lIns="0" tIns="33867" rIns="0" bIns="0" rtlCol="0">
            <a:spAutoFit/>
          </a:bodyPr>
          <a:lstStyle/>
          <a:p>
            <a:pPr marL="29633" marR="6773" indent="-12700">
              <a:lnSpc>
                <a:spcPts val="1707"/>
              </a:lnSpc>
              <a:spcBef>
                <a:spcPts val="267"/>
              </a:spcBef>
            </a:pPr>
            <a:r>
              <a:rPr sz="1467" b="1" spc="13" dirty="0">
                <a:solidFill>
                  <a:srgbClr val="1B577B"/>
                </a:solidFill>
                <a:latin typeface="Calibri"/>
                <a:cs typeface="Calibri"/>
              </a:rPr>
              <a:t>C</a:t>
            </a:r>
            <a:r>
              <a:rPr sz="1467" b="1" dirty="0">
                <a:solidFill>
                  <a:srgbClr val="1B577B"/>
                </a:solidFill>
                <a:latin typeface="Calibri"/>
                <a:cs typeface="Calibri"/>
              </a:rPr>
              <a:t>on</a:t>
            </a:r>
            <a:r>
              <a:rPr sz="1467" b="1" spc="-20" dirty="0">
                <a:solidFill>
                  <a:srgbClr val="1B577B"/>
                </a:solidFill>
                <a:latin typeface="Calibri"/>
                <a:cs typeface="Calibri"/>
              </a:rPr>
              <a:t>t</a:t>
            </a:r>
            <a:r>
              <a:rPr sz="1467" b="1" spc="33" dirty="0">
                <a:solidFill>
                  <a:srgbClr val="1B577B"/>
                </a:solidFill>
                <a:latin typeface="Calibri"/>
                <a:cs typeface="Calibri"/>
              </a:rPr>
              <a:t>i</a:t>
            </a:r>
            <a:r>
              <a:rPr sz="1467" b="1" dirty="0">
                <a:solidFill>
                  <a:srgbClr val="1B577B"/>
                </a:solidFill>
                <a:latin typeface="Calibri"/>
                <a:cs typeface="Calibri"/>
              </a:rPr>
              <a:t>nuou</a:t>
            </a:r>
            <a:r>
              <a:rPr sz="1467" b="1" spc="7" dirty="0">
                <a:solidFill>
                  <a:srgbClr val="1B577B"/>
                </a:solidFill>
                <a:latin typeface="Calibri"/>
                <a:cs typeface="Calibri"/>
              </a:rPr>
              <a:t>s </a:t>
            </a:r>
            <a:r>
              <a:rPr sz="1467" spc="7" dirty="0">
                <a:solidFill>
                  <a:srgbClr val="1B577B"/>
                </a:solidFill>
                <a:latin typeface="Times New Roman"/>
                <a:cs typeface="Times New Roman"/>
              </a:rPr>
              <a:t> </a:t>
            </a:r>
            <a:r>
              <a:rPr sz="1467" b="1" dirty="0">
                <a:solidFill>
                  <a:srgbClr val="1B577B"/>
                </a:solidFill>
                <a:latin typeface="Calibri"/>
                <a:cs typeface="Calibri"/>
              </a:rPr>
              <a:t>Integration</a:t>
            </a:r>
            <a:endParaRPr sz="1467">
              <a:latin typeface="Calibri"/>
              <a:cs typeface="Calibri"/>
            </a:endParaRPr>
          </a:p>
        </p:txBody>
      </p:sp>
      <p:sp>
        <p:nvSpPr>
          <p:cNvPr id="54" name="object 54"/>
          <p:cNvSpPr/>
          <p:nvPr/>
        </p:nvSpPr>
        <p:spPr>
          <a:xfrm>
            <a:off x="2396920" y="2759943"/>
            <a:ext cx="7161953" cy="2203027"/>
          </a:xfrm>
          <a:custGeom>
            <a:avLst/>
            <a:gdLst/>
            <a:ahLst/>
            <a:cxnLst/>
            <a:rect l="l" t="t" r="r" b="b"/>
            <a:pathLst>
              <a:path w="5371465" h="1652270">
                <a:moveTo>
                  <a:pt x="175759" y="822975"/>
                </a:moveTo>
                <a:lnTo>
                  <a:pt x="141509" y="821817"/>
                </a:lnTo>
                <a:lnTo>
                  <a:pt x="113581" y="818671"/>
                </a:lnTo>
                <a:lnTo>
                  <a:pt x="94771" y="814024"/>
                </a:lnTo>
                <a:lnTo>
                  <a:pt x="87879" y="808366"/>
                </a:lnTo>
                <a:lnTo>
                  <a:pt x="87879" y="426604"/>
                </a:lnTo>
                <a:lnTo>
                  <a:pt x="80969" y="420897"/>
                </a:lnTo>
                <a:lnTo>
                  <a:pt x="62129" y="416260"/>
                </a:lnTo>
                <a:lnTo>
                  <a:pt x="34194" y="413146"/>
                </a:lnTo>
                <a:lnTo>
                  <a:pt x="0" y="412007"/>
                </a:lnTo>
                <a:lnTo>
                  <a:pt x="34194" y="410847"/>
                </a:lnTo>
                <a:lnTo>
                  <a:pt x="62129" y="407686"/>
                </a:lnTo>
                <a:lnTo>
                  <a:pt x="80969" y="403001"/>
                </a:lnTo>
                <a:lnTo>
                  <a:pt x="87879" y="397267"/>
                </a:lnTo>
                <a:lnTo>
                  <a:pt x="87879" y="15636"/>
                </a:lnTo>
                <a:lnTo>
                  <a:pt x="94771" y="9902"/>
                </a:lnTo>
                <a:lnTo>
                  <a:pt x="113581" y="5223"/>
                </a:lnTo>
                <a:lnTo>
                  <a:pt x="141509" y="2070"/>
                </a:lnTo>
                <a:lnTo>
                  <a:pt x="175759" y="914"/>
                </a:lnTo>
              </a:path>
              <a:path w="5371465" h="1652270">
                <a:moveTo>
                  <a:pt x="175759" y="1652162"/>
                </a:moveTo>
                <a:lnTo>
                  <a:pt x="141509" y="1651023"/>
                </a:lnTo>
                <a:lnTo>
                  <a:pt x="113581" y="1647907"/>
                </a:lnTo>
                <a:lnTo>
                  <a:pt x="94771" y="1643266"/>
                </a:lnTo>
                <a:lnTo>
                  <a:pt x="87879" y="1637553"/>
                </a:lnTo>
                <a:lnTo>
                  <a:pt x="87879" y="1293129"/>
                </a:lnTo>
                <a:lnTo>
                  <a:pt x="80969" y="1287471"/>
                </a:lnTo>
                <a:lnTo>
                  <a:pt x="62129" y="1282824"/>
                </a:lnTo>
                <a:lnTo>
                  <a:pt x="34194" y="1279677"/>
                </a:lnTo>
                <a:lnTo>
                  <a:pt x="0" y="1278520"/>
                </a:lnTo>
                <a:lnTo>
                  <a:pt x="34194" y="1277364"/>
                </a:lnTo>
                <a:lnTo>
                  <a:pt x="62129" y="1274222"/>
                </a:lnTo>
                <a:lnTo>
                  <a:pt x="80969" y="1269579"/>
                </a:lnTo>
                <a:lnTo>
                  <a:pt x="87879" y="1263923"/>
                </a:lnTo>
                <a:lnTo>
                  <a:pt x="87879" y="919499"/>
                </a:lnTo>
                <a:lnTo>
                  <a:pt x="94771" y="913841"/>
                </a:lnTo>
                <a:lnTo>
                  <a:pt x="113581" y="909194"/>
                </a:lnTo>
                <a:lnTo>
                  <a:pt x="141509" y="906047"/>
                </a:lnTo>
                <a:lnTo>
                  <a:pt x="175759" y="904890"/>
                </a:lnTo>
              </a:path>
              <a:path w="5371465" h="1652270">
                <a:moveTo>
                  <a:pt x="5195062" y="821963"/>
                </a:moveTo>
                <a:lnTo>
                  <a:pt x="5229264" y="820824"/>
                </a:lnTo>
                <a:lnTo>
                  <a:pt x="5257196" y="817708"/>
                </a:lnTo>
                <a:lnTo>
                  <a:pt x="5276030" y="813067"/>
                </a:lnTo>
                <a:lnTo>
                  <a:pt x="5282936" y="807354"/>
                </a:lnTo>
                <a:lnTo>
                  <a:pt x="5282936" y="425592"/>
                </a:lnTo>
                <a:lnTo>
                  <a:pt x="5289848" y="419934"/>
                </a:lnTo>
                <a:lnTo>
                  <a:pt x="5308692" y="415287"/>
                </a:lnTo>
                <a:lnTo>
                  <a:pt x="5336634" y="412140"/>
                </a:lnTo>
                <a:lnTo>
                  <a:pt x="5370841" y="410983"/>
                </a:lnTo>
                <a:lnTo>
                  <a:pt x="5336634" y="409827"/>
                </a:lnTo>
                <a:lnTo>
                  <a:pt x="5308692" y="406685"/>
                </a:lnTo>
                <a:lnTo>
                  <a:pt x="5289848" y="402042"/>
                </a:lnTo>
                <a:lnTo>
                  <a:pt x="5282936" y="396386"/>
                </a:lnTo>
                <a:lnTo>
                  <a:pt x="5282936" y="14630"/>
                </a:lnTo>
                <a:lnTo>
                  <a:pt x="5276030" y="8911"/>
                </a:lnTo>
                <a:lnTo>
                  <a:pt x="5257196" y="4263"/>
                </a:lnTo>
                <a:lnTo>
                  <a:pt x="5229264" y="1141"/>
                </a:lnTo>
                <a:lnTo>
                  <a:pt x="5195062" y="0"/>
                </a:lnTo>
              </a:path>
              <a:path w="5371465" h="1652270">
                <a:moveTo>
                  <a:pt x="5195062" y="1614693"/>
                </a:moveTo>
                <a:lnTo>
                  <a:pt x="5229264" y="1613535"/>
                </a:lnTo>
                <a:lnTo>
                  <a:pt x="5257196" y="1610389"/>
                </a:lnTo>
                <a:lnTo>
                  <a:pt x="5276030" y="1605742"/>
                </a:lnTo>
                <a:lnTo>
                  <a:pt x="5282936" y="1600084"/>
                </a:lnTo>
                <a:lnTo>
                  <a:pt x="5282936" y="1283854"/>
                </a:lnTo>
                <a:lnTo>
                  <a:pt x="5289848" y="1278197"/>
                </a:lnTo>
                <a:lnTo>
                  <a:pt x="5308692" y="1273555"/>
                </a:lnTo>
                <a:lnTo>
                  <a:pt x="5336634" y="1270412"/>
                </a:lnTo>
                <a:lnTo>
                  <a:pt x="5370841" y="1269257"/>
                </a:lnTo>
                <a:lnTo>
                  <a:pt x="5336634" y="1268118"/>
                </a:lnTo>
                <a:lnTo>
                  <a:pt x="5308692" y="1265002"/>
                </a:lnTo>
                <a:lnTo>
                  <a:pt x="5289848" y="1260361"/>
                </a:lnTo>
                <a:lnTo>
                  <a:pt x="5282936" y="1254648"/>
                </a:lnTo>
                <a:lnTo>
                  <a:pt x="5282936" y="938549"/>
                </a:lnTo>
                <a:lnTo>
                  <a:pt x="5276030" y="932815"/>
                </a:lnTo>
                <a:lnTo>
                  <a:pt x="5257196" y="928129"/>
                </a:lnTo>
                <a:lnTo>
                  <a:pt x="5229264" y="924968"/>
                </a:lnTo>
                <a:lnTo>
                  <a:pt x="5195062" y="923809"/>
                </a:lnTo>
              </a:path>
            </a:pathLst>
          </a:custGeom>
          <a:ln w="28574">
            <a:solidFill>
              <a:srgbClr val="F07F09"/>
            </a:solidFill>
          </a:ln>
        </p:spPr>
        <p:txBody>
          <a:bodyPr wrap="square" lIns="0" tIns="0" rIns="0" bIns="0" rtlCol="0"/>
          <a:lstStyle/>
          <a:p>
            <a:endParaRPr sz="2400"/>
          </a:p>
        </p:txBody>
      </p:sp>
      <p:sp>
        <p:nvSpPr>
          <p:cNvPr id="55" name="object 55"/>
          <p:cNvSpPr txBox="1"/>
          <p:nvPr/>
        </p:nvSpPr>
        <p:spPr>
          <a:xfrm>
            <a:off x="774277" y="3006087"/>
            <a:ext cx="1331807" cy="570242"/>
          </a:xfrm>
          <a:prstGeom prst="rect">
            <a:avLst/>
          </a:prstGeom>
        </p:spPr>
        <p:txBody>
          <a:bodyPr vert="horz" wrap="square" lIns="0" tIns="31327" rIns="0" bIns="0" rtlCol="0">
            <a:spAutoFit/>
          </a:bodyPr>
          <a:lstStyle/>
          <a:p>
            <a:pPr marL="16933" marR="6773">
              <a:lnSpc>
                <a:spcPts val="2107"/>
              </a:lnSpc>
              <a:spcBef>
                <a:spcPts val="247"/>
              </a:spcBef>
            </a:pPr>
            <a:r>
              <a:rPr b="1" spc="13" dirty="0">
                <a:solidFill>
                  <a:srgbClr val="1B577B"/>
                </a:solidFill>
                <a:latin typeface="Calibri"/>
                <a:cs typeface="Calibri"/>
              </a:rPr>
              <a:t>Continuous  </a:t>
            </a:r>
            <a:r>
              <a:rPr b="1" spc="-40" dirty="0">
                <a:solidFill>
                  <a:srgbClr val="1B577B"/>
                </a:solidFill>
                <a:latin typeface="Calibri"/>
                <a:cs typeface="Calibri"/>
              </a:rPr>
              <a:t>D</a:t>
            </a:r>
            <a:r>
              <a:rPr b="1" spc="-13" dirty="0">
                <a:solidFill>
                  <a:srgbClr val="1B577B"/>
                </a:solidFill>
                <a:latin typeface="Calibri"/>
                <a:cs typeface="Calibri"/>
              </a:rPr>
              <a:t>e</a:t>
            </a:r>
            <a:r>
              <a:rPr b="1" spc="40" dirty="0">
                <a:solidFill>
                  <a:srgbClr val="1B577B"/>
                </a:solidFill>
                <a:latin typeface="Calibri"/>
                <a:cs typeface="Calibri"/>
              </a:rPr>
              <a:t>v</a:t>
            </a:r>
            <a:r>
              <a:rPr b="1" spc="-13" dirty="0">
                <a:solidFill>
                  <a:srgbClr val="1B577B"/>
                </a:solidFill>
                <a:latin typeface="Calibri"/>
                <a:cs typeface="Calibri"/>
              </a:rPr>
              <a:t>e</a:t>
            </a:r>
            <a:r>
              <a:rPr b="1" spc="-47" dirty="0">
                <a:solidFill>
                  <a:srgbClr val="1B577B"/>
                </a:solidFill>
                <a:latin typeface="Calibri"/>
                <a:cs typeface="Calibri"/>
              </a:rPr>
              <a:t>l</a:t>
            </a:r>
            <a:r>
              <a:rPr b="1" spc="27" dirty="0">
                <a:solidFill>
                  <a:srgbClr val="1B577B"/>
                </a:solidFill>
                <a:latin typeface="Calibri"/>
                <a:cs typeface="Calibri"/>
              </a:rPr>
              <a:t>opm</a:t>
            </a:r>
            <a:r>
              <a:rPr b="1" spc="-13" dirty="0">
                <a:solidFill>
                  <a:srgbClr val="1B577B"/>
                </a:solidFill>
                <a:latin typeface="Calibri"/>
                <a:cs typeface="Calibri"/>
              </a:rPr>
              <a:t>e</a:t>
            </a:r>
            <a:r>
              <a:rPr b="1" spc="27" dirty="0">
                <a:solidFill>
                  <a:srgbClr val="1B577B"/>
                </a:solidFill>
                <a:latin typeface="Calibri"/>
                <a:cs typeface="Calibri"/>
              </a:rPr>
              <a:t>n</a:t>
            </a:r>
            <a:r>
              <a:rPr b="1" dirty="0">
                <a:solidFill>
                  <a:srgbClr val="1B577B"/>
                </a:solidFill>
                <a:latin typeface="Calibri"/>
                <a:cs typeface="Calibri"/>
              </a:rPr>
              <a:t>t</a:t>
            </a:r>
            <a:endParaRPr>
              <a:latin typeface="Calibri"/>
              <a:cs typeface="Calibri"/>
            </a:endParaRPr>
          </a:p>
        </p:txBody>
      </p:sp>
      <p:sp>
        <p:nvSpPr>
          <p:cNvPr id="56" name="object 56"/>
          <p:cNvSpPr txBox="1"/>
          <p:nvPr/>
        </p:nvSpPr>
        <p:spPr>
          <a:xfrm>
            <a:off x="774276" y="4140625"/>
            <a:ext cx="1140459" cy="570242"/>
          </a:xfrm>
          <a:prstGeom prst="rect">
            <a:avLst/>
          </a:prstGeom>
        </p:spPr>
        <p:txBody>
          <a:bodyPr vert="horz" wrap="square" lIns="0" tIns="31327" rIns="0" bIns="0" rtlCol="0">
            <a:spAutoFit/>
          </a:bodyPr>
          <a:lstStyle/>
          <a:p>
            <a:pPr marL="16933" marR="6773">
              <a:lnSpc>
                <a:spcPts val="2107"/>
              </a:lnSpc>
              <a:spcBef>
                <a:spcPts val="247"/>
              </a:spcBef>
            </a:pPr>
            <a:r>
              <a:rPr b="1" spc="40" dirty="0">
                <a:solidFill>
                  <a:srgbClr val="1B577B"/>
                </a:solidFill>
                <a:latin typeface="Calibri"/>
                <a:cs typeface="Calibri"/>
              </a:rPr>
              <a:t>C</a:t>
            </a:r>
            <a:r>
              <a:rPr b="1" spc="27" dirty="0">
                <a:solidFill>
                  <a:srgbClr val="1B577B"/>
                </a:solidFill>
                <a:latin typeface="Calibri"/>
                <a:cs typeface="Calibri"/>
              </a:rPr>
              <a:t>on</a:t>
            </a:r>
            <a:r>
              <a:rPr b="1" spc="-27" dirty="0">
                <a:solidFill>
                  <a:srgbClr val="1B577B"/>
                </a:solidFill>
                <a:latin typeface="Calibri"/>
                <a:cs typeface="Calibri"/>
              </a:rPr>
              <a:t>t</a:t>
            </a:r>
            <a:r>
              <a:rPr b="1" spc="-47" dirty="0">
                <a:solidFill>
                  <a:srgbClr val="1B577B"/>
                </a:solidFill>
                <a:latin typeface="Calibri"/>
                <a:cs typeface="Calibri"/>
              </a:rPr>
              <a:t>i</a:t>
            </a:r>
            <a:r>
              <a:rPr b="1" spc="27" dirty="0">
                <a:solidFill>
                  <a:srgbClr val="1B577B"/>
                </a:solidFill>
                <a:latin typeface="Calibri"/>
                <a:cs typeface="Calibri"/>
              </a:rPr>
              <a:t>nuou</a:t>
            </a:r>
            <a:r>
              <a:rPr b="1" dirty="0">
                <a:solidFill>
                  <a:srgbClr val="1B577B"/>
                </a:solidFill>
                <a:latin typeface="Calibri"/>
                <a:cs typeface="Calibri"/>
              </a:rPr>
              <a:t>s </a:t>
            </a:r>
            <a:r>
              <a:rPr dirty="0">
                <a:solidFill>
                  <a:srgbClr val="1B577B"/>
                </a:solidFill>
                <a:latin typeface="Times New Roman"/>
                <a:cs typeface="Times New Roman"/>
              </a:rPr>
              <a:t> </a:t>
            </a:r>
            <a:r>
              <a:rPr b="1" spc="-40" dirty="0">
                <a:solidFill>
                  <a:srgbClr val="1B577B"/>
                </a:solidFill>
                <a:latin typeface="Calibri"/>
                <a:cs typeface="Calibri"/>
              </a:rPr>
              <a:t>Testing</a:t>
            </a:r>
            <a:endParaRPr>
              <a:latin typeface="Calibri"/>
              <a:cs typeface="Calibri"/>
            </a:endParaRPr>
          </a:p>
        </p:txBody>
      </p:sp>
      <p:sp>
        <p:nvSpPr>
          <p:cNvPr id="57" name="object 57"/>
          <p:cNvSpPr txBox="1"/>
          <p:nvPr/>
        </p:nvSpPr>
        <p:spPr>
          <a:xfrm>
            <a:off x="9839968" y="2997959"/>
            <a:ext cx="1218353" cy="570242"/>
          </a:xfrm>
          <a:prstGeom prst="rect">
            <a:avLst/>
          </a:prstGeom>
        </p:spPr>
        <p:txBody>
          <a:bodyPr vert="horz" wrap="square" lIns="0" tIns="31327" rIns="0" bIns="0" rtlCol="0">
            <a:spAutoFit/>
          </a:bodyPr>
          <a:lstStyle/>
          <a:p>
            <a:pPr marL="16933" marR="6773">
              <a:lnSpc>
                <a:spcPts val="2107"/>
              </a:lnSpc>
              <a:spcBef>
                <a:spcPts val="247"/>
              </a:spcBef>
            </a:pPr>
            <a:r>
              <a:rPr b="1" spc="13" dirty="0">
                <a:solidFill>
                  <a:srgbClr val="1B577B"/>
                </a:solidFill>
                <a:latin typeface="Calibri"/>
                <a:cs typeface="Calibri"/>
              </a:rPr>
              <a:t>Continuous  </a:t>
            </a:r>
            <a:r>
              <a:rPr b="1" spc="-40" dirty="0">
                <a:solidFill>
                  <a:srgbClr val="1B577B"/>
                </a:solidFill>
                <a:latin typeface="Calibri"/>
                <a:cs typeface="Calibri"/>
              </a:rPr>
              <a:t>D</a:t>
            </a:r>
            <a:r>
              <a:rPr b="1" spc="-13" dirty="0">
                <a:solidFill>
                  <a:srgbClr val="1B577B"/>
                </a:solidFill>
                <a:latin typeface="Calibri"/>
                <a:cs typeface="Calibri"/>
              </a:rPr>
              <a:t>e</a:t>
            </a:r>
            <a:r>
              <a:rPr b="1" spc="27" dirty="0">
                <a:solidFill>
                  <a:srgbClr val="1B577B"/>
                </a:solidFill>
                <a:latin typeface="Calibri"/>
                <a:cs typeface="Calibri"/>
              </a:rPr>
              <a:t>p</a:t>
            </a:r>
            <a:r>
              <a:rPr b="1" spc="-47" dirty="0">
                <a:solidFill>
                  <a:srgbClr val="1B577B"/>
                </a:solidFill>
                <a:latin typeface="Calibri"/>
                <a:cs typeface="Calibri"/>
              </a:rPr>
              <a:t>l</a:t>
            </a:r>
            <a:r>
              <a:rPr b="1" spc="27" dirty="0">
                <a:solidFill>
                  <a:srgbClr val="1B577B"/>
                </a:solidFill>
                <a:latin typeface="Calibri"/>
                <a:cs typeface="Calibri"/>
              </a:rPr>
              <a:t>o</a:t>
            </a:r>
            <a:r>
              <a:rPr b="1" spc="40" dirty="0">
                <a:solidFill>
                  <a:srgbClr val="1B577B"/>
                </a:solidFill>
                <a:latin typeface="Calibri"/>
                <a:cs typeface="Calibri"/>
              </a:rPr>
              <a:t>y</a:t>
            </a:r>
            <a:r>
              <a:rPr b="1" spc="33" dirty="0">
                <a:solidFill>
                  <a:srgbClr val="1B577B"/>
                </a:solidFill>
                <a:latin typeface="Calibri"/>
                <a:cs typeface="Calibri"/>
              </a:rPr>
              <a:t>m</a:t>
            </a:r>
            <a:r>
              <a:rPr b="1" spc="-13" dirty="0">
                <a:solidFill>
                  <a:srgbClr val="1B577B"/>
                </a:solidFill>
                <a:latin typeface="Calibri"/>
                <a:cs typeface="Calibri"/>
              </a:rPr>
              <a:t>e</a:t>
            </a:r>
            <a:r>
              <a:rPr b="1" spc="27" dirty="0">
                <a:solidFill>
                  <a:srgbClr val="1B577B"/>
                </a:solidFill>
                <a:latin typeface="Calibri"/>
                <a:cs typeface="Calibri"/>
              </a:rPr>
              <a:t>n</a:t>
            </a:r>
            <a:r>
              <a:rPr b="1" dirty="0">
                <a:solidFill>
                  <a:srgbClr val="1B577B"/>
                </a:solidFill>
                <a:latin typeface="Calibri"/>
                <a:cs typeface="Calibri"/>
              </a:rPr>
              <a:t>t</a:t>
            </a:r>
            <a:endParaRPr>
              <a:latin typeface="Calibri"/>
              <a:cs typeface="Calibri"/>
            </a:endParaRPr>
          </a:p>
        </p:txBody>
      </p:sp>
      <p:sp>
        <p:nvSpPr>
          <p:cNvPr id="58" name="object 58"/>
          <p:cNvSpPr txBox="1"/>
          <p:nvPr/>
        </p:nvSpPr>
        <p:spPr>
          <a:xfrm>
            <a:off x="9839967" y="4152817"/>
            <a:ext cx="1140459" cy="570242"/>
          </a:xfrm>
          <a:prstGeom prst="rect">
            <a:avLst/>
          </a:prstGeom>
        </p:spPr>
        <p:txBody>
          <a:bodyPr vert="horz" wrap="square" lIns="0" tIns="31327" rIns="0" bIns="0" rtlCol="0">
            <a:spAutoFit/>
          </a:bodyPr>
          <a:lstStyle/>
          <a:p>
            <a:pPr marL="16933" marR="6773">
              <a:lnSpc>
                <a:spcPts val="2107"/>
              </a:lnSpc>
              <a:spcBef>
                <a:spcPts val="247"/>
              </a:spcBef>
            </a:pPr>
            <a:r>
              <a:rPr b="1" spc="40" dirty="0">
                <a:solidFill>
                  <a:srgbClr val="1B577B"/>
                </a:solidFill>
                <a:latin typeface="Calibri"/>
                <a:cs typeface="Calibri"/>
              </a:rPr>
              <a:t>C</a:t>
            </a:r>
            <a:r>
              <a:rPr b="1" spc="27" dirty="0">
                <a:solidFill>
                  <a:srgbClr val="1B577B"/>
                </a:solidFill>
                <a:latin typeface="Calibri"/>
                <a:cs typeface="Calibri"/>
              </a:rPr>
              <a:t>on</a:t>
            </a:r>
            <a:r>
              <a:rPr b="1" spc="-27" dirty="0">
                <a:solidFill>
                  <a:srgbClr val="1B577B"/>
                </a:solidFill>
                <a:latin typeface="Calibri"/>
                <a:cs typeface="Calibri"/>
              </a:rPr>
              <a:t>t</a:t>
            </a:r>
            <a:r>
              <a:rPr b="1" spc="-47" dirty="0">
                <a:solidFill>
                  <a:srgbClr val="1B577B"/>
                </a:solidFill>
                <a:latin typeface="Calibri"/>
                <a:cs typeface="Calibri"/>
              </a:rPr>
              <a:t>i</a:t>
            </a:r>
            <a:r>
              <a:rPr b="1" spc="27" dirty="0">
                <a:solidFill>
                  <a:srgbClr val="1B577B"/>
                </a:solidFill>
                <a:latin typeface="Calibri"/>
                <a:cs typeface="Calibri"/>
              </a:rPr>
              <a:t>nuou</a:t>
            </a:r>
            <a:r>
              <a:rPr b="1" dirty="0">
                <a:solidFill>
                  <a:srgbClr val="1B577B"/>
                </a:solidFill>
                <a:latin typeface="Calibri"/>
                <a:cs typeface="Calibri"/>
              </a:rPr>
              <a:t>s </a:t>
            </a:r>
            <a:r>
              <a:rPr dirty="0">
                <a:solidFill>
                  <a:srgbClr val="1B577B"/>
                </a:solidFill>
                <a:latin typeface="Times New Roman"/>
                <a:cs typeface="Times New Roman"/>
              </a:rPr>
              <a:t> </a:t>
            </a:r>
            <a:r>
              <a:rPr b="1" spc="-7" dirty="0">
                <a:solidFill>
                  <a:srgbClr val="1B577B"/>
                </a:solidFill>
                <a:latin typeface="Calibri"/>
                <a:cs typeface="Calibri"/>
              </a:rPr>
              <a:t>Monitoring</a:t>
            </a:r>
            <a:endParaRPr>
              <a:latin typeface="Calibri"/>
              <a:cs typeface="Calibri"/>
            </a:endParaRPr>
          </a:p>
        </p:txBody>
      </p:sp>
      <p:sp>
        <p:nvSpPr>
          <p:cNvPr id="59" name="object 59" hidden="1"/>
          <p:cNvSpPr/>
          <p:nvPr/>
        </p:nvSpPr>
        <p:spPr>
          <a:xfrm>
            <a:off x="1" y="2033"/>
            <a:ext cx="12138151" cy="6855967"/>
          </a:xfrm>
          <a:prstGeom prst="rect">
            <a:avLst/>
          </a:prstGeom>
          <a:blipFill>
            <a:blip r:embed="rId19" cstate="print"/>
            <a:stretch>
              <a:fillRect/>
            </a:stretch>
          </a:blipFill>
        </p:spPr>
        <p:txBody>
          <a:bodyPr wrap="square" lIns="0" tIns="0" rIns="0" bIns="0" rtlCol="0"/>
          <a:lstStyle/>
          <a:p>
            <a:endParaRPr sz="2400"/>
          </a:p>
        </p:txBody>
      </p:sp>
      <p:sp>
        <p:nvSpPr>
          <p:cNvPr id="60" name="object 60" hidden="1"/>
          <p:cNvSpPr txBox="1">
            <a:spLocks noGrp="1"/>
          </p:cNvSpPr>
          <p:nvPr>
            <p:ph type="ftr" sz="quarter" idx="5"/>
          </p:nvPr>
        </p:nvSpPr>
        <p:spPr>
          <a:xfrm>
            <a:off x="6672584" y="4883111"/>
            <a:ext cx="2376170" cy="161583"/>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r>
              <a:rPr lang="en-US" spc="5"/>
              <a:t>Copyright </a:t>
            </a:r>
            <a:r>
              <a:rPr lang="en-US" spc="-5"/>
              <a:t>IntelliPaat, </a:t>
            </a:r>
            <a:r>
              <a:rPr lang="en-US" spc="-15"/>
              <a:t>All </a:t>
            </a:r>
            <a:r>
              <a:rPr lang="en-US" spc="5"/>
              <a:t>rights</a:t>
            </a:r>
            <a:r>
              <a:rPr lang="en-US" spc="-90"/>
              <a:t> </a:t>
            </a:r>
            <a:r>
              <a:rPr lang="en-US" spc="10"/>
              <a:t>reserved</a:t>
            </a:r>
            <a:endParaRPr spc="13"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8">
            <a:extLst>
              <a:ext uri="{FF2B5EF4-FFF2-40B4-BE49-F238E27FC236}">
                <a16:creationId xmlns:a16="http://schemas.microsoft.com/office/drawing/2014/main" id="{275D6C10-B5A7-4715-803E-0501C9C2C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1FAC4-3E2E-497F-9C38-207F6147248A}"/>
              </a:ext>
            </a:extLst>
          </p:cNvPr>
          <p:cNvSpPr>
            <a:spLocks noGrp="1"/>
          </p:cNvSpPr>
          <p:nvPr>
            <p:ph type="title"/>
          </p:nvPr>
        </p:nvSpPr>
        <p:spPr>
          <a:xfrm>
            <a:off x="502200" y="593386"/>
            <a:ext cx="4840361" cy="2365572"/>
          </a:xfrm>
        </p:spPr>
        <p:txBody>
          <a:bodyPr vert="horz" lIns="91440" tIns="45720" rIns="91440" bIns="45720" rtlCol="0" anchor="b">
            <a:normAutofit/>
          </a:bodyPr>
          <a:lstStyle/>
          <a:p>
            <a:r>
              <a:rPr lang="en-US" sz="5200" b="1" kern="1200" dirty="0">
                <a:solidFill>
                  <a:schemeClr val="tx1"/>
                </a:solidFill>
                <a:latin typeface="+mj-lt"/>
                <a:ea typeface="+mj-ea"/>
                <a:cs typeface="+mj-cs"/>
              </a:rPr>
              <a:t>Tools in DevOps </a:t>
            </a:r>
            <a:br>
              <a:rPr lang="en-US" sz="5200" kern="1200" dirty="0">
                <a:solidFill>
                  <a:schemeClr val="tx1"/>
                </a:solidFill>
                <a:latin typeface="+mj-lt"/>
                <a:ea typeface="+mj-ea"/>
                <a:cs typeface="+mj-cs"/>
              </a:rPr>
            </a:br>
            <a:endParaRPr lang="en-US" sz="5200" kern="1200" dirty="0">
              <a:solidFill>
                <a:schemeClr val="tx1"/>
              </a:solidFill>
              <a:latin typeface="+mj-lt"/>
              <a:ea typeface="+mj-ea"/>
              <a:cs typeface="+mj-cs"/>
            </a:endParaRPr>
          </a:p>
        </p:txBody>
      </p:sp>
      <p:sp>
        <p:nvSpPr>
          <p:cNvPr id="3" name="Content Placeholder 2">
            <a:extLst>
              <a:ext uri="{FF2B5EF4-FFF2-40B4-BE49-F238E27FC236}">
                <a16:creationId xmlns:a16="http://schemas.microsoft.com/office/drawing/2014/main" id="{D4EC49E0-86F0-4FC5-85EC-D7214AFF4395}"/>
              </a:ext>
            </a:extLst>
          </p:cNvPr>
          <p:cNvSpPr>
            <a:spLocks noGrp="1"/>
          </p:cNvSpPr>
          <p:nvPr>
            <p:ph idx="1"/>
          </p:nvPr>
        </p:nvSpPr>
        <p:spPr>
          <a:xfrm>
            <a:off x="789437" y="2418520"/>
            <a:ext cx="3976496" cy="1521620"/>
          </a:xfrm>
        </p:spPr>
        <p:txBody>
          <a:bodyPr vert="horz" lIns="91440" tIns="45720" rIns="91440" bIns="45720" rtlCol="0">
            <a:normAutofit/>
          </a:bodyPr>
          <a:lstStyle/>
          <a:p>
            <a:pPr marL="0" indent="0">
              <a:buNone/>
            </a:pPr>
            <a:r>
              <a:rPr lang="en-US" sz="2400" kern="1200" dirty="0">
                <a:solidFill>
                  <a:schemeClr val="tx1"/>
                </a:solidFill>
                <a:latin typeface="+mn-lt"/>
                <a:ea typeface="+mn-ea"/>
                <a:cs typeface="+mn-cs"/>
              </a:rPr>
              <a:t>After why DevOps and its lifecycle, let us look at the various tools used in DevOps.</a:t>
            </a:r>
          </a:p>
        </p:txBody>
      </p:sp>
      <p:pic>
        <p:nvPicPr>
          <p:cNvPr id="4" name="Picture 3">
            <a:extLst>
              <a:ext uri="{FF2B5EF4-FFF2-40B4-BE49-F238E27FC236}">
                <a16:creationId xmlns:a16="http://schemas.microsoft.com/office/drawing/2014/main" id="{BF724019-DE57-4C1F-9DEA-2EBE474A8B01}"/>
              </a:ext>
            </a:extLst>
          </p:cNvPr>
          <p:cNvPicPr>
            <a:picLocks noChangeAspect="1"/>
          </p:cNvPicPr>
          <p:nvPr/>
        </p:nvPicPr>
        <p:blipFill>
          <a:blip r:embed="rId2"/>
          <a:stretch>
            <a:fillRect/>
          </a:stretch>
        </p:blipFill>
        <p:spPr>
          <a:xfrm>
            <a:off x="5186557" y="441789"/>
            <a:ext cx="6164194" cy="5537771"/>
          </a:xfrm>
          <a:prstGeom prst="rect">
            <a:avLst/>
          </a:prstGeom>
        </p:spPr>
      </p:pic>
    </p:spTree>
    <p:extLst>
      <p:ext uri="{BB962C8B-B14F-4D97-AF65-F5344CB8AC3E}">
        <p14:creationId xmlns:p14="http://schemas.microsoft.com/office/powerpoint/2010/main" val="391942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object 2" hidden="1"/>
          <p:cNvPicPr/>
          <p:nvPr/>
        </p:nvPicPr>
        <p:blipFill>
          <a:blip r:embed="rId2" cstate="print"/>
          <a:stretch>
            <a:fillRect/>
          </a:stretch>
        </p:blipFill>
        <p:spPr>
          <a:xfrm>
            <a:off x="9853493" y="156780"/>
            <a:ext cx="2220468" cy="774037"/>
          </a:xfrm>
          <a:prstGeom prst="rect">
            <a:avLst/>
          </a:prstGeom>
        </p:spPr>
      </p:pic>
      <p:sp>
        <p:nvSpPr>
          <p:cNvPr id="3" name="object 3"/>
          <p:cNvSpPr/>
          <p:nvPr/>
        </p:nvSpPr>
        <p:spPr>
          <a:xfrm>
            <a:off x="7882656" y="5082364"/>
            <a:ext cx="731520" cy="731520"/>
          </a:xfrm>
          <a:custGeom>
            <a:avLst/>
            <a:gdLst/>
            <a:ahLst/>
            <a:cxnLst/>
            <a:rect l="l" t="t" r="r" b="b"/>
            <a:pathLst>
              <a:path w="548639" h="548639">
                <a:moveTo>
                  <a:pt x="548639" y="0"/>
                </a:moveTo>
                <a:lnTo>
                  <a:pt x="0" y="0"/>
                </a:lnTo>
                <a:lnTo>
                  <a:pt x="0" y="548639"/>
                </a:lnTo>
                <a:lnTo>
                  <a:pt x="548639" y="548639"/>
                </a:lnTo>
                <a:lnTo>
                  <a:pt x="548639" y="0"/>
                </a:lnTo>
                <a:close/>
              </a:path>
            </a:pathLst>
          </a:custGeom>
          <a:solidFill>
            <a:srgbClr val="00AFF0"/>
          </a:solidFill>
        </p:spPr>
        <p:txBody>
          <a:bodyPr wrap="square" lIns="0" tIns="0" rIns="0" bIns="0" rtlCol="0"/>
          <a:lstStyle/>
          <a:p>
            <a:endParaRPr sz="2400"/>
          </a:p>
        </p:txBody>
      </p:sp>
      <p:graphicFrame>
        <p:nvGraphicFramePr>
          <p:cNvPr id="4" name="object 4"/>
          <p:cNvGraphicFramePr>
            <a:graphicFrameLocks noGrp="1"/>
          </p:cNvGraphicFramePr>
          <p:nvPr/>
        </p:nvGraphicFramePr>
        <p:xfrm>
          <a:off x="786977" y="2154465"/>
          <a:ext cx="10005059" cy="3796292"/>
        </p:xfrm>
        <a:graphic>
          <a:graphicData uri="http://schemas.openxmlformats.org/drawingml/2006/table">
            <a:tbl>
              <a:tblPr firstRow="1" bandRow="1">
                <a:tableStyleId>{2D5ABB26-0587-4C30-8999-92F81FD0307C}</a:tableStyleId>
              </a:tblPr>
              <a:tblGrid>
                <a:gridCol w="539327">
                  <a:extLst>
                    <a:ext uri="{9D8B030D-6E8A-4147-A177-3AD203B41FA5}">
                      <a16:colId xmlns:a16="http://schemas.microsoft.com/office/drawing/2014/main" val="20000"/>
                    </a:ext>
                  </a:extLst>
                </a:gridCol>
                <a:gridCol w="2798233">
                  <a:extLst>
                    <a:ext uri="{9D8B030D-6E8A-4147-A177-3AD203B41FA5}">
                      <a16:colId xmlns:a16="http://schemas.microsoft.com/office/drawing/2014/main" val="20001"/>
                    </a:ext>
                  </a:extLst>
                </a:gridCol>
                <a:gridCol w="820420">
                  <a:extLst>
                    <a:ext uri="{9D8B030D-6E8A-4147-A177-3AD203B41FA5}">
                      <a16:colId xmlns:a16="http://schemas.microsoft.com/office/drawing/2014/main" val="20002"/>
                    </a:ext>
                  </a:extLst>
                </a:gridCol>
                <a:gridCol w="2617892">
                  <a:extLst>
                    <a:ext uri="{9D8B030D-6E8A-4147-A177-3AD203B41FA5}">
                      <a16:colId xmlns:a16="http://schemas.microsoft.com/office/drawing/2014/main" val="20003"/>
                    </a:ext>
                  </a:extLst>
                </a:gridCol>
                <a:gridCol w="1008380">
                  <a:extLst>
                    <a:ext uri="{9D8B030D-6E8A-4147-A177-3AD203B41FA5}">
                      <a16:colId xmlns:a16="http://schemas.microsoft.com/office/drawing/2014/main" val="20004"/>
                    </a:ext>
                  </a:extLst>
                </a:gridCol>
                <a:gridCol w="2220807">
                  <a:extLst>
                    <a:ext uri="{9D8B030D-6E8A-4147-A177-3AD203B41FA5}">
                      <a16:colId xmlns:a16="http://schemas.microsoft.com/office/drawing/2014/main" val="20005"/>
                    </a:ext>
                  </a:extLst>
                </a:gridCol>
              </a:tblGrid>
              <a:tr h="629819">
                <a:tc>
                  <a:txBody>
                    <a:bodyPr/>
                    <a:lstStyle/>
                    <a:p>
                      <a:pPr marL="37465">
                        <a:lnSpc>
                          <a:spcPts val="1989"/>
                        </a:lnSpc>
                      </a:pPr>
                      <a:r>
                        <a:rPr sz="2400" b="1" spc="-25" dirty="0">
                          <a:solidFill>
                            <a:srgbClr val="FFFFFF"/>
                          </a:solidFill>
                          <a:latin typeface="Arial"/>
                          <a:cs typeface="Arial"/>
                        </a:rPr>
                        <a:t>01</a:t>
                      </a:r>
                      <a:endParaRPr sz="2400">
                        <a:latin typeface="Arial"/>
                        <a:cs typeface="Arial"/>
                      </a:endParaRPr>
                    </a:p>
                  </a:txBody>
                  <a:tcPr marL="0" marR="0" marT="0" marB="0">
                    <a:solidFill>
                      <a:srgbClr val="F07F09"/>
                    </a:solidFill>
                  </a:tcPr>
                </a:tc>
                <a:tc>
                  <a:txBody>
                    <a:bodyPr/>
                    <a:lstStyle/>
                    <a:p>
                      <a:pPr marL="138430" marR="882015">
                        <a:lnSpc>
                          <a:spcPct val="100000"/>
                        </a:lnSpc>
                        <a:spcBef>
                          <a:spcPts val="20"/>
                        </a:spcBef>
                      </a:pPr>
                      <a:r>
                        <a:rPr sz="2000" b="1" spc="-55" dirty="0">
                          <a:solidFill>
                            <a:srgbClr val="7F7F7F"/>
                          </a:solidFill>
                          <a:latin typeface="Arial"/>
                          <a:cs typeface="Arial"/>
                        </a:rPr>
                        <a:t>WHAT</a:t>
                      </a:r>
                      <a:r>
                        <a:rPr sz="2000" b="1" spc="-50" dirty="0">
                          <a:solidFill>
                            <a:srgbClr val="7F7F7F"/>
                          </a:solidFill>
                          <a:latin typeface="Arial"/>
                          <a:cs typeface="Arial"/>
                        </a:rPr>
                        <a:t> </a:t>
                      </a:r>
                      <a:r>
                        <a:rPr sz="2000" b="1" spc="-25" dirty="0">
                          <a:solidFill>
                            <a:srgbClr val="7F7F7F"/>
                          </a:solidFill>
                          <a:latin typeface="Arial"/>
                          <a:cs typeface="Arial"/>
                        </a:rPr>
                        <a:t>IS </a:t>
                      </a:r>
                      <a:r>
                        <a:rPr sz="2000" b="1" spc="-20" dirty="0">
                          <a:solidFill>
                            <a:srgbClr val="7F7F7F"/>
                          </a:solidFill>
                          <a:latin typeface="Arial"/>
                          <a:cs typeface="Arial"/>
                        </a:rPr>
                        <a:t> </a:t>
                      </a:r>
                      <a:r>
                        <a:rPr sz="2000" b="1" spc="-30" dirty="0">
                          <a:solidFill>
                            <a:srgbClr val="7F7F7F"/>
                          </a:solidFill>
                          <a:latin typeface="Arial"/>
                          <a:cs typeface="Arial"/>
                        </a:rPr>
                        <a:t>S</a:t>
                      </a:r>
                      <a:r>
                        <a:rPr sz="2000" b="1" spc="30" dirty="0">
                          <a:solidFill>
                            <a:srgbClr val="7F7F7F"/>
                          </a:solidFill>
                          <a:latin typeface="Arial"/>
                          <a:cs typeface="Arial"/>
                        </a:rPr>
                        <a:t>O</a:t>
                      </a:r>
                      <a:r>
                        <a:rPr sz="2000" b="1" spc="-20" dirty="0">
                          <a:solidFill>
                            <a:srgbClr val="7F7F7F"/>
                          </a:solidFill>
                          <a:latin typeface="Arial"/>
                          <a:cs typeface="Arial"/>
                        </a:rPr>
                        <a:t>F</a:t>
                      </a:r>
                      <a:r>
                        <a:rPr sz="2000" b="1" spc="55" dirty="0">
                          <a:solidFill>
                            <a:srgbClr val="7F7F7F"/>
                          </a:solidFill>
                          <a:latin typeface="Arial"/>
                          <a:cs typeface="Arial"/>
                        </a:rPr>
                        <a:t>T</a:t>
                      </a:r>
                      <a:r>
                        <a:rPr sz="2000" b="1" spc="-70" dirty="0">
                          <a:solidFill>
                            <a:srgbClr val="7F7F7F"/>
                          </a:solidFill>
                          <a:latin typeface="Arial"/>
                          <a:cs typeface="Arial"/>
                        </a:rPr>
                        <a:t>W</a:t>
                      </a:r>
                      <a:r>
                        <a:rPr sz="2000" b="1" spc="-110" dirty="0">
                          <a:solidFill>
                            <a:srgbClr val="7F7F7F"/>
                          </a:solidFill>
                          <a:latin typeface="Arial"/>
                          <a:cs typeface="Arial"/>
                        </a:rPr>
                        <a:t>A</a:t>
                      </a:r>
                      <a:r>
                        <a:rPr sz="2000" b="1" spc="-35" dirty="0">
                          <a:solidFill>
                            <a:srgbClr val="7F7F7F"/>
                          </a:solidFill>
                          <a:latin typeface="Arial"/>
                          <a:cs typeface="Arial"/>
                        </a:rPr>
                        <a:t>R</a:t>
                      </a:r>
                      <a:r>
                        <a:rPr sz="2000" b="1" dirty="0">
                          <a:solidFill>
                            <a:srgbClr val="7F7F7F"/>
                          </a:solidFill>
                          <a:latin typeface="Arial"/>
                          <a:cs typeface="Arial"/>
                        </a:rPr>
                        <a:t>E</a:t>
                      </a:r>
                      <a:endParaRPr sz="2000">
                        <a:latin typeface="Arial"/>
                        <a:cs typeface="Arial"/>
                      </a:endParaRPr>
                    </a:p>
                  </a:txBody>
                  <a:tcPr marL="0" marR="0" marT="3387" marB="0"/>
                </a:tc>
                <a:tc>
                  <a:txBody>
                    <a:bodyPr/>
                    <a:lstStyle/>
                    <a:p>
                      <a:pPr marR="123825" algn="r">
                        <a:lnSpc>
                          <a:spcPts val="1989"/>
                        </a:lnSpc>
                      </a:pPr>
                      <a:r>
                        <a:rPr sz="2400" b="1" spc="-30" dirty="0">
                          <a:solidFill>
                            <a:srgbClr val="FFFFFF"/>
                          </a:solidFill>
                          <a:latin typeface="Arial"/>
                          <a:cs typeface="Arial"/>
                        </a:rPr>
                        <a:t>02</a:t>
                      </a:r>
                      <a:endParaRPr sz="2400">
                        <a:latin typeface="Arial"/>
                        <a:cs typeface="Arial"/>
                      </a:endParaRPr>
                    </a:p>
                  </a:txBody>
                  <a:tcPr marL="0" marR="0" marT="0" marB="0">
                    <a:solidFill>
                      <a:srgbClr val="6B9E24"/>
                    </a:solidFill>
                  </a:tcPr>
                </a:tc>
                <a:tc>
                  <a:txBody>
                    <a:bodyPr/>
                    <a:lstStyle/>
                    <a:p>
                      <a:pPr marL="131445" marR="698500">
                        <a:lnSpc>
                          <a:spcPct val="100000"/>
                        </a:lnSpc>
                        <a:spcBef>
                          <a:spcPts val="20"/>
                        </a:spcBef>
                      </a:pPr>
                      <a:r>
                        <a:rPr sz="2000" b="1" spc="-70" dirty="0">
                          <a:solidFill>
                            <a:srgbClr val="7F7F7F"/>
                          </a:solidFill>
                          <a:latin typeface="Arial"/>
                          <a:cs typeface="Arial"/>
                        </a:rPr>
                        <a:t>W</a:t>
                      </a:r>
                      <a:r>
                        <a:rPr sz="2000" b="1" spc="-190" dirty="0">
                          <a:solidFill>
                            <a:srgbClr val="7F7F7F"/>
                          </a:solidFill>
                          <a:latin typeface="Arial"/>
                          <a:cs typeface="Arial"/>
                        </a:rPr>
                        <a:t>A</a:t>
                      </a:r>
                      <a:r>
                        <a:rPr sz="2000" b="1" spc="55" dirty="0">
                          <a:solidFill>
                            <a:srgbClr val="7F7F7F"/>
                          </a:solidFill>
                          <a:latin typeface="Arial"/>
                          <a:cs typeface="Arial"/>
                        </a:rPr>
                        <a:t>T</a:t>
                      </a:r>
                      <a:r>
                        <a:rPr sz="2000" b="1" spc="-30" dirty="0">
                          <a:solidFill>
                            <a:srgbClr val="7F7F7F"/>
                          </a:solidFill>
                          <a:latin typeface="Arial"/>
                          <a:cs typeface="Arial"/>
                        </a:rPr>
                        <a:t>E</a:t>
                      </a:r>
                      <a:r>
                        <a:rPr sz="2000" b="1" spc="-35" dirty="0">
                          <a:solidFill>
                            <a:srgbClr val="7F7F7F"/>
                          </a:solidFill>
                          <a:latin typeface="Arial"/>
                          <a:cs typeface="Arial"/>
                        </a:rPr>
                        <a:t>R</a:t>
                      </a:r>
                      <a:r>
                        <a:rPr sz="2000" b="1" spc="-95" dirty="0">
                          <a:solidFill>
                            <a:srgbClr val="7F7F7F"/>
                          </a:solidFill>
                          <a:latin typeface="Arial"/>
                          <a:cs typeface="Arial"/>
                        </a:rPr>
                        <a:t>F</a:t>
                      </a:r>
                      <a:r>
                        <a:rPr sz="2000" b="1" spc="-110" dirty="0">
                          <a:solidFill>
                            <a:srgbClr val="7F7F7F"/>
                          </a:solidFill>
                          <a:latin typeface="Arial"/>
                          <a:cs typeface="Arial"/>
                        </a:rPr>
                        <a:t>A</a:t>
                      </a:r>
                      <a:r>
                        <a:rPr sz="2000" b="1" spc="-20" dirty="0">
                          <a:solidFill>
                            <a:srgbClr val="7F7F7F"/>
                          </a:solidFill>
                          <a:latin typeface="Arial"/>
                          <a:cs typeface="Arial"/>
                        </a:rPr>
                        <a:t>L</a:t>
                      </a:r>
                      <a:r>
                        <a:rPr sz="2000" b="1" dirty="0">
                          <a:solidFill>
                            <a:srgbClr val="7F7F7F"/>
                          </a:solidFill>
                          <a:latin typeface="Arial"/>
                          <a:cs typeface="Arial"/>
                        </a:rPr>
                        <a:t>L </a:t>
                      </a:r>
                      <a:r>
                        <a:rPr sz="2000" dirty="0">
                          <a:solidFill>
                            <a:srgbClr val="7F7F7F"/>
                          </a:solidFill>
                          <a:latin typeface="Times New Roman"/>
                          <a:cs typeface="Times New Roman"/>
                        </a:rPr>
                        <a:t> </a:t>
                      </a:r>
                      <a:r>
                        <a:rPr sz="2000" b="1" spc="-5" dirty="0">
                          <a:solidFill>
                            <a:srgbClr val="7F7F7F"/>
                          </a:solidFill>
                          <a:latin typeface="Arial"/>
                          <a:cs typeface="Arial"/>
                        </a:rPr>
                        <a:t>MODEL</a:t>
                      </a:r>
                      <a:endParaRPr sz="2000">
                        <a:latin typeface="Arial"/>
                        <a:cs typeface="Arial"/>
                      </a:endParaRPr>
                    </a:p>
                  </a:txBody>
                  <a:tcPr marL="0" marR="0" marT="3387" marB="0"/>
                </a:tc>
                <a:tc>
                  <a:txBody>
                    <a:bodyPr/>
                    <a:lstStyle/>
                    <a:p>
                      <a:pPr marR="119380" algn="r">
                        <a:lnSpc>
                          <a:spcPts val="1989"/>
                        </a:lnSpc>
                      </a:pPr>
                      <a:r>
                        <a:rPr sz="2400" b="1" spc="-30" dirty="0">
                          <a:solidFill>
                            <a:srgbClr val="FFFFFF"/>
                          </a:solidFill>
                          <a:latin typeface="Arial"/>
                          <a:cs typeface="Arial"/>
                        </a:rPr>
                        <a:t>03</a:t>
                      </a:r>
                      <a:endParaRPr sz="2400">
                        <a:latin typeface="Arial"/>
                        <a:cs typeface="Arial"/>
                      </a:endParaRPr>
                    </a:p>
                  </a:txBody>
                  <a:tcPr marL="0" marR="0" marT="0" marB="0"/>
                </a:tc>
                <a:tc>
                  <a:txBody>
                    <a:bodyPr/>
                    <a:lstStyle/>
                    <a:p>
                      <a:pPr marL="127635">
                        <a:lnSpc>
                          <a:spcPct val="100000"/>
                        </a:lnSpc>
                        <a:spcBef>
                          <a:spcPts val="35"/>
                        </a:spcBef>
                      </a:pPr>
                      <a:r>
                        <a:rPr sz="2000" b="1" spc="-30" dirty="0">
                          <a:solidFill>
                            <a:srgbClr val="7F7F7F"/>
                          </a:solidFill>
                          <a:latin typeface="Arial"/>
                          <a:cs typeface="Arial"/>
                        </a:rPr>
                        <a:t>AGILE</a:t>
                      </a:r>
                      <a:r>
                        <a:rPr sz="2000" b="1" spc="40" dirty="0">
                          <a:solidFill>
                            <a:srgbClr val="7F7F7F"/>
                          </a:solidFill>
                          <a:latin typeface="Arial"/>
                          <a:cs typeface="Arial"/>
                        </a:rPr>
                        <a:t> </a:t>
                      </a:r>
                      <a:r>
                        <a:rPr sz="2000" b="1" spc="-5" dirty="0">
                          <a:solidFill>
                            <a:srgbClr val="7F7F7F"/>
                          </a:solidFill>
                          <a:latin typeface="Arial"/>
                          <a:cs typeface="Arial"/>
                        </a:rPr>
                        <a:t>MODEL</a:t>
                      </a:r>
                      <a:endParaRPr sz="2000">
                        <a:latin typeface="Arial"/>
                        <a:cs typeface="Arial"/>
                      </a:endParaRPr>
                    </a:p>
                  </a:txBody>
                  <a:tcPr marL="0" marR="0" marT="5927" marB="0"/>
                </a:tc>
                <a:extLst>
                  <a:ext uri="{0D108BD9-81ED-4DB2-BD59-A6C34878D82A}">
                    <a16:rowId xmlns:a16="http://schemas.microsoft.com/office/drawing/2014/main" val="10000"/>
                  </a:ext>
                </a:extLst>
              </a:tr>
              <a:tr h="616660">
                <a:tc>
                  <a:txBody>
                    <a:bodyPr/>
                    <a:lstStyle/>
                    <a:p>
                      <a:pPr>
                        <a:lnSpc>
                          <a:spcPct val="100000"/>
                        </a:lnSpc>
                      </a:pPr>
                      <a:endParaRPr sz="2000">
                        <a:latin typeface="Times New Roman"/>
                        <a:cs typeface="Times New Roman"/>
                      </a:endParaRPr>
                    </a:p>
                  </a:txBody>
                  <a:tcPr marL="0" marR="0" marT="0" marB="0"/>
                </a:tc>
                <a:tc>
                  <a:txBody>
                    <a:bodyPr/>
                    <a:lstStyle/>
                    <a:p>
                      <a:pPr marL="138430">
                        <a:lnSpc>
                          <a:spcPts val="1720"/>
                        </a:lnSpc>
                      </a:pPr>
                      <a:r>
                        <a:rPr sz="2000" b="1" spc="-10" dirty="0">
                          <a:solidFill>
                            <a:srgbClr val="7F7F7F"/>
                          </a:solidFill>
                          <a:latin typeface="Arial"/>
                          <a:cs typeface="Arial"/>
                        </a:rPr>
                        <a:t>DEVELOPMENT?</a:t>
                      </a:r>
                      <a:endParaRPr sz="2000">
                        <a:latin typeface="Arial"/>
                        <a:cs typeface="Arial"/>
                      </a:endParaRPr>
                    </a:p>
                  </a:txBody>
                  <a:tcPr marL="0" marR="0" marT="0"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tc>
                  <a:txBody>
                    <a:bodyPr/>
                    <a:lstStyle/>
                    <a:p>
                      <a:pPr>
                        <a:lnSpc>
                          <a:spcPct val="100000"/>
                        </a:lnSpc>
                      </a:pPr>
                      <a:endParaRPr sz="2000">
                        <a:latin typeface="Times New Roman"/>
                        <a:cs typeface="Times New Roman"/>
                      </a:endParaRPr>
                    </a:p>
                  </a:txBody>
                  <a:tcPr marL="0" marR="0" marT="0" marB="0"/>
                </a:tc>
                <a:extLst>
                  <a:ext uri="{0D108BD9-81ED-4DB2-BD59-A6C34878D82A}">
                    <a16:rowId xmlns:a16="http://schemas.microsoft.com/office/drawing/2014/main" val="10001"/>
                  </a:ext>
                </a:extLst>
              </a:tr>
              <a:tr h="1418583">
                <a:tc>
                  <a:txBody>
                    <a:bodyPr/>
                    <a:lstStyle/>
                    <a:p>
                      <a:pPr marL="37465">
                        <a:lnSpc>
                          <a:spcPct val="100000"/>
                        </a:lnSpc>
                        <a:spcBef>
                          <a:spcPts val="1760"/>
                        </a:spcBef>
                      </a:pPr>
                      <a:r>
                        <a:rPr sz="2400" b="1" spc="-30" dirty="0">
                          <a:solidFill>
                            <a:srgbClr val="FFFFFF"/>
                          </a:solidFill>
                          <a:latin typeface="Arial"/>
                          <a:cs typeface="Arial"/>
                        </a:rPr>
                        <a:t>04</a:t>
                      </a:r>
                      <a:endParaRPr sz="2400">
                        <a:latin typeface="Arial"/>
                        <a:cs typeface="Arial"/>
                      </a:endParaRPr>
                    </a:p>
                  </a:txBody>
                  <a:tcPr marL="0" marR="0" marT="298027" marB="0"/>
                </a:tc>
                <a:tc>
                  <a:txBody>
                    <a:bodyPr/>
                    <a:lstStyle/>
                    <a:p>
                      <a:pPr>
                        <a:lnSpc>
                          <a:spcPct val="100000"/>
                        </a:lnSpc>
                        <a:spcBef>
                          <a:spcPts val="25"/>
                        </a:spcBef>
                      </a:pPr>
                      <a:endParaRPr sz="2300">
                        <a:latin typeface="Times New Roman"/>
                        <a:cs typeface="Times New Roman"/>
                      </a:endParaRPr>
                    </a:p>
                    <a:p>
                      <a:pPr marL="118110">
                        <a:lnSpc>
                          <a:spcPct val="100000"/>
                        </a:lnSpc>
                      </a:pPr>
                      <a:r>
                        <a:rPr sz="2000" b="1" spc="-40" dirty="0">
                          <a:solidFill>
                            <a:srgbClr val="7F7F7F"/>
                          </a:solidFill>
                          <a:latin typeface="Arial"/>
                          <a:cs typeface="Arial"/>
                        </a:rPr>
                        <a:t>LEAN</a:t>
                      </a:r>
                      <a:r>
                        <a:rPr sz="2000" b="1" spc="114" dirty="0">
                          <a:solidFill>
                            <a:srgbClr val="7F7F7F"/>
                          </a:solidFill>
                          <a:latin typeface="Arial"/>
                          <a:cs typeface="Arial"/>
                        </a:rPr>
                        <a:t> </a:t>
                      </a:r>
                      <a:r>
                        <a:rPr sz="2000" b="1" spc="-5" dirty="0">
                          <a:solidFill>
                            <a:srgbClr val="7F7F7F"/>
                          </a:solidFill>
                          <a:latin typeface="Arial"/>
                          <a:cs typeface="Arial"/>
                        </a:rPr>
                        <a:t>MODEL</a:t>
                      </a:r>
                      <a:endParaRPr sz="2000">
                        <a:latin typeface="Arial"/>
                        <a:cs typeface="Arial"/>
                      </a:endParaRPr>
                    </a:p>
                  </a:txBody>
                  <a:tcPr marL="0" marR="0" marT="4233" marB="0"/>
                </a:tc>
                <a:tc>
                  <a:txBody>
                    <a:bodyPr/>
                    <a:lstStyle/>
                    <a:p>
                      <a:pPr marR="112395" algn="r">
                        <a:lnSpc>
                          <a:spcPct val="100000"/>
                        </a:lnSpc>
                        <a:spcBef>
                          <a:spcPts val="1730"/>
                        </a:spcBef>
                      </a:pPr>
                      <a:r>
                        <a:rPr sz="2400" b="1" spc="-30" dirty="0">
                          <a:solidFill>
                            <a:srgbClr val="FFFFFF"/>
                          </a:solidFill>
                          <a:latin typeface="Arial"/>
                          <a:cs typeface="Arial"/>
                        </a:rPr>
                        <a:t>05</a:t>
                      </a:r>
                      <a:endParaRPr sz="2400">
                        <a:latin typeface="Arial"/>
                        <a:cs typeface="Arial"/>
                      </a:endParaRPr>
                    </a:p>
                  </a:txBody>
                  <a:tcPr marL="0" marR="0" marT="292947" marB="0"/>
                </a:tc>
                <a:tc>
                  <a:txBody>
                    <a:bodyPr/>
                    <a:lstStyle/>
                    <a:p>
                      <a:pPr>
                        <a:lnSpc>
                          <a:spcPct val="100000"/>
                        </a:lnSpc>
                        <a:spcBef>
                          <a:spcPts val="25"/>
                        </a:spcBef>
                      </a:pPr>
                      <a:endParaRPr sz="2300">
                        <a:latin typeface="Times New Roman"/>
                        <a:cs typeface="Times New Roman"/>
                      </a:endParaRPr>
                    </a:p>
                    <a:p>
                      <a:pPr marL="131445" marR="373380">
                        <a:lnSpc>
                          <a:spcPct val="100000"/>
                        </a:lnSpc>
                      </a:pPr>
                      <a:r>
                        <a:rPr sz="2000" b="1" spc="-55" dirty="0">
                          <a:solidFill>
                            <a:srgbClr val="7F7F7F"/>
                          </a:solidFill>
                          <a:latin typeface="Arial"/>
                          <a:cs typeface="Arial"/>
                        </a:rPr>
                        <a:t>WATERFALL</a:t>
                      </a:r>
                      <a:r>
                        <a:rPr sz="2000" b="1" spc="85" dirty="0">
                          <a:solidFill>
                            <a:srgbClr val="7F7F7F"/>
                          </a:solidFill>
                          <a:latin typeface="Arial"/>
                          <a:cs typeface="Arial"/>
                        </a:rPr>
                        <a:t> </a:t>
                      </a:r>
                      <a:r>
                        <a:rPr sz="2000" b="1" spc="-15" dirty="0">
                          <a:solidFill>
                            <a:srgbClr val="7F7F7F"/>
                          </a:solidFill>
                          <a:latin typeface="Arial"/>
                          <a:cs typeface="Arial"/>
                        </a:rPr>
                        <a:t>VS </a:t>
                      </a:r>
                      <a:r>
                        <a:rPr sz="2000" b="1" spc="-405" dirty="0">
                          <a:solidFill>
                            <a:srgbClr val="7F7F7F"/>
                          </a:solidFill>
                          <a:latin typeface="Arial"/>
                          <a:cs typeface="Arial"/>
                        </a:rPr>
                        <a:t> </a:t>
                      </a:r>
                      <a:r>
                        <a:rPr sz="2000" b="1" spc="-30" dirty="0">
                          <a:solidFill>
                            <a:srgbClr val="7F7F7F"/>
                          </a:solidFill>
                          <a:latin typeface="Arial"/>
                          <a:cs typeface="Arial"/>
                        </a:rPr>
                        <a:t>AGILE</a:t>
                      </a:r>
                      <a:r>
                        <a:rPr sz="2000" b="1" spc="40" dirty="0">
                          <a:solidFill>
                            <a:srgbClr val="7F7F7F"/>
                          </a:solidFill>
                          <a:latin typeface="Arial"/>
                          <a:cs typeface="Arial"/>
                        </a:rPr>
                        <a:t> </a:t>
                      </a:r>
                      <a:r>
                        <a:rPr sz="2000" b="1" spc="-15" dirty="0">
                          <a:solidFill>
                            <a:srgbClr val="7F7F7F"/>
                          </a:solidFill>
                          <a:latin typeface="Arial"/>
                          <a:cs typeface="Arial"/>
                        </a:rPr>
                        <a:t>VS</a:t>
                      </a:r>
                      <a:r>
                        <a:rPr sz="2000" b="1" spc="45" dirty="0">
                          <a:solidFill>
                            <a:srgbClr val="7F7F7F"/>
                          </a:solidFill>
                          <a:latin typeface="Arial"/>
                          <a:cs typeface="Arial"/>
                        </a:rPr>
                        <a:t> </a:t>
                      </a:r>
                      <a:r>
                        <a:rPr sz="2000" b="1" spc="-40" dirty="0">
                          <a:solidFill>
                            <a:srgbClr val="7F7F7F"/>
                          </a:solidFill>
                          <a:latin typeface="Arial"/>
                          <a:cs typeface="Arial"/>
                        </a:rPr>
                        <a:t>LEAN</a:t>
                      </a:r>
                      <a:endParaRPr sz="2000">
                        <a:latin typeface="Arial"/>
                        <a:cs typeface="Arial"/>
                      </a:endParaRPr>
                    </a:p>
                  </a:txBody>
                  <a:tcPr marL="0" marR="0" marT="4233" marB="0"/>
                </a:tc>
                <a:tc>
                  <a:txBody>
                    <a:bodyPr/>
                    <a:lstStyle/>
                    <a:p>
                      <a:pPr>
                        <a:lnSpc>
                          <a:spcPct val="100000"/>
                        </a:lnSpc>
                        <a:spcBef>
                          <a:spcPts val="35"/>
                        </a:spcBef>
                      </a:pPr>
                      <a:endParaRPr sz="2100">
                        <a:latin typeface="Times New Roman"/>
                        <a:cs typeface="Times New Roman"/>
                      </a:endParaRPr>
                    </a:p>
                    <a:p>
                      <a:pPr marR="120014" algn="r">
                        <a:lnSpc>
                          <a:spcPct val="100000"/>
                        </a:lnSpc>
                      </a:pPr>
                      <a:r>
                        <a:rPr sz="2400" b="1" spc="-30" dirty="0">
                          <a:solidFill>
                            <a:srgbClr val="FFFFFF"/>
                          </a:solidFill>
                          <a:latin typeface="Arial"/>
                          <a:cs typeface="Arial"/>
                        </a:rPr>
                        <a:t>06</a:t>
                      </a:r>
                      <a:endParaRPr sz="2400">
                        <a:latin typeface="Arial"/>
                        <a:cs typeface="Arial"/>
                      </a:endParaRPr>
                    </a:p>
                  </a:txBody>
                  <a:tcPr marL="0" marR="0" marT="5927" marB="0"/>
                </a:tc>
                <a:tc>
                  <a:txBody>
                    <a:bodyPr/>
                    <a:lstStyle/>
                    <a:p>
                      <a:pPr>
                        <a:lnSpc>
                          <a:spcPct val="100000"/>
                        </a:lnSpc>
                        <a:spcBef>
                          <a:spcPts val="25"/>
                        </a:spcBef>
                      </a:pPr>
                      <a:endParaRPr sz="2300" dirty="0">
                        <a:latin typeface="Times New Roman"/>
                        <a:cs typeface="Times New Roman"/>
                      </a:endParaRPr>
                    </a:p>
                    <a:p>
                      <a:pPr marL="122555">
                        <a:lnSpc>
                          <a:spcPct val="100000"/>
                        </a:lnSpc>
                      </a:pPr>
                      <a:r>
                        <a:rPr sz="2000" b="1" spc="-10" dirty="0">
                          <a:solidFill>
                            <a:srgbClr val="7F7F7F"/>
                          </a:solidFill>
                          <a:latin typeface="Arial"/>
                          <a:cs typeface="Arial"/>
                        </a:rPr>
                        <a:t>WHY</a:t>
                      </a:r>
                      <a:r>
                        <a:rPr sz="2000" b="1" spc="-35" dirty="0">
                          <a:solidFill>
                            <a:srgbClr val="7F7F7F"/>
                          </a:solidFill>
                          <a:latin typeface="Arial"/>
                          <a:cs typeface="Arial"/>
                        </a:rPr>
                        <a:t> </a:t>
                      </a:r>
                      <a:r>
                        <a:rPr sz="2000" b="1" spc="-15" dirty="0">
                          <a:solidFill>
                            <a:srgbClr val="7F7F7F"/>
                          </a:solidFill>
                          <a:latin typeface="Arial"/>
                          <a:cs typeface="Arial"/>
                        </a:rPr>
                        <a:t>DEVOPS?</a:t>
                      </a:r>
                      <a:endParaRPr sz="2000" dirty="0">
                        <a:latin typeface="Arial"/>
                        <a:cs typeface="Arial"/>
                      </a:endParaRPr>
                    </a:p>
                  </a:txBody>
                  <a:tcPr marL="0" marR="0" marT="4233" marB="0"/>
                </a:tc>
                <a:extLst>
                  <a:ext uri="{0D108BD9-81ED-4DB2-BD59-A6C34878D82A}">
                    <a16:rowId xmlns:a16="http://schemas.microsoft.com/office/drawing/2014/main" val="10002"/>
                  </a:ext>
                </a:extLst>
              </a:tr>
              <a:tr h="836507">
                <a:tc>
                  <a:txBody>
                    <a:bodyPr/>
                    <a:lstStyle/>
                    <a:p>
                      <a:pPr>
                        <a:lnSpc>
                          <a:spcPct val="100000"/>
                        </a:lnSpc>
                        <a:spcBef>
                          <a:spcPts val="30"/>
                        </a:spcBef>
                      </a:pPr>
                      <a:endParaRPr sz="3000">
                        <a:latin typeface="Times New Roman"/>
                        <a:cs typeface="Times New Roman"/>
                      </a:endParaRPr>
                    </a:p>
                    <a:p>
                      <a:pPr marL="31750">
                        <a:lnSpc>
                          <a:spcPct val="100000"/>
                        </a:lnSpc>
                      </a:pPr>
                      <a:r>
                        <a:rPr sz="2400" b="1" spc="-30" dirty="0">
                          <a:solidFill>
                            <a:srgbClr val="FFFFFF"/>
                          </a:solidFill>
                          <a:latin typeface="Arial"/>
                          <a:cs typeface="Arial"/>
                        </a:rPr>
                        <a:t>07</a:t>
                      </a:r>
                      <a:endParaRPr sz="2400">
                        <a:latin typeface="Arial"/>
                        <a:cs typeface="Arial"/>
                      </a:endParaRPr>
                    </a:p>
                  </a:txBody>
                  <a:tcPr marL="0" marR="0" marT="5080" marB="0"/>
                </a:tc>
                <a:tc>
                  <a:txBody>
                    <a:bodyPr/>
                    <a:lstStyle/>
                    <a:p>
                      <a:pPr>
                        <a:lnSpc>
                          <a:spcPct val="100000"/>
                        </a:lnSpc>
                      </a:pPr>
                      <a:endParaRPr sz="2300" dirty="0">
                        <a:latin typeface="Times New Roman"/>
                        <a:cs typeface="Times New Roman"/>
                      </a:endParaRPr>
                    </a:p>
                    <a:p>
                      <a:pPr marL="124460">
                        <a:lnSpc>
                          <a:spcPts val="1780"/>
                        </a:lnSpc>
                        <a:spcBef>
                          <a:spcPts val="1070"/>
                        </a:spcBef>
                      </a:pPr>
                      <a:r>
                        <a:rPr sz="2000" b="1" spc="-55" dirty="0">
                          <a:solidFill>
                            <a:srgbClr val="7F7F7F"/>
                          </a:solidFill>
                          <a:latin typeface="Arial"/>
                          <a:cs typeface="Arial"/>
                        </a:rPr>
                        <a:t>WHAT</a:t>
                      </a:r>
                      <a:r>
                        <a:rPr sz="2000" b="1" spc="60" dirty="0">
                          <a:solidFill>
                            <a:srgbClr val="7F7F7F"/>
                          </a:solidFill>
                          <a:latin typeface="Arial"/>
                          <a:cs typeface="Arial"/>
                        </a:rPr>
                        <a:t> </a:t>
                      </a:r>
                      <a:r>
                        <a:rPr sz="2000" b="1" spc="-25" dirty="0">
                          <a:solidFill>
                            <a:srgbClr val="7F7F7F"/>
                          </a:solidFill>
                          <a:latin typeface="Arial"/>
                          <a:cs typeface="Arial"/>
                        </a:rPr>
                        <a:t>IS</a:t>
                      </a:r>
                      <a:r>
                        <a:rPr sz="2000" b="1" spc="-20" dirty="0">
                          <a:solidFill>
                            <a:srgbClr val="7F7F7F"/>
                          </a:solidFill>
                          <a:latin typeface="Arial"/>
                          <a:cs typeface="Arial"/>
                        </a:rPr>
                        <a:t> </a:t>
                      </a:r>
                      <a:r>
                        <a:rPr sz="2000" b="1" spc="-15" dirty="0">
                          <a:solidFill>
                            <a:srgbClr val="7F7F7F"/>
                          </a:solidFill>
                          <a:latin typeface="Arial"/>
                          <a:cs typeface="Arial"/>
                        </a:rPr>
                        <a:t>DEVOPS?</a:t>
                      </a:r>
                      <a:endParaRPr sz="2000" dirty="0">
                        <a:latin typeface="Arial"/>
                        <a:cs typeface="Arial"/>
                      </a:endParaRPr>
                    </a:p>
                  </a:txBody>
                  <a:tcPr marL="0" marR="0" marT="0" marB="0"/>
                </a:tc>
                <a:tc>
                  <a:txBody>
                    <a:bodyPr/>
                    <a:lstStyle/>
                    <a:p>
                      <a:pPr>
                        <a:lnSpc>
                          <a:spcPct val="100000"/>
                        </a:lnSpc>
                        <a:spcBef>
                          <a:spcPts val="15"/>
                        </a:spcBef>
                      </a:pPr>
                      <a:endParaRPr sz="2900">
                        <a:latin typeface="Times New Roman"/>
                        <a:cs typeface="Times New Roman"/>
                      </a:endParaRPr>
                    </a:p>
                    <a:p>
                      <a:pPr marR="104775" algn="r">
                        <a:lnSpc>
                          <a:spcPct val="100000"/>
                        </a:lnSpc>
                      </a:pPr>
                      <a:r>
                        <a:rPr sz="2400" b="1" spc="-30" dirty="0">
                          <a:solidFill>
                            <a:srgbClr val="FFFFFF"/>
                          </a:solidFill>
                          <a:latin typeface="Arial"/>
                          <a:cs typeface="Arial"/>
                        </a:rPr>
                        <a:t>08</a:t>
                      </a:r>
                      <a:endParaRPr sz="2400">
                        <a:latin typeface="Arial"/>
                        <a:cs typeface="Arial"/>
                      </a:endParaRPr>
                    </a:p>
                  </a:txBody>
                  <a:tcPr marL="0" marR="0" marT="2540" marB="0"/>
                </a:tc>
                <a:tc>
                  <a:txBody>
                    <a:bodyPr/>
                    <a:lstStyle/>
                    <a:p>
                      <a:pPr>
                        <a:lnSpc>
                          <a:spcPct val="100000"/>
                        </a:lnSpc>
                      </a:pPr>
                      <a:endParaRPr sz="2300" dirty="0">
                        <a:latin typeface="Times New Roman"/>
                        <a:cs typeface="Times New Roman"/>
                      </a:endParaRPr>
                    </a:p>
                    <a:p>
                      <a:pPr marL="112395">
                        <a:lnSpc>
                          <a:spcPts val="1785"/>
                        </a:lnSpc>
                        <a:spcBef>
                          <a:spcPts val="1065"/>
                        </a:spcBef>
                      </a:pPr>
                      <a:r>
                        <a:rPr sz="2000" b="1" spc="-15" dirty="0">
                          <a:solidFill>
                            <a:srgbClr val="7F7F7F"/>
                          </a:solidFill>
                          <a:latin typeface="Arial"/>
                          <a:cs typeface="Arial"/>
                        </a:rPr>
                        <a:t>DEVOPS</a:t>
                      </a:r>
                      <a:endParaRPr sz="2000" dirty="0">
                        <a:latin typeface="Arial"/>
                        <a:cs typeface="Arial"/>
                      </a:endParaRPr>
                    </a:p>
                  </a:txBody>
                  <a:tcPr marL="0" marR="0" marT="0" marB="0"/>
                </a:tc>
                <a:tc>
                  <a:txBody>
                    <a:bodyPr/>
                    <a:lstStyle/>
                    <a:p>
                      <a:pPr>
                        <a:lnSpc>
                          <a:spcPct val="100000"/>
                        </a:lnSpc>
                        <a:spcBef>
                          <a:spcPts val="30"/>
                        </a:spcBef>
                      </a:pPr>
                      <a:endParaRPr sz="3000">
                        <a:latin typeface="Times New Roman"/>
                        <a:cs typeface="Times New Roman"/>
                      </a:endParaRPr>
                    </a:p>
                    <a:p>
                      <a:pPr marR="108585" algn="r">
                        <a:lnSpc>
                          <a:spcPct val="100000"/>
                        </a:lnSpc>
                      </a:pPr>
                      <a:r>
                        <a:rPr sz="2400" b="1" spc="-30" dirty="0">
                          <a:solidFill>
                            <a:srgbClr val="FFFFFF"/>
                          </a:solidFill>
                          <a:latin typeface="Arial"/>
                          <a:cs typeface="Arial"/>
                        </a:rPr>
                        <a:t>09</a:t>
                      </a:r>
                      <a:endParaRPr sz="2400">
                        <a:latin typeface="Arial"/>
                        <a:cs typeface="Arial"/>
                      </a:endParaRPr>
                    </a:p>
                  </a:txBody>
                  <a:tcPr marL="0" marR="0" marT="5080" marB="0"/>
                </a:tc>
                <a:tc>
                  <a:txBody>
                    <a:bodyPr/>
                    <a:lstStyle/>
                    <a:p>
                      <a:pPr>
                        <a:lnSpc>
                          <a:spcPct val="100000"/>
                        </a:lnSpc>
                      </a:pPr>
                      <a:endParaRPr sz="2300" dirty="0">
                        <a:latin typeface="Times New Roman"/>
                        <a:cs typeface="Times New Roman"/>
                      </a:endParaRPr>
                    </a:p>
                    <a:p>
                      <a:pPr marL="116205">
                        <a:lnSpc>
                          <a:spcPts val="1785"/>
                        </a:lnSpc>
                        <a:spcBef>
                          <a:spcPts val="1065"/>
                        </a:spcBef>
                      </a:pPr>
                      <a:r>
                        <a:rPr sz="2000" b="1" spc="-15" dirty="0">
                          <a:solidFill>
                            <a:srgbClr val="7F7F7F"/>
                          </a:solidFill>
                          <a:latin typeface="Arial"/>
                          <a:cs typeface="Arial"/>
                        </a:rPr>
                        <a:t>DEVOPS</a:t>
                      </a:r>
                      <a:r>
                        <a:rPr sz="2000" b="1" spc="20" dirty="0">
                          <a:solidFill>
                            <a:srgbClr val="7F7F7F"/>
                          </a:solidFill>
                          <a:latin typeface="Arial"/>
                          <a:cs typeface="Arial"/>
                        </a:rPr>
                        <a:t> TOOLS</a:t>
                      </a:r>
                      <a:endParaRPr sz="2000" dirty="0">
                        <a:latin typeface="Arial"/>
                        <a:cs typeface="Arial"/>
                      </a:endParaRPr>
                    </a:p>
                  </a:txBody>
                  <a:tcPr marL="0" marR="0" marT="0" marB="0"/>
                </a:tc>
                <a:extLst>
                  <a:ext uri="{0D108BD9-81ED-4DB2-BD59-A6C34878D82A}">
                    <a16:rowId xmlns:a16="http://schemas.microsoft.com/office/drawing/2014/main" val="10003"/>
                  </a:ext>
                </a:extLst>
              </a:tr>
              <a:tr h="294723">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marL="112395">
                        <a:lnSpc>
                          <a:spcPts val="1639"/>
                        </a:lnSpc>
                      </a:pPr>
                      <a:r>
                        <a:rPr sz="2000" b="1" spc="-25" dirty="0">
                          <a:solidFill>
                            <a:srgbClr val="7F7F7F"/>
                          </a:solidFill>
                          <a:latin typeface="Arial"/>
                          <a:cs typeface="Arial"/>
                        </a:rPr>
                        <a:t>LIFECYCLE</a:t>
                      </a:r>
                      <a:endParaRPr sz="2000">
                        <a:latin typeface="Arial"/>
                        <a:cs typeface="Arial"/>
                      </a:endParaRPr>
                    </a:p>
                  </a:txBody>
                  <a:tcPr marL="0" marR="0" marT="0" marB="0"/>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
        <p:nvSpPr>
          <p:cNvPr id="5" name="object 5"/>
          <p:cNvSpPr/>
          <p:nvPr/>
        </p:nvSpPr>
        <p:spPr>
          <a:xfrm>
            <a:off x="7867212" y="3541443"/>
            <a:ext cx="731520" cy="731520"/>
          </a:xfrm>
          <a:custGeom>
            <a:avLst/>
            <a:gdLst/>
            <a:ahLst/>
            <a:cxnLst/>
            <a:rect l="l" t="t" r="r" b="b"/>
            <a:pathLst>
              <a:path w="548639" h="548639">
                <a:moveTo>
                  <a:pt x="548639" y="0"/>
                </a:moveTo>
                <a:lnTo>
                  <a:pt x="0" y="0"/>
                </a:lnTo>
                <a:lnTo>
                  <a:pt x="0" y="548639"/>
                </a:lnTo>
                <a:lnTo>
                  <a:pt x="548639" y="548639"/>
                </a:lnTo>
                <a:lnTo>
                  <a:pt x="548639" y="0"/>
                </a:lnTo>
                <a:close/>
              </a:path>
            </a:pathLst>
          </a:custGeom>
          <a:solidFill>
            <a:srgbClr val="F07F09"/>
          </a:solidFill>
        </p:spPr>
        <p:txBody>
          <a:bodyPr wrap="square" lIns="0" tIns="0" rIns="0" bIns="0" rtlCol="0"/>
          <a:lstStyle/>
          <a:p>
            <a:endParaRPr sz="2400"/>
          </a:p>
        </p:txBody>
      </p:sp>
      <p:sp>
        <p:nvSpPr>
          <p:cNvPr id="6" name="object 6"/>
          <p:cNvSpPr/>
          <p:nvPr/>
        </p:nvSpPr>
        <p:spPr>
          <a:xfrm>
            <a:off x="7868065" y="1951411"/>
            <a:ext cx="731520" cy="731520"/>
          </a:xfrm>
          <a:custGeom>
            <a:avLst/>
            <a:gdLst/>
            <a:ahLst/>
            <a:cxnLst/>
            <a:rect l="l" t="t" r="r" b="b"/>
            <a:pathLst>
              <a:path w="548639" h="548639">
                <a:moveTo>
                  <a:pt x="548639" y="0"/>
                </a:moveTo>
                <a:lnTo>
                  <a:pt x="0" y="0"/>
                </a:lnTo>
                <a:lnTo>
                  <a:pt x="0" y="548639"/>
                </a:lnTo>
                <a:lnTo>
                  <a:pt x="548639" y="548639"/>
                </a:lnTo>
                <a:lnTo>
                  <a:pt x="548639" y="0"/>
                </a:lnTo>
                <a:close/>
              </a:path>
            </a:pathLst>
          </a:custGeom>
          <a:solidFill>
            <a:srgbClr val="5F4778"/>
          </a:solidFill>
        </p:spPr>
        <p:txBody>
          <a:bodyPr wrap="square" lIns="0" tIns="0" rIns="0" bIns="0" rtlCol="0"/>
          <a:lstStyle/>
          <a:p>
            <a:endParaRPr sz="2400"/>
          </a:p>
        </p:txBody>
      </p:sp>
      <p:sp>
        <p:nvSpPr>
          <p:cNvPr id="7" name="object 7"/>
          <p:cNvSpPr/>
          <p:nvPr/>
        </p:nvSpPr>
        <p:spPr>
          <a:xfrm>
            <a:off x="4263460" y="5070489"/>
            <a:ext cx="731520" cy="731520"/>
          </a:xfrm>
          <a:custGeom>
            <a:avLst/>
            <a:gdLst/>
            <a:ahLst/>
            <a:cxnLst/>
            <a:rect l="l" t="t" r="r" b="b"/>
            <a:pathLst>
              <a:path w="548639" h="548639">
                <a:moveTo>
                  <a:pt x="548639" y="0"/>
                </a:moveTo>
                <a:lnTo>
                  <a:pt x="0" y="0"/>
                </a:lnTo>
                <a:lnTo>
                  <a:pt x="0" y="548639"/>
                </a:lnTo>
                <a:lnTo>
                  <a:pt x="548639" y="548639"/>
                </a:lnTo>
                <a:lnTo>
                  <a:pt x="548639" y="0"/>
                </a:lnTo>
                <a:close/>
              </a:path>
            </a:pathLst>
          </a:custGeom>
          <a:solidFill>
            <a:srgbClr val="5F4778"/>
          </a:solidFill>
        </p:spPr>
        <p:txBody>
          <a:bodyPr wrap="square" lIns="0" tIns="0" rIns="0" bIns="0" rtlCol="0"/>
          <a:lstStyle/>
          <a:p>
            <a:endParaRPr sz="2400"/>
          </a:p>
        </p:txBody>
      </p:sp>
      <p:sp>
        <p:nvSpPr>
          <p:cNvPr id="8" name="object 8"/>
          <p:cNvSpPr/>
          <p:nvPr/>
        </p:nvSpPr>
        <p:spPr>
          <a:xfrm>
            <a:off x="4253300" y="3517059"/>
            <a:ext cx="731520" cy="731520"/>
          </a:xfrm>
          <a:custGeom>
            <a:avLst/>
            <a:gdLst/>
            <a:ahLst/>
            <a:cxnLst/>
            <a:rect l="l" t="t" r="r" b="b"/>
            <a:pathLst>
              <a:path w="548639" h="548639">
                <a:moveTo>
                  <a:pt x="548639" y="0"/>
                </a:moveTo>
                <a:lnTo>
                  <a:pt x="0" y="0"/>
                </a:lnTo>
                <a:lnTo>
                  <a:pt x="0" y="548639"/>
                </a:lnTo>
                <a:lnTo>
                  <a:pt x="548639" y="548639"/>
                </a:lnTo>
                <a:lnTo>
                  <a:pt x="548639" y="0"/>
                </a:lnTo>
                <a:close/>
              </a:path>
            </a:pathLst>
          </a:custGeom>
          <a:solidFill>
            <a:srgbClr val="1B577B"/>
          </a:solidFill>
        </p:spPr>
        <p:txBody>
          <a:bodyPr wrap="square" lIns="0" tIns="0" rIns="0" bIns="0" rtlCol="0"/>
          <a:lstStyle/>
          <a:p>
            <a:endParaRPr sz="2400"/>
          </a:p>
        </p:txBody>
      </p:sp>
      <p:sp>
        <p:nvSpPr>
          <p:cNvPr id="9" name="object 9"/>
          <p:cNvSpPr/>
          <p:nvPr/>
        </p:nvSpPr>
        <p:spPr>
          <a:xfrm>
            <a:off x="4238060" y="1951411"/>
            <a:ext cx="731520" cy="731520"/>
          </a:xfrm>
          <a:custGeom>
            <a:avLst/>
            <a:gdLst/>
            <a:ahLst/>
            <a:cxnLst/>
            <a:rect l="l" t="t" r="r" b="b"/>
            <a:pathLst>
              <a:path w="548639" h="548639">
                <a:moveTo>
                  <a:pt x="548639" y="0"/>
                </a:moveTo>
                <a:lnTo>
                  <a:pt x="0" y="0"/>
                </a:lnTo>
                <a:lnTo>
                  <a:pt x="0" y="548639"/>
                </a:lnTo>
                <a:lnTo>
                  <a:pt x="548639" y="548639"/>
                </a:lnTo>
                <a:lnTo>
                  <a:pt x="548639" y="0"/>
                </a:lnTo>
                <a:close/>
              </a:path>
            </a:pathLst>
          </a:custGeom>
          <a:solidFill>
            <a:srgbClr val="6B9E24"/>
          </a:solidFill>
        </p:spPr>
        <p:txBody>
          <a:bodyPr wrap="square" lIns="0" tIns="0" rIns="0" bIns="0" rtlCol="0"/>
          <a:lstStyle/>
          <a:p>
            <a:endParaRPr sz="2400"/>
          </a:p>
        </p:txBody>
      </p:sp>
      <p:sp>
        <p:nvSpPr>
          <p:cNvPr id="10" name="object 10"/>
          <p:cNvSpPr/>
          <p:nvPr/>
        </p:nvSpPr>
        <p:spPr>
          <a:xfrm>
            <a:off x="629761" y="5082364"/>
            <a:ext cx="731520" cy="731520"/>
          </a:xfrm>
          <a:custGeom>
            <a:avLst/>
            <a:gdLst/>
            <a:ahLst/>
            <a:cxnLst/>
            <a:rect l="l" t="t" r="r" b="b"/>
            <a:pathLst>
              <a:path w="548640" h="548639">
                <a:moveTo>
                  <a:pt x="548639" y="0"/>
                </a:moveTo>
                <a:lnTo>
                  <a:pt x="0" y="0"/>
                </a:lnTo>
                <a:lnTo>
                  <a:pt x="0" y="548639"/>
                </a:lnTo>
                <a:lnTo>
                  <a:pt x="548639" y="548639"/>
                </a:lnTo>
                <a:lnTo>
                  <a:pt x="548639" y="0"/>
                </a:lnTo>
                <a:close/>
              </a:path>
            </a:pathLst>
          </a:custGeom>
          <a:solidFill>
            <a:srgbClr val="6B9E24"/>
          </a:solidFill>
        </p:spPr>
        <p:txBody>
          <a:bodyPr wrap="square" lIns="0" tIns="0" rIns="0" bIns="0" rtlCol="0"/>
          <a:lstStyle/>
          <a:p>
            <a:endParaRPr sz="2400"/>
          </a:p>
        </p:txBody>
      </p:sp>
      <p:sp>
        <p:nvSpPr>
          <p:cNvPr id="11" name="object 11"/>
          <p:cNvSpPr/>
          <p:nvPr/>
        </p:nvSpPr>
        <p:spPr>
          <a:xfrm>
            <a:off x="637747" y="3521456"/>
            <a:ext cx="731520" cy="731520"/>
          </a:xfrm>
          <a:custGeom>
            <a:avLst/>
            <a:gdLst/>
            <a:ahLst/>
            <a:cxnLst/>
            <a:rect l="l" t="t" r="r" b="b"/>
            <a:pathLst>
              <a:path w="548640" h="548639">
                <a:moveTo>
                  <a:pt x="548639" y="0"/>
                </a:moveTo>
                <a:lnTo>
                  <a:pt x="0" y="0"/>
                </a:lnTo>
                <a:lnTo>
                  <a:pt x="0" y="548639"/>
                </a:lnTo>
                <a:lnTo>
                  <a:pt x="548639" y="548639"/>
                </a:lnTo>
                <a:lnTo>
                  <a:pt x="548639" y="0"/>
                </a:lnTo>
                <a:close/>
              </a:path>
            </a:pathLst>
          </a:custGeom>
          <a:solidFill>
            <a:srgbClr val="00AFF0"/>
          </a:solidFill>
        </p:spPr>
        <p:txBody>
          <a:bodyPr wrap="square" lIns="0" tIns="0" rIns="0" bIns="0" rtlCol="0"/>
          <a:lstStyle/>
          <a:p>
            <a:endParaRPr sz="2400"/>
          </a:p>
        </p:txBody>
      </p:sp>
      <p:sp>
        <p:nvSpPr>
          <p:cNvPr id="12" name="object 12"/>
          <p:cNvSpPr/>
          <p:nvPr/>
        </p:nvSpPr>
        <p:spPr>
          <a:xfrm>
            <a:off x="637747" y="1951411"/>
            <a:ext cx="731520" cy="731520"/>
          </a:xfrm>
          <a:custGeom>
            <a:avLst/>
            <a:gdLst/>
            <a:ahLst/>
            <a:cxnLst/>
            <a:rect l="l" t="t" r="r" b="b"/>
            <a:pathLst>
              <a:path w="548640" h="548639">
                <a:moveTo>
                  <a:pt x="548639" y="0"/>
                </a:moveTo>
                <a:lnTo>
                  <a:pt x="0" y="0"/>
                </a:lnTo>
                <a:lnTo>
                  <a:pt x="0" y="548639"/>
                </a:lnTo>
                <a:lnTo>
                  <a:pt x="548639" y="548639"/>
                </a:lnTo>
                <a:lnTo>
                  <a:pt x="548639" y="0"/>
                </a:lnTo>
                <a:close/>
              </a:path>
            </a:pathLst>
          </a:custGeom>
          <a:solidFill>
            <a:srgbClr val="F07F09"/>
          </a:solidFill>
        </p:spPr>
        <p:txBody>
          <a:bodyPr wrap="square" lIns="0" tIns="0" rIns="0" bIns="0" rtlCol="0"/>
          <a:lstStyle/>
          <a:p>
            <a:endParaRPr sz="2400"/>
          </a:p>
        </p:txBody>
      </p:sp>
      <p:sp>
        <p:nvSpPr>
          <p:cNvPr id="13" name="object 13"/>
          <p:cNvSpPr txBox="1">
            <a:spLocks noGrp="1"/>
          </p:cNvSpPr>
          <p:nvPr>
            <p:ph type="title"/>
          </p:nvPr>
        </p:nvSpPr>
        <p:spPr>
          <a:xfrm>
            <a:off x="4606722" y="538738"/>
            <a:ext cx="2329180" cy="832771"/>
          </a:xfrm>
          <a:prstGeom prst="rect">
            <a:avLst/>
          </a:prstGeom>
        </p:spPr>
        <p:txBody>
          <a:bodyPr vert="horz" wrap="square" lIns="0" tIns="22013" rIns="0" bIns="0" rtlCol="0" anchor="ctr">
            <a:spAutoFit/>
          </a:bodyPr>
          <a:lstStyle/>
          <a:p>
            <a:pPr marL="16933">
              <a:lnSpc>
                <a:spcPct val="100000"/>
              </a:lnSpc>
              <a:spcBef>
                <a:spcPts val="173"/>
              </a:spcBef>
            </a:pPr>
            <a:r>
              <a:rPr sz="5267" spc="-13" dirty="0">
                <a:solidFill>
                  <a:srgbClr val="7F7F7F"/>
                </a:solidFill>
                <a:latin typeface="Arial"/>
                <a:cs typeface="Arial"/>
              </a:rPr>
              <a:t>A</a:t>
            </a:r>
            <a:r>
              <a:rPr sz="5267" spc="67" dirty="0">
                <a:solidFill>
                  <a:srgbClr val="7F7F7F"/>
                </a:solidFill>
                <a:latin typeface="Arial"/>
                <a:cs typeface="Arial"/>
              </a:rPr>
              <a:t>g</a:t>
            </a:r>
            <a:r>
              <a:rPr sz="5267" spc="-33" dirty="0">
                <a:solidFill>
                  <a:srgbClr val="7F7F7F"/>
                </a:solidFill>
                <a:latin typeface="Arial"/>
                <a:cs typeface="Arial"/>
              </a:rPr>
              <a:t>e</a:t>
            </a:r>
            <a:r>
              <a:rPr sz="5267" spc="-133" dirty="0">
                <a:solidFill>
                  <a:srgbClr val="7F7F7F"/>
                </a:solidFill>
                <a:latin typeface="Arial"/>
                <a:cs typeface="Arial"/>
              </a:rPr>
              <a:t>n</a:t>
            </a:r>
            <a:r>
              <a:rPr sz="5267" spc="-33" dirty="0">
                <a:solidFill>
                  <a:srgbClr val="7F7F7F"/>
                </a:solidFill>
                <a:latin typeface="Arial"/>
                <a:cs typeface="Arial"/>
              </a:rPr>
              <a:t>d</a:t>
            </a:r>
            <a:r>
              <a:rPr sz="5267" spc="20" dirty="0">
                <a:solidFill>
                  <a:srgbClr val="7F7F7F"/>
                </a:solidFill>
                <a:latin typeface="Arial"/>
                <a:cs typeface="Arial"/>
              </a:rPr>
              <a:t>a</a:t>
            </a:r>
            <a:endParaRPr sz="5267">
              <a:latin typeface="Arial"/>
              <a:cs typeface="Arial"/>
            </a:endParaRPr>
          </a:p>
        </p:txBody>
      </p:sp>
      <p:pic>
        <p:nvPicPr>
          <p:cNvPr id="14" name="object 14" hidden="1"/>
          <p:cNvPicPr/>
          <p:nvPr/>
        </p:nvPicPr>
        <p:blipFill>
          <a:blip r:embed="rId3" cstate="print"/>
          <a:stretch>
            <a:fillRect/>
          </a:stretch>
        </p:blipFill>
        <p:spPr>
          <a:xfrm>
            <a:off x="1" y="-12469"/>
            <a:ext cx="12138151" cy="68559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3BE44-A54C-4D47-A614-976B332F3514}"/>
              </a:ext>
            </a:extLst>
          </p:cNvPr>
          <p:cNvSpPr>
            <a:spLocks noGrp="1"/>
          </p:cNvSpPr>
          <p:nvPr>
            <p:ph type="title"/>
          </p:nvPr>
        </p:nvSpPr>
        <p:spPr>
          <a:xfrm>
            <a:off x="589560" y="856180"/>
            <a:ext cx="4560584" cy="1128068"/>
          </a:xfrm>
        </p:spPr>
        <p:txBody>
          <a:bodyPr anchor="ctr">
            <a:normAutofit/>
          </a:bodyPr>
          <a:lstStyle/>
          <a:p>
            <a:r>
              <a:rPr lang="en-US" sz="3700"/>
              <a:t>What is Software Development?</a:t>
            </a:r>
          </a:p>
        </p:txBody>
      </p:sp>
      <p:grpSp>
        <p:nvGrpSpPr>
          <p:cNvPr id="16"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81C691-3F94-4B31-924D-5472A0671494}"/>
              </a:ext>
            </a:extLst>
          </p:cNvPr>
          <p:cNvSpPr>
            <a:spLocks noGrp="1"/>
          </p:cNvSpPr>
          <p:nvPr>
            <p:ph idx="1"/>
          </p:nvPr>
        </p:nvSpPr>
        <p:spPr>
          <a:xfrm>
            <a:off x="590719" y="2330505"/>
            <a:ext cx="4559425" cy="3979585"/>
          </a:xfrm>
        </p:spPr>
        <p:txBody>
          <a:bodyPr anchor="ctr">
            <a:normAutofit/>
          </a:bodyPr>
          <a:lstStyle/>
          <a:p>
            <a:r>
              <a:rPr lang="en-US" sz="2000"/>
              <a:t>Software Development is the process of transforming customer requirements into a complete software product.</a:t>
            </a:r>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06C31C7-6595-4595-96C9-D307ED490940}"/>
              </a:ext>
            </a:extLst>
          </p:cNvPr>
          <p:cNvPicPr>
            <a:picLocks noChangeAspect="1"/>
          </p:cNvPicPr>
          <p:nvPr/>
        </p:nvPicPr>
        <p:blipFill rotWithShape="1">
          <a:blip r:embed="rId2"/>
          <a:srcRect r="16701" b="2"/>
          <a:stretch/>
        </p:blipFill>
        <p:spPr>
          <a:xfrm>
            <a:off x="5977788" y="799352"/>
            <a:ext cx="5425410" cy="5259296"/>
          </a:xfrm>
          <a:prstGeom prst="rect">
            <a:avLst/>
          </a:prstGeom>
        </p:spPr>
      </p:pic>
    </p:spTree>
    <p:extLst>
      <p:ext uri="{BB962C8B-B14F-4D97-AF65-F5344CB8AC3E}">
        <p14:creationId xmlns:p14="http://schemas.microsoft.com/office/powerpoint/2010/main" val="44050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object 2"/>
          <p:cNvSpPr/>
          <p:nvPr/>
        </p:nvSpPr>
        <p:spPr>
          <a:xfrm>
            <a:off x="403098" y="983163"/>
            <a:ext cx="11391053" cy="0"/>
          </a:xfrm>
          <a:custGeom>
            <a:avLst/>
            <a:gdLst/>
            <a:ahLst/>
            <a:cxnLst/>
            <a:rect l="l" t="t" r="r" b="b"/>
            <a:pathLst>
              <a:path w="8543290">
                <a:moveTo>
                  <a:pt x="8543094" y="0"/>
                </a:moveTo>
                <a:lnTo>
                  <a:pt x="0" y="0"/>
                </a:lnTo>
              </a:path>
            </a:pathLst>
          </a:custGeom>
          <a:ln w="28574">
            <a:solidFill>
              <a:srgbClr val="F07F09"/>
            </a:solidFill>
          </a:ln>
        </p:spPr>
        <p:txBody>
          <a:bodyPr wrap="square" lIns="0" tIns="0" rIns="0" bIns="0" rtlCol="0"/>
          <a:lstStyle/>
          <a:p>
            <a:endParaRPr sz="2400"/>
          </a:p>
        </p:txBody>
      </p:sp>
      <p:pic>
        <p:nvPicPr>
          <p:cNvPr id="4" name="object 4"/>
          <p:cNvPicPr/>
          <p:nvPr/>
        </p:nvPicPr>
        <p:blipFill>
          <a:blip r:embed="rId3" cstate="print"/>
          <a:stretch>
            <a:fillRect/>
          </a:stretch>
        </p:blipFill>
        <p:spPr>
          <a:xfrm>
            <a:off x="1108284" y="1941779"/>
            <a:ext cx="4929632" cy="3605447"/>
          </a:xfrm>
          <a:prstGeom prst="rect">
            <a:avLst/>
          </a:prstGeom>
        </p:spPr>
      </p:pic>
      <p:sp>
        <p:nvSpPr>
          <p:cNvPr id="3" name="object 3"/>
          <p:cNvSpPr txBox="1">
            <a:spLocks noGrp="1"/>
          </p:cNvSpPr>
          <p:nvPr>
            <p:ph type="title"/>
          </p:nvPr>
        </p:nvSpPr>
        <p:spPr>
          <a:xfrm>
            <a:off x="341207" y="194394"/>
            <a:ext cx="9818793" cy="699336"/>
          </a:xfrm>
          <a:prstGeom prst="rect">
            <a:avLst/>
          </a:prstGeom>
        </p:spPr>
        <p:txBody>
          <a:bodyPr vert="horz" wrap="square" lIns="0" tIns="22013" rIns="0" bIns="0" rtlCol="0" anchor="ctr">
            <a:spAutoFit/>
          </a:bodyPr>
          <a:lstStyle/>
          <a:p>
            <a:pPr marL="16933">
              <a:lnSpc>
                <a:spcPct val="100000"/>
              </a:lnSpc>
              <a:spcBef>
                <a:spcPts val="173"/>
              </a:spcBef>
            </a:pPr>
            <a:r>
              <a:rPr lang="en-US" spc="13" dirty="0"/>
              <a:t>Software</a:t>
            </a:r>
            <a:r>
              <a:rPr lang="en-US" spc="87" dirty="0"/>
              <a:t> </a:t>
            </a:r>
            <a:r>
              <a:rPr lang="en-US" spc="20" dirty="0"/>
              <a:t>Development</a:t>
            </a:r>
            <a:r>
              <a:rPr lang="en-US" spc="-113" dirty="0"/>
              <a:t> </a:t>
            </a:r>
            <a:r>
              <a:rPr lang="en-US" spc="-7" dirty="0"/>
              <a:t>Life</a:t>
            </a:r>
            <a:r>
              <a:rPr lang="en-US" spc="87" dirty="0"/>
              <a:t> </a:t>
            </a:r>
            <a:r>
              <a:rPr lang="en-US" spc="13" dirty="0"/>
              <a:t>Cycle</a:t>
            </a:r>
            <a:endParaRPr spc="13" dirty="0"/>
          </a:p>
        </p:txBody>
      </p:sp>
      <p:sp>
        <p:nvSpPr>
          <p:cNvPr id="24" name="object 24" hidden="1"/>
          <p:cNvSpPr txBox="1">
            <a:spLocks noGrp="1"/>
          </p:cNvSpPr>
          <p:nvPr>
            <p:ph type="ftr" sz="quarter" idx="11"/>
          </p:nvPr>
        </p:nvSpPr>
        <p:spPr>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r>
              <a:rPr lang="en-US" spc="-10"/>
              <a:t>C</a:t>
            </a:r>
            <a:r>
              <a:rPr lang="en-US" spc="10"/>
              <a:t>op</a:t>
            </a:r>
            <a:r>
              <a:rPr lang="en-US"/>
              <a:t>y</a:t>
            </a:r>
            <a:r>
              <a:rPr lang="en-US" spc="20"/>
              <a:t>r</a:t>
            </a:r>
            <a:r>
              <a:rPr lang="en-US" spc="-10"/>
              <a:t>i</a:t>
            </a:r>
            <a:r>
              <a:rPr lang="en-US" spc="10"/>
              <a:t>gh</a:t>
            </a:r>
            <a:r>
              <a:rPr lang="en-US"/>
              <a:t>t</a:t>
            </a:r>
            <a:r>
              <a:rPr lang="en-US" spc="-20">
                <a:latin typeface="Times New Roman"/>
                <a:cs typeface="Times New Roman"/>
              </a:rPr>
              <a:t> </a:t>
            </a:r>
            <a:r>
              <a:rPr lang="en-US" spc="-70"/>
              <a:t>I</a:t>
            </a:r>
            <a:r>
              <a:rPr lang="en-US" spc="10"/>
              <a:t>n</a:t>
            </a:r>
            <a:r>
              <a:rPr lang="en-US" spc="5"/>
              <a:t>t</a:t>
            </a:r>
            <a:r>
              <a:rPr lang="en-US" spc="10"/>
              <a:t>e</a:t>
            </a:r>
            <a:r>
              <a:rPr lang="en-US" spc="-10"/>
              <a:t>lli</a:t>
            </a:r>
            <a:r>
              <a:rPr lang="en-US" spc="-30"/>
              <a:t>P</a:t>
            </a:r>
            <a:r>
              <a:rPr lang="en-US" spc="10"/>
              <a:t>aa</a:t>
            </a:r>
            <a:r>
              <a:rPr lang="en-US" spc="15"/>
              <a:t>t</a:t>
            </a:r>
            <a:r>
              <a:rPr lang="en-US"/>
              <a:t>,</a:t>
            </a:r>
            <a:r>
              <a:rPr lang="en-US" spc="40">
                <a:latin typeface="Times New Roman"/>
                <a:cs typeface="Times New Roman"/>
              </a:rPr>
              <a:t> </a:t>
            </a:r>
            <a:r>
              <a:rPr lang="en-US" spc="-30"/>
              <a:t>A</a:t>
            </a:r>
            <a:r>
              <a:rPr lang="en-US" spc="-10"/>
              <a:t>l</a:t>
            </a:r>
            <a:r>
              <a:rPr lang="en-US"/>
              <a:t>l</a:t>
            </a:r>
            <a:r>
              <a:rPr lang="en-US" spc="100">
                <a:latin typeface="Times New Roman"/>
                <a:cs typeface="Times New Roman"/>
              </a:rPr>
              <a:t> </a:t>
            </a:r>
            <a:r>
              <a:rPr lang="en-US" spc="20"/>
              <a:t>r</a:t>
            </a:r>
            <a:r>
              <a:rPr lang="en-US" spc="-10"/>
              <a:t>i</a:t>
            </a:r>
            <a:r>
              <a:rPr lang="en-US" spc="10"/>
              <a:t>gh</a:t>
            </a:r>
            <a:r>
              <a:rPr lang="en-US" spc="5"/>
              <a:t>t</a:t>
            </a:r>
            <a:r>
              <a:rPr lang="en-US"/>
              <a:t>s</a:t>
            </a:r>
            <a:r>
              <a:rPr lang="en-US" spc="-40">
                <a:latin typeface="Times New Roman"/>
                <a:cs typeface="Times New Roman"/>
              </a:rPr>
              <a:t> </a:t>
            </a:r>
            <a:r>
              <a:rPr lang="en-US" spc="20"/>
              <a:t>r</a:t>
            </a:r>
            <a:r>
              <a:rPr lang="en-US" spc="10"/>
              <a:t>e</a:t>
            </a:r>
            <a:r>
              <a:rPr lang="en-US"/>
              <a:t>s</a:t>
            </a:r>
            <a:r>
              <a:rPr lang="en-US" spc="10"/>
              <a:t>e</a:t>
            </a:r>
            <a:r>
              <a:rPr lang="en-US" spc="20"/>
              <a:t>r</a:t>
            </a:r>
            <a:r>
              <a:rPr lang="en-US"/>
              <a:t>v</a:t>
            </a:r>
            <a:r>
              <a:rPr lang="en-US" spc="10"/>
              <a:t>e</a:t>
            </a:r>
            <a:r>
              <a:rPr lang="en-US"/>
              <a:t>d</a:t>
            </a:r>
            <a:endParaRPr dirty="0"/>
          </a:p>
        </p:txBody>
      </p:sp>
      <p:grpSp>
        <p:nvGrpSpPr>
          <p:cNvPr id="5" name="object 5"/>
          <p:cNvGrpSpPr/>
          <p:nvPr/>
        </p:nvGrpSpPr>
        <p:grpSpPr>
          <a:xfrm>
            <a:off x="6959600" y="2247900"/>
            <a:ext cx="3784600" cy="3479800"/>
            <a:chOff x="5219700" y="1685925"/>
            <a:chExt cx="2838450" cy="2609850"/>
          </a:xfrm>
        </p:grpSpPr>
        <p:pic>
          <p:nvPicPr>
            <p:cNvPr id="6" name="object 6"/>
            <p:cNvPicPr/>
            <p:nvPr/>
          </p:nvPicPr>
          <p:blipFill>
            <a:blip r:embed="rId4" cstate="print"/>
            <a:stretch>
              <a:fillRect/>
            </a:stretch>
          </p:blipFill>
          <p:spPr>
            <a:xfrm>
              <a:off x="5257784" y="1704975"/>
              <a:ext cx="2771775" cy="457200"/>
            </a:xfrm>
            <a:prstGeom prst="rect">
              <a:avLst/>
            </a:prstGeom>
          </p:spPr>
        </p:pic>
        <p:pic>
          <p:nvPicPr>
            <p:cNvPr id="7" name="object 7"/>
            <p:cNvPicPr/>
            <p:nvPr/>
          </p:nvPicPr>
          <p:blipFill>
            <a:blip r:embed="rId5" cstate="print"/>
            <a:stretch>
              <a:fillRect/>
            </a:stretch>
          </p:blipFill>
          <p:spPr>
            <a:xfrm>
              <a:off x="5791200" y="1685925"/>
              <a:ext cx="1771650" cy="542925"/>
            </a:xfrm>
            <a:prstGeom prst="rect">
              <a:avLst/>
            </a:prstGeom>
          </p:spPr>
        </p:pic>
        <p:sp>
          <p:nvSpPr>
            <p:cNvPr id="8" name="object 8"/>
            <p:cNvSpPr/>
            <p:nvPr/>
          </p:nvSpPr>
          <p:spPr>
            <a:xfrm>
              <a:off x="5269626" y="1722107"/>
              <a:ext cx="2692400" cy="374650"/>
            </a:xfrm>
            <a:custGeom>
              <a:avLst/>
              <a:gdLst/>
              <a:ahLst/>
              <a:cxnLst/>
              <a:rect l="l" t="t" r="r" b="b"/>
              <a:pathLst>
                <a:path w="2692400" h="374650">
                  <a:moveTo>
                    <a:pt x="2692395" y="0"/>
                  </a:moveTo>
                  <a:lnTo>
                    <a:pt x="0" y="0"/>
                  </a:lnTo>
                  <a:lnTo>
                    <a:pt x="0" y="374285"/>
                  </a:lnTo>
                  <a:lnTo>
                    <a:pt x="2692395" y="374285"/>
                  </a:lnTo>
                  <a:lnTo>
                    <a:pt x="2692395" y="0"/>
                  </a:lnTo>
                  <a:close/>
                </a:path>
              </a:pathLst>
            </a:custGeom>
            <a:solidFill>
              <a:srgbClr val="F07F09"/>
            </a:solidFill>
          </p:spPr>
          <p:txBody>
            <a:bodyPr wrap="square" lIns="0" tIns="0" rIns="0" bIns="0" rtlCol="0"/>
            <a:lstStyle/>
            <a:p>
              <a:endParaRPr sz="2400"/>
            </a:p>
          </p:txBody>
        </p:sp>
        <p:pic>
          <p:nvPicPr>
            <p:cNvPr id="9" name="object 9"/>
            <p:cNvPicPr/>
            <p:nvPr/>
          </p:nvPicPr>
          <p:blipFill>
            <a:blip r:embed="rId6" cstate="print"/>
            <a:stretch>
              <a:fillRect/>
            </a:stretch>
          </p:blipFill>
          <p:spPr>
            <a:xfrm>
              <a:off x="5248275" y="2752725"/>
              <a:ext cx="2771775" cy="457200"/>
            </a:xfrm>
            <a:prstGeom prst="rect">
              <a:avLst/>
            </a:prstGeom>
          </p:spPr>
        </p:pic>
        <p:pic>
          <p:nvPicPr>
            <p:cNvPr id="10" name="object 10"/>
            <p:cNvPicPr/>
            <p:nvPr/>
          </p:nvPicPr>
          <p:blipFill>
            <a:blip r:embed="rId7" cstate="print"/>
            <a:stretch>
              <a:fillRect/>
            </a:stretch>
          </p:blipFill>
          <p:spPr>
            <a:xfrm>
              <a:off x="5715000" y="2733675"/>
              <a:ext cx="1905000" cy="542925"/>
            </a:xfrm>
            <a:prstGeom prst="rect">
              <a:avLst/>
            </a:prstGeom>
          </p:spPr>
        </p:pic>
        <p:sp>
          <p:nvSpPr>
            <p:cNvPr id="11" name="object 11"/>
            <p:cNvSpPr/>
            <p:nvPr/>
          </p:nvSpPr>
          <p:spPr>
            <a:xfrm>
              <a:off x="5261487" y="2764142"/>
              <a:ext cx="2693035" cy="374650"/>
            </a:xfrm>
            <a:custGeom>
              <a:avLst/>
              <a:gdLst/>
              <a:ahLst/>
              <a:cxnLst/>
              <a:rect l="l" t="t" r="r" b="b"/>
              <a:pathLst>
                <a:path w="2693034" h="374650">
                  <a:moveTo>
                    <a:pt x="2692408" y="0"/>
                  </a:moveTo>
                  <a:lnTo>
                    <a:pt x="0" y="0"/>
                  </a:lnTo>
                  <a:lnTo>
                    <a:pt x="0" y="374285"/>
                  </a:lnTo>
                  <a:lnTo>
                    <a:pt x="2692408" y="374285"/>
                  </a:lnTo>
                  <a:lnTo>
                    <a:pt x="2692408" y="0"/>
                  </a:lnTo>
                  <a:close/>
                </a:path>
              </a:pathLst>
            </a:custGeom>
            <a:solidFill>
              <a:srgbClr val="5F4778"/>
            </a:solidFill>
          </p:spPr>
          <p:txBody>
            <a:bodyPr wrap="square" lIns="0" tIns="0" rIns="0" bIns="0" rtlCol="0"/>
            <a:lstStyle/>
            <a:p>
              <a:endParaRPr sz="2400"/>
            </a:p>
          </p:txBody>
        </p:sp>
        <p:pic>
          <p:nvPicPr>
            <p:cNvPr id="12" name="object 12"/>
            <p:cNvPicPr/>
            <p:nvPr/>
          </p:nvPicPr>
          <p:blipFill>
            <a:blip r:embed="rId8" cstate="print"/>
            <a:stretch>
              <a:fillRect/>
            </a:stretch>
          </p:blipFill>
          <p:spPr>
            <a:xfrm>
              <a:off x="5219700" y="3238500"/>
              <a:ext cx="2838450" cy="504825"/>
            </a:xfrm>
            <a:prstGeom prst="rect">
              <a:avLst/>
            </a:prstGeom>
          </p:spPr>
        </p:pic>
        <p:pic>
          <p:nvPicPr>
            <p:cNvPr id="13" name="object 13"/>
            <p:cNvPicPr/>
            <p:nvPr/>
          </p:nvPicPr>
          <p:blipFill>
            <a:blip r:embed="rId9" cstate="print"/>
            <a:stretch>
              <a:fillRect/>
            </a:stretch>
          </p:blipFill>
          <p:spPr>
            <a:xfrm>
              <a:off x="5924550" y="3248025"/>
              <a:ext cx="1581150" cy="542925"/>
            </a:xfrm>
            <a:prstGeom prst="rect">
              <a:avLst/>
            </a:prstGeom>
          </p:spPr>
        </p:pic>
        <p:sp>
          <p:nvSpPr>
            <p:cNvPr id="14" name="object 14"/>
            <p:cNvSpPr/>
            <p:nvPr/>
          </p:nvSpPr>
          <p:spPr>
            <a:xfrm>
              <a:off x="5261487" y="3276837"/>
              <a:ext cx="2700655" cy="374650"/>
            </a:xfrm>
            <a:custGeom>
              <a:avLst/>
              <a:gdLst/>
              <a:ahLst/>
              <a:cxnLst/>
              <a:rect l="l" t="t" r="r" b="b"/>
              <a:pathLst>
                <a:path w="2700654" h="374650">
                  <a:moveTo>
                    <a:pt x="2700659" y="0"/>
                  </a:moveTo>
                  <a:lnTo>
                    <a:pt x="0" y="0"/>
                  </a:lnTo>
                  <a:lnTo>
                    <a:pt x="0" y="374285"/>
                  </a:lnTo>
                  <a:lnTo>
                    <a:pt x="2700659" y="374285"/>
                  </a:lnTo>
                  <a:lnTo>
                    <a:pt x="2700659" y="0"/>
                  </a:lnTo>
                  <a:close/>
                </a:path>
              </a:pathLst>
            </a:custGeom>
            <a:solidFill>
              <a:srgbClr val="1B577B"/>
            </a:solidFill>
          </p:spPr>
          <p:txBody>
            <a:bodyPr wrap="square" lIns="0" tIns="0" rIns="0" bIns="0" rtlCol="0"/>
            <a:lstStyle/>
            <a:p>
              <a:endParaRPr sz="2400"/>
            </a:p>
          </p:txBody>
        </p:sp>
        <p:pic>
          <p:nvPicPr>
            <p:cNvPr id="15" name="object 15"/>
            <p:cNvPicPr/>
            <p:nvPr/>
          </p:nvPicPr>
          <p:blipFill>
            <a:blip r:embed="rId10" cstate="print"/>
            <a:stretch>
              <a:fillRect/>
            </a:stretch>
          </p:blipFill>
          <p:spPr>
            <a:xfrm>
              <a:off x="5229209" y="2219325"/>
              <a:ext cx="2828925" cy="504825"/>
            </a:xfrm>
            <a:prstGeom prst="rect">
              <a:avLst/>
            </a:prstGeom>
          </p:spPr>
        </p:pic>
        <p:pic>
          <p:nvPicPr>
            <p:cNvPr id="16" name="object 16"/>
            <p:cNvPicPr/>
            <p:nvPr/>
          </p:nvPicPr>
          <p:blipFill>
            <a:blip r:embed="rId11" cstate="print"/>
            <a:stretch>
              <a:fillRect/>
            </a:stretch>
          </p:blipFill>
          <p:spPr>
            <a:xfrm>
              <a:off x="6124559" y="2219325"/>
              <a:ext cx="1095375" cy="542925"/>
            </a:xfrm>
            <a:prstGeom prst="rect">
              <a:avLst/>
            </a:prstGeom>
          </p:spPr>
        </p:pic>
        <p:sp>
          <p:nvSpPr>
            <p:cNvPr id="17" name="object 17"/>
            <p:cNvSpPr/>
            <p:nvPr/>
          </p:nvSpPr>
          <p:spPr>
            <a:xfrm>
              <a:off x="5269626" y="2254995"/>
              <a:ext cx="2692400" cy="374650"/>
            </a:xfrm>
            <a:custGeom>
              <a:avLst/>
              <a:gdLst/>
              <a:ahLst/>
              <a:cxnLst/>
              <a:rect l="l" t="t" r="r" b="b"/>
              <a:pathLst>
                <a:path w="2692400" h="374650">
                  <a:moveTo>
                    <a:pt x="2692395" y="0"/>
                  </a:moveTo>
                  <a:lnTo>
                    <a:pt x="0" y="0"/>
                  </a:lnTo>
                  <a:lnTo>
                    <a:pt x="0" y="374285"/>
                  </a:lnTo>
                  <a:lnTo>
                    <a:pt x="2692395" y="374285"/>
                  </a:lnTo>
                  <a:lnTo>
                    <a:pt x="2692395" y="0"/>
                  </a:lnTo>
                  <a:close/>
                </a:path>
              </a:pathLst>
            </a:custGeom>
            <a:solidFill>
              <a:srgbClr val="6B9E24"/>
            </a:solidFill>
          </p:spPr>
          <p:txBody>
            <a:bodyPr wrap="square" lIns="0" tIns="0" rIns="0" bIns="0" rtlCol="0"/>
            <a:lstStyle/>
            <a:p>
              <a:endParaRPr sz="2400"/>
            </a:p>
          </p:txBody>
        </p:sp>
        <p:pic>
          <p:nvPicPr>
            <p:cNvPr id="18" name="object 18"/>
            <p:cNvPicPr/>
            <p:nvPr/>
          </p:nvPicPr>
          <p:blipFill>
            <a:blip r:embed="rId12" cstate="print"/>
            <a:stretch>
              <a:fillRect/>
            </a:stretch>
          </p:blipFill>
          <p:spPr>
            <a:xfrm>
              <a:off x="5229209" y="3743325"/>
              <a:ext cx="2819400" cy="514350"/>
            </a:xfrm>
            <a:prstGeom prst="rect">
              <a:avLst/>
            </a:prstGeom>
          </p:spPr>
        </p:pic>
        <p:pic>
          <p:nvPicPr>
            <p:cNvPr id="19" name="object 19"/>
            <p:cNvPicPr/>
            <p:nvPr/>
          </p:nvPicPr>
          <p:blipFill>
            <a:blip r:embed="rId13" cstate="print"/>
            <a:stretch>
              <a:fillRect/>
            </a:stretch>
          </p:blipFill>
          <p:spPr>
            <a:xfrm>
              <a:off x="5848350" y="3752850"/>
              <a:ext cx="1647825" cy="542925"/>
            </a:xfrm>
            <a:prstGeom prst="rect">
              <a:avLst/>
            </a:prstGeom>
          </p:spPr>
        </p:pic>
        <p:sp>
          <p:nvSpPr>
            <p:cNvPr id="20" name="object 20"/>
            <p:cNvSpPr/>
            <p:nvPr/>
          </p:nvSpPr>
          <p:spPr>
            <a:xfrm>
              <a:off x="5269626" y="3786140"/>
              <a:ext cx="2684780" cy="374650"/>
            </a:xfrm>
            <a:custGeom>
              <a:avLst/>
              <a:gdLst/>
              <a:ahLst/>
              <a:cxnLst/>
              <a:rect l="l" t="t" r="r" b="b"/>
              <a:pathLst>
                <a:path w="2684779" h="374650">
                  <a:moveTo>
                    <a:pt x="2684276" y="0"/>
                  </a:moveTo>
                  <a:lnTo>
                    <a:pt x="0" y="0"/>
                  </a:lnTo>
                  <a:lnTo>
                    <a:pt x="0" y="374273"/>
                  </a:lnTo>
                  <a:lnTo>
                    <a:pt x="2684276" y="374273"/>
                  </a:lnTo>
                  <a:lnTo>
                    <a:pt x="2684276" y="0"/>
                  </a:lnTo>
                  <a:close/>
                </a:path>
              </a:pathLst>
            </a:custGeom>
            <a:solidFill>
              <a:srgbClr val="00AFF0"/>
            </a:solidFill>
          </p:spPr>
          <p:txBody>
            <a:bodyPr wrap="square" lIns="0" tIns="0" rIns="0" bIns="0" rtlCol="0"/>
            <a:lstStyle/>
            <a:p>
              <a:endParaRPr sz="2400"/>
            </a:p>
          </p:txBody>
        </p:sp>
      </p:grpSp>
      <p:sp>
        <p:nvSpPr>
          <p:cNvPr id="21" name="object 21"/>
          <p:cNvSpPr txBox="1"/>
          <p:nvPr/>
        </p:nvSpPr>
        <p:spPr>
          <a:xfrm>
            <a:off x="7817279" y="2370577"/>
            <a:ext cx="1999827" cy="3013924"/>
          </a:xfrm>
          <a:prstGeom prst="rect">
            <a:avLst/>
          </a:prstGeom>
        </p:spPr>
        <p:txBody>
          <a:bodyPr vert="horz" wrap="square" lIns="0" tIns="21167" rIns="0" bIns="0" rtlCol="0">
            <a:spAutoFit/>
          </a:bodyPr>
          <a:lstStyle/>
          <a:p>
            <a:pPr marL="18626" algn="ctr">
              <a:spcBef>
                <a:spcPts val="167"/>
              </a:spcBef>
            </a:pPr>
            <a:r>
              <a:rPr sz="2067" b="1" spc="20" dirty="0">
                <a:solidFill>
                  <a:srgbClr val="FFFFFF"/>
                </a:solidFill>
                <a:latin typeface="Arial"/>
                <a:cs typeface="Arial"/>
              </a:rPr>
              <a:t>Requirements</a:t>
            </a:r>
            <a:endParaRPr sz="2067">
              <a:latin typeface="Arial"/>
              <a:cs typeface="Arial"/>
            </a:endParaRPr>
          </a:p>
          <a:p>
            <a:pPr marL="16086" marR="6773" indent="10160" algn="ctr">
              <a:lnSpc>
                <a:spcPct val="216500"/>
              </a:lnSpc>
              <a:spcBef>
                <a:spcPts val="233"/>
              </a:spcBef>
            </a:pPr>
            <a:r>
              <a:rPr sz="2067" b="1" spc="7" dirty="0">
                <a:solidFill>
                  <a:srgbClr val="FFFFFF"/>
                </a:solidFill>
                <a:latin typeface="Arial"/>
                <a:cs typeface="Arial"/>
              </a:rPr>
              <a:t>Design </a:t>
            </a:r>
            <a:r>
              <a:rPr sz="2067" b="1" spc="13" dirty="0">
                <a:solidFill>
                  <a:srgbClr val="FFFFFF"/>
                </a:solidFill>
                <a:latin typeface="Arial"/>
                <a:cs typeface="Arial"/>
              </a:rPr>
              <a:t> </a:t>
            </a:r>
            <a:r>
              <a:rPr sz="2067" b="1" spc="-80" dirty="0">
                <a:solidFill>
                  <a:srgbClr val="FFFFFF"/>
                </a:solidFill>
                <a:latin typeface="Arial"/>
                <a:cs typeface="Arial"/>
              </a:rPr>
              <a:t>I</a:t>
            </a:r>
            <a:r>
              <a:rPr sz="2067" b="1" spc="53" dirty="0">
                <a:solidFill>
                  <a:srgbClr val="FFFFFF"/>
                </a:solidFill>
                <a:latin typeface="Arial"/>
                <a:cs typeface="Arial"/>
              </a:rPr>
              <a:t>m</a:t>
            </a:r>
            <a:r>
              <a:rPr sz="2067" b="1" spc="27" dirty="0">
                <a:solidFill>
                  <a:srgbClr val="FFFFFF"/>
                </a:solidFill>
                <a:latin typeface="Arial"/>
                <a:cs typeface="Arial"/>
              </a:rPr>
              <a:t>p</a:t>
            </a:r>
            <a:r>
              <a:rPr sz="2067" b="1" spc="-80" dirty="0">
                <a:solidFill>
                  <a:srgbClr val="FFFFFF"/>
                </a:solidFill>
                <a:latin typeface="Arial"/>
                <a:cs typeface="Arial"/>
              </a:rPr>
              <a:t>l</a:t>
            </a:r>
            <a:r>
              <a:rPr sz="2067" b="1" spc="47" dirty="0">
                <a:solidFill>
                  <a:srgbClr val="FFFFFF"/>
                </a:solidFill>
                <a:latin typeface="Arial"/>
                <a:cs typeface="Arial"/>
              </a:rPr>
              <a:t>eme</a:t>
            </a:r>
            <a:r>
              <a:rPr sz="2067" b="1" spc="27" dirty="0">
                <a:solidFill>
                  <a:srgbClr val="FFFFFF"/>
                </a:solidFill>
                <a:latin typeface="Arial"/>
                <a:cs typeface="Arial"/>
              </a:rPr>
              <a:t>n</a:t>
            </a:r>
            <a:r>
              <a:rPr sz="2067" b="1" spc="7" dirty="0">
                <a:solidFill>
                  <a:srgbClr val="FFFFFF"/>
                </a:solidFill>
                <a:latin typeface="Arial"/>
                <a:cs typeface="Arial"/>
              </a:rPr>
              <a:t>t</a:t>
            </a:r>
            <a:r>
              <a:rPr sz="2067" b="1" spc="47" dirty="0">
                <a:solidFill>
                  <a:srgbClr val="FFFFFF"/>
                </a:solidFill>
                <a:latin typeface="Arial"/>
                <a:cs typeface="Arial"/>
              </a:rPr>
              <a:t>a</a:t>
            </a:r>
            <a:r>
              <a:rPr sz="2067" b="1" spc="7" dirty="0">
                <a:solidFill>
                  <a:srgbClr val="FFFFFF"/>
                </a:solidFill>
                <a:latin typeface="Arial"/>
                <a:cs typeface="Arial"/>
              </a:rPr>
              <a:t>t</a:t>
            </a:r>
            <a:r>
              <a:rPr sz="2067" b="1" spc="-80" dirty="0">
                <a:solidFill>
                  <a:srgbClr val="FFFFFF"/>
                </a:solidFill>
                <a:latin typeface="Arial"/>
                <a:cs typeface="Arial"/>
              </a:rPr>
              <a:t>i</a:t>
            </a:r>
            <a:r>
              <a:rPr sz="2067" b="1" spc="27" dirty="0">
                <a:solidFill>
                  <a:srgbClr val="FFFFFF"/>
                </a:solidFill>
                <a:latin typeface="Arial"/>
                <a:cs typeface="Arial"/>
              </a:rPr>
              <a:t>o</a:t>
            </a:r>
            <a:r>
              <a:rPr sz="2067" b="1" spc="13" dirty="0">
                <a:solidFill>
                  <a:srgbClr val="FFFFFF"/>
                </a:solidFill>
                <a:latin typeface="Arial"/>
                <a:cs typeface="Arial"/>
              </a:rPr>
              <a:t>n </a:t>
            </a:r>
            <a:r>
              <a:rPr sz="2067" spc="7" dirty="0">
                <a:solidFill>
                  <a:srgbClr val="FFFFFF"/>
                </a:solidFill>
                <a:latin typeface="Times New Roman"/>
                <a:cs typeface="Times New Roman"/>
              </a:rPr>
              <a:t> </a:t>
            </a:r>
            <a:r>
              <a:rPr sz="2067" b="1" spc="-20" dirty="0">
                <a:solidFill>
                  <a:srgbClr val="FFFFFF"/>
                </a:solidFill>
                <a:latin typeface="Arial"/>
                <a:cs typeface="Arial"/>
              </a:rPr>
              <a:t>Verification </a:t>
            </a:r>
            <a:r>
              <a:rPr sz="2067" b="1" spc="-13" dirty="0">
                <a:solidFill>
                  <a:srgbClr val="FFFFFF"/>
                </a:solidFill>
                <a:latin typeface="Arial"/>
                <a:cs typeface="Arial"/>
              </a:rPr>
              <a:t> </a:t>
            </a:r>
            <a:r>
              <a:rPr sz="2067" b="1" spc="13" dirty="0">
                <a:solidFill>
                  <a:srgbClr val="FFFFFF"/>
                </a:solidFill>
                <a:latin typeface="Arial"/>
                <a:cs typeface="Arial"/>
              </a:rPr>
              <a:t>Maintenance</a:t>
            </a:r>
            <a:endParaRPr sz="2067">
              <a:latin typeface="Arial"/>
              <a:cs typeface="Arial"/>
            </a:endParaRPr>
          </a:p>
        </p:txBody>
      </p:sp>
      <p:sp>
        <p:nvSpPr>
          <p:cNvPr id="22" name="object 22"/>
          <p:cNvSpPr txBox="1"/>
          <p:nvPr/>
        </p:nvSpPr>
        <p:spPr>
          <a:xfrm>
            <a:off x="2325456" y="1344418"/>
            <a:ext cx="7310120" cy="324875"/>
          </a:xfrm>
          <a:prstGeom prst="rect">
            <a:avLst/>
          </a:prstGeom>
        </p:spPr>
        <p:txBody>
          <a:bodyPr vert="horz" wrap="square" lIns="0" tIns="16933" rIns="0" bIns="0" rtlCol="0">
            <a:spAutoFit/>
          </a:bodyPr>
          <a:lstStyle/>
          <a:p>
            <a:pPr marL="16933">
              <a:spcBef>
                <a:spcPts val="133"/>
              </a:spcBef>
            </a:pPr>
            <a:r>
              <a:rPr sz="2000" dirty="0">
                <a:latin typeface="Calibri"/>
                <a:cs typeface="Calibri"/>
              </a:rPr>
              <a:t>In </a:t>
            </a:r>
            <a:r>
              <a:rPr sz="2000" spc="20" dirty="0">
                <a:latin typeface="Calibri"/>
                <a:cs typeface="Calibri"/>
              </a:rPr>
              <a:t>broader</a:t>
            </a:r>
            <a:r>
              <a:rPr sz="2000" spc="-140" dirty="0">
                <a:latin typeface="Calibri"/>
                <a:cs typeface="Calibri"/>
              </a:rPr>
              <a:t> </a:t>
            </a:r>
            <a:r>
              <a:rPr sz="2000" spc="7" dirty="0">
                <a:latin typeface="Calibri"/>
                <a:cs typeface="Calibri"/>
              </a:rPr>
              <a:t>terms,</a:t>
            </a:r>
            <a:r>
              <a:rPr sz="2000" spc="-140" dirty="0">
                <a:latin typeface="Calibri"/>
                <a:cs typeface="Calibri"/>
              </a:rPr>
              <a:t> </a:t>
            </a:r>
            <a:r>
              <a:rPr sz="2000" spc="7" dirty="0">
                <a:latin typeface="Calibri"/>
                <a:cs typeface="Calibri"/>
              </a:rPr>
              <a:t>software</a:t>
            </a:r>
            <a:r>
              <a:rPr sz="2000" spc="-140" dirty="0">
                <a:latin typeface="Calibri"/>
                <a:cs typeface="Calibri"/>
              </a:rPr>
              <a:t> </a:t>
            </a:r>
            <a:r>
              <a:rPr sz="2000" spc="13" dirty="0">
                <a:latin typeface="Calibri"/>
                <a:cs typeface="Calibri"/>
              </a:rPr>
              <a:t>development</a:t>
            </a:r>
            <a:r>
              <a:rPr sz="2000" spc="-113" dirty="0">
                <a:latin typeface="Calibri"/>
                <a:cs typeface="Calibri"/>
              </a:rPr>
              <a:t> </a:t>
            </a:r>
            <a:r>
              <a:rPr sz="2000" dirty="0">
                <a:latin typeface="Calibri"/>
                <a:cs typeface="Calibri"/>
              </a:rPr>
              <a:t>involves</a:t>
            </a:r>
            <a:r>
              <a:rPr sz="2000" spc="-133" dirty="0">
                <a:latin typeface="Calibri"/>
                <a:cs typeface="Calibri"/>
              </a:rPr>
              <a:t> </a:t>
            </a:r>
            <a:r>
              <a:rPr sz="2000" spc="20" dirty="0">
                <a:latin typeface="Calibri"/>
                <a:cs typeface="Calibri"/>
              </a:rPr>
              <a:t>the</a:t>
            </a:r>
            <a:r>
              <a:rPr sz="2000" spc="-140" dirty="0">
                <a:latin typeface="Calibri"/>
                <a:cs typeface="Calibri"/>
              </a:rPr>
              <a:t> </a:t>
            </a:r>
            <a:r>
              <a:rPr sz="2000" spc="7" dirty="0">
                <a:latin typeface="Calibri"/>
                <a:cs typeface="Calibri"/>
              </a:rPr>
              <a:t>following</a:t>
            </a:r>
            <a:r>
              <a:rPr sz="2000" spc="-193" dirty="0">
                <a:latin typeface="Calibri"/>
                <a:cs typeface="Calibri"/>
              </a:rPr>
              <a:t> </a:t>
            </a:r>
            <a:r>
              <a:rPr sz="2000" dirty="0">
                <a:latin typeface="Calibri"/>
                <a:cs typeface="Calibri"/>
              </a:rPr>
              <a:t>stages:</a:t>
            </a:r>
            <a:endParaRPr sz="2000">
              <a:latin typeface="Calibri"/>
              <a:cs typeface="Calibri"/>
            </a:endParaRPr>
          </a:p>
        </p:txBody>
      </p:sp>
      <p:pic>
        <p:nvPicPr>
          <p:cNvPr id="23" name="object 23" hidden="1"/>
          <p:cNvPicPr/>
          <p:nvPr/>
        </p:nvPicPr>
        <p:blipFill>
          <a:blip r:embed="rId14" cstate="print"/>
          <a:stretch>
            <a:fillRect/>
          </a:stretch>
        </p:blipFill>
        <p:spPr>
          <a:xfrm>
            <a:off x="1" y="2033"/>
            <a:ext cx="12138151" cy="6855967"/>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03098" y="983163"/>
            <a:ext cx="11391053" cy="0"/>
          </a:xfrm>
          <a:custGeom>
            <a:avLst/>
            <a:gdLst/>
            <a:ahLst/>
            <a:cxnLst/>
            <a:rect l="l" t="t" r="r" b="b"/>
            <a:pathLst>
              <a:path w="8543290">
                <a:moveTo>
                  <a:pt x="8543094" y="0"/>
                </a:moveTo>
                <a:lnTo>
                  <a:pt x="0" y="0"/>
                </a:lnTo>
              </a:path>
            </a:pathLst>
          </a:custGeom>
          <a:ln w="28574">
            <a:solidFill>
              <a:srgbClr val="F07F09"/>
            </a:solidFill>
          </a:ln>
        </p:spPr>
        <p:txBody>
          <a:bodyPr wrap="square" lIns="0" tIns="0" rIns="0" bIns="0" rtlCol="0"/>
          <a:lstStyle/>
          <a:p>
            <a:endParaRPr sz="2400"/>
          </a:p>
        </p:txBody>
      </p:sp>
      <p:grpSp>
        <p:nvGrpSpPr>
          <p:cNvPr id="3" name="object 3"/>
          <p:cNvGrpSpPr/>
          <p:nvPr/>
        </p:nvGrpSpPr>
        <p:grpSpPr>
          <a:xfrm>
            <a:off x="1168400" y="1295401"/>
            <a:ext cx="9804400" cy="1384300"/>
            <a:chOff x="876300" y="971550"/>
            <a:chExt cx="7353300" cy="1038225"/>
          </a:xfrm>
        </p:grpSpPr>
        <p:pic>
          <p:nvPicPr>
            <p:cNvPr id="4" name="object 4"/>
            <p:cNvPicPr/>
            <p:nvPr/>
          </p:nvPicPr>
          <p:blipFill>
            <a:blip r:embed="rId2" cstate="print"/>
            <a:stretch>
              <a:fillRect/>
            </a:stretch>
          </p:blipFill>
          <p:spPr>
            <a:xfrm>
              <a:off x="876300" y="971550"/>
              <a:ext cx="7353300" cy="1038225"/>
            </a:xfrm>
            <a:prstGeom prst="rect">
              <a:avLst/>
            </a:prstGeom>
          </p:spPr>
        </p:pic>
        <p:sp>
          <p:nvSpPr>
            <p:cNvPr id="5" name="object 5"/>
            <p:cNvSpPr/>
            <p:nvPr/>
          </p:nvSpPr>
          <p:spPr>
            <a:xfrm>
              <a:off x="893134" y="988557"/>
              <a:ext cx="7261225" cy="946785"/>
            </a:xfrm>
            <a:custGeom>
              <a:avLst/>
              <a:gdLst/>
              <a:ahLst/>
              <a:cxnLst/>
              <a:rect l="l" t="t" r="r" b="b"/>
              <a:pathLst>
                <a:path w="7261225" h="946785">
                  <a:moveTo>
                    <a:pt x="7103049" y="0"/>
                  </a:moveTo>
                  <a:lnTo>
                    <a:pt x="157712" y="0"/>
                  </a:lnTo>
                  <a:lnTo>
                    <a:pt x="107865" y="8041"/>
                  </a:lnTo>
                  <a:lnTo>
                    <a:pt x="64572" y="30434"/>
                  </a:lnTo>
                  <a:lnTo>
                    <a:pt x="30431" y="64579"/>
                  </a:lnTo>
                  <a:lnTo>
                    <a:pt x="8040" y="107878"/>
                  </a:lnTo>
                  <a:lnTo>
                    <a:pt x="0" y="157733"/>
                  </a:lnTo>
                  <a:lnTo>
                    <a:pt x="0" y="788669"/>
                  </a:lnTo>
                  <a:lnTo>
                    <a:pt x="8040" y="838536"/>
                  </a:lnTo>
                  <a:lnTo>
                    <a:pt x="30431" y="881837"/>
                  </a:lnTo>
                  <a:lnTo>
                    <a:pt x="64572" y="915978"/>
                  </a:lnTo>
                  <a:lnTo>
                    <a:pt x="107865" y="938365"/>
                  </a:lnTo>
                  <a:lnTo>
                    <a:pt x="157712" y="946403"/>
                  </a:lnTo>
                  <a:lnTo>
                    <a:pt x="7103049" y="946403"/>
                  </a:lnTo>
                  <a:lnTo>
                    <a:pt x="7152845" y="938365"/>
                  </a:lnTo>
                  <a:lnTo>
                    <a:pt x="7196108" y="915978"/>
                  </a:lnTo>
                  <a:lnTo>
                    <a:pt x="7230235" y="881837"/>
                  </a:lnTo>
                  <a:lnTo>
                    <a:pt x="7252621" y="838536"/>
                  </a:lnTo>
                  <a:lnTo>
                    <a:pt x="7260661" y="788669"/>
                  </a:lnTo>
                  <a:lnTo>
                    <a:pt x="7260661" y="157733"/>
                  </a:lnTo>
                  <a:lnTo>
                    <a:pt x="7252621" y="107878"/>
                  </a:lnTo>
                  <a:lnTo>
                    <a:pt x="7230235" y="64579"/>
                  </a:lnTo>
                  <a:lnTo>
                    <a:pt x="7196108" y="30434"/>
                  </a:lnTo>
                  <a:lnTo>
                    <a:pt x="7152845" y="8041"/>
                  </a:lnTo>
                  <a:lnTo>
                    <a:pt x="7103049" y="0"/>
                  </a:lnTo>
                  <a:close/>
                </a:path>
              </a:pathLst>
            </a:custGeom>
            <a:solidFill>
              <a:srgbClr val="FFFFFF"/>
            </a:solidFill>
          </p:spPr>
          <p:txBody>
            <a:bodyPr wrap="square" lIns="0" tIns="0" rIns="0" bIns="0" rtlCol="0"/>
            <a:lstStyle/>
            <a:p>
              <a:endParaRPr sz="2400"/>
            </a:p>
          </p:txBody>
        </p:sp>
        <p:sp>
          <p:nvSpPr>
            <p:cNvPr id="6" name="object 6"/>
            <p:cNvSpPr/>
            <p:nvPr/>
          </p:nvSpPr>
          <p:spPr>
            <a:xfrm>
              <a:off x="893134" y="988557"/>
              <a:ext cx="7261225" cy="946785"/>
            </a:xfrm>
            <a:custGeom>
              <a:avLst/>
              <a:gdLst/>
              <a:ahLst/>
              <a:cxnLst/>
              <a:rect l="l" t="t" r="r" b="b"/>
              <a:pathLst>
                <a:path w="7261225" h="946785">
                  <a:moveTo>
                    <a:pt x="0" y="157733"/>
                  </a:moveTo>
                  <a:lnTo>
                    <a:pt x="8040" y="107878"/>
                  </a:lnTo>
                  <a:lnTo>
                    <a:pt x="30431" y="64579"/>
                  </a:lnTo>
                  <a:lnTo>
                    <a:pt x="64572" y="30434"/>
                  </a:lnTo>
                  <a:lnTo>
                    <a:pt x="107865" y="8041"/>
                  </a:lnTo>
                  <a:lnTo>
                    <a:pt x="157712" y="0"/>
                  </a:lnTo>
                  <a:lnTo>
                    <a:pt x="7103049" y="0"/>
                  </a:lnTo>
                  <a:lnTo>
                    <a:pt x="7152845" y="8041"/>
                  </a:lnTo>
                  <a:lnTo>
                    <a:pt x="7196108" y="30434"/>
                  </a:lnTo>
                  <a:lnTo>
                    <a:pt x="7230235" y="64579"/>
                  </a:lnTo>
                  <a:lnTo>
                    <a:pt x="7252621" y="107878"/>
                  </a:lnTo>
                  <a:lnTo>
                    <a:pt x="7260661" y="157733"/>
                  </a:lnTo>
                  <a:lnTo>
                    <a:pt x="7260661" y="788669"/>
                  </a:lnTo>
                  <a:lnTo>
                    <a:pt x="7252621" y="838536"/>
                  </a:lnTo>
                  <a:lnTo>
                    <a:pt x="7230235" y="881837"/>
                  </a:lnTo>
                  <a:lnTo>
                    <a:pt x="7196108" y="915978"/>
                  </a:lnTo>
                  <a:lnTo>
                    <a:pt x="7152845" y="938365"/>
                  </a:lnTo>
                  <a:lnTo>
                    <a:pt x="7103049" y="946403"/>
                  </a:lnTo>
                  <a:lnTo>
                    <a:pt x="157712" y="946403"/>
                  </a:lnTo>
                  <a:lnTo>
                    <a:pt x="107865" y="938365"/>
                  </a:lnTo>
                  <a:lnTo>
                    <a:pt x="64572" y="915978"/>
                  </a:lnTo>
                  <a:lnTo>
                    <a:pt x="30431" y="881837"/>
                  </a:lnTo>
                  <a:lnTo>
                    <a:pt x="8040" y="838536"/>
                  </a:lnTo>
                  <a:lnTo>
                    <a:pt x="0" y="788669"/>
                  </a:lnTo>
                  <a:lnTo>
                    <a:pt x="0" y="157733"/>
                  </a:lnTo>
                  <a:close/>
                </a:path>
              </a:pathLst>
            </a:custGeom>
            <a:ln w="12700">
              <a:solidFill>
                <a:srgbClr val="5F4778"/>
              </a:solidFill>
            </a:ln>
          </p:spPr>
          <p:txBody>
            <a:bodyPr wrap="square" lIns="0" tIns="0" rIns="0" bIns="0" rtlCol="0"/>
            <a:lstStyle/>
            <a:p>
              <a:endParaRPr sz="2400"/>
            </a:p>
          </p:txBody>
        </p:sp>
      </p:grpSp>
      <p:sp>
        <p:nvSpPr>
          <p:cNvPr id="7" name="object 7" hidden="1"/>
          <p:cNvSpPr txBox="1">
            <a:spLocks noGrp="1"/>
          </p:cNvSpPr>
          <p:nvPr>
            <p:ph type="title"/>
          </p:nvPr>
        </p:nvSpPr>
        <p:spPr>
          <a:xfrm>
            <a:off x="341207" y="-144161"/>
            <a:ext cx="2570480" cy="1376445"/>
          </a:xfrm>
          <a:prstGeom prst="rect">
            <a:avLst/>
          </a:prstGeom>
        </p:spPr>
        <p:txBody>
          <a:bodyPr vert="horz" wrap="square" lIns="0" tIns="22013" rIns="0" bIns="0" rtlCol="0" anchor="ctr">
            <a:spAutoFit/>
          </a:bodyPr>
          <a:lstStyle/>
          <a:p>
            <a:pPr marL="16933">
              <a:lnSpc>
                <a:spcPct val="100000"/>
              </a:lnSpc>
              <a:spcBef>
                <a:spcPts val="173"/>
              </a:spcBef>
            </a:pPr>
            <a:r>
              <a:rPr dirty="0"/>
              <a:t>SDLC</a:t>
            </a:r>
            <a:r>
              <a:rPr spc="20" dirty="0"/>
              <a:t> </a:t>
            </a:r>
            <a:r>
              <a:rPr spc="13" dirty="0"/>
              <a:t>Models</a:t>
            </a:r>
          </a:p>
        </p:txBody>
      </p:sp>
      <p:sp>
        <p:nvSpPr>
          <p:cNvPr id="8" name="object 8"/>
          <p:cNvSpPr txBox="1"/>
          <p:nvPr/>
        </p:nvSpPr>
        <p:spPr>
          <a:xfrm>
            <a:off x="1642958" y="1506301"/>
            <a:ext cx="8901007" cy="848950"/>
          </a:xfrm>
          <a:prstGeom prst="rect">
            <a:avLst/>
          </a:prstGeom>
        </p:spPr>
        <p:txBody>
          <a:bodyPr vert="horz" wrap="square" lIns="0" tIns="17780" rIns="0" bIns="0" rtlCol="0">
            <a:spAutoFit/>
          </a:bodyPr>
          <a:lstStyle/>
          <a:p>
            <a:pPr marL="16086" marR="6773" algn="ctr">
              <a:lnSpc>
                <a:spcPct val="99700"/>
              </a:lnSpc>
              <a:spcBef>
                <a:spcPts val="140"/>
              </a:spcBef>
            </a:pPr>
            <a:r>
              <a:rPr spc="-13" dirty="0">
                <a:latin typeface="Calibri"/>
                <a:cs typeface="Calibri"/>
              </a:rPr>
              <a:t>Since</a:t>
            </a:r>
            <a:r>
              <a:rPr spc="107" dirty="0">
                <a:latin typeface="Calibri"/>
                <a:cs typeface="Calibri"/>
              </a:rPr>
              <a:t> </a:t>
            </a:r>
            <a:r>
              <a:rPr spc="-20" dirty="0">
                <a:latin typeface="Calibri"/>
                <a:cs typeface="Calibri"/>
              </a:rPr>
              <a:t>the</a:t>
            </a:r>
            <a:r>
              <a:rPr spc="13" dirty="0">
                <a:latin typeface="Calibri"/>
                <a:cs typeface="Calibri"/>
              </a:rPr>
              <a:t> </a:t>
            </a:r>
            <a:r>
              <a:rPr spc="-20" dirty="0">
                <a:latin typeface="Calibri"/>
                <a:cs typeface="Calibri"/>
              </a:rPr>
              <a:t>time</a:t>
            </a:r>
            <a:r>
              <a:rPr spc="107" dirty="0">
                <a:latin typeface="Calibri"/>
                <a:cs typeface="Calibri"/>
              </a:rPr>
              <a:t> </a:t>
            </a:r>
            <a:r>
              <a:rPr spc="7" dirty="0">
                <a:latin typeface="Calibri"/>
                <a:cs typeface="Calibri"/>
              </a:rPr>
              <a:t>software</a:t>
            </a:r>
            <a:r>
              <a:rPr spc="-93" dirty="0">
                <a:latin typeface="Calibri"/>
                <a:cs typeface="Calibri"/>
              </a:rPr>
              <a:t> </a:t>
            </a:r>
            <a:r>
              <a:rPr spc="-20" dirty="0">
                <a:latin typeface="Calibri"/>
                <a:cs typeface="Calibri"/>
              </a:rPr>
              <a:t>development</a:t>
            </a:r>
            <a:r>
              <a:rPr spc="7" dirty="0">
                <a:latin typeface="Calibri"/>
                <a:cs typeface="Calibri"/>
              </a:rPr>
              <a:t> </a:t>
            </a:r>
            <a:r>
              <a:rPr spc="-13" dirty="0">
                <a:latin typeface="Calibri"/>
                <a:cs typeface="Calibri"/>
              </a:rPr>
              <a:t>started,</a:t>
            </a:r>
            <a:r>
              <a:rPr spc="53" dirty="0">
                <a:latin typeface="Calibri"/>
                <a:cs typeface="Calibri"/>
              </a:rPr>
              <a:t> </a:t>
            </a:r>
            <a:r>
              <a:rPr spc="-7" dirty="0">
                <a:latin typeface="Calibri"/>
                <a:cs typeface="Calibri"/>
              </a:rPr>
              <a:t>various</a:t>
            </a:r>
            <a:r>
              <a:rPr dirty="0">
                <a:latin typeface="Calibri"/>
                <a:cs typeface="Calibri"/>
              </a:rPr>
              <a:t> </a:t>
            </a:r>
            <a:r>
              <a:rPr spc="7" dirty="0">
                <a:latin typeface="Calibri"/>
                <a:cs typeface="Calibri"/>
              </a:rPr>
              <a:t>software</a:t>
            </a:r>
            <a:r>
              <a:rPr spc="-100" dirty="0">
                <a:latin typeface="Calibri"/>
                <a:cs typeface="Calibri"/>
              </a:rPr>
              <a:t> </a:t>
            </a:r>
            <a:r>
              <a:rPr spc="-20" dirty="0">
                <a:latin typeface="Calibri"/>
                <a:cs typeface="Calibri"/>
              </a:rPr>
              <a:t>development</a:t>
            </a:r>
            <a:r>
              <a:rPr spc="-7" dirty="0">
                <a:latin typeface="Calibri"/>
                <a:cs typeface="Calibri"/>
              </a:rPr>
              <a:t> </a:t>
            </a:r>
            <a:r>
              <a:rPr spc="-13" dirty="0">
                <a:latin typeface="Calibri"/>
                <a:cs typeface="Calibri"/>
              </a:rPr>
              <a:t>models</a:t>
            </a:r>
            <a:r>
              <a:rPr spc="100" dirty="0">
                <a:latin typeface="Calibri"/>
                <a:cs typeface="Calibri"/>
              </a:rPr>
              <a:t> </a:t>
            </a:r>
            <a:r>
              <a:rPr spc="-13" dirty="0">
                <a:latin typeface="Calibri"/>
                <a:cs typeface="Calibri"/>
              </a:rPr>
              <a:t>have</a:t>
            </a:r>
            <a:r>
              <a:rPr spc="13" dirty="0">
                <a:latin typeface="Calibri"/>
                <a:cs typeface="Calibri"/>
              </a:rPr>
              <a:t> </a:t>
            </a:r>
            <a:r>
              <a:rPr spc="-13" dirty="0">
                <a:latin typeface="Calibri"/>
                <a:cs typeface="Calibri"/>
              </a:rPr>
              <a:t>been </a:t>
            </a:r>
            <a:r>
              <a:rPr spc="-387" dirty="0">
                <a:latin typeface="Calibri"/>
                <a:cs typeface="Calibri"/>
              </a:rPr>
              <a:t> </a:t>
            </a:r>
            <a:r>
              <a:rPr spc="-7" dirty="0">
                <a:latin typeface="Calibri"/>
                <a:cs typeface="Calibri"/>
              </a:rPr>
              <a:t>curated which </a:t>
            </a:r>
            <a:r>
              <a:rPr spc="-27" dirty="0">
                <a:latin typeface="Calibri"/>
                <a:cs typeface="Calibri"/>
              </a:rPr>
              <a:t>implement </a:t>
            </a:r>
            <a:r>
              <a:rPr spc="7" dirty="0">
                <a:latin typeface="Calibri"/>
                <a:cs typeface="Calibri"/>
              </a:rPr>
              <a:t>SDLC. </a:t>
            </a:r>
            <a:r>
              <a:rPr spc="20" dirty="0">
                <a:latin typeface="Calibri"/>
                <a:cs typeface="Calibri"/>
              </a:rPr>
              <a:t>Each of </a:t>
            </a:r>
            <a:r>
              <a:rPr spc="-13" dirty="0">
                <a:latin typeface="Calibri"/>
                <a:cs typeface="Calibri"/>
              </a:rPr>
              <a:t>these models </a:t>
            </a:r>
            <a:r>
              <a:rPr dirty="0">
                <a:latin typeface="Calibri"/>
                <a:cs typeface="Calibri"/>
              </a:rPr>
              <a:t>solve </a:t>
            </a:r>
            <a:r>
              <a:rPr spc="-20" dirty="0">
                <a:latin typeface="Calibri"/>
                <a:cs typeface="Calibri"/>
              </a:rPr>
              <a:t>problems </a:t>
            </a:r>
            <a:r>
              <a:rPr spc="-7" dirty="0">
                <a:latin typeface="Calibri"/>
                <a:cs typeface="Calibri"/>
              </a:rPr>
              <a:t>that existed </a:t>
            </a:r>
            <a:r>
              <a:rPr dirty="0">
                <a:latin typeface="Calibri"/>
                <a:cs typeface="Calibri"/>
              </a:rPr>
              <a:t>before </a:t>
            </a:r>
            <a:r>
              <a:rPr spc="-13" dirty="0">
                <a:latin typeface="Calibri"/>
                <a:cs typeface="Calibri"/>
              </a:rPr>
              <a:t>these </a:t>
            </a:r>
            <a:r>
              <a:rPr spc="-7" dirty="0">
                <a:latin typeface="Calibri"/>
                <a:cs typeface="Calibri"/>
              </a:rPr>
              <a:t> </a:t>
            </a:r>
            <a:r>
              <a:rPr spc="-13" dirty="0">
                <a:latin typeface="Calibri"/>
                <a:cs typeface="Calibri"/>
              </a:rPr>
              <a:t>models</a:t>
            </a:r>
            <a:r>
              <a:rPr spc="-20" dirty="0">
                <a:latin typeface="Calibri"/>
                <a:cs typeface="Calibri"/>
              </a:rPr>
              <a:t> </a:t>
            </a:r>
            <a:r>
              <a:rPr spc="-7" dirty="0">
                <a:latin typeface="Calibri"/>
                <a:cs typeface="Calibri"/>
              </a:rPr>
              <a:t>were </a:t>
            </a:r>
            <a:r>
              <a:rPr spc="-20" dirty="0">
                <a:latin typeface="Calibri"/>
                <a:cs typeface="Calibri"/>
              </a:rPr>
              <a:t>invented.</a:t>
            </a:r>
            <a:endParaRPr>
              <a:latin typeface="Calibri"/>
              <a:cs typeface="Calibri"/>
            </a:endParaRPr>
          </a:p>
        </p:txBody>
      </p:sp>
      <p:sp>
        <p:nvSpPr>
          <p:cNvPr id="9" name="object 9"/>
          <p:cNvSpPr txBox="1"/>
          <p:nvPr/>
        </p:nvSpPr>
        <p:spPr>
          <a:xfrm>
            <a:off x="1426633" y="3126313"/>
            <a:ext cx="9152467" cy="294097"/>
          </a:xfrm>
          <a:prstGeom prst="rect">
            <a:avLst/>
          </a:prstGeom>
        </p:spPr>
        <p:txBody>
          <a:bodyPr vert="horz" wrap="square" lIns="0" tIns="16933" rIns="0" bIns="0" rtlCol="0">
            <a:spAutoFit/>
          </a:bodyPr>
          <a:lstStyle/>
          <a:p>
            <a:pPr marL="16933">
              <a:spcBef>
                <a:spcPts val="133"/>
              </a:spcBef>
            </a:pPr>
            <a:r>
              <a:rPr spc="-27" dirty="0">
                <a:latin typeface="Calibri"/>
                <a:cs typeface="Calibri"/>
              </a:rPr>
              <a:t>Traditionally,</a:t>
            </a:r>
            <a:r>
              <a:rPr spc="53" dirty="0">
                <a:latin typeface="Calibri"/>
                <a:cs typeface="Calibri"/>
              </a:rPr>
              <a:t> </a:t>
            </a:r>
            <a:r>
              <a:rPr spc="-20" dirty="0">
                <a:latin typeface="Calibri"/>
                <a:cs typeface="Calibri"/>
              </a:rPr>
              <a:t>there</a:t>
            </a:r>
            <a:r>
              <a:rPr spc="13" dirty="0">
                <a:latin typeface="Calibri"/>
                <a:cs typeface="Calibri"/>
              </a:rPr>
              <a:t> </a:t>
            </a:r>
            <a:r>
              <a:rPr spc="-13" dirty="0">
                <a:latin typeface="Calibri"/>
                <a:cs typeface="Calibri"/>
              </a:rPr>
              <a:t>have</a:t>
            </a:r>
            <a:r>
              <a:rPr spc="13" dirty="0">
                <a:latin typeface="Calibri"/>
                <a:cs typeface="Calibri"/>
              </a:rPr>
              <a:t> </a:t>
            </a:r>
            <a:r>
              <a:rPr spc="-13" dirty="0">
                <a:latin typeface="Calibri"/>
                <a:cs typeface="Calibri"/>
              </a:rPr>
              <a:t>been</a:t>
            </a:r>
            <a:r>
              <a:rPr spc="67" dirty="0">
                <a:latin typeface="Calibri"/>
                <a:cs typeface="Calibri"/>
              </a:rPr>
              <a:t> </a:t>
            </a:r>
            <a:r>
              <a:rPr dirty="0">
                <a:latin typeface="Calibri"/>
                <a:cs typeface="Calibri"/>
              </a:rPr>
              <a:t>3</a:t>
            </a:r>
            <a:r>
              <a:rPr spc="-7" dirty="0">
                <a:latin typeface="Calibri"/>
                <a:cs typeface="Calibri"/>
              </a:rPr>
              <a:t> </a:t>
            </a:r>
            <a:r>
              <a:rPr dirty="0">
                <a:latin typeface="Calibri"/>
                <a:cs typeface="Calibri"/>
              </a:rPr>
              <a:t>major</a:t>
            </a:r>
            <a:r>
              <a:rPr spc="-20" dirty="0">
                <a:latin typeface="Calibri"/>
                <a:cs typeface="Calibri"/>
              </a:rPr>
              <a:t> </a:t>
            </a:r>
            <a:r>
              <a:rPr spc="7" dirty="0">
                <a:latin typeface="Calibri"/>
                <a:cs typeface="Calibri"/>
              </a:rPr>
              <a:t>software</a:t>
            </a:r>
            <a:r>
              <a:rPr spc="-100" dirty="0">
                <a:latin typeface="Calibri"/>
                <a:cs typeface="Calibri"/>
              </a:rPr>
              <a:t> </a:t>
            </a:r>
            <a:r>
              <a:rPr spc="-20" dirty="0">
                <a:latin typeface="Calibri"/>
                <a:cs typeface="Calibri"/>
              </a:rPr>
              <a:t>development</a:t>
            </a:r>
            <a:r>
              <a:rPr spc="107" dirty="0">
                <a:latin typeface="Calibri"/>
                <a:cs typeface="Calibri"/>
              </a:rPr>
              <a:t> </a:t>
            </a:r>
            <a:r>
              <a:rPr spc="-13" dirty="0">
                <a:latin typeface="Calibri"/>
                <a:cs typeface="Calibri"/>
              </a:rPr>
              <a:t>models</a:t>
            </a:r>
            <a:r>
              <a:rPr spc="-7" dirty="0">
                <a:latin typeface="Calibri"/>
                <a:cs typeface="Calibri"/>
              </a:rPr>
              <a:t> that</a:t>
            </a:r>
            <a:r>
              <a:rPr spc="7" dirty="0">
                <a:latin typeface="Calibri"/>
                <a:cs typeface="Calibri"/>
              </a:rPr>
              <a:t> </a:t>
            </a:r>
            <a:r>
              <a:rPr dirty="0">
                <a:latin typeface="Calibri"/>
                <a:cs typeface="Calibri"/>
              </a:rPr>
              <a:t>most </a:t>
            </a:r>
            <a:r>
              <a:rPr spc="-7" dirty="0">
                <a:latin typeface="Calibri"/>
                <a:cs typeface="Calibri"/>
              </a:rPr>
              <a:t>companies</a:t>
            </a:r>
            <a:r>
              <a:rPr spc="7" dirty="0">
                <a:latin typeface="Calibri"/>
                <a:cs typeface="Calibri"/>
              </a:rPr>
              <a:t> </a:t>
            </a:r>
            <a:r>
              <a:rPr spc="13" dirty="0">
                <a:latin typeface="Calibri"/>
                <a:cs typeface="Calibri"/>
              </a:rPr>
              <a:t>follow:</a:t>
            </a:r>
            <a:endParaRPr>
              <a:latin typeface="Calibri"/>
              <a:cs typeface="Calibri"/>
            </a:endParaRPr>
          </a:p>
        </p:txBody>
      </p:sp>
      <p:grpSp>
        <p:nvGrpSpPr>
          <p:cNvPr id="10" name="object 10"/>
          <p:cNvGrpSpPr/>
          <p:nvPr/>
        </p:nvGrpSpPr>
        <p:grpSpPr>
          <a:xfrm>
            <a:off x="3962401" y="3975100"/>
            <a:ext cx="3771900" cy="2082800"/>
            <a:chOff x="2971800" y="2981325"/>
            <a:chExt cx="2828925" cy="1562100"/>
          </a:xfrm>
        </p:grpSpPr>
        <p:pic>
          <p:nvPicPr>
            <p:cNvPr id="11" name="object 11"/>
            <p:cNvPicPr/>
            <p:nvPr/>
          </p:nvPicPr>
          <p:blipFill>
            <a:blip r:embed="rId3" cstate="print"/>
            <a:stretch>
              <a:fillRect/>
            </a:stretch>
          </p:blipFill>
          <p:spPr>
            <a:xfrm>
              <a:off x="2990850" y="3000375"/>
              <a:ext cx="2781300" cy="457200"/>
            </a:xfrm>
            <a:prstGeom prst="rect">
              <a:avLst/>
            </a:prstGeom>
          </p:spPr>
        </p:pic>
        <p:pic>
          <p:nvPicPr>
            <p:cNvPr id="12" name="object 12"/>
            <p:cNvPicPr/>
            <p:nvPr/>
          </p:nvPicPr>
          <p:blipFill>
            <a:blip r:embed="rId4" cstate="print"/>
            <a:stretch>
              <a:fillRect/>
            </a:stretch>
          </p:blipFill>
          <p:spPr>
            <a:xfrm>
              <a:off x="3457590" y="2981325"/>
              <a:ext cx="1914525" cy="542925"/>
            </a:xfrm>
            <a:prstGeom prst="rect">
              <a:avLst/>
            </a:prstGeom>
          </p:spPr>
        </p:pic>
        <p:sp>
          <p:nvSpPr>
            <p:cNvPr id="13" name="object 13"/>
            <p:cNvSpPr/>
            <p:nvPr/>
          </p:nvSpPr>
          <p:spPr>
            <a:xfrm>
              <a:off x="3009768" y="3011661"/>
              <a:ext cx="2693035" cy="374650"/>
            </a:xfrm>
            <a:custGeom>
              <a:avLst/>
              <a:gdLst/>
              <a:ahLst/>
              <a:cxnLst/>
              <a:rect l="l" t="t" r="r" b="b"/>
              <a:pathLst>
                <a:path w="2693035" h="374650">
                  <a:moveTo>
                    <a:pt x="2692408" y="0"/>
                  </a:moveTo>
                  <a:lnTo>
                    <a:pt x="0" y="0"/>
                  </a:lnTo>
                  <a:lnTo>
                    <a:pt x="0" y="374285"/>
                  </a:lnTo>
                  <a:lnTo>
                    <a:pt x="2692408" y="374285"/>
                  </a:lnTo>
                  <a:lnTo>
                    <a:pt x="2692408" y="0"/>
                  </a:lnTo>
                  <a:close/>
                </a:path>
              </a:pathLst>
            </a:custGeom>
            <a:solidFill>
              <a:srgbClr val="5F4778"/>
            </a:solidFill>
          </p:spPr>
          <p:txBody>
            <a:bodyPr wrap="square" lIns="0" tIns="0" rIns="0" bIns="0" rtlCol="0"/>
            <a:lstStyle/>
            <a:p>
              <a:endParaRPr sz="2400"/>
            </a:p>
          </p:txBody>
        </p:sp>
        <p:pic>
          <p:nvPicPr>
            <p:cNvPr id="14" name="object 14"/>
            <p:cNvPicPr/>
            <p:nvPr/>
          </p:nvPicPr>
          <p:blipFill>
            <a:blip r:embed="rId5" cstate="print"/>
            <a:stretch>
              <a:fillRect/>
            </a:stretch>
          </p:blipFill>
          <p:spPr>
            <a:xfrm>
              <a:off x="2971800" y="3486150"/>
              <a:ext cx="2828925" cy="504825"/>
            </a:xfrm>
            <a:prstGeom prst="rect">
              <a:avLst/>
            </a:prstGeom>
          </p:spPr>
        </p:pic>
        <p:pic>
          <p:nvPicPr>
            <p:cNvPr id="15" name="object 15"/>
            <p:cNvPicPr/>
            <p:nvPr/>
          </p:nvPicPr>
          <p:blipFill>
            <a:blip r:embed="rId6" cstate="print"/>
            <a:stretch>
              <a:fillRect/>
            </a:stretch>
          </p:blipFill>
          <p:spPr>
            <a:xfrm>
              <a:off x="3648090" y="3495675"/>
              <a:ext cx="1552575" cy="542925"/>
            </a:xfrm>
            <a:prstGeom prst="rect">
              <a:avLst/>
            </a:prstGeom>
          </p:spPr>
        </p:pic>
        <p:sp>
          <p:nvSpPr>
            <p:cNvPr id="16" name="object 16"/>
            <p:cNvSpPr/>
            <p:nvPr/>
          </p:nvSpPr>
          <p:spPr>
            <a:xfrm>
              <a:off x="3009768" y="3524417"/>
              <a:ext cx="2700655" cy="374650"/>
            </a:xfrm>
            <a:custGeom>
              <a:avLst/>
              <a:gdLst/>
              <a:ahLst/>
              <a:cxnLst/>
              <a:rect l="l" t="t" r="r" b="b"/>
              <a:pathLst>
                <a:path w="2700654" h="374650">
                  <a:moveTo>
                    <a:pt x="2700659" y="0"/>
                  </a:moveTo>
                  <a:lnTo>
                    <a:pt x="0" y="0"/>
                  </a:lnTo>
                  <a:lnTo>
                    <a:pt x="0" y="374285"/>
                  </a:lnTo>
                  <a:lnTo>
                    <a:pt x="2700659" y="374285"/>
                  </a:lnTo>
                  <a:lnTo>
                    <a:pt x="2700659" y="0"/>
                  </a:lnTo>
                  <a:close/>
                </a:path>
              </a:pathLst>
            </a:custGeom>
            <a:solidFill>
              <a:srgbClr val="1B577B"/>
            </a:solidFill>
          </p:spPr>
          <p:txBody>
            <a:bodyPr wrap="square" lIns="0" tIns="0" rIns="0" bIns="0" rtlCol="0"/>
            <a:lstStyle/>
            <a:p>
              <a:endParaRPr sz="2400"/>
            </a:p>
          </p:txBody>
        </p:sp>
        <p:pic>
          <p:nvPicPr>
            <p:cNvPr id="17" name="object 17"/>
            <p:cNvPicPr/>
            <p:nvPr/>
          </p:nvPicPr>
          <p:blipFill>
            <a:blip r:embed="rId7" cstate="print"/>
            <a:stretch>
              <a:fillRect/>
            </a:stretch>
          </p:blipFill>
          <p:spPr>
            <a:xfrm>
              <a:off x="2981325" y="3990975"/>
              <a:ext cx="2809875" cy="514350"/>
            </a:xfrm>
            <a:prstGeom prst="rect">
              <a:avLst/>
            </a:prstGeom>
          </p:spPr>
        </p:pic>
        <p:pic>
          <p:nvPicPr>
            <p:cNvPr id="18" name="object 18"/>
            <p:cNvPicPr/>
            <p:nvPr/>
          </p:nvPicPr>
          <p:blipFill>
            <a:blip r:embed="rId8" cstate="print"/>
            <a:stretch>
              <a:fillRect/>
            </a:stretch>
          </p:blipFill>
          <p:spPr>
            <a:xfrm>
              <a:off x="3648090" y="4000500"/>
              <a:ext cx="1533525" cy="542925"/>
            </a:xfrm>
            <a:prstGeom prst="rect">
              <a:avLst/>
            </a:prstGeom>
          </p:spPr>
        </p:pic>
        <p:sp>
          <p:nvSpPr>
            <p:cNvPr id="19" name="object 19"/>
            <p:cNvSpPr/>
            <p:nvPr/>
          </p:nvSpPr>
          <p:spPr>
            <a:xfrm>
              <a:off x="3018031" y="4033647"/>
              <a:ext cx="2684780" cy="374650"/>
            </a:xfrm>
            <a:custGeom>
              <a:avLst/>
              <a:gdLst/>
              <a:ahLst/>
              <a:cxnLst/>
              <a:rect l="l" t="t" r="r" b="b"/>
              <a:pathLst>
                <a:path w="2684779" h="374650">
                  <a:moveTo>
                    <a:pt x="2684263" y="0"/>
                  </a:moveTo>
                  <a:lnTo>
                    <a:pt x="0" y="0"/>
                  </a:lnTo>
                  <a:lnTo>
                    <a:pt x="0" y="374285"/>
                  </a:lnTo>
                  <a:lnTo>
                    <a:pt x="2684263" y="374285"/>
                  </a:lnTo>
                  <a:lnTo>
                    <a:pt x="2684263" y="0"/>
                  </a:lnTo>
                  <a:close/>
                </a:path>
              </a:pathLst>
            </a:custGeom>
            <a:solidFill>
              <a:srgbClr val="00AFF0"/>
            </a:solidFill>
          </p:spPr>
          <p:txBody>
            <a:bodyPr wrap="square" lIns="0" tIns="0" rIns="0" bIns="0" rtlCol="0"/>
            <a:lstStyle/>
            <a:p>
              <a:endParaRPr sz="2400"/>
            </a:p>
          </p:txBody>
        </p:sp>
      </p:grpSp>
      <p:sp>
        <p:nvSpPr>
          <p:cNvPr id="20" name="object 20"/>
          <p:cNvSpPr txBox="1"/>
          <p:nvPr/>
        </p:nvSpPr>
        <p:spPr>
          <a:xfrm>
            <a:off x="4799249" y="4093207"/>
            <a:ext cx="2024380" cy="1602256"/>
          </a:xfrm>
          <a:prstGeom prst="rect">
            <a:avLst/>
          </a:prstGeom>
        </p:spPr>
        <p:txBody>
          <a:bodyPr vert="horz" wrap="square" lIns="0" tIns="21167" rIns="0" bIns="0" rtlCol="0">
            <a:spAutoFit/>
          </a:bodyPr>
          <a:lstStyle/>
          <a:p>
            <a:pPr algn="ctr">
              <a:spcBef>
                <a:spcPts val="167"/>
              </a:spcBef>
            </a:pPr>
            <a:r>
              <a:rPr sz="2067" b="1" spc="13" dirty="0">
                <a:solidFill>
                  <a:srgbClr val="FFFFFF"/>
                </a:solidFill>
                <a:latin typeface="Arial"/>
                <a:cs typeface="Arial"/>
              </a:rPr>
              <a:t>Waterfall</a:t>
            </a:r>
            <a:r>
              <a:rPr sz="2067" b="1" spc="67" dirty="0">
                <a:solidFill>
                  <a:srgbClr val="FFFFFF"/>
                </a:solidFill>
                <a:latin typeface="Arial"/>
                <a:cs typeface="Arial"/>
              </a:rPr>
              <a:t> </a:t>
            </a:r>
            <a:r>
              <a:rPr sz="2067" b="1" spc="13" dirty="0">
                <a:solidFill>
                  <a:srgbClr val="FFFFFF"/>
                </a:solidFill>
                <a:latin typeface="Arial"/>
                <a:cs typeface="Arial"/>
              </a:rPr>
              <a:t>Model</a:t>
            </a:r>
            <a:endParaRPr sz="2067">
              <a:latin typeface="Arial"/>
              <a:cs typeface="Arial"/>
            </a:endParaRPr>
          </a:p>
          <a:p>
            <a:pPr marL="270927" marR="234521" algn="ctr">
              <a:lnSpc>
                <a:spcPct val="216000"/>
              </a:lnSpc>
              <a:spcBef>
                <a:spcPts val="40"/>
              </a:spcBef>
            </a:pPr>
            <a:r>
              <a:rPr sz="2067" b="1" spc="-20" dirty="0">
                <a:solidFill>
                  <a:srgbClr val="FFFFFF"/>
                </a:solidFill>
                <a:latin typeface="Arial"/>
                <a:cs typeface="Arial"/>
              </a:rPr>
              <a:t>Agile</a:t>
            </a:r>
            <a:r>
              <a:rPr sz="2067" b="1" spc="147" dirty="0">
                <a:solidFill>
                  <a:srgbClr val="FFFFFF"/>
                </a:solidFill>
                <a:latin typeface="Arial"/>
                <a:cs typeface="Arial"/>
              </a:rPr>
              <a:t> </a:t>
            </a:r>
            <a:r>
              <a:rPr sz="2067" b="1" spc="13" dirty="0">
                <a:solidFill>
                  <a:srgbClr val="FFFFFF"/>
                </a:solidFill>
                <a:latin typeface="Arial"/>
                <a:cs typeface="Arial"/>
              </a:rPr>
              <a:t>Model </a:t>
            </a:r>
            <a:r>
              <a:rPr sz="2067" b="1" spc="-553" dirty="0">
                <a:solidFill>
                  <a:srgbClr val="FFFFFF"/>
                </a:solidFill>
                <a:latin typeface="Arial"/>
                <a:cs typeface="Arial"/>
              </a:rPr>
              <a:t> </a:t>
            </a:r>
            <a:r>
              <a:rPr sz="2067" b="1" spc="33" dirty="0">
                <a:solidFill>
                  <a:srgbClr val="FFFFFF"/>
                </a:solidFill>
                <a:latin typeface="Arial"/>
                <a:cs typeface="Arial"/>
              </a:rPr>
              <a:t>Lean</a:t>
            </a:r>
            <a:r>
              <a:rPr sz="2067" b="1" spc="-33" dirty="0">
                <a:solidFill>
                  <a:srgbClr val="FFFFFF"/>
                </a:solidFill>
                <a:latin typeface="Arial"/>
                <a:cs typeface="Arial"/>
              </a:rPr>
              <a:t> </a:t>
            </a:r>
            <a:r>
              <a:rPr sz="2067" b="1" spc="13" dirty="0">
                <a:solidFill>
                  <a:srgbClr val="FFFFFF"/>
                </a:solidFill>
                <a:latin typeface="Arial"/>
                <a:cs typeface="Arial"/>
              </a:rPr>
              <a:t>Model</a:t>
            </a:r>
            <a:endParaRPr sz="2067">
              <a:latin typeface="Arial"/>
              <a:cs typeface="Arial"/>
            </a:endParaRPr>
          </a:p>
        </p:txBody>
      </p:sp>
      <p:pic>
        <p:nvPicPr>
          <p:cNvPr id="21" name="object 21" hidden="1"/>
          <p:cNvPicPr/>
          <p:nvPr/>
        </p:nvPicPr>
        <p:blipFill>
          <a:blip r:embed="rId9" cstate="print"/>
          <a:stretch>
            <a:fillRect/>
          </a:stretch>
        </p:blipFill>
        <p:spPr>
          <a:xfrm>
            <a:off x="1" y="2033"/>
            <a:ext cx="12138151" cy="6855967"/>
          </a:xfrm>
          <a:prstGeom prst="rect">
            <a:avLst/>
          </a:prstGeom>
        </p:spPr>
      </p:pic>
      <p:sp>
        <p:nvSpPr>
          <p:cNvPr id="22" name="object 22" hidden="1"/>
          <p:cNvSpPr txBox="1">
            <a:spLocks noGrp="1"/>
          </p:cNvSpPr>
          <p:nvPr>
            <p:ph type="ftr" sz="quarter" idx="5"/>
          </p:nvPr>
        </p:nvSpPr>
        <p:spPr>
          <a:xfrm>
            <a:off x="6672584" y="4883111"/>
            <a:ext cx="2376170" cy="175260"/>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7F7F7F"/>
                </a:solidFill>
                <a:latin typeface="Arial"/>
                <a:ea typeface="+mn-ea"/>
                <a:cs typeface="Aria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6933"/>
            <a:r>
              <a:rPr lang="en-US" spc="-10"/>
              <a:t>C</a:t>
            </a:r>
            <a:r>
              <a:rPr lang="en-US" spc="10"/>
              <a:t>op</a:t>
            </a:r>
            <a:r>
              <a:rPr lang="en-US"/>
              <a:t>y</a:t>
            </a:r>
            <a:r>
              <a:rPr lang="en-US" spc="20"/>
              <a:t>r</a:t>
            </a:r>
            <a:r>
              <a:rPr lang="en-US" spc="-10"/>
              <a:t>i</a:t>
            </a:r>
            <a:r>
              <a:rPr lang="en-US" spc="10"/>
              <a:t>gh</a:t>
            </a:r>
            <a:r>
              <a:rPr lang="en-US"/>
              <a:t>t</a:t>
            </a:r>
            <a:r>
              <a:rPr lang="en-US" spc="-20">
                <a:latin typeface="Times New Roman"/>
                <a:cs typeface="Times New Roman"/>
              </a:rPr>
              <a:t> </a:t>
            </a:r>
            <a:r>
              <a:rPr lang="en-US" spc="-70"/>
              <a:t>I</a:t>
            </a:r>
            <a:r>
              <a:rPr lang="en-US" spc="10"/>
              <a:t>n</a:t>
            </a:r>
            <a:r>
              <a:rPr lang="en-US" spc="5"/>
              <a:t>t</a:t>
            </a:r>
            <a:r>
              <a:rPr lang="en-US" spc="10"/>
              <a:t>e</a:t>
            </a:r>
            <a:r>
              <a:rPr lang="en-US" spc="-10"/>
              <a:t>lli</a:t>
            </a:r>
            <a:r>
              <a:rPr lang="en-US" spc="-30"/>
              <a:t>P</a:t>
            </a:r>
            <a:r>
              <a:rPr lang="en-US" spc="10"/>
              <a:t>aa</a:t>
            </a:r>
            <a:r>
              <a:rPr lang="en-US" spc="15"/>
              <a:t>t</a:t>
            </a:r>
            <a:r>
              <a:rPr lang="en-US"/>
              <a:t>,</a:t>
            </a:r>
            <a:r>
              <a:rPr lang="en-US" spc="40">
                <a:latin typeface="Times New Roman"/>
                <a:cs typeface="Times New Roman"/>
              </a:rPr>
              <a:t> </a:t>
            </a:r>
            <a:r>
              <a:rPr lang="en-US" spc="-30"/>
              <a:t>A</a:t>
            </a:r>
            <a:r>
              <a:rPr lang="en-US" spc="-10"/>
              <a:t>l</a:t>
            </a:r>
            <a:r>
              <a:rPr lang="en-US"/>
              <a:t>l</a:t>
            </a:r>
            <a:r>
              <a:rPr lang="en-US" spc="100">
                <a:latin typeface="Times New Roman"/>
                <a:cs typeface="Times New Roman"/>
              </a:rPr>
              <a:t> </a:t>
            </a:r>
            <a:r>
              <a:rPr lang="en-US" spc="20"/>
              <a:t>r</a:t>
            </a:r>
            <a:r>
              <a:rPr lang="en-US" spc="-10"/>
              <a:t>i</a:t>
            </a:r>
            <a:r>
              <a:rPr lang="en-US" spc="10"/>
              <a:t>gh</a:t>
            </a:r>
            <a:r>
              <a:rPr lang="en-US" spc="5"/>
              <a:t>t</a:t>
            </a:r>
            <a:r>
              <a:rPr lang="en-US"/>
              <a:t>s</a:t>
            </a:r>
            <a:r>
              <a:rPr lang="en-US" spc="-40">
                <a:latin typeface="Times New Roman"/>
                <a:cs typeface="Times New Roman"/>
              </a:rPr>
              <a:t> </a:t>
            </a:r>
            <a:r>
              <a:rPr lang="en-US" spc="20"/>
              <a:t>r</a:t>
            </a:r>
            <a:r>
              <a:rPr lang="en-US" spc="10"/>
              <a:t>e</a:t>
            </a:r>
            <a:r>
              <a:rPr lang="en-US"/>
              <a:t>s</a:t>
            </a:r>
            <a:r>
              <a:rPr lang="en-US" spc="10"/>
              <a:t>e</a:t>
            </a:r>
            <a:r>
              <a:rPr lang="en-US" spc="20"/>
              <a:t>r</a:t>
            </a:r>
            <a:r>
              <a:rPr lang="en-US"/>
              <a:t>v</a:t>
            </a:r>
            <a:r>
              <a:rPr lang="en-US" spc="10"/>
              <a:t>e</a:t>
            </a:r>
            <a:r>
              <a:rPr lang="en-US"/>
              <a:t>d</a:t>
            </a:r>
            <a:endParaRPr dirty="0"/>
          </a:p>
        </p:txBody>
      </p:sp>
      <p:sp>
        <p:nvSpPr>
          <p:cNvPr id="25" name="Rectangle 24">
            <a:extLst>
              <a:ext uri="{FF2B5EF4-FFF2-40B4-BE49-F238E27FC236}">
                <a16:creationId xmlns:a16="http://schemas.microsoft.com/office/drawing/2014/main" id="{B0A2B465-517A-495E-823C-ECAB1DE371E7}"/>
              </a:ext>
            </a:extLst>
          </p:cNvPr>
          <p:cNvSpPr/>
          <p:nvPr/>
        </p:nvSpPr>
        <p:spPr>
          <a:xfrm>
            <a:off x="307687" y="277680"/>
            <a:ext cx="3377848" cy="769441"/>
          </a:xfrm>
          <a:prstGeom prst="rect">
            <a:avLst/>
          </a:prstGeom>
        </p:spPr>
        <p:txBody>
          <a:bodyPr wrap="none">
            <a:spAutoFit/>
          </a:bodyPr>
          <a:lstStyle/>
          <a:p>
            <a:r>
              <a:rPr lang="en-US" sz="4400" spc="13" dirty="0">
                <a:solidFill>
                  <a:prstClr val="black"/>
                </a:solidFill>
                <a:latin typeface="Calibri Light" panose="020F0302020204030204"/>
                <a:ea typeface="+mj-ea"/>
                <a:cs typeface="+mj-cs"/>
              </a:rPr>
              <a:t>SDLC MODELs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A93038-5EB8-4905-A657-EA283AE47EB0}"/>
              </a:ext>
            </a:extLst>
          </p:cNvPr>
          <p:cNvSpPr>
            <a:spLocks noGrp="1"/>
          </p:cNvSpPr>
          <p:nvPr>
            <p:ph type="title"/>
          </p:nvPr>
        </p:nvSpPr>
        <p:spPr>
          <a:xfrm>
            <a:off x="589560" y="856180"/>
            <a:ext cx="4560584" cy="1128068"/>
          </a:xfrm>
        </p:spPr>
        <p:txBody>
          <a:bodyPr anchor="ctr">
            <a:normAutofit/>
          </a:bodyPr>
          <a:lstStyle/>
          <a:p>
            <a:r>
              <a:rPr lang="en-US" sz="3700" dirty="0"/>
              <a:t>Waterfall Model</a:t>
            </a:r>
            <a:br>
              <a:rPr lang="en-US" sz="3700" dirty="0"/>
            </a:br>
            <a:endParaRPr lang="en-US" sz="3700" dirty="0"/>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AD3667-1E44-4A4C-ABA9-EF9CCBD39989}"/>
              </a:ext>
            </a:extLst>
          </p:cNvPr>
          <p:cNvSpPr>
            <a:spLocks noGrp="1"/>
          </p:cNvSpPr>
          <p:nvPr>
            <p:ph idx="1"/>
          </p:nvPr>
        </p:nvSpPr>
        <p:spPr>
          <a:xfrm>
            <a:off x="590719" y="2330505"/>
            <a:ext cx="4559425" cy="3979585"/>
          </a:xfrm>
        </p:spPr>
        <p:txBody>
          <a:bodyPr anchor="ctr">
            <a:normAutofit/>
          </a:bodyPr>
          <a:lstStyle/>
          <a:p>
            <a:pPr marL="0" indent="0">
              <a:buNone/>
            </a:pPr>
            <a:r>
              <a:rPr lang="en-US" sz="1900" dirty="0"/>
              <a:t>The waterfall model is the first model to be introduced in software development. It is a sequential process and very easy to understand. In this approach, software development is divided into several phases, and the output of one phase becomes the input for the next phase. This model is similar to a waterfall when the water flows off from the cliff; it cannot go back to its previous state.</a:t>
            </a:r>
          </a:p>
          <a:p>
            <a:pPr marL="0" indent="0">
              <a:buNone/>
            </a:pPr>
            <a:r>
              <a:rPr lang="en-US" sz="1900" dirty="0"/>
              <a:t>The phases are; Requirements, Design, Implementation, Verification, and Maintenance.</a:t>
            </a:r>
          </a:p>
          <a:p>
            <a:endParaRPr lang="en-US" sz="1900" dirty="0"/>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E9028E7-F4C6-40D7-B1FF-4FC6934EC858}"/>
              </a:ext>
            </a:extLst>
          </p:cNvPr>
          <p:cNvPicPr>
            <a:picLocks noChangeAspect="1"/>
          </p:cNvPicPr>
          <p:nvPr/>
        </p:nvPicPr>
        <p:blipFill rotWithShape="1">
          <a:blip r:embed="rId2"/>
          <a:srcRect l="2426" r="6021" b="1"/>
          <a:stretch/>
        </p:blipFill>
        <p:spPr>
          <a:xfrm>
            <a:off x="5977788" y="799352"/>
            <a:ext cx="5425410" cy="5259296"/>
          </a:xfrm>
          <a:prstGeom prst="rect">
            <a:avLst/>
          </a:prstGeom>
        </p:spPr>
      </p:pic>
    </p:spTree>
    <p:extLst>
      <p:ext uri="{BB962C8B-B14F-4D97-AF65-F5344CB8AC3E}">
        <p14:creationId xmlns:p14="http://schemas.microsoft.com/office/powerpoint/2010/main" val="271397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8">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74BD790-6A2B-49AC-B6BF-2929532F8DE6}"/>
              </a:ext>
            </a:extLst>
          </p:cNvPr>
          <p:cNvSpPr>
            <a:spLocks noGrp="1"/>
          </p:cNvSpPr>
          <p:nvPr>
            <p:ph type="title"/>
          </p:nvPr>
        </p:nvSpPr>
        <p:spPr>
          <a:xfrm>
            <a:off x="643467" y="640080"/>
            <a:ext cx="3096427" cy="5613236"/>
          </a:xfrm>
        </p:spPr>
        <p:txBody>
          <a:bodyPr anchor="ctr">
            <a:normAutofit/>
          </a:bodyPr>
          <a:lstStyle/>
          <a:p>
            <a:r>
              <a:rPr lang="en-US" dirty="0">
                <a:solidFill>
                  <a:srgbClr val="FFFFFF"/>
                </a:solidFill>
              </a:rPr>
              <a:t>Drawbacks of the waterfall model</a:t>
            </a:r>
            <a:br>
              <a:rPr lang="en-US" dirty="0">
                <a:solidFill>
                  <a:srgbClr val="FFFFFF"/>
                </a:solidFill>
              </a:rPr>
            </a:br>
            <a:endParaRPr lang="en-US" dirty="0">
              <a:solidFill>
                <a:srgbClr val="FFFFFF"/>
              </a:solidFill>
            </a:endParaRPr>
          </a:p>
        </p:txBody>
      </p:sp>
      <p:sp>
        <p:nvSpPr>
          <p:cNvPr id="3" name="Content Placeholder 2">
            <a:extLst>
              <a:ext uri="{FF2B5EF4-FFF2-40B4-BE49-F238E27FC236}">
                <a16:creationId xmlns:a16="http://schemas.microsoft.com/office/drawing/2014/main" id="{6176C569-FB77-4F6A-889E-8AC1BB6F3B99}"/>
              </a:ext>
            </a:extLst>
          </p:cNvPr>
          <p:cNvSpPr>
            <a:spLocks noGrp="1"/>
          </p:cNvSpPr>
          <p:nvPr>
            <p:ph idx="1"/>
          </p:nvPr>
        </p:nvSpPr>
        <p:spPr>
          <a:xfrm>
            <a:off x="4699818" y="640081"/>
            <a:ext cx="6848715" cy="2895999"/>
          </a:xfrm>
        </p:spPr>
        <p:txBody>
          <a:bodyPr anchor="ctr">
            <a:normAutofit fontScale="70000" lnSpcReduction="20000"/>
          </a:bodyPr>
          <a:lstStyle/>
          <a:p>
            <a:r>
              <a:rPr lang="en-US" sz="2300" dirty="0"/>
              <a:t>It’s difficult to make changes to the previous stage</a:t>
            </a:r>
          </a:p>
          <a:p>
            <a:r>
              <a:rPr lang="en-US" sz="2300" dirty="0"/>
              <a:t>Not recommended for large-sized projects</a:t>
            </a:r>
          </a:p>
          <a:p>
            <a:r>
              <a:rPr lang="en-US" sz="2300" dirty="0"/>
              <a:t>Developers and testers don’t work together (which can result in a lot of bugs at the end) </a:t>
            </a:r>
          </a:p>
          <a:p>
            <a:r>
              <a:rPr lang="en-US" sz="2300" dirty="0"/>
              <a:t>Not recommended for projects that will likely have changing requirements</a:t>
            </a:r>
          </a:p>
          <a:p>
            <a:r>
              <a:rPr lang="en-US" sz="2300" dirty="0"/>
              <a:t>From the figure below, we can see the issues with the waterfall model:</a:t>
            </a:r>
          </a:p>
          <a:p>
            <a:r>
              <a:rPr lang="en-US" sz="2300" dirty="0"/>
              <a:t>The developer took a very long time to deploy code</a:t>
            </a:r>
          </a:p>
          <a:p>
            <a:r>
              <a:rPr lang="en-US" sz="2300" dirty="0"/>
              <a:t>On the operations side, the tester found it challenging to identify problems and give useful feedback</a:t>
            </a:r>
          </a:p>
          <a:p>
            <a:endParaRPr lang="en-US" sz="1400" dirty="0"/>
          </a:p>
        </p:txBody>
      </p:sp>
      <p:pic>
        <p:nvPicPr>
          <p:cNvPr id="4" name="Picture 3">
            <a:extLst>
              <a:ext uri="{FF2B5EF4-FFF2-40B4-BE49-F238E27FC236}">
                <a16:creationId xmlns:a16="http://schemas.microsoft.com/office/drawing/2014/main" id="{CA89FC8C-598C-453C-85A1-6E2EEF3A3923}"/>
              </a:ext>
            </a:extLst>
          </p:cNvPr>
          <p:cNvPicPr>
            <a:picLocks noChangeAspect="1"/>
          </p:cNvPicPr>
          <p:nvPr/>
        </p:nvPicPr>
        <p:blipFill>
          <a:blip r:embed="rId2"/>
          <a:stretch>
            <a:fillRect/>
          </a:stretch>
        </p:blipFill>
        <p:spPr>
          <a:xfrm>
            <a:off x="4654297" y="3536081"/>
            <a:ext cx="6894236" cy="2309568"/>
          </a:xfrm>
          <a:prstGeom prst="rect">
            <a:avLst/>
          </a:prstGeom>
        </p:spPr>
      </p:pic>
    </p:spTree>
    <p:extLst>
      <p:ext uri="{BB962C8B-B14F-4D97-AF65-F5344CB8AC3E}">
        <p14:creationId xmlns:p14="http://schemas.microsoft.com/office/powerpoint/2010/main" val="43394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25FCE-FE33-4AFB-B6FD-3EE6D8475BE7}"/>
              </a:ext>
            </a:extLst>
          </p:cNvPr>
          <p:cNvSpPr>
            <a:spLocks noGrp="1"/>
          </p:cNvSpPr>
          <p:nvPr>
            <p:ph type="title"/>
          </p:nvPr>
        </p:nvSpPr>
        <p:spPr>
          <a:xfrm>
            <a:off x="589560" y="856180"/>
            <a:ext cx="4560584" cy="1128068"/>
          </a:xfrm>
        </p:spPr>
        <p:txBody>
          <a:bodyPr anchor="ctr">
            <a:normAutofit/>
          </a:bodyPr>
          <a:lstStyle/>
          <a:p>
            <a:r>
              <a:rPr lang="en-US" sz="4000"/>
              <a:t>Agile Model	</a:t>
            </a:r>
          </a:p>
        </p:txBody>
      </p:sp>
      <p:grpSp>
        <p:nvGrpSpPr>
          <p:cNvPr id="11" name="Group 1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C183C1-59CA-4114-8651-8D0F2D3DCE8B}"/>
              </a:ext>
            </a:extLst>
          </p:cNvPr>
          <p:cNvSpPr>
            <a:spLocks noGrp="1"/>
          </p:cNvSpPr>
          <p:nvPr>
            <p:ph idx="1"/>
          </p:nvPr>
        </p:nvSpPr>
        <p:spPr>
          <a:xfrm>
            <a:off x="590719" y="2330505"/>
            <a:ext cx="4559425" cy="3979585"/>
          </a:xfrm>
        </p:spPr>
        <p:txBody>
          <a:bodyPr anchor="ctr">
            <a:normAutofit/>
          </a:bodyPr>
          <a:lstStyle/>
          <a:p>
            <a:pPr marL="0" indent="0">
              <a:buNone/>
            </a:pPr>
            <a:r>
              <a:rPr lang="en-US" sz="1600"/>
              <a:t>Agile is an approach in software development where each project splits into multiple iterations. As a result, at the end of each iteration, a software product is delivered. Each iteration lasts about one to three weeks. Every iteration involves functional teams working simultaneously on various areas, such as:</a:t>
            </a:r>
          </a:p>
          <a:p>
            <a:r>
              <a:rPr lang="en-US" sz="1600"/>
              <a:t>Requirements</a:t>
            </a:r>
          </a:p>
          <a:p>
            <a:r>
              <a:rPr lang="en-US" sz="1600"/>
              <a:t>Design</a:t>
            </a:r>
          </a:p>
          <a:p>
            <a:r>
              <a:rPr lang="en-US" sz="1600"/>
              <a:t>Development</a:t>
            </a:r>
          </a:p>
          <a:p>
            <a:r>
              <a:rPr lang="en-US" sz="1600"/>
              <a:t>Release</a:t>
            </a:r>
          </a:p>
          <a:p>
            <a:pPr marL="0" indent="0">
              <a:buNone/>
            </a:pPr>
            <a:r>
              <a:rPr lang="en-US" sz="1600"/>
              <a:t>The figure below indicates that there can be a number of iterations needed to deliver a final product in agile method.</a:t>
            </a:r>
          </a:p>
          <a:p>
            <a:endParaRPr lang="en-US" sz="1600"/>
          </a:p>
        </p:txBody>
      </p:sp>
      <p:sp>
        <p:nvSpPr>
          <p:cNvPr id="17" name="Rectangle 1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47C4118-7ADE-4010-A3DE-9BF40647404E}"/>
              </a:ext>
            </a:extLst>
          </p:cNvPr>
          <p:cNvPicPr>
            <a:picLocks noChangeAspect="1"/>
          </p:cNvPicPr>
          <p:nvPr/>
        </p:nvPicPr>
        <p:blipFill rotWithShape="1">
          <a:blip r:embed="rId2"/>
          <a:srcRect l="3439" r="9133" b="-1"/>
          <a:stretch/>
        </p:blipFill>
        <p:spPr>
          <a:xfrm>
            <a:off x="5977788" y="799352"/>
            <a:ext cx="5425410" cy="5259296"/>
          </a:xfrm>
          <a:prstGeom prst="rect">
            <a:avLst/>
          </a:prstGeom>
        </p:spPr>
      </p:pic>
    </p:spTree>
    <p:extLst>
      <p:ext uri="{BB962C8B-B14F-4D97-AF65-F5344CB8AC3E}">
        <p14:creationId xmlns:p14="http://schemas.microsoft.com/office/powerpoint/2010/main" val="1525924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D7B0B9-F804-4D18-9BF8-0D94E86C73E2}"/>
              </a:ext>
            </a:extLst>
          </p:cNvPr>
          <p:cNvSpPr>
            <a:spLocks noGrp="1"/>
          </p:cNvSpPr>
          <p:nvPr>
            <p:ph idx="1"/>
          </p:nvPr>
        </p:nvSpPr>
        <p:spPr>
          <a:xfrm>
            <a:off x="667821" y="552906"/>
            <a:ext cx="10682914" cy="1674905"/>
          </a:xfrm>
        </p:spPr>
        <p:txBody>
          <a:bodyPr anchor="ctr">
            <a:normAutofit/>
          </a:bodyPr>
          <a:lstStyle/>
          <a:p>
            <a:pPr marL="0" indent="0">
              <a:buNone/>
            </a:pPr>
            <a:r>
              <a:rPr lang="en-US" sz="2000" dirty="0"/>
              <a:t>Using the agile method, the code that works for the developer may not work for the operations team.</a:t>
            </a:r>
          </a:p>
          <a:p>
            <a:pPr marL="0" indent="0">
              <a:buNone/>
            </a:pPr>
            <a:r>
              <a:rPr lang="en-US" sz="2000" dirty="0"/>
              <a:t>So how can this issue be solved?</a:t>
            </a:r>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798F7482-7CF9-437A-A63E-1000B84C01F7}"/>
              </a:ext>
            </a:extLst>
          </p:cNvPr>
          <p:cNvPicPr>
            <a:picLocks noChangeAspect="1"/>
          </p:cNvPicPr>
          <p:nvPr/>
        </p:nvPicPr>
        <p:blipFill>
          <a:blip r:embed="rId2"/>
          <a:stretch>
            <a:fillRect/>
          </a:stretch>
        </p:blipFill>
        <p:spPr>
          <a:xfrm>
            <a:off x="835166" y="2580345"/>
            <a:ext cx="10515569" cy="3549003"/>
          </a:xfrm>
          <a:prstGeom prst="rect">
            <a:avLst/>
          </a:prstGeom>
        </p:spPr>
      </p:pic>
    </p:spTree>
    <p:extLst>
      <p:ext uri="{BB962C8B-B14F-4D97-AF65-F5344CB8AC3E}">
        <p14:creationId xmlns:p14="http://schemas.microsoft.com/office/powerpoint/2010/main" val="2317794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2</TotalTime>
  <Words>1426</Words>
  <Application>Microsoft Office PowerPoint</Application>
  <PresentationFormat>Widescreen</PresentationFormat>
  <Paragraphs>119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Module 1: Introduction to DevOps</vt:lpstr>
      <vt:lpstr>Agenda</vt:lpstr>
      <vt:lpstr>What is Software Development?</vt:lpstr>
      <vt:lpstr>Software Development Life Cycle</vt:lpstr>
      <vt:lpstr>SDLC Models</vt:lpstr>
      <vt:lpstr>Waterfall Model </vt:lpstr>
      <vt:lpstr>Drawbacks of the waterfall model </vt:lpstr>
      <vt:lpstr>Agile Model </vt:lpstr>
      <vt:lpstr>PowerPoint Presentation</vt:lpstr>
      <vt:lpstr>PowerPoint Presentation</vt:lpstr>
      <vt:lpstr>Summarizing  </vt:lpstr>
      <vt:lpstr>What is DevOps?</vt:lpstr>
      <vt:lpstr>PowerPoint Presentation</vt:lpstr>
      <vt:lpstr>Do we really need DevOps?</vt:lpstr>
      <vt:lpstr>PowerPoint Presentation</vt:lpstr>
      <vt:lpstr>DevOps Lifecycle </vt:lpstr>
      <vt:lpstr>PowerPoint Presentation</vt:lpstr>
      <vt:lpstr>How DevOps Works?</vt:lpstr>
      <vt:lpstr>Tools in DevOps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DevOps</dc:title>
  <dc:creator>Jha, Sourav</dc:creator>
  <cp:lastModifiedBy>Jha, Sourav</cp:lastModifiedBy>
  <cp:revision>2</cp:revision>
  <dcterms:created xsi:type="dcterms:W3CDTF">2021-03-09T17:01:13Z</dcterms:created>
  <dcterms:modified xsi:type="dcterms:W3CDTF">2021-03-09T17:22:36Z</dcterms:modified>
</cp:coreProperties>
</file>