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89" r:id="rId4"/>
    <p:sldId id="261" r:id="rId5"/>
    <p:sldId id="257" r:id="rId6"/>
    <p:sldId id="258" r:id="rId7"/>
    <p:sldId id="262" r:id="rId8"/>
    <p:sldId id="259" r:id="rId9"/>
    <p:sldId id="260" r:id="rId10"/>
    <p:sldId id="263" r:id="rId11"/>
    <p:sldId id="264" r:id="rId12"/>
    <p:sldId id="265" r:id="rId13"/>
    <p:sldId id="266" r:id="rId14"/>
    <p:sldId id="297" r:id="rId15"/>
    <p:sldId id="288" r:id="rId16"/>
    <p:sldId id="293" r:id="rId17"/>
    <p:sldId id="267" r:id="rId18"/>
    <p:sldId id="296" r:id="rId19"/>
    <p:sldId id="268" r:id="rId20"/>
    <p:sldId id="269" r:id="rId21"/>
    <p:sldId id="295" r:id="rId22"/>
    <p:sldId id="270" r:id="rId23"/>
    <p:sldId id="271" r:id="rId24"/>
    <p:sldId id="294" r:id="rId25"/>
    <p:sldId id="287"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90" r:id="rId40"/>
    <p:sldId id="285" r:id="rId41"/>
    <p:sldId id="28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62" d="100"/>
          <a:sy n="62" d="100"/>
        </p:scale>
        <p:origin x="1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ata4.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2.png"/><Relationship Id="rId7" Type="http://schemas.openxmlformats.org/officeDocument/2006/relationships/image" Target="../media/image106.png"/><Relationship Id="rId12" Type="http://schemas.openxmlformats.org/officeDocument/2006/relationships/image" Target="../media/image111.svg"/><Relationship Id="rId2" Type="http://schemas.openxmlformats.org/officeDocument/2006/relationships/image" Target="../media/image101.svg"/><Relationship Id="rId1" Type="http://schemas.openxmlformats.org/officeDocument/2006/relationships/image" Target="../media/image100.png"/><Relationship Id="rId6" Type="http://schemas.openxmlformats.org/officeDocument/2006/relationships/image" Target="../media/image105.sv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svg"/><Relationship Id="rId4" Type="http://schemas.openxmlformats.org/officeDocument/2006/relationships/image" Target="../media/image103.svg"/><Relationship Id="rId9" Type="http://schemas.openxmlformats.org/officeDocument/2006/relationships/image" Target="../media/image108.png"/></Relationships>
</file>

<file path=ppt/diagrams/_rels/data5.xml.rels><?xml version="1.0" encoding="UTF-8" standalone="yes"?>
<Relationships xmlns="http://schemas.openxmlformats.org/package/2006/relationships"><Relationship Id="rId8" Type="http://schemas.openxmlformats.org/officeDocument/2006/relationships/image" Target="../media/image119.sv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svg"/><Relationship Id="rId1" Type="http://schemas.openxmlformats.org/officeDocument/2006/relationships/image" Target="../media/image112.png"/><Relationship Id="rId6" Type="http://schemas.openxmlformats.org/officeDocument/2006/relationships/image" Target="../media/image117.svg"/><Relationship Id="rId5" Type="http://schemas.openxmlformats.org/officeDocument/2006/relationships/image" Target="../media/image116.png"/><Relationship Id="rId4" Type="http://schemas.openxmlformats.org/officeDocument/2006/relationships/image" Target="../media/image1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2.png"/><Relationship Id="rId7" Type="http://schemas.openxmlformats.org/officeDocument/2006/relationships/image" Target="../media/image106.png"/><Relationship Id="rId12" Type="http://schemas.openxmlformats.org/officeDocument/2006/relationships/image" Target="../media/image111.svg"/><Relationship Id="rId2" Type="http://schemas.openxmlformats.org/officeDocument/2006/relationships/image" Target="../media/image101.svg"/><Relationship Id="rId1" Type="http://schemas.openxmlformats.org/officeDocument/2006/relationships/image" Target="../media/image100.png"/><Relationship Id="rId6" Type="http://schemas.openxmlformats.org/officeDocument/2006/relationships/image" Target="../media/image105.sv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svg"/><Relationship Id="rId4" Type="http://schemas.openxmlformats.org/officeDocument/2006/relationships/image" Target="../media/image103.svg"/><Relationship Id="rId9" Type="http://schemas.openxmlformats.org/officeDocument/2006/relationships/image" Target="../media/image108.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19.sv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svg"/><Relationship Id="rId1" Type="http://schemas.openxmlformats.org/officeDocument/2006/relationships/image" Target="../media/image112.png"/><Relationship Id="rId6" Type="http://schemas.openxmlformats.org/officeDocument/2006/relationships/image" Target="../media/image117.svg"/><Relationship Id="rId5" Type="http://schemas.openxmlformats.org/officeDocument/2006/relationships/image" Target="../media/image116.png"/><Relationship Id="rId4" Type="http://schemas.openxmlformats.org/officeDocument/2006/relationships/image" Target="../media/image1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F58C0-DD3E-4B68-A893-E60411DC7215}"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7154C0-558E-4BF8-A7A6-B682F6DE7C94}">
      <dgm:prSet/>
      <dgm:spPr/>
      <dgm:t>
        <a:bodyPr/>
        <a:lstStyle/>
        <a:p>
          <a:pPr>
            <a:lnSpc>
              <a:spcPct val="100000"/>
            </a:lnSpc>
          </a:pPr>
          <a:r>
            <a:rPr lang="en-US"/>
            <a:t>Build tools are the tools or programs that help create an executable application from the source code. As the name suggests, it’s essential for building or scripting a wide variety of tasks.</a:t>
          </a:r>
        </a:p>
      </dgm:t>
    </dgm:pt>
    <dgm:pt modelId="{0F326717-4CC1-4666-8A31-6775D0FD5026}" type="parTrans" cxnId="{2E4E98DE-B5FA-40D3-A2E0-8875FDC2692B}">
      <dgm:prSet/>
      <dgm:spPr/>
      <dgm:t>
        <a:bodyPr/>
        <a:lstStyle/>
        <a:p>
          <a:endParaRPr lang="en-US"/>
        </a:p>
      </dgm:t>
    </dgm:pt>
    <dgm:pt modelId="{B55A6861-1E20-4855-A865-233673666790}" type="sibTrans" cxnId="{2E4E98DE-B5FA-40D3-A2E0-8875FDC2692B}">
      <dgm:prSet/>
      <dgm:spPr/>
      <dgm:t>
        <a:bodyPr/>
        <a:lstStyle/>
        <a:p>
          <a:pPr>
            <a:lnSpc>
              <a:spcPct val="100000"/>
            </a:lnSpc>
          </a:pPr>
          <a:endParaRPr lang="en-US"/>
        </a:p>
      </dgm:t>
    </dgm:pt>
    <dgm:pt modelId="{A97DB107-AC33-4111-807F-575551565132}">
      <dgm:prSet/>
      <dgm:spPr/>
      <dgm:t>
        <a:bodyPr/>
        <a:lstStyle/>
        <a:p>
          <a:pPr>
            <a:lnSpc>
              <a:spcPct val="100000"/>
            </a:lnSpc>
          </a:pPr>
          <a:r>
            <a:rPr lang="en-US"/>
            <a:t>The build tool is needed for the following processes:</a:t>
          </a:r>
        </a:p>
      </dgm:t>
    </dgm:pt>
    <dgm:pt modelId="{2BA7F7DB-4B1E-485A-860E-911FA81A52F5}" type="parTrans" cxnId="{543B2AFC-85F2-4776-8BBC-5C0F88798297}">
      <dgm:prSet/>
      <dgm:spPr/>
      <dgm:t>
        <a:bodyPr/>
        <a:lstStyle/>
        <a:p>
          <a:endParaRPr lang="en-US"/>
        </a:p>
      </dgm:t>
    </dgm:pt>
    <dgm:pt modelId="{B74D7394-CD52-418D-B421-F9FCAA17AAAE}" type="sibTrans" cxnId="{543B2AFC-85F2-4776-8BBC-5C0F88798297}">
      <dgm:prSet/>
      <dgm:spPr/>
      <dgm:t>
        <a:bodyPr/>
        <a:lstStyle/>
        <a:p>
          <a:pPr>
            <a:lnSpc>
              <a:spcPct val="100000"/>
            </a:lnSpc>
          </a:pPr>
          <a:endParaRPr lang="en-US"/>
        </a:p>
      </dgm:t>
    </dgm:pt>
    <dgm:pt modelId="{F9CFAC20-D853-4E39-9065-B5C53B7026D5}">
      <dgm:prSet/>
      <dgm:spPr/>
      <dgm:t>
        <a:bodyPr/>
        <a:lstStyle/>
        <a:p>
          <a:pPr>
            <a:lnSpc>
              <a:spcPct val="100000"/>
            </a:lnSpc>
          </a:pPr>
          <a:r>
            <a:rPr lang="en-US"/>
            <a:t>Generating source code</a:t>
          </a:r>
        </a:p>
      </dgm:t>
    </dgm:pt>
    <dgm:pt modelId="{2B92FAB9-BDC9-41FD-9B36-24AAFE210A6B}" type="parTrans" cxnId="{9CF522DE-D5D0-4105-921B-E0CC5611B32B}">
      <dgm:prSet/>
      <dgm:spPr/>
      <dgm:t>
        <a:bodyPr/>
        <a:lstStyle/>
        <a:p>
          <a:endParaRPr lang="en-US"/>
        </a:p>
      </dgm:t>
    </dgm:pt>
    <dgm:pt modelId="{5385F7B6-4F9C-4FA3-A065-3FD37FEB16EA}" type="sibTrans" cxnId="{9CF522DE-D5D0-4105-921B-E0CC5611B32B}">
      <dgm:prSet/>
      <dgm:spPr/>
      <dgm:t>
        <a:bodyPr/>
        <a:lstStyle/>
        <a:p>
          <a:pPr>
            <a:lnSpc>
              <a:spcPct val="100000"/>
            </a:lnSpc>
          </a:pPr>
          <a:endParaRPr lang="en-US"/>
        </a:p>
      </dgm:t>
    </dgm:pt>
    <dgm:pt modelId="{66B24E14-0700-46E3-B923-874FD23D5C2A}">
      <dgm:prSet/>
      <dgm:spPr/>
      <dgm:t>
        <a:bodyPr/>
        <a:lstStyle/>
        <a:p>
          <a:pPr>
            <a:lnSpc>
              <a:spcPct val="100000"/>
            </a:lnSpc>
          </a:pPr>
          <a:r>
            <a:rPr lang="en-US"/>
            <a:t>Generating documentation from the source code</a:t>
          </a:r>
        </a:p>
      </dgm:t>
    </dgm:pt>
    <dgm:pt modelId="{4218E7F5-C14B-4C98-B4F7-A281CFDF5EC2}" type="parTrans" cxnId="{E50AD544-49D7-4EB3-98C4-97C2B0E0E94B}">
      <dgm:prSet/>
      <dgm:spPr/>
      <dgm:t>
        <a:bodyPr/>
        <a:lstStyle/>
        <a:p>
          <a:endParaRPr lang="en-US"/>
        </a:p>
      </dgm:t>
    </dgm:pt>
    <dgm:pt modelId="{086011C7-7233-4E73-A9E0-2C61B1766693}" type="sibTrans" cxnId="{E50AD544-49D7-4EB3-98C4-97C2B0E0E94B}">
      <dgm:prSet/>
      <dgm:spPr/>
      <dgm:t>
        <a:bodyPr/>
        <a:lstStyle/>
        <a:p>
          <a:pPr>
            <a:lnSpc>
              <a:spcPct val="100000"/>
            </a:lnSpc>
          </a:pPr>
          <a:endParaRPr lang="en-US"/>
        </a:p>
      </dgm:t>
    </dgm:pt>
    <dgm:pt modelId="{2CA00972-F477-43AB-B2F2-38D3F6DDF6BD}">
      <dgm:prSet/>
      <dgm:spPr/>
      <dgm:t>
        <a:bodyPr/>
        <a:lstStyle/>
        <a:p>
          <a:pPr>
            <a:lnSpc>
              <a:spcPct val="100000"/>
            </a:lnSpc>
          </a:pPr>
          <a:r>
            <a:rPr lang="en-US"/>
            <a:t>Compiling source code</a:t>
          </a:r>
        </a:p>
      </dgm:t>
    </dgm:pt>
    <dgm:pt modelId="{5AD12C66-15DD-439F-AABA-18645AAC50FC}" type="parTrans" cxnId="{BDAC9B5E-CB9E-493D-AC20-55767205760C}">
      <dgm:prSet/>
      <dgm:spPr/>
      <dgm:t>
        <a:bodyPr/>
        <a:lstStyle/>
        <a:p>
          <a:endParaRPr lang="en-US"/>
        </a:p>
      </dgm:t>
    </dgm:pt>
    <dgm:pt modelId="{B7958876-2273-48E7-B3DB-025D7B2C4153}" type="sibTrans" cxnId="{BDAC9B5E-CB9E-493D-AC20-55767205760C}">
      <dgm:prSet/>
      <dgm:spPr/>
      <dgm:t>
        <a:bodyPr/>
        <a:lstStyle/>
        <a:p>
          <a:pPr>
            <a:lnSpc>
              <a:spcPct val="100000"/>
            </a:lnSpc>
          </a:pPr>
          <a:endParaRPr lang="en-US"/>
        </a:p>
      </dgm:t>
    </dgm:pt>
    <dgm:pt modelId="{99AEAFAC-C9A8-49C9-B421-58FB956B10B7}">
      <dgm:prSet/>
      <dgm:spPr/>
      <dgm:t>
        <a:bodyPr/>
        <a:lstStyle/>
        <a:p>
          <a:pPr>
            <a:lnSpc>
              <a:spcPct val="100000"/>
            </a:lnSpc>
          </a:pPr>
          <a:r>
            <a:rPr lang="en-US" dirty="0"/>
            <a:t>Packaging the compiled codes into JAR files</a:t>
          </a:r>
        </a:p>
      </dgm:t>
    </dgm:pt>
    <dgm:pt modelId="{C6066963-B6BE-4B83-A280-F8DA8AD2A715}" type="parTrans" cxnId="{D653F550-66F8-42CF-878B-E30EBD4F7F5B}">
      <dgm:prSet/>
      <dgm:spPr/>
      <dgm:t>
        <a:bodyPr/>
        <a:lstStyle/>
        <a:p>
          <a:endParaRPr lang="en-US"/>
        </a:p>
      </dgm:t>
    </dgm:pt>
    <dgm:pt modelId="{651236D3-F9C3-4AC0-AB55-9B60BA57E213}" type="sibTrans" cxnId="{D653F550-66F8-42CF-878B-E30EBD4F7F5B}">
      <dgm:prSet/>
      <dgm:spPr/>
      <dgm:t>
        <a:bodyPr/>
        <a:lstStyle/>
        <a:p>
          <a:pPr>
            <a:lnSpc>
              <a:spcPct val="100000"/>
            </a:lnSpc>
          </a:pPr>
          <a:endParaRPr lang="en-US"/>
        </a:p>
      </dgm:t>
    </dgm:pt>
    <dgm:pt modelId="{1D54BF95-3D9B-4B9E-8C5C-7BB53093C792}">
      <dgm:prSet/>
      <dgm:spPr/>
      <dgm:t>
        <a:bodyPr/>
        <a:lstStyle/>
        <a:p>
          <a:pPr>
            <a:lnSpc>
              <a:spcPct val="100000"/>
            </a:lnSpc>
          </a:pPr>
          <a:r>
            <a:rPr lang="en-US"/>
            <a:t>Installing the packaged code in the local repository, server, or central repository</a:t>
          </a:r>
        </a:p>
      </dgm:t>
    </dgm:pt>
    <dgm:pt modelId="{6AE4C988-4112-4675-AF79-999BB596E269}" type="parTrans" cxnId="{005C1FC2-AED9-45EE-B7C6-427D724A0386}">
      <dgm:prSet/>
      <dgm:spPr/>
      <dgm:t>
        <a:bodyPr/>
        <a:lstStyle/>
        <a:p>
          <a:endParaRPr lang="en-US"/>
        </a:p>
      </dgm:t>
    </dgm:pt>
    <dgm:pt modelId="{E48968F9-C19C-4E6E-9264-356F72B07FEA}" type="sibTrans" cxnId="{005C1FC2-AED9-45EE-B7C6-427D724A0386}">
      <dgm:prSet/>
      <dgm:spPr/>
      <dgm:t>
        <a:bodyPr/>
        <a:lstStyle/>
        <a:p>
          <a:endParaRPr lang="en-US"/>
        </a:p>
      </dgm:t>
    </dgm:pt>
    <dgm:pt modelId="{B69CA411-80E2-42D6-8D54-662D2608272C}" type="pres">
      <dgm:prSet presAssocID="{C03F58C0-DD3E-4B68-A893-E60411DC7215}" presName="root" presStyleCnt="0">
        <dgm:presLayoutVars>
          <dgm:dir/>
          <dgm:resizeHandles val="exact"/>
        </dgm:presLayoutVars>
      </dgm:prSet>
      <dgm:spPr/>
    </dgm:pt>
    <dgm:pt modelId="{DD5158F7-63D5-460E-9F58-002FDFA0B090}" type="pres">
      <dgm:prSet presAssocID="{C03F58C0-DD3E-4B68-A893-E60411DC7215}" presName="container" presStyleCnt="0">
        <dgm:presLayoutVars>
          <dgm:dir/>
          <dgm:resizeHandles val="exact"/>
        </dgm:presLayoutVars>
      </dgm:prSet>
      <dgm:spPr/>
    </dgm:pt>
    <dgm:pt modelId="{E3064EB3-EEC8-4B87-BAF1-1B74FA04C3F9}" type="pres">
      <dgm:prSet presAssocID="{4D7154C0-558E-4BF8-A7A6-B682F6DE7C94}" presName="compNode" presStyleCnt="0"/>
      <dgm:spPr/>
    </dgm:pt>
    <dgm:pt modelId="{F15E70C9-F175-4F99-AACD-768EF80C74DD}" type="pres">
      <dgm:prSet presAssocID="{4D7154C0-558E-4BF8-A7A6-B682F6DE7C94}" presName="iconBgRect" presStyleLbl="bgShp" presStyleIdx="0" presStyleCnt="7"/>
      <dgm:spPr/>
    </dgm:pt>
    <dgm:pt modelId="{FE1FDFF7-BA0E-4AB0-9902-1A52B352D521}" type="pres">
      <dgm:prSet presAssocID="{4D7154C0-558E-4BF8-A7A6-B682F6DE7C9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B289945D-290A-4FFA-ACA3-73B1818B9201}" type="pres">
      <dgm:prSet presAssocID="{4D7154C0-558E-4BF8-A7A6-B682F6DE7C94}" presName="spaceRect" presStyleCnt="0"/>
      <dgm:spPr/>
    </dgm:pt>
    <dgm:pt modelId="{94F8D015-2A89-4631-9AAF-8EAC5601E32A}" type="pres">
      <dgm:prSet presAssocID="{4D7154C0-558E-4BF8-A7A6-B682F6DE7C94}" presName="textRect" presStyleLbl="revTx" presStyleIdx="0" presStyleCnt="7">
        <dgm:presLayoutVars>
          <dgm:chMax val="1"/>
          <dgm:chPref val="1"/>
        </dgm:presLayoutVars>
      </dgm:prSet>
      <dgm:spPr/>
    </dgm:pt>
    <dgm:pt modelId="{7695728B-57E4-4D09-826F-DD9F343A2D8A}" type="pres">
      <dgm:prSet presAssocID="{B55A6861-1E20-4855-A865-233673666790}" presName="sibTrans" presStyleLbl="sibTrans2D1" presStyleIdx="0" presStyleCnt="0"/>
      <dgm:spPr/>
    </dgm:pt>
    <dgm:pt modelId="{C3CD316F-F21E-4C45-BDC0-308D6DF080F8}" type="pres">
      <dgm:prSet presAssocID="{A97DB107-AC33-4111-807F-575551565132}" presName="compNode" presStyleCnt="0"/>
      <dgm:spPr/>
    </dgm:pt>
    <dgm:pt modelId="{5C9E1A49-EF87-497F-A44D-F07B32C25DD8}" type="pres">
      <dgm:prSet presAssocID="{A97DB107-AC33-4111-807F-575551565132}" presName="iconBgRect" presStyleLbl="bgShp" presStyleIdx="1" presStyleCnt="7"/>
      <dgm:spPr/>
    </dgm:pt>
    <dgm:pt modelId="{9D1CF850-9C33-4A66-870A-91A68C2E37FE}" type="pres">
      <dgm:prSet presAssocID="{A97DB107-AC33-4111-807F-57555156513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rench"/>
        </a:ext>
      </dgm:extLst>
    </dgm:pt>
    <dgm:pt modelId="{D25F5086-0A08-4130-8E20-9F4B70E57431}" type="pres">
      <dgm:prSet presAssocID="{A97DB107-AC33-4111-807F-575551565132}" presName="spaceRect" presStyleCnt="0"/>
      <dgm:spPr/>
    </dgm:pt>
    <dgm:pt modelId="{0F9C2B30-C5BD-417F-ABBF-A5C9DC435332}" type="pres">
      <dgm:prSet presAssocID="{A97DB107-AC33-4111-807F-575551565132}" presName="textRect" presStyleLbl="revTx" presStyleIdx="1" presStyleCnt="7">
        <dgm:presLayoutVars>
          <dgm:chMax val="1"/>
          <dgm:chPref val="1"/>
        </dgm:presLayoutVars>
      </dgm:prSet>
      <dgm:spPr/>
    </dgm:pt>
    <dgm:pt modelId="{6B67E210-C032-437F-A6AE-9CC00E02782B}" type="pres">
      <dgm:prSet presAssocID="{B74D7394-CD52-418D-B421-F9FCAA17AAAE}" presName="sibTrans" presStyleLbl="sibTrans2D1" presStyleIdx="0" presStyleCnt="0"/>
      <dgm:spPr/>
    </dgm:pt>
    <dgm:pt modelId="{008F2EFB-95B8-49CF-871C-34CB6FB99A87}" type="pres">
      <dgm:prSet presAssocID="{F9CFAC20-D853-4E39-9065-B5C53B7026D5}" presName="compNode" presStyleCnt="0"/>
      <dgm:spPr/>
    </dgm:pt>
    <dgm:pt modelId="{794AB31E-CA9B-4907-A502-8328C0F06ECE}" type="pres">
      <dgm:prSet presAssocID="{F9CFAC20-D853-4E39-9065-B5C53B7026D5}" presName="iconBgRect" presStyleLbl="bgShp" presStyleIdx="2" presStyleCnt="7"/>
      <dgm:spPr/>
    </dgm:pt>
    <dgm:pt modelId="{08A8D4CC-259A-4999-ACCA-AC5B0D34CB91}" type="pres">
      <dgm:prSet presAssocID="{F9CFAC20-D853-4E39-9065-B5C53B7026D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A0A29F55-C518-4154-965A-8B3710621C9C}" type="pres">
      <dgm:prSet presAssocID="{F9CFAC20-D853-4E39-9065-B5C53B7026D5}" presName="spaceRect" presStyleCnt="0"/>
      <dgm:spPr/>
    </dgm:pt>
    <dgm:pt modelId="{A2A394A5-6522-4A4C-A3DF-8D9478637C84}" type="pres">
      <dgm:prSet presAssocID="{F9CFAC20-D853-4E39-9065-B5C53B7026D5}" presName="textRect" presStyleLbl="revTx" presStyleIdx="2" presStyleCnt="7">
        <dgm:presLayoutVars>
          <dgm:chMax val="1"/>
          <dgm:chPref val="1"/>
        </dgm:presLayoutVars>
      </dgm:prSet>
      <dgm:spPr/>
    </dgm:pt>
    <dgm:pt modelId="{A65764E4-5B1E-419B-840A-C56703C3DE25}" type="pres">
      <dgm:prSet presAssocID="{5385F7B6-4F9C-4FA3-A065-3FD37FEB16EA}" presName="sibTrans" presStyleLbl="sibTrans2D1" presStyleIdx="0" presStyleCnt="0"/>
      <dgm:spPr/>
    </dgm:pt>
    <dgm:pt modelId="{E2560BC0-F12A-4594-8816-409EBB28DA71}" type="pres">
      <dgm:prSet presAssocID="{66B24E14-0700-46E3-B923-874FD23D5C2A}" presName="compNode" presStyleCnt="0"/>
      <dgm:spPr/>
    </dgm:pt>
    <dgm:pt modelId="{3535CC10-AFAB-46A4-A667-9942F13222A8}" type="pres">
      <dgm:prSet presAssocID="{66B24E14-0700-46E3-B923-874FD23D5C2A}" presName="iconBgRect" presStyleLbl="bgShp" presStyleIdx="3" presStyleCnt="7"/>
      <dgm:spPr/>
    </dgm:pt>
    <dgm:pt modelId="{B7139536-53D8-4975-AA7D-E468B53E347C}" type="pres">
      <dgm:prSet presAssocID="{66B24E14-0700-46E3-B923-874FD23D5C2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442954AD-A588-4C10-92E2-BB60975B9880}" type="pres">
      <dgm:prSet presAssocID="{66B24E14-0700-46E3-B923-874FD23D5C2A}" presName="spaceRect" presStyleCnt="0"/>
      <dgm:spPr/>
    </dgm:pt>
    <dgm:pt modelId="{11950B1A-8270-4853-A497-6076402CC2BE}" type="pres">
      <dgm:prSet presAssocID="{66B24E14-0700-46E3-B923-874FD23D5C2A}" presName="textRect" presStyleLbl="revTx" presStyleIdx="3" presStyleCnt="7">
        <dgm:presLayoutVars>
          <dgm:chMax val="1"/>
          <dgm:chPref val="1"/>
        </dgm:presLayoutVars>
      </dgm:prSet>
      <dgm:spPr/>
    </dgm:pt>
    <dgm:pt modelId="{FBAAC26F-5AAF-45D5-9A9D-FA88E5263AED}" type="pres">
      <dgm:prSet presAssocID="{086011C7-7233-4E73-A9E0-2C61B1766693}" presName="sibTrans" presStyleLbl="sibTrans2D1" presStyleIdx="0" presStyleCnt="0"/>
      <dgm:spPr/>
    </dgm:pt>
    <dgm:pt modelId="{369C54B7-091E-4DDE-8849-32507EEC6194}" type="pres">
      <dgm:prSet presAssocID="{2CA00972-F477-43AB-B2F2-38D3F6DDF6BD}" presName="compNode" presStyleCnt="0"/>
      <dgm:spPr/>
    </dgm:pt>
    <dgm:pt modelId="{86C17AED-604C-4B0E-B62A-2606E684AC21}" type="pres">
      <dgm:prSet presAssocID="{2CA00972-F477-43AB-B2F2-38D3F6DDF6BD}" presName="iconBgRect" presStyleLbl="bgShp" presStyleIdx="4" presStyleCnt="7"/>
      <dgm:spPr/>
    </dgm:pt>
    <dgm:pt modelId="{036FBC21-60C8-457A-880E-CC64B1AFA0FB}" type="pres">
      <dgm:prSet presAssocID="{2CA00972-F477-43AB-B2F2-38D3F6DDF6B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6BA27AE2-55EE-4045-824A-CC2FEE975FA5}" type="pres">
      <dgm:prSet presAssocID="{2CA00972-F477-43AB-B2F2-38D3F6DDF6BD}" presName="spaceRect" presStyleCnt="0"/>
      <dgm:spPr/>
    </dgm:pt>
    <dgm:pt modelId="{430A64D5-6587-42A4-8C83-B7FC236B9A24}" type="pres">
      <dgm:prSet presAssocID="{2CA00972-F477-43AB-B2F2-38D3F6DDF6BD}" presName="textRect" presStyleLbl="revTx" presStyleIdx="4" presStyleCnt="7">
        <dgm:presLayoutVars>
          <dgm:chMax val="1"/>
          <dgm:chPref val="1"/>
        </dgm:presLayoutVars>
      </dgm:prSet>
      <dgm:spPr/>
    </dgm:pt>
    <dgm:pt modelId="{62D698DF-6864-44E1-B62C-D42A6227F9A1}" type="pres">
      <dgm:prSet presAssocID="{B7958876-2273-48E7-B3DB-025D7B2C4153}" presName="sibTrans" presStyleLbl="sibTrans2D1" presStyleIdx="0" presStyleCnt="0"/>
      <dgm:spPr/>
    </dgm:pt>
    <dgm:pt modelId="{BE5B1098-7E66-4B09-8D77-5AAEE7B72C9D}" type="pres">
      <dgm:prSet presAssocID="{99AEAFAC-C9A8-49C9-B421-58FB956B10B7}" presName="compNode" presStyleCnt="0"/>
      <dgm:spPr/>
    </dgm:pt>
    <dgm:pt modelId="{DF5726C3-E776-43EE-9AA7-8163A8B82134}" type="pres">
      <dgm:prSet presAssocID="{99AEAFAC-C9A8-49C9-B421-58FB956B10B7}" presName="iconBgRect" presStyleLbl="bgShp" presStyleIdx="5" presStyleCnt="7"/>
      <dgm:spPr/>
    </dgm:pt>
    <dgm:pt modelId="{14B211E6-B74D-47CA-95EF-CB017319734F}" type="pres">
      <dgm:prSet presAssocID="{99AEAFAC-C9A8-49C9-B421-58FB956B10B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x"/>
        </a:ext>
      </dgm:extLst>
    </dgm:pt>
    <dgm:pt modelId="{708814EB-01CE-4964-9B89-8F14764E3A1B}" type="pres">
      <dgm:prSet presAssocID="{99AEAFAC-C9A8-49C9-B421-58FB956B10B7}" presName="spaceRect" presStyleCnt="0"/>
      <dgm:spPr/>
    </dgm:pt>
    <dgm:pt modelId="{34CA9B5D-68A0-4F37-ADD3-1B288EA9FCA8}" type="pres">
      <dgm:prSet presAssocID="{99AEAFAC-C9A8-49C9-B421-58FB956B10B7}" presName="textRect" presStyleLbl="revTx" presStyleIdx="5" presStyleCnt="7">
        <dgm:presLayoutVars>
          <dgm:chMax val="1"/>
          <dgm:chPref val="1"/>
        </dgm:presLayoutVars>
      </dgm:prSet>
      <dgm:spPr/>
    </dgm:pt>
    <dgm:pt modelId="{B096BC9D-1586-4B42-9DE4-AE6960DA8F5A}" type="pres">
      <dgm:prSet presAssocID="{651236D3-F9C3-4AC0-AB55-9B60BA57E213}" presName="sibTrans" presStyleLbl="sibTrans2D1" presStyleIdx="0" presStyleCnt="0"/>
      <dgm:spPr/>
    </dgm:pt>
    <dgm:pt modelId="{9F369698-D65F-4486-BA05-B35F6290058B}" type="pres">
      <dgm:prSet presAssocID="{1D54BF95-3D9B-4B9E-8C5C-7BB53093C792}" presName="compNode" presStyleCnt="0"/>
      <dgm:spPr/>
    </dgm:pt>
    <dgm:pt modelId="{E8A8EFD3-CB5D-47F6-9B54-985FE437274E}" type="pres">
      <dgm:prSet presAssocID="{1D54BF95-3D9B-4B9E-8C5C-7BB53093C792}" presName="iconBgRect" presStyleLbl="bgShp" presStyleIdx="6" presStyleCnt="7"/>
      <dgm:spPr/>
    </dgm:pt>
    <dgm:pt modelId="{D68210A3-E0F9-4702-AD25-0126A0ED252F}" type="pres">
      <dgm:prSet presAssocID="{1D54BF95-3D9B-4B9E-8C5C-7BB53093C79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atabase"/>
        </a:ext>
      </dgm:extLst>
    </dgm:pt>
    <dgm:pt modelId="{5BE1D6D7-BDE2-4C47-858D-1F73BF6EF12E}" type="pres">
      <dgm:prSet presAssocID="{1D54BF95-3D9B-4B9E-8C5C-7BB53093C792}" presName="spaceRect" presStyleCnt="0"/>
      <dgm:spPr/>
    </dgm:pt>
    <dgm:pt modelId="{E7E7C12D-71F0-4A15-8D74-4D611A0877C0}" type="pres">
      <dgm:prSet presAssocID="{1D54BF95-3D9B-4B9E-8C5C-7BB53093C792}" presName="textRect" presStyleLbl="revTx" presStyleIdx="6" presStyleCnt="7">
        <dgm:presLayoutVars>
          <dgm:chMax val="1"/>
          <dgm:chPref val="1"/>
        </dgm:presLayoutVars>
      </dgm:prSet>
      <dgm:spPr/>
    </dgm:pt>
  </dgm:ptLst>
  <dgm:cxnLst>
    <dgm:cxn modelId="{DFCDEB03-6DDA-461A-AAD9-B2D551128F02}" type="presOf" srcId="{99AEAFAC-C9A8-49C9-B421-58FB956B10B7}" destId="{34CA9B5D-68A0-4F37-ADD3-1B288EA9FCA8}" srcOrd="0" destOrd="0" presId="urn:microsoft.com/office/officeart/2018/2/layout/IconCircleList"/>
    <dgm:cxn modelId="{F563EA37-EB1D-4723-9167-B3C3C855719F}" type="presOf" srcId="{B55A6861-1E20-4855-A865-233673666790}" destId="{7695728B-57E4-4D09-826F-DD9F343A2D8A}" srcOrd="0" destOrd="0" presId="urn:microsoft.com/office/officeart/2018/2/layout/IconCircleList"/>
    <dgm:cxn modelId="{BDAC9B5E-CB9E-493D-AC20-55767205760C}" srcId="{C03F58C0-DD3E-4B68-A893-E60411DC7215}" destId="{2CA00972-F477-43AB-B2F2-38D3F6DDF6BD}" srcOrd="4" destOrd="0" parTransId="{5AD12C66-15DD-439F-AABA-18645AAC50FC}" sibTransId="{B7958876-2273-48E7-B3DB-025D7B2C4153}"/>
    <dgm:cxn modelId="{E50AD544-49D7-4EB3-98C4-97C2B0E0E94B}" srcId="{C03F58C0-DD3E-4B68-A893-E60411DC7215}" destId="{66B24E14-0700-46E3-B923-874FD23D5C2A}" srcOrd="3" destOrd="0" parTransId="{4218E7F5-C14B-4C98-B4F7-A281CFDF5EC2}" sibTransId="{086011C7-7233-4E73-A9E0-2C61B1766693}"/>
    <dgm:cxn modelId="{7D9CCC46-2948-4EC5-B245-FAA5AB37F552}" type="presOf" srcId="{651236D3-F9C3-4AC0-AB55-9B60BA57E213}" destId="{B096BC9D-1586-4B42-9DE4-AE6960DA8F5A}" srcOrd="0" destOrd="0" presId="urn:microsoft.com/office/officeart/2018/2/layout/IconCircleList"/>
    <dgm:cxn modelId="{69D2BB6F-EA57-4563-A349-64F64A76D636}" type="presOf" srcId="{A97DB107-AC33-4111-807F-575551565132}" destId="{0F9C2B30-C5BD-417F-ABBF-A5C9DC435332}" srcOrd="0" destOrd="0" presId="urn:microsoft.com/office/officeart/2018/2/layout/IconCircleList"/>
    <dgm:cxn modelId="{D653F550-66F8-42CF-878B-E30EBD4F7F5B}" srcId="{C03F58C0-DD3E-4B68-A893-E60411DC7215}" destId="{99AEAFAC-C9A8-49C9-B421-58FB956B10B7}" srcOrd="5" destOrd="0" parTransId="{C6066963-B6BE-4B83-A280-F8DA8AD2A715}" sibTransId="{651236D3-F9C3-4AC0-AB55-9B60BA57E213}"/>
    <dgm:cxn modelId="{68BAAF76-4C8B-42FC-BFE0-BB4F90950740}" type="presOf" srcId="{C03F58C0-DD3E-4B68-A893-E60411DC7215}" destId="{B69CA411-80E2-42D6-8D54-662D2608272C}" srcOrd="0" destOrd="0" presId="urn:microsoft.com/office/officeart/2018/2/layout/IconCircleList"/>
    <dgm:cxn modelId="{41FA845A-645F-403E-AC2E-7A7B7B2F32F6}" type="presOf" srcId="{4D7154C0-558E-4BF8-A7A6-B682F6DE7C94}" destId="{94F8D015-2A89-4631-9AAF-8EAC5601E32A}" srcOrd="0" destOrd="0" presId="urn:microsoft.com/office/officeart/2018/2/layout/IconCircleList"/>
    <dgm:cxn modelId="{21073690-3BF0-42BC-A552-2669F0B91D45}" type="presOf" srcId="{086011C7-7233-4E73-A9E0-2C61B1766693}" destId="{FBAAC26F-5AAF-45D5-9A9D-FA88E5263AED}" srcOrd="0" destOrd="0" presId="urn:microsoft.com/office/officeart/2018/2/layout/IconCircleList"/>
    <dgm:cxn modelId="{9B70359B-F0FF-4EDD-A14E-C4A8AF2E7533}" type="presOf" srcId="{B7958876-2273-48E7-B3DB-025D7B2C4153}" destId="{62D698DF-6864-44E1-B62C-D42A6227F9A1}" srcOrd="0" destOrd="0" presId="urn:microsoft.com/office/officeart/2018/2/layout/IconCircleList"/>
    <dgm:cxn modelId="{42306EA6-8787-4B5E-AEF0-BE70ACF886C6}" type="presOf" srcId="{F9CFAC20-D853-4E39-9065-B5C53B7026D5}" destId="{A2A394A5-6522-4A4C-A3DF-8D9478637C84}" srcOrd="0" destOrd="0" presId="urn:microsoft.com/office/officeart/2018/2/layout/IconCircleList"/>
    <dgm:cxn modelId="{DA19A6BD-1EAE-4E64-819B-15D6C6E8FA9C}" type="presOf" srcId="{2CA00972-F477-43AB-B2F2-38D3F6DDF6BD}" destId="{430A64D5-6587-42A4-8C83-B7FC236B9A24}" srcOrd="0" destOrd="0" presId="urn:microsoft.com/office/officeart/2018/2/layout/IconCircleList"/>
    <dgm:cxn modelId="{5563D1C0-FB90-4C77-B7AD-53ABCDB8541F}" type="presOf" srcId="{1D54BF95-3D9B-4B9E-8C5C-7BB53093C792}" destId="{E7E7C12D-71F0-4A15-8D74-4D611A0877C0}" srcOrd="0" destOrd="0" presId="urn:microsoft.com/office/officeart/2018/2/layout/IconCircleList"/>
    <dgm:cxn modelId="{005C1FC2-AED9-45EE-B7C6-427D724A0386}" srcId="{C03F58C0-DD3E-4B68-A893-E60411DC7215}" destId="{1D54BF95-3D9B-4B9E-8C5C-7BB53093C792}" srcOrd="6" destOrd="0" parTransId="{6AE4C988-4112-4675-AF79-999BB596E269}" sibTransId="{E48968F9-C19C-4E6E-9264-356F72B07FEA}"/>
    <dgm:cxn modelId="{E8D2B4C5-956F-499D-907D-22ABA8C68EB6}" type="presOf" srcId="{B74D7394-CD52-418D-B421-F9FCAA17AAAE}" destId="{6B67E210-C032-437F-A6AE-9CC00E02782B}" srcOrd="0" destOrd="0" presId="urn:microsoft.com/office/officeart/2018/2/layout/IconCircleList"/>
    <dgm:cxn modelId="{9CF522DE-D5D0-4105-921B-E0CC5611B32B}" srcId="{C03F58C0-DD3E-4B68-A893-E60411DC7215}" destId="{F9CFAC20-D853-4E39-9065-B5C53B7026D5}" srcOrd="2" destOrd="0" parTransId="{2B92FAB9-BDC9-41FD-9B36-24AAFE210A6B}" sibTransId="{5385F7B6-4F9C-4FA3-A065-3FD37FEB16EA}"/>
    <dgm:cxn modelId="{2E4E98DE-B5FA-40D3-A2E0-8875FDC2692B}" srcId="{C03F58C0-DD3E-4B68-A893-E60411DC7215}" destId="{4D7154C0-558E-4BF8-A7A6-B682F6DE7C94}" srcOrd="0" destOrd="0" parTransId="{0F326717-4CC1-4666-8A31-6775D0FD5026}" sibTransId="{B55A6861-1E20-4855-A865-233673666790}"/>
    <dgm:cxn modelId="{74B419F9-A14C-4E2B-B680-7F727E98953C}" type="presOf" srcId="{66B24E14-0700-46E3-B923-874FD23D5C2A}" destId="{11950B1A-8270-4853-A497-6076402CC2BE}" srcOrd="0" destOrd="0" presId="urn:microsoft.com/office/officeart/2018/2/layout/IconCircleList"/>
    <dgm:cxn modelId="{543B2AFC-85F2-4776-8BBC-5C0F88798297}" srcId="{C03F58C0-DD3E-4B68-A893-E60411DC7215}" destId="{A97DB107-AC33-4111-807F-575551565132}" srcOrd="1" destOrd="0" parTransId="{2BA7F7DB-4B1E-485A-860E-911FA81A52F5}" sibTransId="{B74D7394-CD52-418D-B421-F9FCAA17AAAE}"/>
    <dgm:cxn modelId="{B961F0FC-ED26-4A16-B005-CAC86F0DF47E}" type="presOf" srcId="{5385F7B6-4F9C-4FA3-A065-3FD37FEB16EA}" destId="{A65764E4-5B1E-419B-840A-C56703C3DE25}" srcOrd="0" destOrd="0" presId="urn:microsoft.com/office/officeart/2018/2/layout/IconCircleList"/>
    <dgm:cxn modelId="{31F3C54A-352D-4A66-B186-9B651043618E}" type="presParOf" srcId="{B69CA411-80E2-42D6-8D54-662D2608272C}" destId="{DD5158F7-63D5-460E-9F58-002FDFA0B090}" srcOrd="0" destOrd="0" presId="urn:microsoft.com/office/officeart/2018/2/layout/IconCircleList"/>
    <dgm:cxn modelId="{578FB114-4947-4D7B-9063-D2744A75843F}" type="presParOf" srcId="{DD5158F7-63D5-460E-9F58-002FDFA0B090}" destId="{E3064EB3-EEC8-4B87-BAF1-1B74FA04C3F9}" srcOrd="0" destOrd="0" presId="urn:microsoft.com/office/officeart/2018/2/layout/IconCircleList"/>
    <dgm:cxn modelId="{7DA3872D-75DE-48D8-9209-1BDBEFAF5906}" type="presParOf" srcId="{E3064EB3-EEC8-4B87-BAF1-1B74FA04C3F9}" destId="{F15E70C9-F175-4F99-AACD-768EF80C74DD}" srcOrd="0" destOrd="0" presId="urn:microsoft.com/office/officeart/2018/2/layout/IconCircleList"/>
    <dgm:cxn modelId="{9AD4AC5B-C5C8-475B-AA6E-8DE6D4B6EE47}" type="presParOf" srcId="{E3064EB3-EEC8-4B87-BAF1-1B74FA04C3F9}" destId="{FE1FDFF7-BA0E-4AB0-9902-1A52B352D521}" srcOrd="1" destOrd="0" presId="urn:microsoft.com/office/officeart/2018/2/layout/IconCircleList"/>
    <dgm:cxn modelId="{FD7E2F56-BB6B-4446-80CC-6C6BB686F242}" type="presParOf" srcId="{E3064EB3-EEC8-4B87-BAF1-1B74FA04C3F9}" destId="{B289945D-290A-4FFA-ACA3-73B1818B9201}" srcOrd="2" destOrd="0" presId="urn:microsoft.com/office/officeart/2018/2/layout/IconCircleList"/>
    <dgm:cxn modelId="{2F105FEA-EFAC-4CD0-9826-715C5BA5F76C}" type="presParOf" srcId="{E3064EB3-EEC8-4B87-BAF1-1B74FA04C3F9}" destId="{94F8D015-2A89-4631-9AAF-8EAC5601E32A}" srcOrd="3" destOrd="0" presId="urn:microsoft.com/office/officeart/2018/2/layout/IconCircleList"/>
    <dgm:cxn modelId="{4D620228-F097-4B69-AD12-60CEFABBA03F}" type="presParOf" srcId="{DD5158F7-63D5-460E-9F58-002FDFA0B090}" destId="{7695728B-57E4-4D09-826F-DD9F343A2D8A}" srcOrd="1" destOrd="0" presId="urn:microsoft.com/office/officeart/2018/2/layout/IconCircleList"/>
    <dgm:cxn modelId="{8CCF5660-9614-4AE3-9AD1-49D1D8D41C80}" type="presParOf" srcId="{DD5158F7-63D5-460E-9F58-002FDFA0B090}" destId="{C3CD316F-F21E-4C45-BDC0-308D6DF080F8}" srcOrd="2" destOrd="0" presId="urn:microsoft.com/office/officeart/2018/2/layout/IconCircleList"/>
    <dgm:cxn modelId="{FAA8EE64-0279-49C7-847A-22EBF52C8BBE}" type="presParOf" srcId="{C3CD316F-F21E-4C45-BDC0-308D6DF080F8}" destId="{5C9E1A49-EF87-497F-A44D-F07B32C25DD8}" srcOrd="0" destOrd="0" presId="urn:microsoft.com/office/officeart/2018/2/layout/IconCircleList"/>
    <dgm:cxn modelId="{1C836195-1521-425C-8F94-87585FC64F57}" type="presParOf" srcId="{C3CD316F-F21E-4C45-BDC0-308D6DF080F8}" destId="{9D1CF850-9C33-4A66-870A-91A68C2E37FE}" srcOrd="1" destOrd="0" presId="urn:microsoft.com/office/officeart/2018/2/layout/IconCircleList"/>
    <dgm:cxn modelId="{A2E8B84E-7641-4D0B-965F-3FA274174967}" type="presParOf" srcId="{C3CD316F-F21E-4C45-BDC0-308D6DF080F8}" destId="{D25F5086-0A08-4130-8E20-9F4B70E57431}" srcOrd="2" destOrd="0" presId="urn:microsoft.com/office/officeart/2018/2/layout/IconCircleList"/>
    <dgm:cxn modelId="{43C49594-A94E-4B6B-9F70-609D88454194}" type="presParOf" srcId="{C3CD316F-F21E-4C45-BDC0-308D6DF080F8}" destId="{0F9C2B30-C5BD-417F-ABBF-A5C9DC435332}" srcOrd="3" destOrd="0" presId="urn:microsoft.com/office/officeart/2018/2/layout/IconCircleList"/>
    <dgm:cxn modelId="{3EE205BB-68D9-4B3E-91BB-27A0EE6498D6}" type="presParOf" srcId="{DD5158F7-63D5-460E-9F58-002FDFA0B090}" destId="{6B67E210-C032-437F-A6AE-9CC00E02782B}" srcOrd="3" destOrd="0" presId="urn:microsoft.com/office/officeart/2018/2/layout/IconCircleList"/>
    <dgm:cxn modelId="{A4A99676-CA0D-4F4E-9133-036572D389D6}" type="presParOf" srcId="{DD5158F7-63D5-460E-9F58-002FDFA0B090}" destId="{008F2EFB-95B8-49CF-871C-34CB6FB99A87}" srcOrd="4" destOrd="0" presId="urn:microsoft.com/office/officeart/2018/2/layout/IconCircleList"/>
    <dgm:cxn modelId="{525EE7ED-5807-4D6F-BF7C-BB0D9E0AF04D}" type="presParOf" srcId="{008F2EFB-95B8-49CF-871C-34CB6FB99A87}" destId="{794AB31E-CA9B-4907-A502-8328C0F06ECE}" srcOrd="0" destOrd="0" presId="urn:microsoft.com/office/officeart/2018/2/layout/IconCircleList"/>
    <dgm:cxn modelId="{4C73AEC4-C801-400D-833D-AB962F5F3F1F}" type="presParOf" srcId="{008F2EFB-95B8-49CF-871C-34CB6FB99A87}" destId="{08A8D4CC-259A-4999-ACCA-AC5B0D34CB91}" srcOrd="1" destOrd="0" presId="urn:microsoft.com/office/officeart/2018/2/layout/IconCircleList"/>
    <dgm:cxn modelId="{76719F02-05D7-4063-90C2-914ADA7F7A3B}" type="presParOf" srcId="{008F2EFB-95B8-49CF-871C-34CB6FB99A87}" destId="{A0A29F55-C518-4154-965A-8B3710621C9C}" srcOrd="2" destOrd="0" presId="urn:microsoft.com/office/officeart/2018/2/layout/IconCircleList"/>
    <dgm:cxn modelId="{0CDC40B9-21AE-4CD0-B585-572BD0B0B0A8}" type="presParOf" srcId="{008F2EFB-95B8-49CF-871C-34CB6FB99A87}" destId="{A2A394A5-6522-4A4C-A3DF-8D9478637C84}" srcOrd="3" destOrd="0" presId="urn:microsoft.com/office/officeart/2018/2/layout/IconCircleList"/>
    <dgm:cxn modelId="{742D7BBB-0B11-4383-BC02-88DB27ED22D9}" type="presParOf" srcId="{DD5158F7-63D5-460E-9F58-002FDFA0B090}" destId="{A65764E4-5B1E-419B-840A-C56703C3DE25}" srcOrd="5" destOrd="0" presId="urn:microsoft.com/office/officeart/2018/2/layout/IconCircleList"/>
    <dgm:cxn modelId="{68683E32-EFC2-4E69-96DB-E010BABD64A3}" type="presParOf" srcId="{DD5158F7-63D5-460E-9F58-002FDFA0B090}" destId="{E2560BC0-F12A-4594-8816-409EBB28DA71}" srcOrd="6" destOrd="0" presId="urn:microsoft.com/office/officeart/2018/2/layout/IconCircleList"/>
    <dgm:cxn modelId="{4EF29470-432B-430E-947F-16A5CE01239A}" type="presParOf" srcId="{E2560BC0-F12A-4594-8816-409EBB28DA71}" destId="{3535CC10-AFAB-46A4-A667-9942F13222A8}" srcOrd="0" destOrd="0" presId="urn:microsoft.com/office/officeart/2018/2/layout/IconCircleList"/>
    <dgm:cxn modelId="{89669A95-E4C4-4FC9-B052-339DAD8E98D4}" type="presParOf" srcId="{E2560BC0-F12A-4594-8816-409EBB28DA71}" destId="{B7139536-53D8-4975-AA7D-E468B53E347C}" srcOrd="1" destOrd="0" presId="urn:microsoft.com/office/officeart/2018/2/layout/IconCircleList"/>
    <dgm:cxn modelId="{9D245787-268D-4D70-A0C7-8757F5CEA26D}" type="presParOf" srcId="{E2560BC0-F12A-4594-8816-409EBB28DA71}" destId="{442954AD-A588-4C10-92E2-BB60975B9880}" srcOrd="2" destOrd="0" presId="urn:microsoft.com/office/officeart/2018/2/layout/IconCircleList"/>
    <dgm:cxn modelId="{0D4F901F-08D9-4289-AC7E-C6C0C95674B0}" type="presParOf" srcId="{E2560BC0-F12A-4594-8816-409EBB28DA71}" destId="{11950B1A-8270-4853-A497-6076402CC2BE}" srcOrd="3" destOrd="0" presId="urn:microsoft.com/office/officeart/2018/2/layout/IconCircleList"/>
    <dgm:cxn modelId="{6B367019-3A5F-4964-B2C7-BC76016C181E}" type="presParOf" srcId="{DD5158F7-63D5-460E-9F58-002FDFA0B090}" destId="{FBAAC26F-5AAF-45D5-9A9D-FA88E5263AED}" srcOrd="7" destOrd="0" presId="urn:microsoft.com/office/officeart/2018/2/layout/IconCircleList"/>
    <dgm:cxn modelId="{1C811155-DE5C-4ABD-A81B-419F8046A949}" type="presParOf" srcId="{DD5158F7-63D5-460E-9F58-002FDFA0B090}" destId="{369C54B7-091E-4DDE-8849-32507EEC6194}" srcOrd="8" destOrd="0" presId="urn:microsoft.com/office/officeart/2018/2/layout/IconCircleList"/>
    <dgm:cxn modelId="{CE9B95B8-AA24-4808-9C11-92A2A07AF023}" type="presParOf" srcId="{369C54B7-091E-4DDE-8849-32507EEC6194}" destId="{86C17AED-604C-4B0E-B62A-2606E684AC21}" srcOrd="0" destOrd="0" presId="urn:microsoft.com/office/officeart/2018/2/layout/IconCircleList"/>
    <dgm:cxn modelId="{FE95E3B5-E94A-4AE5-8647-0AAC7F1BAF5D}" type="presParOf" srcId="{369C54B7-091E-4DDE-8849-32507EEC6194}" destId="{036FBC21-60C8-457A-880E-CC64B1AFA0FB}" srcOrd="1" destOrd="0" presId="urn:microsoft.com/office/officeart/2018/2/layout/IconCircleList"/>
    <dgm:cxn modelId="{3786BA19-E6CA-42FA-9AC6-221B73CB6924}" type="presParOf" srcId="{369C54B7-091E-4DDE-8849-32507EEC6194}" destId="{6BA27AE2-55EE-4045-824A-CC2FEE975FA5}" srcOrd="2" destOrd="0" presId="urn:microsoft.com/office/officeart/2018/2/layout/IconCircleList"/>
    <dgm:cxn modelId="{8369EAF2-ABC5-45F7-B0FA-01034125AB4C}" type="presParOf" srcId="{369C54B7-091E-4DDE-8849-32507EEC6194}" destId="{430A64D5-6587-42A4-8C83-B7FC236B9A24}" srcOrd="3" destOrd="0" presId="urn:microsoft.com/office/officeart/2018/2/layout/IconCircleList"/>
    <dgm:cxn modelId="{5CFBAD62-F3B0-400B-B14F-DD0E5DDBFADB}" type="presParOf" srcId="{DD5158F7-63D5-460E-9F58-002FDFA0B090}" destId="{62D698DF-6864-44E1-B62C-D42A6227F9A1}" srcOrd="9" destOrd="0" presId="urn:microsoft.com/office/officeart/2018/2/layout/IconCircleList"/>
    <dgm:cxn modelId="{189DD400-8BA0-4896-A1E9-B623C0A2E4A3}" type="presParOf" srcId="{DD5158F7-63D5-460E-9F58-002FDFA0B090}" destId="{BE5B1098-7E66-4B09-8D77-5AAEE7B72C9D}" srcOrd="10" destOrd="0" presId="urn:microsoft.com/office/officeart/2018/2/layout/IconCircleList"/>
    <dgm:cxn modelId="{3388CCC8-4E73-40F7-82C2-3B3C83B16965}" type="presParOf" srcId="{BE5B1098-7E66-4B09-8D77-5AAEE7B72C9D}" destId="{DF5726C3-E776-43EE-9AA7-8163A8B82134}" srcOrd="0" destOrd="0" presId="urn:microsoft.com/office/officeart/2018/2/layout/IconCircleList"/>
    <dgm:cxn modelId="{0FF8402B-3958-4967-A664-DD084E65025B}" type="presParOf" srcId="{BE5B1098-7E66-4B09-8D77-5AAEE7B72C9D}" destId="{14B211E6-B74D-47CA-95EF-CB017319734F}" srcOrd="1" destOrd="0" presId="urn:microsoft.com/office/officeart/2018/2/layout/IconCircleList"/>
    <dgm:cxn modelId="{DFFC821B-7F7E-4616-8762-A6F3D79FDE56}" type="presParOf" srcId="{BE5B1098-7E66-4B09-8D77-5AAEE7B72C9D}" destId="{708814EB-01CE-4964-9B89-8F14764E3A1B}" srcOrd="2" destOrd="0" presId="urn:microsoft.com/office/officeart/2018/2/layout/IconCircleList"/>
    <dgm:cxn modelId="{EF0AA5B2-56B0-4DBE-82F6-FF2B0D2248F0}" type="presParOf" srcId="{BE5B1098-7E66-4B09-8D77-5AAEE7B72C9D}" destId="{34CA9B5D-68A0-4F37-ADD3-1B288EA9FCA8}" srcOrd="3" destOrd="0" presId="urn:microsoft.com/office/officeart/2018/2/layout/IconCircleList"/>
    <dgm:cxn modelId="{8A7B2A67-35BF-4C49-BC24-6835703BDC74}" type="presParOf" srcId="{DD5158F7-63D5-460E-9F58-002FDFA0B090}" destId="{B096BC9D-1586-4B42-9DE4-AE6960DA8F5A}" srcOrd="11" destOrd="0" presId="urn:microsoft.com/office/officeart/2018/2/layout/IconCircleList"/>
    <dgm:cxn modelId="{1455B5B4-68B1-4145-B33C-45692C918AE8}" type="presParOf" srcId="{DD5158F7-63D5-460E-9F58-002FDFA0B090}" destId="{9F369698-D65F-4486-BA05-B35F6290058B}" srcOrd="12" destOrd="0" presId="urn:microsoft.com/office/officeart/2018/2/layout/IconCircleList"/>
    <dgm:cxn modelId="{F8FE32D3-498A-44F4-B712-B57A6ECD692F}" type="presParOf" srcId="{9F369698-D65F-4486-BA05-B35F6290058B}" destId="{E8A8EFD3-CB5D-47F6-9B54-985FE437274E}" srcOrd="0" destOrd="0" presId="urn:microsoft.com/office/officeart/2018/2/layout/IconCircleList"/>
    <dgm:cxn modelId="{939A5E92-606D-4A66-8165-206509487EE1}" type="presParOf" srcId="{9F369698-D65F-4486-BA05-B35F6290058B}" destId="{D68210A3-E0F9-4702-AD25-0126A0ED252F}" srcOrd="1" destOrd="0" presId="urn:microsoft.com/office/officeart/2018/2/layout/IconCircleList"/>
    <dgm:cxn modelId="{81BE9BA8-AAEC-47AE-9E39-E5C92A9D4030}" type="presParOf" srcId="{9F369698-D65F-4486-BA05-B35F6290058B}" destId="{5BE1D6D7-BDE2-4C47-858D-1F73BF6EF12E}" srcOrd="2" destOrd="0" presId="urn:microsoft.com/office/officeart/2018/2/layout/IconCircleList"/>
    <dgm:cxn modelId="{4F1EBA5F-4EB1-42D7-94FB-98F7A598054E}" type="presParOf" srcId="{9F369698-D65F-4486-BA05-B35F6290058B}" destId="{E7E7C12D-71F0-4A15-8D74-4D611A0877C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84A78B-8DC2-4407-8C8C-F46A39AC0BD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A43A516-E38C-4872-AD23-B8EA48E4D13C}">
      <dgm:prSet/>
      <dgm:spPr/>
      <dgm:t>
        <a:bodyPr/>
        <a:lstStyle/>
        <a:p>
          <a:r>
            <a:rPr lang="en-US"/>
            <a:t>The first step refers to configuring Maven, which is stored in a pom.xml.file</a:t>
          </a:r>
        </a:p>
      </dgm:t>
    </dgm:pt>
    <dgm:pt modelId="{48B7537C-2332-450A-90A9-ECD0A0933081}" type="parTrans" cxnId="{8B64B2D7-88D0-49FC-A545-24695072F66F}">
      <dgm:prSet/>
      <dgm:spPr/>
      <dgm:t>
        <a:bodyPr/>
        <a:lstStyle/>
        <a:p>
          <a:endParaRPr lang="en-US"/>
        </a:p>
      </dgm:t>
    </dgm:pt>
    <dgm:pt modelId="{32B7DB12-F0C7-4119-B639-258C3DF64197}" type="sibTrans" cxnId="{8B64B2D7-88D0-49FC-A545-24695072F66F}">
      <dgm:prSet/>
      <dgm:spPr/>
      <dgm:t>
        <a:bodyPr/>
        <a:lstStyle/>
        <a:p>
          <a:endParaRPr lang="en-US"/>
        </a:p>
      </dgm:t>
    </dgm:pt>
    <dgm:pt modelId="{EA42FB29-6794-4A2D-AA7D-F4D03F85E04C}">
      <dgm:prSet/>
      <dgm:spPr/>
      <dgm:t>
        <a:bodyPr/>
        <a:lstStyle/>
        <a:p>
          <a:r>
            <a:rPr lang="en-US"/>
            <a:t>The POM file includes all of the configurations that Maven needs. The second step is to download the dependencies defined in pom.xml into the local repository from the central repository</a:t>
          </a:r>
        </a:p>
      </dgm:t>
    </dgm:pt>
    <dgm:pt modelId="{0B0B105A-3618-4BE8-8799-ECE7804C60E2}" type="parTrans" cxnId="{31D24D07-7546-4CAE-B17D-EDBED767DA39}">
      <dgm:prSet/>
      <dgm:spPr/>
      <dgm:t>
        <a:bodyPr/>
        <a:lstStyle/>
        <a:p>
          <a:endParaRPr lang="en-US"/>
        </a:p>
      </dgm:t>
    </dgm:pt>
    <dgm:pt modelId="{06B08C4A-5C24-4DF1-A767-F86E37EFADF0}" type="sibTrans" cxnId="{31D24D07-7546-4CAE-B17D-EDBED767DA39}">
      <dgm:prSet/>
      <dgm:spPr/>
      <dgm:t>
        <a:bodyPr/>
        <a:lstStyle/>
        <a:p>
          <a:endParaRPr lang="en-US"/>
        </a:p>
      </dgm:t>
    </dgm:pt>
    <dgm:pt modelId="{4104B539-899C-435F-A643-632D79661DFF}">
      <dgm:prSet/>
      <dgm:spPr/>
      <dgm:t>
        <a:bodyPr/>
        <a:lstStyle/>
        <a:p>
          <a:r>
            <a:rPr lang="en-US" dirty="0"/>
            <a:t>After the user starts working in Maven, the tool provides various default settings, so there is no need to add every configuration in the pom.xml</a:t>
          </a:r>
        </a:p>
      </dgm:t>
    </dgm:pt>
    <dgm:pt modelId="{8406E3E7-EE7E-4907-898B-80B2F2B43766}" type="parTrans" cxnId="{3D2B498F-D164-4C2C-9251-14AF0425451F}">
      <dgm:prSet/>
      <dgm:spPr/>
      <dgm:t>
        <a:bodyPr/>
        <a:lstStyle/>
        <a:p>
          <a:endParaRPr lang="en-US"/>
        </a:p>
      </dgm:t>
    </dgm:pt>
    <dgm:pt modelId="{782D4D25-49B3-4EDB-BD5C-84E09388CCBB}" type="sibTrans" cxnId="{3D2B498F-D164-4C2C-9251-14AF0425451F}">
      <dgm:prSet/>
      <dgm:spPr/>
      <dgm:t>
        <a:bodyPr/>
        <a:lstStyle/>
        <a:p>
          <a:endParaRPr lang="en-US"/>
        </a:p>
      </dgm:t>
    </dgm:pt>
    <dgm:pt modelId="{E1A4D297-0483-473F-B2AC-E1A382A2364A}" type="pres">
      <dgm:prSet presAssocID="{FB84A78B-8DC2-4407-8C8C-F46A39AC0BD0}" presName="vert0" presStyleCnt="0">
        <dgm:presLayoutVars>
          <dgm:dir/>
          <dgm:animOne val="branch"/>
          <dgm:animLvl val="lvl"/>
        </dgm:presLayoutVars>
      </dgm:prSet>
      <dgm:spPr/>
    </dgm:pt>
    <dgm:pt modelId="{84CE4D8A-5322-486F-9F8F-8806E672F1E4}" type="pres">
      <dgm:prSet presAssocID="{EA43A516-E38C-4872-AD23-B8EA48E4D13C}" presName="thickLine" presStyleLbl="alignNode1" presStyleIdx="0" presStyleCnt="3"/>
      <dgm:spPr/>
    </dgm:pt>
    <dgm:pt modelId="{02D3C3E4-6173-421D-9336-98BC837387E3}" type="pres">
      <dgm:prSet presAssocID="{EA43A516-E38C-4872-AD23-B8EA48E4D13C}" presName="horz1" presStyleCnt="0"/>
      <dgm:spPr/>
    </dgm:pt>
    <dgm:pt modelId="{4DC815B9-0481-4AE0-B854-4780BD83C45A}" type="pres">
      <dgm:prSet presAssocID="{EA43A516-E38C-4872-AD23-B8EA48E4D13C}" presName="tx1" presStyleLbl="revTx" presStyleIdx="0" presStyleCnt="3"/>
      <dgm:spPr/>
    </dgm:pt>
    <dgm:pt modelId="{85DE981A-C093-4687-B8D3-373DB9A7556F}" type="pres">
      <dgm:prSet presAssocID="{EA43A516-E38C-4872-AD23-B8EA48E4D13C}" presName="vert1" presStyleCnt="0"/>
      <dgm:spPr/>
    </dgm:pt>
    <dgm:pt modelId="{81D05360-0D96-4055-B245-7C450ECD9AFA}" type="pres">
      <dgm:prSet presAssocID="{EA42FB29-6794-4A2D-AA7D-F4D03F85E04C}" presName="thickLine" presStyleLbl="alignNode1" presStyleIdx="1" presStyleCnt="3"/>
      <dgm:spPr/>
    </dgm:pt>
    <dgm:pt modelId="{D13465ED-A73A-47F1-93B2-EB5683EEBB85}" type="pres">
      <dgm:prSet presAssocID="{EA42FB29-6794-4A2D-AA7D-F4D03F85E04C}" presName="horz1" presStyleCnt="0"/>
      <dgm:spPr/>
    </dgm:pt>
    <dgm:pt modelId="{D80247A9-20CB-4CB0-9CCD-77BA6BD7E3EC}" type="pres">
      <dgm:prSet presAssocID="{EA42FB29-6794-4A2D-AA7D-F4D03F85E04C}" presName="tx1" presStyleLbl="revTx" presStyleIdx="1" presStyleCnt="3"/>
      <dgm:spPr/>
    </dgm:pt>
    <dgm:pt modelId="{A4CFB850-B5EF-448B-B610-8E679AF662B3}" type="pres">
      <dgm:prSet presAssocID="{EA42FB29-6794-4A2D-AA7D-F4D03F85E04C}" presName="vert1" presStyleCnt="0"/>
      <dgm:spPr/>
    </dgm:pt>
    <dgm:pt modelId="{A39589FF-8C63-4BC8-92A4-3B77AD595CAF}" type="pres">
      <dgm:prSet presAssocID="{4104B539-899C-435F-A643-632D79661DFF}" presName="thickLine" presStyleLbl="alignNode1" presStyleIdx="2" presStyleCnt="3"/>
      <dgm:spPr/>
    </dgm:pt>
    <dgm:pt modelId="{7756BB40-17BF-48AE-B3D6-2860E411DDB8}" type="pres">
      <dgm:prSet presAssocID="{4104B539-899C-435F-A643-632D79661DFF}" presName="horz1" presStyleCnt="0"/>
      <dgm:spPr/>
    </dgm:pt>
    <dgm:pt modelId="{17EEEAF4-8C69-4F28-A206-D00572D5290F}" type="pres">
      <dgm:prSet presAssocID="{4104B539-899C-435F-A643-632D79661DFF}" presName="tx1" presStyleLbl="revTx" presStyleIdx="2" presStyleCnt="3"/>
      <dgm:spPr/>
    </dgm:pt>
    <dgm:pt modelId="{5C1B1C44-36A4-4519-9A64-715DA5AADB20}" type="pres">
      <dgm:prSet presAssocID="{4104B539-899C-435F-A643-632D79661DFF}" presName="vert1" presStyleCnt="0"/>
      <dgm:spPr/>
    </dgm:pt>
  </dgm:ptLst>
  <dgm:cxnLst>
    <dgm:cxn modelId="{31D24D07-7546-4CAE-B17D-EDBED767DA39}" srcId="{FB84A78B-8DC2-4407-8C8C-F46A39AC0BD0}" destId="{EA42FB29-6794-4A2D-AA7D-F4D03F85E04C}" srcOrd="1" destOrd="0" parTransId="{0B0B105A-3618-4BE8-8799-ECE7804C60E2}" sibTransId="{06B08C4A-5C24-4DF1-A767-F86E37EFADF0}"/>
    <dgm:cxn modelId="{436D9267-A74F-4889-AED3-F17C01F2AE92}" type="presOf" srcId="{EA43A516-E38C-4872-AD23-B8EA48E4D13C}" destId="{4DC815B9-0481-4AE0-B854-4780BD83C45A}" srcOrd="0" destOrd="0" presId="urn:microsoft.com/office/officeart/2008/layout/LinedList"/>
    <dgm:cxn modelId="{75875D85-5AB6-4AE8-8A31-446BF78947E9}" type="presOf" srcId="{FB84A78B-8DC2-4407-8C8C-F46A39AC0BD0}" destId="{E1A4D297-0483-473F-B2AC-E1A382A2364A}" srcOrd="0" destOrd="0" presId="urn:microsoft.com/office/officeart/2008/layout/LinedList"/>
    <dgm:cxn modelId="{3D2B498F-D164-4C2C-9251-14AF0425451F}" srcId="{FB84A78B-8DC2-4407-8C8C-F46A39AC0BD0}" destId="{4104B539-899C-435F-A643-632D79661DFF}" srcOrd="2" destOrd="0" parTransId="{8406E3E7-EE7E-4907-898B-80B2F2B43766}" sibTransId="{782D4D25-49B3-4EDB-BD5C-84E09388CCBB}"/>
    <dgm:cxn modelId="{A6D8F2A8-CE32-4485-AB81-DD2188CAF894}" type="presOf" srcId="{EA42FB29-6794-4A2D-AA7D-F4D03F85E04C}" destId="{D80247A9-20CB-4CB0-9CCD-77BA6BD7E3EC}" srcOrd="0" destOrd="0" presId="urn:microsoft.com/office/officeart/2008/layout/LinedList"/>
    <dgm:cxn modelId="{91AE85D5-F4A2-4689-A8E7-C16CE7C64887}" type="presOf" srcId="{4104B539-899C-435F-A643-632D79661DFF}" destId="{17EEEAF4-8C69-4F28-A206-D00572D5290F}" srcOrd="0" destOrd="0" presId="urn:microsoft.com/office/officeart/2008/layout/LinedList"/>
    <dgm:cxn modelId="{8B64B2D7-88D0-49FC-A545-24695072F66F}" srcId="{FB84A78B-8DC2-4407-8C8C-F46A39AC0BD0}" destId="{EA43A516-E38C-4872-AD23-B8EA48E4D13C}" srcOrd="0" destOrd="0" parTransId="{48B7537C-2332-450A-90A9-ECD0A0933081}" sibTransId="{32B7DB12-F0C7-4119-B639-258C3DF64197}"/>
    <dgm:cxn modelId="{89938F37-AFBC-4933-BE8D-E1734C37A02F}" type="presParOf" srcId="{E1A4D297-0483-473F-B2AC-E1A382A2364A}" destId="{84CE4D8A-5322-486F-9F8F-8806E672F1E4}" srcOrd="0" destOrd="0" presId="urn:microsoft.com/office/officeart/2008/layout/LinedList"/>
    <dgm:cxn modelId="{C0DFDF53-1E78-4384-A3B9-083048DCC6D2}" type="presParOf" srcId="{E1A4D297-0483-473F-B2AC-E1A382A2364A}" destId="{02D3C3E4-6173-421D-9336-98BC837387E3}" srcOrd="1" destOrd="0" presId="urn:microsoft.com/office/officeart/2008/layout/LinedList"/>
    <dgm:cxn modelId="{19E64F1B-8698-41D5-8A16-F94B6A792ED3}" type="presParOf" srcId="{02D3C3E4-6173-421D-9336-98BC837387E3}" destId="{4DC815B9-0481-4AE0-B854-4780BD83C45A}" srcOrd="0" destOrd="0" presId="urn:microsoft.com/office/officeart/2008/layout/LinedList"/>
    <dgm:cxn modelId="{B3135672-9875-4DAC-81A0-EC583116C686}" type="presParOf" srcId="{02D3C3E4-6173-421D-9336-98BC837387E3}" destId="{85DE981A-C093-4687-B8D3-373DB9A7556F}" srcOrd="1" destOrd="0" presId="urn:microsoft.com/office/officeart/2008/layout/LinedList"/>
    <dgm:cxn modelId="{2B690EBE-2047-40E6-A70B-435D9AA70F98}" type="presParOf" srcId="{E1A4D297-0483-473F-B2AC-E1A382A2364A}" destId="{81D05360-0D96-4055-B245-7C450ECD9AFA}" srcOrd="2" destOrd="0" presId="urn:microsoft.com/office/officeart/2008/layout/LinedList"/>
    <dgm:cxn modelId="{920A49A5-527D-4879-96D3-5B1FE1C9B3A2}" type="presParOf" srcId="{E1A4D297-0483-473F-B2AC-E1A382A2364A}" destId="{D13465ED-A73A-47F1-93B2-EB5683EEBB85}" srcOrd="3" destOrd="0" presId="urn:microsoft.com/office/officeart/2008/layout/LinedList"/>
    <dgm:cxn modelId="{2F054B85-1F6B-4637-B246-9AD52680C870}" type="presParOf" srcId="{D13465ED-A73A-47F1-93B2-EB5683EEBB85}" destId="{D80247A9-20CB-4CB0-9CCD-77BA6BD7E3EC}" srcOrd="0" destOrd="0" presId="urn:microsoft.com/office/officeart/2008/layout/LinedList"/>
    <dgm:cxn modelId="{E324FEFB-6D28-4F44-A8C8-FF6794C22B08}" type="presParOf" srcId="{D13465ED-A73A-47F1-93B2-EB5683EEBB85}" destId="{A4CFB850-B5EF-448B-B610-8E679AF662B3}" srcOrd="1" destOrd="0" presId="urn:microsoft.com/office/officeart/2008/layout/LinedList"/>
    <dgm:cxn modelId="{3CA94E89-0FFF-49BF-93B4-03E2C6179A78}" type="presParOf" srcId="{E1A4D297-0483-473F-B2AC-E1A382A2364A}" destId="{A39589FF-8C63-4BC8-92A4-3B77AD595CAF}" srcOrd="4" destOrd="0" presId="urn:microsoft.com/office/officeart/2008/layout/LinedList"/>
    <dgm:cxn modelId="{BF36852C-A484-4174-B142-6B6B050D7835}" type="presParOf" srcId="{E1A4D297-0483-473F-B2AC-E1A382A2364A}" destId="{7756BB40-17BF-48AE-B3D6-2860E411DDB8}" srcOrd="5" destOrd="0" presId="urn:microsoft.com/office/officeart/2008/layout/LinedList"/>
    <dgm:cxn modelId="{FA7EB3E4-2E15-4A08-A368-536CFD679337}" type="presParOf" srcId="{7756BB40-17BF-48AE-B3D6-2860E411DDB8}" destId="{17EEEAF4-8C69-4F28-A206-D00572D5290F}" srcOrd="0" destOrd="0" presId="urn:microsoft.com/office/officeart/2008/layout/LinedList"/>
    <dgm:cxn modelId="{36797F4D-0112-4A73-B356-AF42411F793A}" type="presParOf" srcId="{7756BB40-17BF-48AE-B3D6-2860E411DDB8}" destId="{5C1B1C44-36A4-4519-9A64-715DA5AADB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6EC59F-55FC-443E-88B7-98282D6F413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3F70DA0-5526-4EBD-86D1-F7EF0BCE84AB}">
      <dgm:prSet/>
      <dgm:spPr/>
      <dgm:t>
        <a:bodyPr/>
        <a:lstStyle/>
        <a:p>
          <a:r>
            <a:rPr lang="en-US"/>
            <a:t>Project Object Model (POM) refers to the XML files with all the information regarding project and configuration details</a:t>
          </a:r>
        </a:p>
      </dgm:t>
    </dgm:pt>
    <dgm:pt modelId="{73F54212-A048-475C-AC05-6C3359808E08}" type="parTrans" cxnId="{EF04B128-3441-416A-8CA9-F4891FC0D857}">
      <dgm:prSet/>
      <dgm:spPr/>
      <dgm:t>
        <a:bodyPr/>
        <a:lstStyle/>
        <a:p>
          <a:endParaRPr lang="en-US"/>
        </a:p>
      </dgm:t>
    </dgm:pt>
    <dgm:pt modelId="{A73A6276-6722-4BF2-9B7E-DAA142AE0B3F}" type="sibTrans" cxnId="{EF04B128-3441-416A-8CA9-F4891FC0D857}">
      <dgm:prSet/>
      <dgm:spPr/>
      <dgm:t>
        <a:bodyPr/>
        <a:lstStyle/>
        <a:p>
          <a:endParaRPr lang="en-US"/>
        </a:p>
      </dgm:t>
    </dgm:pt>
    <dgm:pt modelId="{0DBBCA71-0767-412D-BB56-D70E762F1AE4}">
      <dgm:prSet/>
      <dgm:spPr/>
      <dgm:t>
        <a:bodyPr/>
        <a:lstStyle/>
        <a:p>
          <a:r>
            <a:rPr lang="en-US"/>
            <a:t>It contains the project description, as well as details regarding the versioning and configuration management of the project</a:t>
          </a:r>
        </a:p>
      </dgm:t>
    </dgm:pt>
    <dgm:pt modelId="{6C71FAEE-D5C8-4CE1-8F77-250EB3B43668}" type="parTrans" cxnId="{3A33E3A3-1304-43BC-B107-C81F2BF1CFE4}">
      <dgm:prSet/>
      <dgm:spPr/>
      <dgm:t>
        <a:bodyPr/>
        <a:lstStyle/>
        <a:p>
          <a:endParaRPr lang="en-US"/>
        </a:p>
      </dgm:t>
    </dgm:pt>
    <dgm:pt modelId="{6F753B3E-F875-42C8-9F0C-858A6FC0B900}" type="sibTrans" cxnId="{3A33E3A3-1304-43BC-B107-C81F2BF1CFE4}">
      <dgm:prSet/>
      <dgm:spPr/>
      <dgm:t>
        <a:bodyPr/>
        <a:lstStyle/>
        <a:p>
          <a:endParaRPr lang="en-US"/>
        </a:p>
      </dgm:t>
    </dgm:pt>
    <dgm:pt modelId="{1310CCF1-D29C-4E4C-8C0D-C3B50E6CC87F}">
      <dgm:prSet/>
      <dgm:spPr/>
      <dgm:t>
        <a:bodyPr/>
        <a:lstStyle/>
        <a:p>
          <a:r>
            <a:rPr lang="en-US"/>
            <a:t>The XML file is in the project home directory. Maven searches for the POM in the current directory when any given task needs to be executed</a:t>
          </a:r>
        </a:p>
      </dgm:t>
    </dgm:pt>
    <dgm:pt modelId="{86792751-8166-4DBB-B15C-410F6CF0983C}" type="parTrans" cxnId="{6747766F-FEDD-427F-8C6A-C5FBAE652FD3}">
      <dgm:prSet/>
      <dgm:spPr/>
      <dgm:t>
        <a:bodyPr/>
        <a:lstStyle/>
        <a:p>
          <a:endParaRPr lang="en-US"/>
        </a:p>
      </dgm:t>
    </dgm:pt>
    <dgm:pt modelId="{BC1E240A-60D1-4FB8-B81D-E4A9CA49E6FC}" type="sibTrans" cxnId="{6747766F-FEDD-427F-8C6A-C5FBAE652FD3}">
      <dgm:prSet/>
      <dgm:spPr/>
      <dgm:t>
        <a:bodyPr/>
        <a:lstStyle/>
        <a:p>
          <a:endParaRPr lang="en-US"/>
        </a:p>
      </dgm:t>
    </dgm:pt>
    <dgm:pt modelId="{1C8B8B0A-C5BE-430C-A0B5-49ADDF5B5650}" type="pres">
      <dgm:prSet presAssocID="{346EC59F-55FC-443E-88B7-98282D6F4133}" presName="vert0" presStyleCnt="0">
        <dgm:presLayoutVars>
          <dgm:dir/>
          <dgm:animOne val="branch"/>
          <dgm:animLvl val="lvl"/>
        </dgm:presLayoutVars>
      </dgm:prSet>
      <dgm:spPr/>
    </dgm:pt>
    <dgm:pt modelId="{8E0A80AD-9FDA-4567-BC5D-3E4B415AA5B7}" type="pres">
      <dgm:prSet presAssocID="{93F70DA0-5526-4EBD-86D1-F7EF0BCE84AB}" presName="thickLine" presStyleLbl="alignNode1" presStyleIdx="0" presStyleCnt="3"/>
      <dgm:spPr/>
    </dgm:pt>
    <dgm:pt modelId="{C9BD4E5E-76B1-472C-850C-CC6930B36F01}" type="pres">
      <dgm:prSet presAssocID="{93F70DA0-5526-4EBD-86D1-F7EF0BCE84AB}" presName="horz1" presStyleCnt="0"/>
      <dgm:spPr/>
    </dgm:pt>
    <dgm:pt modelId="{085E91FA-28E9-4990-9E6A-DA0AE603FB27}" type="pres">
      <dgm:prSet presAssocID="{93F70DA0-5526-4EBD-86D1-F7EF0BCE84AB}" presName="tx1" presStyleLbl="revTx" presStyleIdx="0" presStyleCnt="3"/>
      <dgm:spPr/>
    </dgm:pt>
    <dgm:pt modelId="{9750C500-6DD1-4329-B0BB-5C0724F52BE8}" type="pres">
      <dgm:prSet presAssocID="{93F70DA0-5526-4EBD-86D1-F7EF0BCE84AB}" presName="vert1" presStyleCnt="0"/>
      <dgm:spPr/>
    </dgm:pt>
    <dgm:pt modelId="{B07FA57B-6164-48C2-B715-BAE93E13DCA6}" type="pres">
      <dgm:prSet presAssocID="{0DBBCA71-0767-412D-BB56-D70E762F1AE4}" presName="thickLine" presStyleLbl="alignNode1" presStyleIdx="1" presStyleCnt="3"/>
      <dgm:spPr/>
    </dgm:pt>
    <dgm:pt modelId="{750F123F-A45F-448C-A234-34CA75F1E499}" type="pres">
      <dgm:prSet presAssocID="{0DBBCA71-0767-412D-BB56-D70E762F1AE4}" presName="horz1" presStyleCnt="0"/>
      <dgm:spPr/>
    </dgm:pt>
    <dgm:pt modelId="{19E87DDE-B9D8-4EAC-A067-D20D2B32C0F3}" type="pres">
      <dgm:prSet presAssocID="{0DBBCA71-0767-412D-BB56-D70E762F1AE4}" presName="tx1" presStyleLbl="revTx" presStyleIdx="1" presStyleCnt="3"/>
      <dgm:spPr/>
    </dgm:pt>
    <dgm:pt modelId="{DEE9687D-8EC7-43F6-8D69-084A64072737}" type="pres">
      <dgm:prSet presAssocID="{0DBBCA71-0767-412D-BB56-D70E762F1AE4}" presName="vert1" presStyleCnt="0"/>
      <dgm:spPr/>
    </dgm:pt>
    <dgm:pt modelId="{856D6249-ED90-4C45-AA03-6E6F4EB81C95}" type="pres">
      <dgm:prSet presAssocID="{1310CCF1-D29C-4E4C-8C0D-C3B50E6CC87F}" presName="thickLine" presStyleLbl="alignNode1" presStyleIdx="2" presStyleCnt="3"/>
      <dgm:spPr/>
    </dgm:pt>
    <dgm:pt modelId="{EFC63D51-C7AC-49C4-99A1-4BDEC2639416}" type="pres">
      <dgm:prSet presAssocID="{1310CCF1-D29C-4E4C-8C0D-C3B50E6CC87F}" presName="horz1" presStyleCnt="0"/>
      <dgm:spPr/>
    </dgm:pt>
    <dgm:pt modelId="{EBE14682-41C2-4BF8-A6BA-25573188BAD6}" type="pres">
      <dgm:prSet presAssocID="{1310CCF1-D29C-4E4C-8C0D-C3B50E6CC87F}" presName="tx1" presStyleLbl="revTx" presStyleIdx="2" presStyleCnt="3"/>
      <dgm:spPr/>
    </dgm:pt>
    <dgm:pt modelId="{3C5111A5-2DB3-40FE-8EAB-B38601B52C18}" type="pres">
      <dgm:prSet presAssocID="{1310CCF1-D29C-4E4C-8C0D-C3B50E6CC87F}" presName="vert1" presStyleCnt="0"/>
      <dgm:spPr/>
    </dgm:pt>
  </dgm:ptLst>
  <dgm:cxnLst>
    <dgm:cxn modelId="{57C03A07-39CB-4F31-A3DC-574E81B11E14}" type="presOf" srcId="{0DBBCA71-0767-412D-BB56-D70E762F1AE4}" destId="{19E87DDE-B9D8-4EAC-A067-D20D2B32C0F3}" srcOrd="0" destOrd="0" presId="urn:microsoft.com/office/officeart/2008/layout/LinedList"/>
    <dgm:cxn modelId="{EF04B128-3441-416A-8CA9-F4891FC0D857}" srcId="{346EC59F-55FC-443E-88B7-98282D6F4133}" destId="{93F70DA0-5526-4EBD-86D1-F7EF0BCE84AB}" srcOrd="0" destOrd="0" parTransId="{73F54212-A048-475C-AC05-6C3359808E08}" sibTransId="{A73A6276-6722-4BF2-9B7E-DAA142AE0B3F}"/>
    <dgm:cxn modelId="{9922C235-1795-41F4-97AE-69907C9F409E}" type="presOf" srcId="{346EC59F-55FC-443E-88B7-98282D6F4133}" destId="{1C8B8B0A-C5BE-430C-A0B5-49ADDF5B5650}" srcOrd="0" destOrd="0" presId="urn:microsoft.com/office/officeart/2008/layout/LinedList"/>
    <dgm:cxn modelId="{9FA8A939-530C-4E92-B311-3064AE6A96F4}" type="presOf" srcId="{1310CCF1-D29C-4E4C-8C0D-C3B50E6CC87F}" destId="{EBE14682-41C2-4BF8-A6BA-25573188BAD6}" srcOrd="0" destOrd="0" presId="urn:microsoft.com/office/officeart/2008/layout/LinedList"/>
    <dgm:cxn modelId="{6747766F-FEDD-427F-8C6A-C5FBAE652FD3}" srcId="{346EC59F-55FC-443E-88B7-98282D6F4133}" destId="{1310CCF1-D29C-4E4C-8C0D-C3B50E6CC87F}" srcOrd="2" destOrd="0" parTransId="{86792751-8166-4DBB-B15C-410F6CF0983C}" sibTransId="{BC1E240A-60D1-4FB8-B81D-E4A9CA49E6FC}"/>
    <dgm:cxn modelId="{3A33E3A3-1304-43BC-B107-C81F2BF1CFE4}" srcId="{346EC59F-55FC-443E-88B7-98282D6F4133}" destId="{0DBBCA71-0767-412D-BB56-D70E762F1AE4}" srcOrd="1" destOrd="0" parTransId="{6C71FAEE-D5C8-4CE1-8F77-250EB3B43668}" sibTransId="{6F753B3E-F875-42C8-9F0C-858A6FC0B900}"/>
    <dgm:cxn modelId="{FF7841BE-85FB-4A76-B38A-DA4889B3D652}" type="presOf" srcId="{93F70DA0-5526-4EBD-86D1-F7EF0BCE84AB}" destId="{085E91FA-28E9-4990-9E6A-DA0AE603FB27}" srcOrd="0" destOrd="0" presId="urn:microsoft.com/office/officeart/2008/layout/LinedList"/>
    <dgm:cxn modelId="{9B57BDE8-2489-4A74-8D37-1EB1EDD1317C}" type="presParOf" srcId="{1C8B8B0A-C5BE-430C-A0B5-49ADDF5B5650}" destId="{8E0A80AD-9FDA-4567-BC5D-3E4B415AA5B7}" srcOrd="0" destOrd="0" presId="urn:microsoft.com/office/officeart/2008/layout/LinedList"/>
    <dgm:cxn modelId="{05240578-BCCF-41D5-9C11-FCB57CD0C72D}" type="presParOf" srcId="{1C8B8B0A-C5BE-430C-A0B5-49ADDF5B5650}" destId="{C9BD4E5E-76B1-472C-850C-CC6930B36F01}" srcOrd="1" destOrd="0" presId="urn:microsoft.com/office/officeart/2008/layout/LinedList"/>
    <dgm:cxn modelId="{E7AA3CD7-81EE-494E-A8E5-4F6B96367364}" type="presParOf" srcId="{C9BD4E5E-76B1-472C-850C-CC6930B36F01}" destId="{085E91FA-28E9-4990-9E6A-DA0AE603FB27}" srcOrd="0" destOrd="0" presId="urn:microsoft.com/office/officeart/2008/layout/LinedList"/>
    <dgm:cxn modelId="{B93B1D9A-00CE-4ACD-99CD-74CA10FFC306}" type="presParOf" srcId="{C9BD4E5E-76B1-472C-850C-CC6930B36F01}" destId="{9750C500-6DD1-4329-B0BB-5C0724F52BE8}" srcOrd="1" destOrd="0" presId="urn:microsoft.com/office/officeart/2008/layout/LinedList"/>
    <dgm:cxn modelId="{0A34833A-1BE0-4527-A8FC-901C6BC21A2B}" type="presParOf" srcId="{1C8B8B0A-C5BE-430C-A0B5-49ADDF5B5650}" destId="{B07FA57B-6164-48C2-B715-BAE93E13DCA6}" srcOrd="2" destOrd="0" presId="urn:microsoft.com/office/officeart/2008/layout/LinedList"/>
    <dgm:cxn modelId="{EAA67FF0-CD8E-4E4A-AE58-0A819A1AE01B}" type="presParOf" srcId="{1C8B8B0A-C5BE-430C-A0B5-49ADDF5B5650}" destId="{750F123F-A45F-448C-A234-34CA75F1E499}" srcOrd="3" destOrd="0" presId="urn:microsoft.com/office/officeart/2008/layout/LinedList"/>
    <dgm:cxn modelId="{88FDA995-941E-45E7-B472-5FA82A90C4FB}" type="presParOf" srcId="{750F123F-A45F-448C-A234-34CA75F1E499}" destId="{19E87DDE-B9D8-4EAC-A067-D20D2B32C0F3}" srcOrd="0" destOrd="0" presId="urn:microsoft.com/office/officeart/2008/layout/LinedList"/>
    <dgm:cxn modelId="{2D4E4FFD-82EB-43A5-A838-93EBC8746EED}" type="presParOf" srcId="{750F123F-A45F-448C-A234-34CA75F1E499}" destId="{DEE9687D-8EC7-43F6-8D69-084A64072737}" srcOrd="1" destOrd="0" presId="urn:microsoft.com/office/officeart/2008/layout/LinedList"/>
    <dgm:cxn modelId="{2C3C4932-5957-4AC4-A3D0-6D93234FFB36}" type="presParOf" srcId="{1C8B8B0A-C5BE-430C-A0B5-49ADDF5B5650}" destId="{856D6249-ED90-4C45-AA03-6E6F4EB81C95}" srcOrd="4" destOrd="0" presId="urn:microsoft.com/office/officeart/2008/layout/LinedList"/>
    <dgm:cxn modelId="{F3000369-41A9-475F-B645-F6FFDCE5AB9F}" type="presParOf" srcId="{1C8B8B0A-C5BE-430C-A0B5-49ADDF5B5650}" destId="{EFC63D51-C7AC-49C4-99A1-4BDEC2639416}" srcOrd="5" destOrd="0" presId="urn:microsoft.com/office/officeart/2008/layout/LinedList"/>
    <dgm:cxn modelId="{D65A5E05-94C2-498B-920A-0F602F0E1BB2}" type="presParOf" srcId="{EFC63D51-C7AC-49C4-99A1-4BDEC2639416}" destId="{EBE14682-41C2-4BF8-A6BA-25573188BAD6}" srcOrd="0" destOrd="0" presId="urn:microsoft.com/office/officeart/2008/layout/LinedList"/>
    <dgm:cxn modelId="{78B05C53-F1BE-43E8-ABE7-C42B6AFED8CE}" type="presParOf" srcId="{EFC63D51-C7AC-49C4-99A1-4BDEC2639416}" destId="{3C5111A5-2DB3-40FE-8EAB-B38601B52C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60DC3D-4CA0-4495-B6A8-F60DBE577F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36A4C9-22C6-4FBF-9BA3-44A1BE7803DA}">
      <dgm:prSet/>
      <dgm:spPr/>
      <dgm:t>
        <a:bodyPr/>
        <a:lstStyle/>
        <a:p>
          <a:pPr>
            <a:lnSpc>
              <a:spcPct val="100000"/>
            </a:lnSpc>
          </a:pPr>
          <a:r>
            <a:rPr lang="en-US" dirty="0"/>
            <a:t>Helps manage all the processes, such as building, documentation, releasing, and distribution in project management</a:t>
          </a:r>
        </a:p>
      </dgm:t>
    </dgm:pt>
    <dgm:pt modelId="{86463A41-B564-4C45-9C0A-72B41DE57F1A}" type="parTrans" cxnId="{12F79530-E0ED-402F-B3DB-3661CF0BF908}">
      <dgm:prSet/>
      <dgm:spPr/>
      <dgm:t>
        <a:bodyPr/>
        <a:lstStyle/>
        <a:p>
          <a:endParaRPr lang="en-US"/>
        </a:p>
      </dgm:t>
    </dgm:pt>
    <dgm:pt modelId="{C41C7654-0877-4F78-88EB-707CA621F61A}" type="sibTrans" cxnId="{12F79530-E0ED-402F-B3DB-3661CF0BF908}">
      <dgm:prSet/>
      <dgm:spPr/>
      <dgm:t>
        <a:bodyPr/>
        <a:lstStyle/>
        <a:p>
          <a:endParaRPr lang="en-US"/>
        </a:p>
      </dgm:t>
    </dgm:pt>
    <dgm:pt modelId="{4231543B-5C8E-42AD-945C-F906EB226FCB}">
      <dgm:prSet/>
      <dgm:spPr/>
      <dgm:t>
        <a:bodyPr/>
        <a:lstStyle/>
        <a:p>
          <a:pPr>
            <a:lnSpc>
              <a:spcPct val="100000"/>
            </a:lnSpc>
          </a:pPr>
          <a:r>
            <a:rPr lang="en-US" b="0" i="0" dirty="0"/>
            <a:t>The tool simplifies the way of project building by increasing the performance of the project and the building process</a:t>
          </a:r>
          <a:endParaRPr lang="en-US" dirty="0"/>
        </a:p>
      </dgm:t>
    </dgm:pt>
    <dgm:pt modelId="{5BF05D5F-EDE8-499F-8CB6-5AFDCC224579}" type="parTrans" cxnId="{7558AB25-1F42-4E01-AFDB-18044EA9FF83}">
      <dgm:prSet/>
      <dgm:spPr/>
      <dgm:t>
        <a:bodyPr/>
        <a:lstStyle/>
        <a:p>
          <a:endParaRPr lang="en-US"/>
        </a:p>
      </dgm:t>
    </dgm:pt>
    <dgm:pt modelId="{DB187326-56B9-4BC5-8481-F5E685144A54}" type="sibTrans" cxnId="{7558AB25-1F42-4E01-AFDB-18044EA9FF83}">
      <dgm:prSet/>
      <dgm:spPr/>
      <dgm:t>
        <a:bodyPr/>
        <a:lstStyle/>
        <a:p>
          <a:endParaRPr lang="en-US"/>
        </a:p>
      </dgm:t>
    </dgm:pt>
    <dgm:pt modelId="{F0189A83-51EB-4FC0-98D4-BE7BE3795F24}">
      <dgm:prSet/>
      <dgm:spPr/>
      <dgm:t>
        <a:bodyPr/>
        <a:lstStyle/>
        <a:p>
          <a:pPr>
            <a:lnSpc>
              <a:spcPct val="100000"/>
            </a:lnSpc>
          </a:pPr>
          <a:r>
            <a:rPr lang="en-US" dirty="0"/>
            <a:t>The task of downloading Jar files and other dependencies is done automatically</a:t>
          </a:r>
        </a:p>
      </dgm:t>
    </dgm:pt>
    <dgm:pt modelId="{19E94B83-4561-4EC1-914F-F8AD79EF3D3A}" type="parTrans" cxnId="{FB3D0C3C-EA0A-48FC-A7FD-F03E0D242FB9}">
      <dgm:prSet/>
      <dgm:spPr/>
      <dgm:t>
        <a:bodyPr/>
        <a:lstStyle/>
        <a:p>
          <a:endParaRPr lang="en-US"/>
        </a:p>
      </dgm:t>
    </dgm:pt>
    <dgm:pt modelId="{1E56A1DD-0D40-442E-AF84-9645ACA421BD}" type="sibTrans" cxnId="{FB3D0C3C-EA0A-48FC-A7FD-F03E0D242FB9}">
      <dgm:prSet/>
      <dgm:spPr/>
      <dgm:t>
        <a:bodyPr/>
        <a:lstStyle/>
        <a:p>
          <a:endParaRPr lang="en-US"/>
        </a:p>
      </dgm:t>
    </dgm:pt>
    <dgm:pt modelId="{92A31360-6661-46EC-B7C5-D906FEF4F9D2}">
      <dgm:prSet/>
      <dgm:spPr/>
      <dgm:t>
        <a:bodyPr/>
        <a:lstStyle/>
        <a:p>
          <a:pPr>
            <a:lnSpc>
              <a:spcPct val="100000"/>
            </a:lnSpc>
          </a:pPr>
          <a:r>
            <a:rPr lang="en-US"/>
            <a:t>Provides easy access to all the required information </a:t>
          </a:r>
        </a:p>
      </dgm:t>
    </dgm:pt>
    <dgm:pt modelId="{9EC3D114-F178-4BA7-92AA-65B24A56F7DD}" type="parTrans" cxnId="{0EE77F2D-C3F8-47F5-B5BA-36141754DC67}">
      <dgm:prSet/>
      <dgm:spPr/>
      <dgm:t>
        <a:bodyPr/>
        <a:lstStyle/>
        <a:p>
          <a:endParaRPr lang="en-US"/>
        </a:p>
      </dgm:t>
    </dgm:pt>
    <dgm:pt modelId="{6F2058A8-A063-4DA1-8D6D-E9D9AC8DB787}" type="sibTrans" cxnId="{0EE77F2D-C3F8-47F5-B5BA-36141754DC67}">
      <dgm:prSet/>
      <dgm:spPr/>
      <dgm:t>
        <a:bodyPr/>
        <a:lstStyle/>
        <a:p>
          <a:endParaRPr lang="en-US"/>
        </a:p>
      </dgm:t>
    </dgm:pt>
    <dgm:pt modelId="{4B721D88-974C-4282-845E-88813EB6C454}">
      <dgm:prSet/>
      <dgm:spPr/>
      <dgm:t>
        <a:bodyPr/>
        <a:lstStyle/>
        <a:p>
          <a:pPr>
            <a:lnSpc>
              <a:spcPct val="100000"/>
            </a:lnSpc>
          </a:pPr>
          <a:r>
            <a:rPr lang="en-US"/>
            <a:t>Makes it easy for the developer to build a project in different environments without worrying about the dependencies, processes, etc.</a:t>
          </a:r>
        </a:p>
      </dgm:t>
    </dgm:pt>
    <dgm:pt modelId="{EFFD0A53-1E5A-40DE-A7CA-426FE1621EED}" type="parTrans" cxnId="{A4BC2335-E12E-413A-8413-E8F932B018FC}">
      <dgm:prSet/>
      <dgm:spPr/>
      <dgm:t>
        <a:bodyPr/>
        <a:lstStyle/>
        <a:p>
          <a:endParaRPr lang="en-US"/>
        </a:p>
      </dgm:t>
    </dgm:pt>
    <dgm:pt modelId="{B12F7A24-8288-48C3-BE11-21DCFC43CDAC}" type="sibTrans" cxnId="{A4BC2335-E12E-413A-8413-E8F932B018FC}">
      <dgm:prSet/>
      <dgm:spPr/>
      <dgm:t>
        <a:bodyPr/>
        <a:lstStyle/>
        <a:p>
          <a:endParaRPr lang="en-US"/>
        </a:p>
      </dgm:t>
    </dgm:pt>
    <dgm:pt modelId="{26FD5B4F-1493-4197-946C-F9CD635B660A}">
      <dgm:prSet/>
      <dgm:spPr/>
      <dgm:t>
        <a:bodyPr/>
        <a:lstStyle/>
        <a:p>
          <a:pPr>
            <a:lnSpc>
              <a:spcPct val="100000"/>
            </a:lnSpc>
          </a:pPr>
          <a:r>
            <a:rPr lang="en-US" dirty="0"/>
            <a:t>In Maven, it’s easy to add new dependencies by writing the dependency code in the pom file</a:t>
          </a:r>
        </a:p>
      </dgm:t>
    </dgm:pt>
    <dgm:pt modelId="{457B309B-2F73-4695-914A-99088050906B}" type="parTrans" cxnId="{CD06DCE8-1FE3-4C78-A472-10E3A062519F}">
      <dgm:prSet/>
      <dgm:spPr/>
      <dgm:t>
        <a:bodyPr/>
        <a:lstStyle/>
        <a:p>
          <a:endParaRPr lang="en-US"/>
        </a:p>
      </dgm:t>
    </dgm:pt>
    <dgm:pt modelId="{7D1B3DC2-3832-4F7A-A0F5-C0BCBF64DA0F}" type="sibTrans" cxnId="{CD06DCE8-1FE3-4C78-A472-10E3A062519F}">
      <dgm:prSet/>
      <dgm:spPr/>
      <dgm:t>
        <a:bodyPr/>
        <a:lstStyle/>
        <a:p>
          <a:endParaRPr lang="en-US"/>
        </a:p>
      </dgm:t>
    </dgm:pt>
    <dgm:pt modelId="{FE5BAF4B-5465-40D0-9118-123F535D0BC3}" type="pres">
      <dgm:prSet presAssocID="{1D60DC3D-4CA0-4495-B6A8-F60DBE577F7C}" presName="root" presStyleCnt="0">
        <dgm:presLayoutVars>
          <dgm:dir/>
          <dgm:resizeHandles val="exact"/>
        </dgm:presLayoutVars>
      </dgm:prSet>
      <dgm:spPr/>
    </dgm:pt>
    <dgm:pt modelId="{F1BE24C2-2748-4CC5-BB4B-9D78B39EFC08}" type="pres">
      <dgm:prSet presAssocID="{8E36A4C9-22C6-4FBF-9BA3-44A1BE7803DA}" presName="compNode" presStyleCnt="0"/>
      <dgm:spPr/>
    </dgm:pt>
    <dgm:pt modelId="{D9914977-18DF-431E-8CE2-393ED5893770}" type="pres">
      <dgm:prSet presAssocID="{8E36A4C9-22C6-4FBF-9BA3-44A1BE7803DA}" presName="bgRect" presStyleLbl="bgShp" presStyleIdx="0" presStyleCnt="6"/>
      <dgm:spPr/>
    </dgm:pt>
    <dgm:pt modelId="{59D64258-0147-4772-9002-9F00FA815708}" type="pres">
      <dgm:prSet presAssocID="{8E36A4C9-22C6-4FBF-9BA3-44A1BE7803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0FA21109-F8B0-498F-90A5-B345427F6044}" type="pres">
      <dgm:prSet presAssocID="{8E36A4C9-22C6-4FBF-9BA3-44A1BE7803DA}" presName="spaceRect" presStyleCnt="0"/>
      <dgm:spPr/>
    </dgm:pt>
    <dgm:pt modelId="{BEF48D19-865D-4364-B285-0055FE7C5AC0}" type="pres">
      <dgm:prSet presAssocID="{8E36A4C9-22C6-4FBF-9BA3-44A1BE7803DA}" presName="parTx" presStyleLbl="revTx" presStyleIdx="0" presStyleCnt="6">
        <dgm:presLayoutVars>
          <dgm:chMax val="0"/>
          <dgm:chPref val="0"/>
        </dgm:presLayoutVars>
      </dgm:prSet>
      <dgm:spPr/>
    </dgm:pt>
    <dgm:pt modelId="{6D619CBC-E97B-4B90-9DD8-913E06476CFD}" type="pres">
      <dgm:prSet presAssocID="{C41C7654-0877-4F78-88EB-707CA621F61A}" presName="sibTrans" presStyleCnt="0"/>
      <dgm:spPr/>
    </dgm:pt>
    <dgm:pt modelId="{69D5AD9C-5C02-4CD5-82A3-E2DB1653F52A}" type="pres">
      <dgm:prSet presAssocID="{4231543B-5C8E-42AD-945C-F906EB226FCB}" presName="compNode" presStyleCnt="0"/>
      <dgm:spPr/>
    </dgm:pt>
    <dgm:pt modelId="{3C9DEA11-49FE-4405-AC1A-D451604956E1}" type="pres">
      <dgm:prSet presAssocID="{4231543B-5C8E-42AD-945C-F906EB226FCB}" presName="bgRect" presStyleLbl="bgShp" presStyleIdx="1" presStyleCnt="6"/>
      <dgm:spPr/>
    </dgm:pt>
    <dgm:pt modelId="{BEC6CDA8-19EC-43E5-B96F-96EC446BF3DC}" type="pres">
      <dgm:prSet presAssocID="{4231543B-5C8E-42AD-945C-F906EB226FC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84A44EE-131C-4965-A6A8-1D5EC4A8CF90}" type="pres">
      <dgm:prSet presAssocID="{4231543B-5C8E-42AD-945C-F906EB226FCB}" presName="spaceRect" presStyleCnt="0"/>
      <dgm:spPr/>
    </dgm:pt>
    <dgm:pt modelId="{D5DF1DD5-B9FD-410D-853C-455EB4365577}" type="pres">
      <dgm:prSet presAssocID="{4231543B-5C8E-42AD-945C-F906EB226FCB}" presName="parTx" presStyleLbl="revTx" presStyleIdx="1" presStyleCnt="6">
        <dgm:presLayoutVars>
          <dgm:chMax val="0"/>
          <dgm:chPref val="0"/>
        </dgm:presLayoutVars>
      </dgm:prSet>
      <dgm:spPr/>
    </dgm:pt>
    <dgm:pt modelId="{0442CF43-06E7-489C-8FD0-506D8FDF6F6A}" type="pres">
      <dgm:prSet presAssocID="{DB187326-56B9-4BC5-8481-F5E685144A54}" presName="sibTrans" presStyleCnt="0"/>
      <dgm:spPr/>
    </dgm:pt>
    <dgm:pt modelId="{290CC6CD-DAE8-4F50-B769-8E775FA39BAF}" type="pres">
      <dgm:prSet presAssocID="{F0189A83-51EB-4FC0-98D4-BE7BE3795F24}" presName="compNode" presStyleCnt="0"/>
      <dgm:spPr/>
    </dgm:pt>
    <dgm:pt modelId="{A7D65E46-3022-4DB2-A5BA-EF3AA04341D0}" type="pres">
      <dgm:prSet presAssocID="{F0189A83-51EB-4FC0-98D4-BE7BE3795F24}" presName="bgRect" presStyleLbl="bgShp" presStyleIdx="2" presStyleCnt="6"/>
      <dgm:spPr/>
    </dgm:pt>
    <dgm:pt modelId="{75EEB8A1-66C6-4399-83D0-A697E37BA943}" type="pres">
      <dgm:prSet presAssocID="{F0189A83-51EB-4FC0-98D4-BE7BE3795F2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load"/>
        </a:ext>
      </dgm:extLst>
    </dgm:pt>
    <dgm:pt modelId="{19C278AA-E565-4758-96C5-9AF7FF658239}" type="pres">
      <dgm:prSet presAssocID="{F0189A83-51EB-4FC0-98D4-BE7BE3795F24}" presName="spaceRect" presStyleCnt="0"/>
      <dgm:spPr/>
    </dgm:pt>
    <dgm:pt modelId="{8949324F-7026-4A9F-9020-8F72EF3BD30F}" type="pres">
      <dgm:prSet presAssocID="{F0189A83-51EB-4FC0-98D4-BE7BE3795F24}" presName="parTx" presStyleLbl="revTx" presStyleIdx="2" presStyleCnt="6">
        <dgm:presLayoutVars>
          <dgm:chMax val="0"/>
          <dgm:chPref val="0"/>
        </dgm:presLayoutVars>
      </dgm:prSet>
      <dgm:spPr/>
    </dgm:pt>
    <dgm:pt modelId="{1B58B3CF-081B-4B4D-B38B-085D46D1A651}" type="pres">
      <dgm:prSet presAssocID="{1E56A1DD-0D40-442E-AF84-9645ACA421BD}" presName="sibTrans" presStyleCnt="0"/>
      <dgm:spPr/>
    </dgm:pt>
    <dgm:pt modelId="{A3AB9AC5-B6AA-49A8-B5C1-2A90BC075387}" type="pres">
      <dgm:prSet presAssocID="{92A31360-6661-46EC-B7C5-D906FEF4F9D2}" presName="compNode" presStyleCnt="0"/>
      <dgm:spPr/>
    </dgm:pt>
    <dgm:pt modelId="{3739292C-E820-413D-80DD-A86B415100CD}" type="pres">
      <dgm:prSet presAssocID="{92A31360-6661-46EC-B7C5-D906FEF4F9D2}" presName="bgRect" presStyleLbl="bgShp" presStyleIdx="3" presStyleCnt="6"/>
      <dgm:spPr/>
    </dgm:pt>
    <dgm:pt modelId="{DE7AEE42-3C4A-4995-BBC2-03D4F375E129}" type="pres">
      <dgm:prSet presAssocID="{92A31360-6661-46EC-B7C5-D906FEF4F9D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2FD6ADDB-412E-46FD-A2B6-7F2791BF3753}" type="pres">
      <dgm:prSet presAssocID="{92A31360-6661-46EC-B7C5-D906FEF4F9D2}" presName="spaceRect" presStyleCnt="0"/>
      <dgm:spPr/>
    </dgm:pt>
    <dgm:pt modelId="{CE27A920-1A4A-4A43-B460-C5CA5FB5B39A}" type="pres">
      <dgm:prSet presAssocID="{92A31360-6661-46EC-B7C5-D906FEF4F9D2}" presName="parTx" presStyleLbl="revTx" presStyleIdx="3" presStyleCnt="6">
        <dgm:presLayoutVars>
          <dgm:chMax val="0"/>
          <dgm:chPref val="0"/>
        </dgm:presLayoutVars>
      </dgm:prSet>
      <dgm:spPr/>
    </dgm:pt>
    <dgm:pt modelId="{03D951CD-A034-4A33-86F8-D2ED78A1DEEF}" type="pres">
      <dgm:prSet presAssocID="{6F2058A8-A063-4DA1-8D6D-E9D9AC8DB787}" presName="sibTrans" presStyleCnt="0"/>
      <dgm:spPr/>
    </dgm:pt>
    <dgm:pt modelId="{D130DF3C-F2DB-4CD7-A8B7-5767D12F06C0}" type="pres">
      <dgm:prSet presAssocID="{4B721D88-974C-4282-845E-88813EB6C454}" presName="compNode" presStyleCnt="0"/>
      <dgm:spPr/>
    </dgm:pt>
    <dgm:pt modelId="{1DC2FE21-9FD5-4B08-B4BA-FD8FA8F315DC}" type="pres">
      <dgm:prSet presAssocID="{4B721D88-974C-4282-845E-88813EB6C454}" presName="bgRect" presStyleLbl="bgShp" presStyleIdx="4" presStyleCnt="6"/>
      <dgm:spPr/>
    </dgm:pt>
    <dgm:pt modelId="{FDAF1308-49B4-482F-BBC7-7C122700EC6A}" type="pres">
      <dgm:prSet presAssocID="{4B721D88-974C-4282-845E-88813EB6C45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1902F8A6-45F6-4642-8B2A-14DED43E62D1}" type="pres">
      <dgm:prSet presAssocID="{4B721D88-974C-4282-845E-88813EB6C454}" presName="spaceRect" presStyleCnt="0"/>
      <dgm:spPr/>
    </dgm:pt>
    <dgm:pt modelId="{EBF16A2F-6E04-4AA6-A4E4-FBC8CC8D6802}" type="pres">
      <dgm:prSet presAssocID="{4B721D88-974C-4282-845E-88813EB6C454}" presName="parTx" presStyleLbl="revTx" presStyleIdx="4" presStyleCnt="6">
        <dgm:presLayoutVars>
          <dgm:chMax val="0"/>
          <dgm:chPref val="0"/>
        </dgm:presLayoutVars>
      </dgm:prSet>
      <dgm:spPr/>
    </dgm:pt>
    <dgm:pt modelId="{79987E08-FE82-422C-8CE1-94C8C8A10740}" type="pres">
      <dgm:prSet presAssocID="{B12F7A24-8288-48C3-BE11-21DCFC43CDAC}" presName="sibTrans" presStyleCnt="0"/>
      <dgm:spPr/>
    </dgm:pt>
    <dgm:pt modelId="{D99A1874-F715-4FD9-880C-AFD771BAF616}" type="pres">
      <dgm:prSet presAssocID="{26FD5B4F-1493-4197-946C-F9CD635B660A}" presName="compNode" presStyleCnt="0"/>
      <dgm:spPr/>
    </dgm:pt>
    <dgm:pt modelId="{CE61C717-B79F-4C0D-81D0-BFBCEDCD439A}" type="pres">
      <dgm:prSet presAssocID="{26FD5B4F-1493-4197-946C-F9CD635B660A}" presName="bgRect" presStyleLbl="bgShp" presStyleIdx="5" presStyleCnt="6"/>
      <dgm:spPr/>
    </dgm:pt>
    <dgm:pt modelId="{FA7DC1FB-F04B-43EB-ABEC-6BA1A14A0F74}" type="pres">
      <dgm:prSet presAssocID="{26FD5B4F-1493-4197-946C-F9CD635B660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8652E1B4-AD7C-4F74-9CC4-5F3351E8D24E}" type="pres">
      <dgm:prSet presAssocID="{26FD5B4F-1493-4197-946C-F9CD635B660A}" presName="spaceRect" presStyleCnt="0"/>
      <dgm:spPr/>
    </dgm:pt>
    <dgm:pt modelId="{D6624132-3A7A-44FA-B319-F3BD465693D6}" type="pres">
      <dgm:prSet presAssocID="{26FD5B4F-1493-4197-946C-F9CD635B660A}" presName="parTx" presStyleLbl="revTx" presStyleIdx="5" presStyleCnt="6">
        <dgm:presLayoutVars>
          <dgm:chMax val="0"/>
          <dgm:chPref val="0"/>
        </dgm:presLayoutVars>
      </dgm:prSet>
      <dgm:spPr/>
    </dgm:pt>
  </dgm:ptLst>
  <dgm:cxnLst>
    <dgm:cxn modelId="{7558AB25-1F42-4E01-AFDB-18044EA9FF83}" srcId="{1D60DC3D-4CA0-4495-B6A8-F60DBE577F7C}" destId="{4231543B-5C8E-42AD-945C-F906EB226FCB}" srcOrd="1" destOrd="0" parTransId="{5BF05D5F-EDE8-499F-8CB6-5AFDCC224579}" sibTransId="{DB187326-56B9-4BC5-8481-F5E685144A54}"/>
    <dgm:cxn modelId="{0EE77F2D-C3F8-47F5-B5BA-36141754DC67}" srcId="{1D60DC3D-4CA0-4495-B6A8-F60DBE577F7C}" destId="{92A31360-6661-46EC-B7C5-D906FEF4F9D2}" srcOrd="3" destOrd="0" parTransId="{9EC3D114-F178-4BA7-92AA-65B24A56F7DD}" sibTransId="{6F2058A8-A063-4DA1-8D6D-E9D9AC8DB787}"/>
    <dgm:cxn modelId="{83B65D30-39E9-40FC-8348-EC0B1743C7D2}" type="presOf" srcId="{8E36A4C9-22C6-4FBF-9BA3-44A1BE7803DA}" destId="{BEF48D19-865D-4364-B285-0055FE7C5AC0}" srcOrd="0" destOrd="0" presId="urn:microsoft.com/office/officeart/2018/2/layout/IconVerticalSolidList"/>
    <dgm:cxn modelId="{12F79530-E0ED-402F-B3DB-3661CF0BF908}" srcId="{1D60DC3D-4CA0-4495-B6A8-F60DBE577F7C}" destId="{8E36A4C9-22C6-4FBF-9BA3-44A1BE7803DA}" srcOrd="0" destOrd="0" parTransId="{86463A41-B564-4C45-9C0A-72B41DE57F1A}" sibTransId="{C41C7654-0877-4F78-88EB-707CA621F61A}"/>
    <dgm:cxn modelId="{A4BC2335-E12E-413A-8413-E8F932B018FC}" srcId="{1D60DC3D-4CA0-4495-B6A8-F60DBE577F7C}" destId="{4B721D88-974C-4282-845E-88813EB6C454}" srcOrd="4" destOrd="0" parTransId="{EFFD0A53-1E5A-40DE-A7CA-426FE1621EED}" sibTransId="{B12F7A24-8288-48C3-BE11-21DCFC43CDAC}"/>
    <dgm:cxn modelId="{FB3D0C3C-EA0A-48FC-A7FD-F03E0D242FB9}" srcId="{1D60DC3D-4CA0-4495-B6A8-F60DBE577F7C}" destId="{F0189A83-51EB-4FC0-98D4-BE7BE3795F24}" srcOrd="2" destOrd="0" parTransId="{19E94B83-4561-4EC1-914F-F8AD79EF3D3A}" sibTransId="{1E56A1DD-0D40-442E-AF84-9645ACA421BD}"/>
    <dgm:cxn modelId="{6C3B823F-D655-4059-9800-3D63D0AB8C83}" type="presOf" srcId="{1D60DC3D-4CA0-4495-B6A8-F60DBE577F7C}" destId="{FE5BAF4B-5465-40D0-9118-123F535D0BC3}" srcOrd="0" destOrd="0" presId="urn:microsoft.com/office/officeart/2018/2/layout/IconVerticalSolidList"/>
    <dgm:cxn modelId="{DFF0FC5F-EE0B-41BD-B3DA-565FA3F937E6}" type="presOf" srcId="{92A31360-6661-46EC-B7C5-D906FEF4F9D2}" destId="{CE27A920-1A4A-4A43-B460-C5CA5FB5B39A}" srcOrd="0" destOrd="0" presId="urn:microsoft.com/office/officeart/2018/2/layout/IconVerticalSolidList"/>
    <dgm:cxn modelId="{1AB28845-8FF9-4D62-B0A8-E789A3671790}" type="presOf" srcId="{26FD5B4F-1493-4197-946C-F9CD635B660A}" destId="{D6624132-3A7A-44FA-B319-F3BD465693D6}" srcOrd="0" destOrd="0" presId="urn:microsoft.com/office/officeart/2018/2/layout/IconVerticalSolidList"/>
    <dgm:cxn modelId="{B7C81470-B73E-4551-9CAF-B58C200169BE}" type="presOf" srcId="{4B721D88-974C-4282-845E-88813EB6C454}" destId="{EBF16A2F-6E04-4AA6-A4E4-FBC8CC8D6802}" srcOrd="0" destOrd="0" presId="urn:microsoft.com/office/officeart/2018/2/layout/IconVerticalSolidList"/>
    <dgm:cxn modelId="{F42CFF87-EC02-4B56-B878-306ECC64A8CE}" type="presOf" srcId="{F0189A83-51EB-4FC0-98D4-BE7BE3795F24}" destId="{8949324F-7026-4A9F-9020-8F72EF3BD30F}" srcOrd="0" destOrd="0" presId="urn:microsoft.com/office/officeart/2018/2/layout/IconVerticalSolidList"/>
    <dgm:cxn modelId="{100A32AD-B601-4CEE-A2C1-CC2F48ACE238}" type="presOf" srcId="{4231543B-5C8E-42AD-945C-F906EB226FCB}" destId="{D5DF1DD5-B9FD-410D-853C-455EB4365577}" srcOrd="0" destOrd="0" presId="urn:microsoft.com/office/officeart/2018/2/layout/IconVerticalSolidList"/>
    <dgm:cxn modelId="{CD06DCE8-1FE3-4C78-A472-10E3A062519F}" srcId="{1D60DC3D-4CA0-4495-B6A8-F60DBE577F7C}" destId="{26FD5B4F-1493-4197-946C-F9CD635B660A}" srcOrd="5" destOrd="0" parTransId="{457B309B-2F73-4695-914A-99088050906B}" sibTransId="{7D1B3DC2-3832-4F7A-A0F5-C0BCBF64DA0F}"/>
    <dgm:cxn modelId="{F7CBFC1E-3E20-49D8-9728-693CC25092D2}" type="presParOf" srcId="{FE5BAF4B-5465-40D0-9118-123F535D0BC3}" destId="{F1BE24C2-2748-4CC5-BB4B-9D78B39EFC08}" srcOrd="0" destOrd="0" presId="urn:microsoft.com/office/officeart/2018/2/layout/IconVerticalSolidList"/>
    <dgm:cxn modelId="{3A01AAC2-E239-4237-A4F7-7FD7C902C8C0}" type="presParOf" srcId="{F1BE24C2-2748-4CC5-BB4B-9D78B39EFC08}" destId="{D9914977-18DF-431E-8CE2-393ED5893770}" srcOrd="0" destOrd="0" presId="urn:microsoft.com/office/officeart/2018/2/layout/IconVerticalSolidList"/>
    <dgm:cxn modelId="{77351E23-3BCC-4CD7-BE01-E65553FDF547}" type="presParOf" srcId="{F1BE24C2-2748-4CC5-BB4B-9D78B39EFC08}" destId="{59D64258-0147-4772-9002-9F00FA815708}" srcOrd="1" destOrd="0" presId="urn:microsoft.com/office/officeart/2018/2/layout/IconVerticalSolidList"/>
    <dgm:cxn modelId="{BF4F3E9F-651E-41C9-BB01-0F3BB912CBE4}" type="presParOf" srcId="{F1BE24C2-2748-4CC5-BB4B-9D78B39EFC08}" destId="{0FA21109-F8B0-498F-90A5-B345427F6044}" srcOrd="2" destOrd="0" presId="urn:microsoft.com/office/officeart/2018/2/layout/IconVerticalSolidList"/>
    <dgm:cxn modelId="{030F5ED0-75FB-4756-905D-EFF57A3CF358}" type="presParOf" srcId="{F1BE24C2-2748-4CC5-BB4B-9D78B39EFC08}" destId="{BEF48D19-865D-4364-B285-0055FE7C5AC0}" srcOrd="3" destOrd="0" presId="urn:microsoft.com/office/officeart/2018/2/layout/IconVerticalSolidList"/>
    <dgm:cxn modelId="{99BD9F88-8315-4DFF-83B2-D4811106B257}" type="presParOf" srcId="{FE5BAF4B-5465-40D0-9118-123F535D0BC3}" destId="{6D619CBC-E97B-4B90-9DD8-913E06476CFD}" srcOrd="1" destOrd="0" presId="urn:microsoft.com/office/officeart/2018/2/layout/IconVerticalSolidList"/>
    <dgm:cxn modelId="{F3CFAFDF-9E5E-4A7C-A9F9-0BA9CB1CD3FF}" type="presParOf" srcId="{FE5BAF4B-5465-40D0-9118-123F535D0BC3}" destId="{69D5AD9C-5C02-4CD5-82A3-E2DB1653F52A}" srcOrd="2" destOrd="0" presId="urn:microsoft.com/office/officeart/2018/2/layout/IconVerticalSolidList"/>
    <dgm:cxn modelId="{900AF84C-3FC5-4AF7-9701-2F245F5FA4EC}" type="presParOf" srcId="{69D5AD9C-5C02-4CD5-82A3-E2DB1653F52A}" destId="{3C9DEA11-49FE-4405-AC1A-D451604956E1}" srcOrd="0" destOrd="0" presId="urn:microsoft.com/office/officeart/2018/2/layout/IconVerticalSolidList"/>
    <dgm:cxn modelId="{3EDB090E-DAA4-432A-BA75-2AAE479B8F2B}" type="presParOf" srcId="{69D5AD9C-5C02-4CD5-82A3-E2DB1653F52A}" destId="{BEC6CDA8-19EC-43E5-B96F-96EC446BF3DC}" srcOrd="1" destOrd="0" presId="urn:microsoft.com/office/officeart/2018/2/layout/IconVerticalSolidList"/>
    <dgm:cxn modelId="{6D19C057-8DBD-4D25-AC26-589E002D7EA3}" type="presParOf" srcId="{69D5AD9C-5C02-4CD5-82A3-E2DB1653F52A}" destId="{484A44EE-131C-4965-A6A8-1D5EC4A8CF90}" srcOrd="2" destOrd="0" presId="urn:microsoft.com/office/officeart/2018/2/layout/IconVerticalSolidList"/>
    <dgm:cxn modelId="{1437C206-BCF1-4E95-80F8-08EF03D58882}" type="presParOf" srcId="{69D5AD9C-5C02-4CD5-82A3-E2DB1653F52A}" destId="{D5DF1DD5-B9FD-410D-853C-455EB4365577}" srcOrd="3" destOrd="0" presId="urn:microsoft.com/office/officeart/2018/2/layout/IconVerticalSolidList"/>
    <dgm:cxn modelId="{93E6BA99-AFD7-4CD5-9766-A1D8B2B3BA91}" type="presParOf" srcId="{FE5BAF4B-5465-40D0-9118-123F535D0BC3}" destId="{0442CF43-06E7-489C-8FD0-506D8FDF6F6A}" srcOrd="3" destOrd="0" presId="urn:microsoft.com/office/officeart/2018/2/layout/IconVerticalSolidList"/>
    <dgm:cxn modelId="{FC7E7984-3C8F-4EA7-8649-82D11F5D0E5A}" type="presParOf" srcId="{FE5BAF4B-5465-40D0-9118-123F535D0BC3}" destId="{290CC6CD-DAE8-4F50-B769-8E775FA39BAF}" srcOrd="4" destOrd="0" presId="urn:microsoft.com/office/officeart/2018/2/layout/IconVerticalSolidList"/>
    <dgm:cxn modelId="{592BE976-7E45-44EF-A252-974CB7CD79E9}" type="presParOf" srcId="{290CC6CD-DAE8-4F50-B769-8E775FA39BAF}" destId="{A7D65E46-3022-4DB2-A5BA-EF3AA04341D0}" srcOrd="0" destOrd="0" presId="urn:microsoft.com/office/officeart/2018/2/layout/IconVerticalSolidList"/>
    <dgm:cxn modelId="{F5B1A110-DBCC-4EBF-8FA7-00883F427AB6}" type="presParOf" srcId="{290CC6CD-DAE8-4F50-B769-8E775FA39BAF}" destId="{75EEB8A1-66C6-4399-83D0-A697E37BA943}" srcOrd="1" destOrd="0" presId="urn:microsoft.com/office/officeart/2018/2/layout/IconVerticalSolidList"/>
    <dgm:cxn modelId="{9539AF62-7DFB-4C9F-8F2C-AE48C61AD32F}" type="presParOf" srcId="{290CC6CD-DAE8-4F50-B769-8E775FA39BAF}" destId="{19C278AA-E565-4758-96C5-9AF7FF658239}" srcOrd="2" destOrd="0" presId="urn:microsoft.com/office/officeart/2018/2/layout/IconVerticalSolidList"/>
    <dgm:cxn modelId="{3A6FBF37-54E3-4454-9A0D-5F4367C9BC0E}" type="presParOf" srcId="{290CC6CD-DAE8-4F50-B769-8E775FA39BAF}" destId="{8949324F-7026-4A9F-9020-8F72EF3BD30F}" srcOrd="3" destOrd="0" presId="urn:microsoft.com/office/officeart/2018/2/layout/IconVerticalSolidList"/>
    <dgm:cxn modelId="{A17B244A-05FC-4C4A-B143-BC4CCD47E24B}" type="presParOf" srcId="{FE5BAF4B-5465-40D0-9118-123F535D0BC3}" destId="{1B58B3CF-081B-4B4D-B38B-085D46D1A651}" srcOrd="5" destOrd="0" presId="urn:microsoft.com/office/officeart/2018/2/layout/IconVerticalSolidList"/>
    <dgm:cxn modelId="{4FC87291-7724-40AF-97DA-A469ABAE472B}" type="presParOf" srcId="{FE5BAF4B-5465-40D0-9118-123F535D0BC3}" destId="{A3AB9AC5-B6AA-49A8-B5C1-2A90BC075387}" srcOrd="6" destOrd="0" presId="urn:microsoft.com/office/officeart/2018/2/layout/IconVerticalSolidList"/>
    <dgm:cxn modelId="{513B9ADE-3DE9-4ED9-A94E-E910F3C43529}" type="presParOf" srcId="{A3AB9AC5-B6AA-49A8-B5C1-2A90BC075387}" destId="{3739292C-E820-413D-80DD-A86B415100CD}" srcOrd="0" destOrd="0" presId="urn:microsoft.com/office/officeart/2018/2/layout/IconVerticalSolidList"/>
    <dgm:cxn modelId="{61391A62-6C20-4DF4-9E8F-8981A6A1352E}" type="presParOf" srcId="{A3AB9AC5-B6AA-49A8-B5C1-2A90BC075387}" destId="{DE7AEE42-3C4A-4995-BBC2-03D4F375E129}" srcOrd="1" destOrd="0" presId="urn:microsoft.com/office/officeart/2018/2/layout/IconVerticalSolidList"/>
    <dgm:cxn modelId="{DC19A9B6-F49A-41E5-968E-116FC935FD1B}" type="presParOf" srcId="{A3AB9AC5-B6AA-49A8-B5C1-2A90BC075387}" destId="{2FD6ADDB-412E-46FD-A2B6-7F2791BF3753}" srcOrd="2" destOrd="0" presId="urn:microsoft.com/office/officeart/2018/2/layout/IconVerticalSolidList"/>
    <dgm:cxn modelId="{65F9A727-F226-4E7D-AFEE-18493267D4AE}" type="presParOf" srcId="{A3AB9AC5-B6AA-49A8-B5C1-2A90BC075387}" destId="{CE27A920-1A4A-4A43-B460-C5CA5FB5B39A}" srcOrd="3" destOrd="0" presId="urn:microsoft.com/office/officeart/2018/2/layout/IconVerticalSolidList"/>
    <dgm:cxn modelId="{FCF168A8-06C5-46E3-BFB7-8D40BB6F47E8}" type="presParOf" srcId="{FE5BAF4B-5465-40D0-9118-123F535D0BC3}" destId="{03D951CD-A034-4A33-86F8-D2ED78A1DEEF}" srcOrd="7" destOrd="0" presId="urn:microsoft.com/office/officeart/2018/2/layout/IconVerticalSolidList"/>
    <dgm:cxn modelId="{F551B950-B735-4133-ACE2-74CDCE7F4D9E}" type="presParOf" srcId="{FE5BAF4B-5465-40D0-9118-123F535D0BC3}" destId="{D130DF3C-F2DB-4CD7-A8B7-5767D12F06C0}" srcOrd="8" destOrd="0" presId="urn:microsoft.com/office/officeart/2018/2/layout/IconVerticalSolidList"/>
    <dgm:cxn modelId="{0C2DC2B9-451B-457E-988C-98163D0F77DD}" type="presParOf" srcId="{D130DF3C-F2DB-4CD7-A8B7-5767D12F06C0}" destId="{1DC2FE21-9FD5-4B08-B4BA-FD8FA8F315DC}" srcOrd="0" destOrd="0" presId="urn:microsoft.com/office/officeart/2018/2/layout/IconVerticalSolidList"/>
    <dgm:cxn modelId="{9F5FC2B8-2E66-466A-8179-B171B9E8A72D}" type="presParOf" srcId="{D130DF3C-F2DB-4CD7-A8B7-5767D12F06C0}" destId="{FDAF1308-49B4-482F-BBC7-7C122700EC6A}" srcOrd="1" destOrd="0" presId="urn:microsoft.com/office/officeart/2018/2/layout/IconVerticalSolidList"/>
    <dgm:cxn modelId="{BAF8A85B-EA38-4CBF-BB99-25B5D2F95A09}" type="presParOf" srcId="{D130DF3C-F2DB-4CD7-A8B7-5767D12F06C0}" destId="{1902F8A6-45F6-4642-8B2A-14DED43E62D1}" srcOrd="2" destOrd="0" presId="urn:microsoft.com/office/officeart/2018/2/layout/IconVerticalSolidList"/>
    <dgm:cxn modelId="{653A0C49-35F2-44FC-9EDA-7235FA6D5E76}" type="presParOf" srcId="{D130DF3C-F2DB-4CD7-A8B7-5767D12F06C0}" destId="{EBF16A2F-6E04-4AA6-A4E4-FBC8CC8D6802}" srcOrd="3" destOrd="0" presId="urn:microsoft.com/office/officeart/2018/2/layout/IconVerticalSolidList"/>
    <dgm:cxn modelId="{A1873FE0-FF89-4E33-86FD-5CC060B86C6E}" type="presParOf" srcId="{FE5BAF4B-5465-40D0-9118-123F535D0BC3}" destId="{79987E08-FE82-422C-8CE1-94C8C8A10740}" srcOrd="9" destOrd="0" presId="urn:microsoft.com/office/officeart/2018/2/layout/IconVerticalSolidList"/>
    <dgm:cxn modelId="{B471BD45-06DB-4B20-B53D-386D94CBF52D}" type="presParOf" srcId="{FE5BAF4B-5465-40D0-9118-123F535D0BC3}" destId="{D99A1874-F715-4FD9-880C-AFD771BAF616}" srcOrd="10" destOrd="0" presId="urn:microsoft.com/office/officeart/2018/2/layout/IconVerticalSolidList"/>
    <dgm:cxn modelId="{2EF749DF-0674-4A39-B47B-4D483A95189B}" type="presParOf" srcId="{D99A1874-F715-4FD9-880C-AFD771BAF616}" destId="{CE61C717-B79F-4C0D-81D0-BFBCEDCD439A}" srcOrd="0" destOrd="0" presId="urn:microsoft.com/office/officeart/2018/2/layout/IconVerticalSolidList"/>
    <dgm:cxn modelId="{82B3CEE7-A089-4CAB-86FA-9B45E648FB96}" type="presParOf" srcId="{D99A1874-F715-4FD9-880C-AFD771BAF616}" destId="{FA7DC1FB-F04B-43EB-ABEC-6BA1A14A0F74}" srcOrd="1" destOrd="0" presId="urn:microsoft.com/office/officeart/2018/2/layout/IconVerticalSolidList"/>
    <dgm:cxn modelId="{72E6BFDD-8312-40FC-9486-491D55C8F5BD}" type="presParOf" srcId="{D99A1874-F715-4FD9-880C-AFD771BAF616}" destId="{8652E1B4-AD7C-4F74-9CC4-5F3351E8D24E}" srcOrd="2" destOrd="0" presId="urn:microsoft.com/office/officeart/2018/2/layout/IconVerticalSolidList"/>
    <dgm:cxn modelId="{217D00AF-2F7E-4808-A8D1-9FE20EA6F653}" type="presParOf" srcId="{D99A1874-F715-4FD9-880C-AFD771BAF616}" destId="{D6624132-3A7A-44FA-B319-F3BD465693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B06529-F63F-4C82-9C0D-EB741177F1D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8033D4-CD5B-4285-9861-FF12FEF74818}">
      <dgm:prSet/>
      <dgm:spPr/>
      <dgm:t>
        <a:bodyPr/>
        <a:lstStyle/>
        <a:p>
          <a:r>
            <a:rPr lang="en-US"/>
            <a:t>Create a sample Dynamic Website Project in Jenkins</a:t>
          </a:r>
        </a:p>
      </dgm:t>
    </dgm:pt>
    <dgm:pt modelId="{DAE118B4-A0F8-47CC-B3E7-ED989F58731B}" type="parTrans" cxnId="{0E1FBCEE-7DF0-4230-A3D1-B2B40BEEFA44}">
      <dgm:prSet/>
      <dgm:spPr/>
      <dgm:t>
        <a:bodyPr/>
        <a:lstStyle/>
        <a:p>
          <a:endParaRPr lang="en-US"/>
        </a:p>
      </dgm:t>
    </dgm:pt>
    <dgm:pt modelId="{DAD81396-6FBA-4DC0-82C4-7707BCE9169F}" type="sibTrans" cxnId="{0E1FBCEE-7DF0-4230-A3D1-B2B40BEEFA44}">
      <dgm:prSet/>
      <dgm:spPr/>
      <dgm:t>
        <a:bodyPr/>
        <a:lstStyle/>
        <a:p>
          <a:endParaRPr lang="en-US"/>
        </a:p>
      </dgm:t>
    </dgm:pt>
    <dgm:pt modelId="{4593B272-314B-495B-8085-F49D29046611}">
      <dgm:prSet/>
      <dgm:spPr/>
      <dgm:t>
        <a:bodyPr/>
        <a:lstStyle/>
        <a:p>
          <a:r>
            <a:rPr lang="en-US"/>
            <a:t>Push the code to github</a:t>
          </a:r>
        </a:p>
      </dgm:t>
    </dgm:pt>
    <dgm:pt modelId="{6E3F4483-AB6E-4136-8F8C-E99C40351214}" type="parTrans" cxnId="{1822A6BD-90AE-4216-AB3B-CB1BBD7D05B4}">
      <dgm:prSet/>
      <dgm:spPr/>
      <dgm:t>
        <a:bodyPr/>
        <a:lstStyle/>
        <a:p>
          <a:endParaRPr lang="en-US"/>
        </a:p>
      </dgm:t>
    </dgm:pt>
    <dgm:pt modelId="{672FCD44-BC0B-45E0-9EA1-0000693B045F}" type="sibTrans" cxnId="{1822A6BD-90AE-4216-AB3B-CB1BBD7D05B4}">
      <dgm:prSet/>
      <dgm:spPr/>
      <dgm:t>
        <a:bodyPr/>
        <a:lstStyle/>
        <a:p>
          <a:endParaRPr lang="en-US"/>
        </a:p>
      </dgm:t>
    </dgm:pt>
    <dgm:pt modelId="{F9744EAB-CAF1-4EB1-8A4C-FA5941FBF8C2}">
      <dgm:prSet/>
      <dgm:spPr/>
      <dgm:t>
        <a:bodyPr/>
        <a:lstStyle/>
        <a:p>
          <a:r>
            <a:rPr lang="en-US"/>
            <a:t>On the AWS Instance clone the code and Build the code</a:t>
          </a:r>
        </a:p>
      </dgm:t>
    </dgm:pt>
    <dgm:pt modelId="{2E2EE5E7-C968-4D4C-9A1A-F30149D5A87F}" type="parTrans" cxnId="{C32F0863-4E31-4662-A813-8486E1B80843}">
      <dgm:prSet/>
      <dgm:spPr/>
      <dgm:t>
        <a:bodyPr/>
        <a:lstStyle/>
        <a:p>
          <a:endParaRPr lang="en-US"/>
        </a:p>
      </dgm:t>
    </dgm:pt>
    <dgm:pt modelId="{C36E6F3C-09BB-4CF0-9030-34ED9F9B5285}" type="sibTrans" cxnId="{C32F0863-4E31-4662-A813-8486E1B80843}">
      <dgm:prSet/>
      <dgm:spPr/>
      <dgm:t>
        <a:bodyPr/>
        <a:lstStyle/>
        <a:p>
          <a:endParaRPr lang="en-US"/>
        </a:p>
      </dgm:t>
    </dgm:pt>
    <dgm:pt modelId="{00910441-BC92-429A-A0A9-B768367C4104}">
      <dgm:prSet/>
      <dgm:spPr/>
      <dgm:t>
        <a:bodyPr/>
        <a:lstStyle/>
        <a:p>
          <a:r>
            <a:rPr lang="en-US"/>
            <a:t>Deploy this code on tomcat to verify, if everything looks good</a:t>
          </a:r>
        </a:p>
      </dgm:t>
    </dgm:pt>
    <dgm:pt modelId="{7D843E91-1CE2-4A14-AF47-BC1076D2BB15}" type="parTrans" cxnId="{CB5FDD93-056C-481B-B52B-81E26BE7564A}">
      <dgm:prSet/>
      <dgm:spPr/>
      <dgm:t>
        <a:bodyPr/>
        <a:lstStyle/>
        <a:p>
          <a:endParaRPr lang="en-US"/>
        </a:p>
      </dgm:t>
    </dgm:pt>
    <dgm:pt modelId="{F717C9B6-907A-4E35-AB4B-835019CF68D6}" type="sibTrans" cxnId="{CB5FDD93-056C-481B-B52B-81E26BE7564A}">
      <dgm:prSet/>
      <dgm:spPr/>
      <dgm:t>
        <a:bodyPr/>
        <a:lstStyle/>
        <a:p>
          <a:endParaRPr lang="en-US"/>
        </a:p>
      </dgm:t>
    </dgm:pt>
    <dgm:pt modelId="{F9E80353-CCDC-4750-9F54-D190BBDB901E}" type="pres">
      <dgm:prSet presAssocID="{A8B06529-F63F-4C82-9C0D-EB741177F1D4}" presName="root" presStyleCnt="0">
        <dgm:presLayoutVars>
          <dgm:dir/>
          <dgm:resizeHandles val="exact"/>
        </dgm:presLayoutVars>
      </dgm:prSet>
      <dgm:spPr/>
    </dgm:pt>
    <dgm:pt modelId="{E4854AF0-59F2-4DC5-9A79-82A3C43B375F}" type="pres">
      <dgm:prSet presAssocID="{978033D4-CD5B-4285-9861-FF12FEF74818}" presName="compNode" presStyleCnt="0"/>
      <dgm:spPr/>
    </dgm:pt>
    <dgm:pt modelId="{15A042AB-6502-47DC-82E4-68985990C0CC}" type="pres">
      <dgm:prSet presAssocID="{978033D4-CD5B-4285-9861-FF12FEF748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ACB4E688-8F15-45B2-BB03-D69C7A72FC45}" type="pres">
      <dgm:prSet presAssocID="{978033D4-CD5B-4285-9861-FF12FEF74818}" presName="spaceRect" presStyleCnt="0"/>
      <dgm:spPr/>
    </dgm:pt>
    <dgm:pt modelId="{94491E24-C73B-4713-974B-43958A48FE87}" type="pres">
      <dgm:prSet presAssocID="{978033D4-CD5B-4285-9861-FF12FEF74818}" presName="textRect" presStyleLbl="revTx" presStyleIdx="0" presStyleCnt="4">
        <dgm:presLayoutVars>
          <dgm:chMax val="1"/>
          <dgm:chPref val="1"/>
        </dgm:presLayoutVars>
      </dgm:prSet>
      <dgm:spPr/>
    </dgm:pt>
    <dgm:pt modelId="{B15FBEEF-5A5E-4425-ABD9-9C9306320BAC}" type="pres">
      <dgm:prSet presAssocID="{DAD81396-6FBA-4DC0-82C4-7707BCE9169F}" presName="sibTrans" presStyleCnt="0"/>
      <dgm:spPr/>
    </dgm:pt>
    <dgm:pt modelId="{94B7A1CB-9D9D-4750-980E-3E99CAECAF3F}" type="pres">
      <dgm:prSet presAssocID="{4593B272-314B-495B-8085-F49D29046611}" presName="compNode" presStyleCnt="0"/>
      <dgm:spPr/>
    </dgm:pt>
    <dgm:pt modelId="{1F73F966-CF99-41FC-9736-9C2F7C89B309}" type="pres">
      <dgm:prSet presAssocID="{4593B272-314B-495B-8085-F49D290466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115B4E84-17C2-4D85-8173-96D605027D61}" type="pres">
      <dgm:prSet presAssocID="{4593B272-314B-495B-8085-F49D29046611}" presName="spaceRect" presStyleCnt="0"/>
      <dgm:spPr/>
    </dgm:pt>
    <dgm:pt modelId="{8AD4786D-FD81-4409-886B-FEFC36DFAA7D}" type="pres">
      <dgm:prSet presAssocID="{4593B272-314B-495B-8085-F49D29046611}" presName="textRect" presStyleLbl="revTx" presStyleIdx="1" presStyleCnt="4">
        <dgm:presLayoutVars>
          <dgm:chMax val="1"/>
          <dgm:chPref val="1"/>
        </dgm:presLayoutVars>
      </dgm:prSet>
      <dgm:spPr/>
    </dgm:pt>
    <dgm:pt modelId="{A96BE2E2-A820-4BDE-B95E-9D53E707E456}" type="pres">
      <dgm:prSet presAssocID="{672FCD44-BC0B-45E0-9EA1-0000693B045F}" presName="sibTrans" presStyleCnt="0"/>
      <dgm:spPr/>
    </dgm:pt>
    <dgm:pt modelId="{D475C002-BCE8-42F6-8D22-436E14BA287B}" type="pres">
      <dgm:prSet presAssocID="{F9744EAB-CAF1-4EB1-8A4C-FA5941FBF8C2}" presName="compNode" presStyleCnt="0"/>
      <dgm:spPr/>
    </dgm:pt>
    <dgm:pt modelId="{9E57556B-70DA-460E-A9F0-ED50949ADA87}" type="pres">
      <dgm:prSet presAssocID="{F9744EAB-CAF1-4EB1-8A4C-FA5941FBF8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16C4BA2B-ED3C-4122-B8EF-6ED4757DF8A9}" type="pres">
      <dgm:prSet presAssocID="{F9744EAB-CAF1-4EB1-8A4C-FA5941FBF8C2}" presName="spaceRect" presStyleCnt="0"/>
      <dgm:spPr/>
    </dgm:pt>
    <dgm:pt modelId="{7AD50037-BC83-4A44-BEF5-CE2CC38FAD4E}" type="pres">
      <dgm:prSet presAssocID="{F9744EAB-CAF1-4EB1-8A4C-FA5941FBF8C2}" presName="textRect" presStyleLbl="revTx" presStyleIdx="2" presStyleCnt="4">
        <dgm:presLayoutVars>
          <dgm:chMax val="1"/>
          <dgm:chPref val="1"/>
        </dgm:presLayoutVars>
      </dgm:prSet>
      <dgm:spPr/>
    </dgm:pt>
    <dgm:pt modelId="{AF804A29-AE57-40F7-BCA5-DB8D492B228F}" type="pres">
      <dgm:prSet presAssocID="{C36E6F3C-09BB-4CF0-9030-34ED9F9B5285}" presName="sibTrans" presStyleCnt="0"/>
      <dgm:spPr/>
    </dgm:pt>
    <dgm:pt modelId="{463439F0-D2C7-4672-83A2-A707A91B3330}" type="pres">
      <dgm:prSet presAssocID="{00910441-BC92-429A-A0A9-B768367C4104}" presName="compNode" presStyleCnt="0"/>
      <dgm:spPr/>
    </dgm:pt>
    <dgm:pt modelId="{F2A66220-79CB-48A3-B368-374EF0FA954B}" type="pres">
      <dgm:prSet presAssocID="{00910441-BC92-429A-A0A9-B768367C41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03690AD6-48B2-44CD-AE24-42BE9226A55A}" type="pres">
      <dgm:prSet presAssocID="{00910441-BC92-429A-A0A9-B768367C4104}" presName="spaceRect" presStyleCnt="0"/>
      <dgm:spPr/>
    </dgm:pt>
    <dgm:pt modelId="{5CDC6E73-E6E8-464B-A01D-9F75924D02CC}" type="pres">
      <dgm:prSet presAssocID="{00910441-BC92-429A-A0A9-B768367C4104}" presName="textRect" presStyleLbl="revTx" presStyleIdx="3" presStyleCnt="4">
        <dgm:presLayoutVars>
          <dgm:chMax val="1"/>
          <dgm:chPref val="1"/>
        </dgm:presLayoutVars>
      </dgm:prSet>
      <dgm:spPr/>
    </dgm:pt>
  </dgm:ptLst>
  <dgm:cxnLst>
    <dgm:cxn modelId="{CB6B5D06-73E2-485C-B55B-62910260AB32}" type="presOf" srcId="{978033D4-CD5B-4285-9861-FF12FEF74818}" destId="{94491E24-C73B-4713-974B-43958A48FE87}" srcOrd="0" destOrd="0" presId="urn:microsoft.com/office/officeart/2018/2/layout/IconLabelList"/>
    <dgm:cxn modelId="{69CD1A2C-242B-482D-A810-86C5229F389A}" type="presOf" srcId="{F9744EAB-CAF1-4EB1-8A4C-FA5941FBF8C2}" destId="{7AD50037-BC83-4A44-BEF5-CE2CC38FAD4E}" srcOrd="0" destOrd="0" presId="urn:microsoft.com/office/officeart/2018/2/layout/IconLabelList"/>
    <dgm:cxn modelId="{C32F0863-4E31-4662-A813-8486E1B80843}" srcId="{A8B06529-F63F-4C82-9C0D-EB741177F1D4}" destId="{F9744EAB-CAF1-4EB1-8A4C-FA5941FBF8C2}" srcOrd="2" destOrd="0" parTransId="{2E2EE5E7-C968-4D4C-9A1A-F30149D5A87F}" sibTransId="{C36E6F3C-09BB-4CF0-9030-34ED9F9B5285}"/>
    <dgm:cxn modelId="{E4D1167A-BE35-45F5-81EF-7E26F04D9F6F}" type="presOf" srcId="{4593B272-314B-495B-8085-F49D29046611}" destId="{8AD4786D-FD81-4409-886B-FEFC36DFAA7D}" srcOrd="0" destOrd="0" presId="urn:microsoft.com/office/officeart/2018/2/layout/IconLabelList"/>
    <dgm:cxn modelId="{CB5FDD93-056C-481B-B52B-81E26BE7564A}" srcId="{A8B06529-F63F-4C82-9C0D-EB741177F1D4}" destId="{00910441-BC92-429A-A0A9-B768367C4104}" srcOrd="3" destOrd="0" parTransId="{7D843E91-1CE2-4A14-AF47-BC1076D2BB15}" sibTransId="{F717C9B6-907A-4E35-AB4B-835019CF68D6}"/>
    <dgm:cxn modelId="{79C528B7-CDF2-4A55-8C19-680C55EA3AA9}" type="presOf" srcId="{00910441-BC92-429A-A0A9-B768367C4104}" destId="{5CDC6E73-E6E8-464B-A01D-9F75924D02CC}" srcOrd="0" destOrd="0" presId="urn:microsoft.com/office/officeart/2018/2/layout/IconLabelList"/>
    <dgm:cxn modelId="{1822A6BD-90AE-4216-AB3B-CB1BBD7D05B4}" srcId="{A8B06529-F63F-4C82-9C0D-EB741177F1D4}" destId="{4593B272-314B-495B-8085-F49D29046611}" srcOrd="1" destOrd="0" parTransId="{6E3F4483-AB6E-4136-8F8C-E99C40351214}" sibTransId="{672FCD44-BC0B-45E0-9EA1-0000693B045F}"/>
    <dgm:cxn modelId="{326D42DF-F57A-41D8-9DE1-867DDCA85BC6}" type="presOf" srcId="{A8B06529-F63F-4C82-9C0D-EB741177F1D4}" destId="{F9E80353-CCDC-4750-9F54-D190BBDB901E}" srcOrd="0" destOrd="0" presId="urn:microsoft.com/office/officeart/2018/2/layout/IconLabelList"/>
    <dgm:cxn modelId="{0E1FBCEE-7DF0-4230-A3D1-B2B40BEEFA44}" srcId="{A8B06529-F63F-4C82-9C0D-EB741177F1D4}" destId="{978033D4-CD5B-4285-9861-FF12FEF74818}" srcOrd="0" destOrd="0" parTransId="{DAE118B4-A0F8-47CC-B3E7-ED989F58731B}" sibTransId="{DAD81396-6FBA-4DC0-82C4-7707BCE9169F}"/>
    <dgm:cxn modelId="{086DBE57-AF8E-42E8-9C6C-35817FC26257}" type="presParOf" srcId="{F9E80353-CCDC-4750-9F54-D190BBDB901E}" destId="{E4854AF0-59F2-4DC5-9A79-82A3C43B375F}" srcOrd="0" destOrd="0" presId="urn:microsoft.com/office/officeart/2018/2/layout/IconLabelList"/>
    <dgm:cxn modelId="{8073AAFE-A1E3-47FE-B4D1-F5AFC7A00517}" type="presParOf" srcId="{E4854AF0-59F2-4DC5-9A79-82A3C43B375F}" destId="{15A042AB-6502-47DC-82E4-68985990C0CC}" srcOrd="0" destOrd="0" presId="urn:microsoft.com/office/officeart/2018/2/layout/IconLabelList"/>
    <dgm:cxn modelId="{9CABECCB-CD79-4DCF-9B34-256B50C2A565}" type="presParOf" srcId="{E4854AF0-59F2-4DC5-9A79-82A3C43B375F}" destId="{ACB4E688-8F15-45B2-BB03-D69C7A72FC45}" srcOrd="1" destOrd="0" presId="urn:microsoft.com/office/officeart/2018/2/layout/IconLabelList"/>
    <dgm:cxn modelId="{92FFEFAC-2C9D-465F-857B-C02638718AFA}" type="presParOf" srcId="{E4854AF0-59F2-4DC5-9A79-82A3C43B375F}" destId="{94491E24-C73B-4713-974B-43958A48FE87}" srcOrd="2" destOrd="0" presId="urn:microsoft.com/office/officeart/2018/2/layout/IconLabelList"/>
    <dgm:cxn modelId="{75699667-9060-450F-97DD-D0F3FDEF2092}" type="presParOf" srcId="{F9E80353-CCDC-4750-9F54-D190BBDB901E}" destId="{B15FBEEF-5A5E-4425-ABD9-9C9306320BAC}" srcOrd="1" destOrd="0" presId="urn:microsoft.com/office/officeart/2018/2/layout/IconLabelList"/>
    <dgm:cxn modelId="{88A46EE7-954D-42B4-BC36-55CAF219D55F}" type="presParOf" srcId="{F9E80353-CCDC-4750-9F54-D190BBDB901E}" destId="{94B7A1CB-9D9D-4750-980E-3E99CAECAF3F}" srcOrd="2" destOrd="0" presId="urn:microsoft.com/office/officeart/2018/2/layout/IconLabelList"/>
    <dgm:cxn modelId="{AAC135D5-3114-45BE-A2FB-D256A52BE2C6}" type="presParOf" srcId="{94B7A1CB-9D9D-4750-980E-3E99CAECAF3F}" destId="{1F73F966-CF99-41FC-9736-9C2F7C89B309}" srcOrd="0" destOrd="0" presId="urn:microsoft.com/office/officeart/2018/2/layout/IconLabelList"/>
    <dgm:cxn modelId="{8634DD3D-32ED-4E36-BF0B-54F5D92B881E}" type="presParOf" srcId="{94B7A1CB-9D9D-4750-980E-3E99CAECAF3F}" destId="{115B4E84-17C2-4D85-8173-96D605027D61}" srcOrd="1" destOrd="0" presId="urn:microsoft.com/office/officeart/2018/2/layout/IconLabelList"/>
    <dgm:cxn modelId="{24CF9737-BB64-4963-A91A-5B05EEB3F451}" type="presParOf" srcId="{94B7A1CB-9D9D-4750-980E-3E99CAECAF3F}" destId="{8AD4786D-FD81-4409-886B-FEFC36DFAA7D}" srcOrd="2" destOrd="0" presId="urn:microsoft.com/office/officeart/2018/2/layout/IconLabelList"/>
    <dgm:cxn modelId="{ECF70948-E69D-4C8B-B8FA-91535C21EF76}" type="presParOf" srcId="{F9E80353-CCDC-4750-9F54-D190BBDB901E}" destId="{A96BE2E2-A820-4BDE-B95E-9D53E707E456}" srcOrd="3" destOrd="0" presId="urn:microsoft.com/office/officeart/2018/2/layout/IconLabelList"/>
    <dgm:cxn modelId="{C59BD37C-6B48-4148-BD18-09C1D9834E24}" type="presParOf" srcId="{F9E80353-CCDC-4750-9F54-D190BBDB901E}" destId="{D475C002-BCE8-42F6-8D22-436E14BA287B}" srcOrd="4" destOrd="0" presId="urn:microsoft.com/office/officeart/2018/2/layout/IconLabelList"/>
    <dgm:cxn modelId="{A98A322C-CCD3-4AA1-9F91-A2706BC8A17A}" type="presParOf" srcId="{D475C002-BCE8-42F6-8D22-436E14BA287B}" destId="{9E57556B-70DA-460E-A9F0-ED50949ADA87}" srcOrd="0" destOrd="0" presId="urn:microsoft.com/office/officeart/2018/2/layout/IconLabelList"/>
    <dgm:cxn modelId="{A32C68F7-B789-411B-98C0-0F3B3CE21421}" type="presParOf" srcId="{D475C002-BCE8-42F6-8D22-436E14BA287B}" destId="{16C4BA2B-ED3C-4122-B8EF-6ED4757DF8A9}" srcOrd="1" destOrd="0" presId="urn:microsoft.com/office/officeart/2018/2/layout/IconLabelList"/>
    <dgm:cxn modelId="{DB1560C7-938D-4FFB-90BE-DD08B8E7F61C}" type="presParOf" srcId="{D475C002-BCE8-42F6-8D22-436E14BA287B}" destId="{7AD50037-BC83-4A44-BEF5-CE2CC38FAD4E}" srcOrd="2" destOrd="0" presId="urn:microsoft.com/office/officeart/2018/2/layout/IconLabelList"/>
    <dgm:cxn modelId="{834FD192-BA9C-4E35-A581-DDFF2DA71B6E}" type="presParOf" srcId="{F9E80353-CCDC-4750-9F54-D190BBDB901E}" destId="{AF804A29-AE57-40F7-BCA5-DB8D492B228F}" srcOrd="5" destOrd="0" presId="urn:microsoft.com/office/officeart/2018/2/layout/IconLabelList"/>
    <dgm:cxn modelId="{63A590B6-E39F-44F3-97AA-50CA7C5768B9}" type="presParOf" srcId="{F9E80353-CCDC-4750-9F54-D190BBDB901E}" destId="{463439F0-D2C7-4672-83A2-A707A91B3330}" srcOrd="6" destOrd="0" presId="urn:microsoft.com/office/officeart/2018/2/layout/IconLabelList"/>
    <dgm:cxn modelId="{7A69DE9F-1552-4B10-9785-204A1C9361B5}" type="presParOf" srcId="{463439F0-D2C7-4672-83A2-A707A91B3330}" destId="{F2A66220-79CB-48A3-B368-374EF0FA954B}" srcOrd="0" destOrd="0" presId="urn:microsoft.com/office/officeart/2018/2/layout/IconLabelList"/>
    <dgm:cxn modelId="{C325695B-68C4-4DF6-BEF2-D9A029EFCC35}" type="presParOf" srcId="{463439F0-D2C7-4672-83A2-A707A91B3330}" destId="{03690AD6-48B2-44CD-AE24-42BE9226A55A}" srcOrd="1" destOrd="0" presId="urn:microsoft.com/office/officeart/2018/2/layout/IconLabelList"/>
    <dgm:cxn modelId="{3637C7DB-B7B8-4193-B738-1E306D88FC2B}" type="presParOf" srcId="{463439F0-D2C7-4672-83A2-A707A91B3330}" destId="{5CDC6E73-E6E8-464B-A01D-9F75924D02C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E70C9-F175-4F99-AACD-768EF80C74DD}">
      <dsp:nvSpPr>
        <dsp:cNvPr id="0" name=""/>
        <dsp:cNvSpPr/>
      </dsp:nvSpPr>
      <dsp:spPr>
        <a:xfrm>
          <a:off x="79887" y="151300"/>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1FDFF7-BA0E-4AB0-9902-1A52B352D521}">
      <dsp:nvSpPr>
        <dsp:cNvPr id="0" name=""/>
        <dsp:cNvSpPr/>
      </dsp:nvSpPr>
      <dsp:spPr>
        <a:xfrm>
          <a:off x="268241" y="339655"/>
          <a:ext cx="520217" cy="520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F8D015-2A89-4631-9AAF-8EAC5601E32A}">
      <dsp:nvSpPr>
        <dsp:cNvPr id="0" name=""/>
        <dsp:cNvSpPr/>
      </dsp:nvSpPr>
      <dsp:spPr>
        <a:xfrm>
          <a:off x="1169011" y="151300"/>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Build tools are the tools or programs that help create an executable application from the source code. As the name suggests, it’s essential for building or scripting a wide variety of tasks.</a:t>
          </a:r>
        </a:p>
      </dsp:txBody>
      <dsp:txXfrm>
        <a:off x="1169011" y="151300"/>
        <a:ext cx="2114182" cy="896925"/>
      </dsp:txXfrm>
    </dsp:sp>
    <dsp:sp modelId="{5C9E1A49-EF87-497F-A44D-F07B32C25DD8}">
      <dsp:nvSpPr>
        <dsp:cNvPr id="0" name=""/>
        <dsp:cNvSpPr/>
      </dsp:nvSpPr>
      <dsp:spPr>
        <a:xfrm>
          <a:off x="3651574" y="151300"/>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CF850-9C33-4A66-870A-91A68C2E37FE}">
      <dsp:nvSpPr>
        <dsp:cNvPr id="0" name=""/>
        <dsp:cNvSpPr/>
      </dsp:nvSpPr>
      <dsp:spPr>
        <a:xfrm>
          <a:off x="3839928" y="339655"/>
          <a:ext cx="520217" cy="520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9C2B30-C5BD-417F-ABBF-A5C9DC435332}">
      <dsp:nvSpPr>
        <dsp:cNvPr id="0" name=""/>
        <dsp:cNvSpPr/>
      </dsp:nvSpPr>
      <dsp:spPr>
        <a:xfrm>
          <a:off x="4740698" y="151300"/>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build tool is needed for the following processes:</a:t>
          </a:r>
        </a:p>
      </dsp:txBody>
      <dsp:txXfrm>
        <a:off x="4740698" y="151300"/>
        <a:ext cx="2114182" cy="896925"/>
      </dsp:txXfrm>
    </dsp:sp>
    <dsp:sp modelId="{794AB31E-CA9B-4907-A502-8328C0F06ECE}">
      <dsp:nvSpPr>
        <dsp:cNvPr id="0" name=""/>
        <dsp:cNvSpPr/>
      </dsp:nvSpPr>
      <dsp:spPr>
        <a:xfrm>
          <a:off x="7223261" y="151300"/>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8D4CC-259A-4999-ACCA-AC5B0D34CB91}">
      <dsp:nvSpPr>
        <dsp:cNvPr id="0" name=""/>
        <dsp:cNvSpPr/>
      </dsp:nvSpPr>
      <dsp:spPr>
        <a:xfrm>
          <a:off x="7411616" y="339655"/>
          <a:ext cx="520217" cy="520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A394A5-6522-4A4C-A3DF-8D9478637C84}">
      <dsp:nvSpPr>
        <dsp:cNvPr id="0" name=""/>
        <dsp:cNvSpPr/>
      </dsp:nvSpPr>
      <dsp:spPr>
        <a:xfrm>
          <a:off x="8312386" y="151300"/>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Generating source code</a:t>
          </a:r>
        </a:p>
      </dsp:txBody>
      <dsp:txXfrm>
        <a:off x="8312386" y="151300"/>
        <a:ext cx="2114182" cy="896925"/>
      </dsp:txXfrm>
    </dsp:sp>
    <dsp:sp modelId="{3535CC10-AFAB-46A4-A667-9942F13222A8}">
      <dsp:nvSpPr>
        <dsp:cNvPr id="0" name=""/>
        <dsp:cNvSpPr/>
      </dsp:nvSpPr>
      <dsp:spPr>
        <a:xfrm>
          <a:off x="79887" y="1819249"/>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39536-53D8-4975-AA7D-E468B53E347C}">
      <dsp:nvSpPr>
        <dsp:cNvPr id="0" name=""/>
        <dsp:cNvSpPr/>
      </dsp:nvSpPr>
      <dsp:spPr>
        <a:xfrm>
          <a:off x="268241" y="2007603"/>
          <a:ext cx="520217" cy="520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950B1A-8270-4853-A497-6076402CC2BE}">
      <dsp:nvSpPr>
        <dsp:cNvPr id="0" name=""/>
        <dsp:cNvSpPr/>
      </dsp:nvSpPr>
      <dsp:spPr>
        <a:xfrm>
          <a:off x="1169011" y="1819249"/>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Generating documentation from the source code</a:t>
          </a:r>
        </a:p>
      </dsp:txBody>
      <dsp:txXfrm>
        <a:off x="1169011" y="1819249"/>
        <a:ext cx="2114182" cy="896925"/>
      </dsp:txXfrm>
    </dsp:sp>
    <dsp:sp modelId="{86C17AED-604C-4B0E-B62A-2606E684AC21}">
      <dsp:nvSpPr>
        <dsp:cNvPr id="0" name=""/>
        <dsp:cNvSpPr/>
      </dsp:nvSpPr>
      <dsp:spPr>
        <a:xfrm>
          <a:off x="3651574" y="1819249"/>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FBC21-60C8-457A-880E-CC64B1AFA0FB}">
      <dsp:nvSpPr>
        <dsp:cNvPr id="0" name=""/>
        <dsp:cNvSpPr/>
      </dsp:nvSpPr>
      <dsp:spPr>
        <a:xfrm>
          <a:off x="3839928" y="2007603"/>
          <a:ext cx="520217" cy="5202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0A64D5-6587-42A4-8C83-B7FC236B9A24}">
      <dsp:nvSpPr>
        <dsp:cNvPr id="0" name=""/>
        <dsp:cNvSpPr/>
      </dsp:nvSpPr>
      <dsp:spPr>
        <a:xfrm>
          <a:off x="4740698" y="1819249"/>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Compiling source code</a:t>
          </a:r>
        </a:p>
      </dsp:txBody>
      <dsp:txXfrm>
        <a:off x="4740698" y="1819249"/>
        <a:ext cx="2114182" cy="896925"/>
      </dsp:txXfrm>
    </dsp:sp>
    <dsp:sp modelId="{DF5726C3-E776-43EE-9AA7-8163A8B82134}">
      <dsp:nvSpPr>
        <dsp:cNvPr id="0" name=""/>
        <dsp:cNvSpPr/>
      </dsp:nvSpPr>
      <dsp:spPr>
        <a:xfrm>
          <a:off x="7223261" y="1819249"/>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211E6-B74D-47CA-95EF-CB017319734F}">
      <dsp:nvSpPr>
        <dsp:cNvPr id="0" name=""/>
        <dsp:cNvSpPr/>
      </dsp:nvSpPr>
      <dsp:spPr>
        <a:xfrm>
          <a:off x="7411616" y="2007603"/>
          <a:ext cx="520217" cy="5202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CA9B5D-68A0-4F37-ADD3-1B288EA9FCA8}">
      <dsp:nvSpPr>
        <dsp:cNvPr id="0" name=""/>
        <dsp:cNvSpPr/>
      </dsp:nvSpPr>
      <dsp:spPr>
        <a:xfrm>
          <a:off x="8312386" y="1819249"/>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Packaging the compiled codes into JAR files</a:t>
          </a:r>
        </a:p>
      </dsp:txBody>
      <dsp:txXfrm>
        <a:off x="8312386" y="1819249"/>
        <a:ext cx="2114182" cy="896925"/>
      </dsp:txXfrm>
    </dsp:sp>
    <dsp:sp modelId="{E8A8EFD3-CB5D-47F6-9B54-985FE437274E}">
      <dsp:nvSpPr>
        <dsp:cNvPr id="0" name=""/>
        <dsp:cNvSpPr/>
      </dsp:nvSpPr>
      <dsp:spPr>
        <a:xfrm>
          <a:off x="79887" y="3487197"/>
          <a:ext cx="896925" cy="8969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210A3-E0F9-4702-AD25-0126A0ED252F}">
      <dsp:nvSpPr>
        <dsp:cNvPr id="0" name=""/>
        <dsp:cNvSpPr/>
      </dsp:nvSpPr>
      <dsp:spPr>
        <a:xfrm>
          <a:off x="268241" y="3675551"/>
          <a:ext cx="520217" cy="5202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E7C12D-71F0-4A15-8D74-4D611A0877C0}">
      <dsp:nvSpPr>
        <dsp:cNvPr id="0" name=""/>
        <dsp:cNvSpPr/>
      </dsp:nvSpPr>
      <dsp:spPr>
        <a:xfrm>
          <a:off x="1169011" y="3487197"/>
          <a:ext cx="2114182" cy="89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Installing the packaged code in the local repository, server, or central repository</a:t>
          </a:r>
        </a:p>
      </dsp:txBody>
      <dsp:txXfrm>
        <a:off x="1169011" y="3487197"/>
        <a:ext cx="2114182" cy="896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E4D8A-5322-486F-9F8F-8806E672F1E4}">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C815B9-0481-4AE0-B854-4780BD83C45A}">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first step refers to configuring Maven, which is stored in a pom.xml.file</a:t>
          </a:r>
        </a:p>
      </dsp:txBody>
      <dsp:txXfrm>
        <a:off x="0" y="2124"/>
        <a:ext cx="10515600" cy="1449029"/>
      </dsp:txXfrm>
    </dsp:sp>
    <dsp:sp modelId="{81D05360-0D96-4055-B245-7C450ECD9AFA}">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0247A9-20CB-4CB0-9CCD-77BA6BD7E3EC}">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POM file includes all of the configurations that Maven needs. The second step is to download the dependencies defined in pom.xml into the local repository from the central repository</a:t>
          </a:r>
        </a:p>
      </dsp:txBody>
      <dsp:txXfrm>
        <a:off x="0" y="1451154"/>
        <a:ext cx="10515600" cy="1449029"/>
      </dsp:txXfrm>
    </dsp:sp>
    <dsp:sp modelId="{A39589FF-8C63-4BC8-92A4-3B77AD595CAF}">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EEEAF4-8C69-4F28-A206-D00572D5290F}">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After the user starts working in Maven, the tool provides various default settings, so there is no need to add every configuration in the pom.xml</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A80AD-9FDA-4567-BC5D-3E4B415AA5B7}">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E91FA-28E9-4990-9E6A-DA0AE603FB27}">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Project Object Model (POM) refers to the XML files with all the information regarding project and configuration details</a:t>
          </a:r>
        </a:p>
      </dsp:txBody>
      <dsp:txXfrm>
        <a:off x="0" y="2124"/>
        <a:ext cx="10515600" cy="1449029"/>
      </dsp:txXfrm>
    </dsp:sp>
    <dsp:sp modelId="{B07FA57B-6164-48C2-B715-BAE93E13DCA6}">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E87DDE-B9D8-4EAC-A067-D20D2B32C0F3}">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It contains the project description, as well as details regarding the versioning and configuration management of the project</a:t>
          </a:r>
        </a:p>
      </dsp:txBody>
      <dsp:txXfrm>
        <a:off x="0" y="1451154"/>
        <a:ext cx="10515600" cy="1449029"/>
      </dsp:txXfrm>
    </dsp:sp>
    <dsp:sp modelId="{856D6249-ED90-4C45-AA03-6E6F4EB81C95}">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14682-41C2-4BF8-A6BA-25573188BAD6}">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XML file is in the project home directory. Maven searches for the POM in the current directory when any given task needs to be executed</a:t>
          </a:r>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14977-18DF-431E-8CE2-393ED5893770}">
      <dsp:nvSpPr>
        <dsp:cNvPr id="0" name=""/>
        <dsp:cNvSpPr/>
      </dsp:nvSpPr>
      <dsp:spPr>
        <a:xfrm>
          <a:off x="0" y="1407"/>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64258-0147-4772-9002-9F00FA815708}">
      <dsp:nvSpPr>
        <dsp:cNvPr id="0" name=""/>
        <dsp:cNvSpPr/>
      </dsp:nvSpPr>
      <dsp:spPr>
        <a:xfrm>
          <a:off x="181488" y="136399"/>
          <a:ext cx="329979" cy="329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F48D19-865D-4364-B285-0055FE7C5AC0}">
      <dsp:nvSpPr>
        <dsp:cNvPr id="0" name=""/>
        <dsp:cNvSpPr/>
      </dsp:nvSpPr>
      <dsp:spPr>
        <a:xfrm>
          <a:off x="692956" y="1407"/>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666750">
            <a:lnSpc>
              <a:spcPct val="100000"/>
            </a:lnSpc>
            <a:spcBef>
              <a:spcPct val="0"/>
            </a:spcBef>
            <a:spcAft>
              <a:spcPct val="35000"/>
            </a:spcAft>
            <a:buNone/>
          </a:pPr>
          <a:r>
            <a:rPr lang="en-US" sz="1500" kern="1200" dirty="0"/>
            <a:t>Helps manage all the processes, such as building, documentation, releasing, and distribution in project management</a:t>
          </a:r>
        </a:p>
      </dsp:txBody>
      <dsp:txXfrm>
        <a:off x="692956" y="1407"/>
        <a:ext cx="9822643" cy="599962"/>
      </dsp:txXfrm>
    </dsp:sp>
    <dsp:sp modelId="{3C9DEA11-49FE-4405-AC1A-D451604956E1}">
      <dsp:nvSpPr>
        <dsp:cNvPr id="0" name=""/>
        <dsp:cNvSpPr/>
      </dsp:nvSpPr>
      <dsp:spPr>
        <a:xfrm>
          <a:off x="0" y="751361"/>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6CDA8-19EC-43E5-B96F-96EC446BF3DC}">
      <dsp:nvSpPr>
        <dsp:cNvPr id="0" name=""/>
        <dsp:cNvSpPr/>
      </dsp:nvSpPr>
      <dsp:spPr>
        <a:xfrm>
          <a:off x="181488" y="886352"/>
          <a:ext cx="329979" cy="329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DF1DD5-B9FD-410D-853C-455EB4365577}">
      <dsp:nvSpPr>
        <dsp:cNvPr id="0" name=""/>
        <dsp:cNvSpPr/>
      </dsp:nvSpPr>
      <dsp:spPr>
        <a:xfrm>
          <a:off x="692956" y="751361"/>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666750">
            <a:lnSpc>
              <a:spcPct val="100000"/>
            </a:lnSpc>
            <a:spcBef>
              <a:spcPct val="0"/>
            </a:spcBef>
            <a:spcAft>
              <a:spcPct val="35000"/>
            </a:spcAft>
            <a:buNone/>
          </a:pPr>
          <a:r>
            <a:rPr lang="en-US" sz="1500" b="0" i="0" kern="1200" dirty="0"/>
            <a:t>The tool simplifies the way of project building by increasing the performance of the project and the building process</a:t>
          </a:r>
          <a:endParaRPr lang="en-US" sz="1500" kern="1200" dirty="0"/>
        </a:p>
      </dsp:txBody>
      <dsp:txXfrm>
        <a:off x="692956" y="751361"/>
        <a:ext cx="9822643" cy="599962"/>
      </dsp:txXfrm>
    </dsp:sp>
    <dsp:sp modelId="{A7D65E46-3022-4DB2-A5BA-EF3AA04341D0}">
      <dsp:nvSpPr>
        <dsp:cNvPr id="0" name=""/>
        <dsp:cNvSpPr/>
      </dsp:nvSpPr>
      <dsp:spPr>
        <a:xfrm>
          <a:off x="0" y="1501314"/>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EEB8A1-66C6-4399-83D0-A697E37BA943}">
      <dsp:nvSpPr>
        <dsp:cNvPr id="0" name=""/>
        <dsp:cNvSpPr/>
      </dsp:nvSpPr>
      <dsp:spPr>
        <a:xfrm>
          <a:off x="181488" y="1636305"/>
          <a:ext cx="329979" cy="329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9324F-7026-4A9F-9020-8F72EF3BD30F}">
      <dsp:nvSpPr>
        <dsp:cNvPr id="0" name=""/>
        <dsp:cNvSpPr/>
      </dsp:nvSpPr>
      <dsp:spPr>
        <a:xfrm>
          <a:off x="692956" y="1501314"/>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666750">
            <a:lnSpc>
              <a:spcPct val="100000"/>
            </a:lnSpc>
            <a:spcBef>
              <a:spcPct val="0"/>
            </a:spcBef>
            <a:spcAft>
              <a:spcPct val="35000"/>
            </a:spcAft>
            <a:buNone/>
          </a:pPr>
          <a:r>
            <a:rPr lang="en-US" sz="1500" kern="1200" dirty="0"/>
            <a:t>The task of downloading Jar files and other dependencies is done automatically</a:t>
          </a:r>
        </a:p>
      </dsp:txBody>
      <dsp:txXfrm>
        <a:off x="692956" y="1501314"/>
        <a:ext cx="9822643" cy="599962"/>
      </dsp:txXfrm>
    </dsp:sp>
    <dsp:sp modelId="{3739292C-E820-413D-80DD-A86B415100CD}">
      <dsp:nvSpPr>
        <dsp:cNvPr id="0" name=""/>
        <dsp:cNvSpPr/>
      </dsp:nvSpPr>
      <dsp:spPr>
        <a:xfrm>
          <a:off x="0" y="2251267"/>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AEE42-3C4A-4995-BBC2-03D4F375E129}">
      <dsp:nvSpPr>
        <dsp:cNvPr id="0" name=""/>
        <dsp:cNvSpPr/>
      </dsp:nvSpPr>
      <dsp:spPr>
        <a:xfrm>
          <a:off x="181488" y="2386258"/>
          <a:ext cx="329979" cy="3299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7A920-1A4A-4A43-B460-C5CA5FB5B39A}">
      <dsp:nvSpPr>
        <dsp:cNvPr id="0" name=""/>
        <dsp:cNvSpPr/>
      </dsp:nvSpPr>
      <dsp:spPr>
        <a:xfrm>
          <a:off x="692956" y="2251267"/>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666750">
            <a:lnSpc>
              <a:spcPct val="100000"/>
            </a:lnSpc>
            <a:spcBef>
              <a:spcPct val="0"/>
            </a:spcBef>
            <a:spcAft>
              <a:spcPct val="35000"/>
            </a:spcAft>
            <a:buNone/>
          </a:pPr>
          <a:r>
            <a:rPr lang="en-US" sz="1500" kern="1200"/>
            <a:t>Provides easy access to all the required information </a:t>
          </a:r>
        </a:p>
      </dsp:txBody>
      <dsp:txXfrm>
        <a:off x="692956" y="2251267"/>
        <a:ext cx="9822643" cy="599962"/>
      </dsp:txXfrm>
    </dsp:sp>
    <dsp:sp modelId="{1DC2FE21-9FD5-4B08-B4BA-FD8FA8F315DC}">
      <dsp:nvSpPr>
        <dsp:cNvPr id="0" name=""/>
        <dsp:cNvSpPr/>
      </dsp:nvSpPr>
      <dsp:spPr>
        <a:xfrm>
          <a:off x="0" y="3001220"/>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F1308-49B4-482F-BBC7-7C122700EC6A}">
      <dsp:nvSpPr>
        <dsp:cNvPr id="0" name=""/>
        <dsp:cNvSpPr/>
      </dsp:nvSpPr>
      <dsp:spPr>
        <a:xfrm>
          <a:off x="181488" y="3136211"/>
          <a:ext cx="329979" cy="3299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F16A2F-6E04-4AA6-A4E4-FBC8CC8D6802}">
      <dsp:nvSpPr>
        <dsp:cNvPr id="0" name=""/>
        <dsp:cNvSpPr/>
      </dsp:nvSpPr>
      <dsp:spPr>
        <a:xfrm>
          <a:off x="692956" y="3001220"/>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666750">
            <a:lnSpc>
              <a:spcPct val="100000"/>
            </a:lnSpc>
            <a:spcBef>
              <a:spcPct val="0"/>
            </a:spcBef>
            <a:spcAft>
              <a:spcPct val="35000"/>
            </a:spcAft>
            <a:buNone/>
          </a:pPr>
          <a:r>
            <a:rPr lang="en-US" sz="1500" kern="1200"/>
            <a:t>Makes it easy for the developer to build a project in different environments without worrying about the dependencies, processes, etc.</a:t>
          </a:r>
        </a:p>
      </dsp:txBody>
      <dsp:txXfrm>
        <a:off x="692956" y="3001220"/>
        <a:ext cx="9822643" cy="599962"/>
      </dsp:txXfrm>
    </dsp:sp>
    <dsp:sp modelId="{CE61C717-B79F-4C0D-81D0-BFBCEDCD439A}">
      <dsp:nvSpPr>
        <dsp:cNvPr id="0" name=""/>
        <dsp:cNvSpPr/>
      </dsp:nvSpPr>
      <dsp:spPr>
        <a:xfrm>
          <a:off x="0" y="3751173"/>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7DC1FB-F04B-43EB-ABEC-6BA1A14A0F74}">
      <dsp:nvSpPr>
        <dsp:cNvPr id="0" name=""/>
        <dsp:cNvSpPr/>
      </dsp:nvSpPr>
      <dsp:spPr>
        <a:xfrm>
          <a:off x="181488" y="3886165"/>
          <a:ext cx="329979" cy="3299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24132-3A7A-44FA-B319-F3BD465693D6}">
      <dsp:nvSpPr>
        <dsp:cNvPr id="0" name=""/>
        <dsp:cNvSpPr/>
      </dsp:nvSpPr>
      <dsp:spPr>
        <a:xfrm>
          <a:off x="692956" y="3751173"/>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666750">
            <a:lnSpc>
              <a:spcPct val="100000"/>
            </a:lnSpc>
            <a:spcBef>
              <a:spcPct val="0"/>
            </a:spcBef>
            <a:spcAft>
              <a:spcPct val="35000"/>
            </a:spcAft>
            <a:buNone/>
          </a:pPr>
          <a:r>
            <a:rPr lang="en-US" sz="1500" kern="1200" dirty="0"/>
            <a:t>In Maven, it’s easy to add new dependencies by writing the dependency code in the pom file</a:t>
          </a:r>
        </a:p>
      </dsp:txBody>
      <dsp:txXfrm>
        <a:off x="692956" y="3751173"/>
        <a:ext cx="9822643" cy="5999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042AB-6502-47DC-82E4-68985990C0CC}">
      <dsp:nvSpPr>
        <dsp:cNvPr id="0" name=""/>
        <dsp:cNvSpPr/>
      </dsp:nvSpPr>
      <dsp:spPr>
        <a:xfrm>
          <a:off x="1134975" y="1295599"/>
          <a:ext cx="932434" cy="932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491E24-C73B-4713-974B-43958A48FE87}">
      <dsp:nvSpPr>
        <dsp:cNvPr id="0" name=""/>
        <dsp:cNvSpPr/>
      </dsp:nvSpPr>
      <dsp:spPr>
        <a:xfrm>
          <a:off x="565154" y="251982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Create a sample Dynamic Website Project in Jenkins</a:t>
          </a:r>
        </a:p>
      </dsp:txBody>
      <dsp:txXfrm>
        <a:off x="565154" y="2519824"/>
        <a:ext cx="2072076" cy="720000"/>
      </dsp:txXfrm>
    </dsp:sp>
    <dsp:sp modelId="{1F73F966-CF99-41FC-9736-9C2F7C89B309}">
      <dsp:nvSpPr>
        <dsp:cNvPr id="0" name=""/>
        <dsp:cNvSpPr/>
      </dsp:nvSpPr>
      <dsp:spPr>
        <a:xfrm>
          <a:off x="3569665" y="1295599"/>
          <a:ext cx="932434" cy="932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D4786D-FD81-4409-886B-FEFC36DFAA7D}">
      <dsp:nvSpPr>
        <dsp:cNvPr id="0" name=""/>
        <dsp:cNvSpPr/>
      </dsp:nvSpPr>
      <dsp:spPr>
        <a:xfrm>
          <a:off x="2999844" y="251982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Push the code to github</a:t>
          </a:r>
        </a:p>
      </dsp:txBody>
      <dsp:txXfrm>
        <a:off x="2999844" y="2519824"/>
        <a:ext cx="2072076" cy="720000"/>
      </dsp:txXfrm>
    </dsp:sp>
    <dsp:sp modelId="{9E57556B-70DA-460E-A9F0-ED50949ADA87}">
      <dsp:nvSpPr>
        <dsp:cNvPr id="0" name=""/>
        <dsp:cNvSpPr/>
      </dsp:nvSpPr>
      <dsp:spPr>
        <a:xfrm>
          <a:off x="6004355" y="1295599"/>
          <a:ext cx="932434" cy="932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D50037-BC83-4A44-BEF5-CE2CC38FAD4E}">
      <dsp:nvSpPr>
        <dsp:cNvPr id="0" name=""/>
        <dsp:cNvSpPr/>
      </dsp:nvSpPr>
      <dsp:spPr>
        <a:xfrm>
          <a:off x="5434534" y="251982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On the AWS Instance clone the code and Build the code</a:t>
          </a:r>
        </a:p>
      </dsp:txBody>
      <dsp:txXfrm>
        <a:off x="5434534" y="2519824"/>
        <a:ext cx="2072076" cy="720000"/>
      </dsp:txXfrm>
    </dsp:sp>
    <dsp:sp modelId="{F2A66220-79CB-48A3-B368-374EF0FA954B}">
      <dsp:nvSpPr>
        <dsp:cNvPr id="0" name=""/>
        <dsp:cNvSpPr/>
      </dsp:nvSpPr>
      <dsp:spPr>
        <a:xfrm>
          <a:off x="8439046" y="1295599"/>
          <a:ext cx="932434" cy="932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C6E73-E6E8-464B-A01D-9F75924D02CC}">
      <dsp:nvSpPr>
        <dsp:cNvPr id="0" name=""/>
        <dsp:cNvSpPr/>
      </dsp:nvSpPr>
      <dsp:spPr>
        <a:xfrm>
          <a:off x="7869224" y="2519824"/>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Deploy this code on tomcat to verify, if everything looks good</a:t>
          </a:r>
        </a:p>
      </dsp:txBody>
      <dsp:txXfrm>
        <a:off x="7869224" y="2519824"/>
        <a:ext cx="207207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8EE9-ACD9-43BE-BFD6-66BCF3D51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FF7DC0-82ED-4685-8C5F-F046233F3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B7F443-75A8-441F-8B19-C0479893D05E}"/>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5" name="Footer Placeholder 4">
            <a:extLst>
              <a:ext uri="{FF2B5EF4-FFF2-40B4-BE49-F238E27FC236}">
                <a16:creationId xmlns:a16="http://schemas.microsoft.com/office/drawing/2014/main" id="{0454B236-16AE-4C69-BCAD-1ADF50E76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A19B8-8346-43C4-B662-0BC9F89F5FDD}"/>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301084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57FF-DB7E-4F72-9397-87A767BA9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B9673-926F-4F63-95A8-A19E13AAD4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FBD07-6716-400B-8AB6-69EBB25519A4}"/>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5" name="Footer Placeholder 4">
            <a:extLst>
              <a:ext uri="{FF2B5EF4-FFF2-40B4-BE49-F238E27FC236}">
                <a16:creationId xmlns:a16="http://schemas.microsoft.com/office/drawing/2014/main" id="{01E6EF04-E8EC-410B-9D49-A6C546A67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A2F9F-19AC-47F4-A563-6B94A0D90793}"/>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102465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A1864-613F-4D76-9738-DCA810AF31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78F24-FFDF-41B4-A356-397BFE8371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B3153-3137-4AC8-8582-9ADE716EE368}"/>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5" name="Footer Placeholder 4">
            <a:extLst>
              <a:ext uri="{FF2B5EF4-FFF2-40B4-BE49-F238E27FC236}">
                <a16:creationId xmlns:a16="http://schemas.microsoft.com/office/drawing/2014/main" id="{77CC8FD9-CBB0-46D5-A584-700612DBF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FB44B-F064-4CCE-BEB1-76850828448F}"/>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211823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9979842" y="160592"/>
            <a:ext cx="1814068" cy="632373"/>
          </a:xfrm>
          <a:prstGeom prst="rect">
            <a:avLst/>
          </a:prstGeom>
        </p:spPr>
      </p:pic>
      <p:sp>
        <p:nvSpPr>
          <p:cNvPr id="17" name="bg object 17"/>
          <p:cNvSpPr/>
          <p:nvPr/>
        </p:nvSpPr>
        <p:spPr>
          <a:xfrm>
            <a:off x="403098" y="983163"/>
            <a:ext cx="11391053" cy="0"/>
          </a:xfrm>
          <a:custGeom>
            <a:avLst/>
            <a:gdLst/>
            <a:ahLst/>
            <a:cxnLst/>
            <a:rect l="l" t="t" r="r" b="b"/>
            <a:pathLst>
              <a:path w="8543290">
                <a:moveTo>
                  <a:pt x="8543094" y="0"/>
                </a:moveTo>
                <a:lnTo>
                  <a:pt x="0" y="0"/>
                </a:lnTo>
              </a:path>
            </a:pathLst>
          </a:custGeom>
          <a:ln w="28574">
            <a:solidFill>
              <a:srgbClr val="F07F09"/>
            </a:solidFill>
          </a:ln>
        </p:spPr>
        <p:txBody>
          <a:bodyPr wrap="square" lIns="0" tIns="0" rIns="0" bIns="0" rtlCol="0"/>
          <a:lstStyle/>
          <a:p>
            <a:endParaRPr sz="2400"/>
          </a:p>
        </p:txBody>
      </p:sp>
      <p:sp>
        <p:nvSpPr>
          <p:cNvPr id="2" name="Holder 2"/>
          <p:cNvSpPr>
            <a:spLocks noGrp="1"/>
          </p:cNvSpPr>
          <p:nvPr>
            <p:ph type="ctrTitle"/>
          </p:nvPr>
        </p:nvSpPr>
        <p:spPr>
          <a:xfrm>
            <a:off x="341208" y="239362"/>
            <a:ext cx="11509585"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7F7F7F"/>
                </a:solidFill>
                <a:latin typeface="Arial"/>
                <a:cs typeface="Arial"/>
              </a:defRPr>
            </a:lvl1pPr>
          </a:lstStyle>
          <a:p>
            <a:pPr marL="16933"/>
            <a:r>
              <a:rPr lang="en-US" spc="-13"/>
              <a:t>C</a:t>
            </a:r>
            <a:r>
              <a:rPr lang="en-US" spc="13"/>
              <a:t>op</a:t>
            </a:r>
            <a:r>
              <a:rPr lang="en-US"/>
              <a:t>y</a:t>
            </a:r>
            <a:r>
              <a:rPr lang="en-US" spc="27"/>
              <a:t>r</a:t>
            </a:r>
            <a:r>
              <a:rPr lang="en-US" spc="-13"/>
              <a:t>i</a:t>
            </a:r>
            <a:r>
              <a:rPr lang="en-US" spc="13"/>
              <a:t>gh</a:t>
            </a:r>
            <a:r>
              <a:rPr lang="en-US"/>
              <a:t>t</a:t>
            </a:r>
            <a:r>
              <a:rPr lang="en-US" spc="-47">
                <a:latin typeface="Times New Roman"/>
                <a:cs typeface="Times New Roman"/>
              </a:rPr>
              <a:t> </a:t>
            </a:r>
            <a:r>
              <a:rPr lang="en-US" spc="-93"/>
              <a:t>I</a:t>
            </a:r>
            <a:r>
              <a:rPr lang="en-US" spc="13"/>
              <a:t>n</a:t>
            </a:r>
            <a:r>
              <a:rPr lang="en-US" spc="7"/>
              <a:t>t</a:t>
            </a:r>
            <a:r>
              <a:rPr lang="en-US" spc="13"/>
              <a:t>e</a:t>
            </a:r>
            <a:r>
              <a:rPr lang="en-US" spc="-13"/>
              <a:t>lli</a:t>
            </a:r>
            <a:r>
              <a:rPr lang="en-US" spc="13"/>
              <a:t>paa</a:t>
            </a:r>
            <a:r>
              <a:rPr lang="en-US" spc="7"/>
              <a:t>t</a:t>
            </a:r>
            <a:r>
              <a:rPr lang="en-US"/>
              <a:t>.</a:t>
            </a:r>
            <a:r>
              <a:rPr lang="en-US" spc="53">
                <a:latin typeface="Times New Roman"/>
                <a:cs typeface="Times New Roman"/>
              </a:rPr>
              <a:t> </a:t>
            </a:r>
            <a:r>
              <a:rPr lang="en-US" spc="-40"/>
              <a:t>A</a:t>
            </a:r>
            <a:r>
              <a:rPr lang="en-US" spc="-13"/>
              <a:t>l</a:t>
            </a:r>
            <a:r>
              <a:rPr lang="en-US"/>
              <a:t>l</a:t>
            </a:r>
            <a:r>
              <a:rPr lang="en-US" spc="33">
                <a:latin typeface="Times New Roman"/>
                <a:cs typeface="Times New Roman"/>
              </a:rPr>
              <a:t> </a:t>
            </a:r>
            <a:r>
              <a:rPr lang="en-US" spc="27"/>
              <a:t>r</a:t>
            </a:r>
            <a:r>
              <a:rPr lang="en-US" spc="-13"/>
              <a:t>i</a:t>
            </a:r>
            <a:r>
              <a:rPr lang="en-US" spc="13"/>
              <a:t>gh</a:t>
            </a:r>
            <a:r>
              <a:rPr lang="en-US" spc="7"/>
              <a:t>t</a:t>
            </a:r>
            <a:r>
              <a:rPr lang="en-US"/>
              <a:t>s</a:t>
            </a:r>
            <a:r>
              <a:rPr lang="en-US" spc="-53">
                <a:latin typeface="Times New Roman"/>
                <a:cs typeface="Times New Roman"/>
              </a:rPr>
              <a:t> </a:t>
            </a:r>
            <a:r>
              <a:rPr lang="en-US" spc="27"/>
              <a:t>r</a:t>
            </a:r>
            <a:r>
              <a:rPr lang="en-US" spc="13"/>
              <a:t>e</a:t>
            </a:r>
            <a:r>
              <a:rPr lang="en-US"/>
              <a:t>s</a:t>
            </a:r>
            <a:r>
              <a:rPr lang="en-US" spc="13"/>
              <a:t>e</a:t>
            </a:r>
            <a:r>
              <a:rPr lang="en-US" spc="27"/>
              <a:t>r</a:t>
            </a:r>
            <a:r>
              <a:rPr lang="en-US"/>
              <a:t>v</a:t>
            </a:r>
            <a:r>
              <a:rPr lang="en-US" spc="13"/>
              <a:t>ed</a:t>
            </a:r>
            <a:r>
              <a:rPr lang="en-US"/>
              <a:t>.</a:t>
            </a:r>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3322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02CB-48F4-4CB2-AF60-DC38C2A70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1E0B9-7786-4694-A625-144170A89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269AE-1713-4F86-8F39-7EE1E9A194DE}"/>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5" name="Footer Placeholder 4">
            <a:extLst>
              <a:ext uri="{FF2B5EF4-FFF2-40B4-BE49-F238E27FC236}">
                <a16:creationId xmlns:a16="http://schemas.microsoft.com/office/drawing/2014/main" id="{2E019FE9-2BE3-4D01-90DB-28F0C2324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0D92C-4809-4CCE-AAB6-39BAA2D838AD}"/>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55383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E886-30D4-4498-B3D5-592F8EA61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2F00F0-E6AF-483D-8CF6-255100668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C00FAE-FB45-495A-A0BC-0BCB2B906DA0}"/>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5" name="Footer Placeholder 4">
            <a:extLst>
              <a:ext uri="{FF2B5EF4-FFF2-40B4-BE49-F238E27FC236}">
                <a16:creationId xmlns:a16="http://schemas.microsoft.com/office/drawing/2014/main" id="{F6630BEB-9DEA-4BE3-9F50-D3069B0B6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3446C-8B93-4030-BC0C-72B3F0344837}"/>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239887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3E4F-D210-42C3-8E19-EBC3C466F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F0467-0BBF-4B59-AF08-AE25CA98BB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728EA7-BD17-4D46-A710-1EBEBCAD4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0A18C7-46E9-4210-A29B-6A30A1B58EA2}"/>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6" name="Footer Placeholder 5">
            <a:extLst>
              <a:ext uri="{FF2B5EF4-FFF2-40B4-BE49-F238E27FC236}">
                <a16:creationId xmlns:a16="http://schemas.microsoft.com/office/drawing/2014/main" id="{545A6489-5ECD-42D6-A477-498671449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74880-DBFF-4107-946F-559F9884FAD5}"/>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236017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9D2B-A8C6-408C-BE3A-4D43C4D93E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6042AA-24E5-441E-B7E7-9425A8804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6549B-ABE0-4C65-8DFA-17977E5DD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95F922-BBF3-4003-904D-69B364D78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DD3720-040C-4E3C-84D3-80EA16D75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28DA87-876B-4D2A-8B9E-2FB099BF0702}"/>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8" name="Footer Placeholder 7">
            <a:extLst>
              <a:ext uri="{FF2B5EF4-FFF2-40B4-BE49-F238E27FC236}">
                <a16:creationId xmlns:a16="http://schemas.microsoft.com/office/drawing/2014/main" id="{2AB7FF3A-DFF9-4BDF-A250-628BA7659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3E159-2B97-4F5A-BBEA-6AAA27E7F4F5}"/>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183845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D701-D497-4F67-858C-C789DAB072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3BF5EF-9788-4294-A442-24004BD87203}"/>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4" name="Footer Placeholder 3">
            <a:extLst>
              <a:ext uri="{FF2B5EF4-FFF2-40B4-BE49-F238E27FC236}">
                <a16:creationId xmlns:a16="http://schemas.microsoft.com/office/drawing/2014/main" id="{5802FCBA-A7F8-4F69-A112-F67A99D92F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A613EC-49FD-47F3-BB2E-B1664055C9AD}"/>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234095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AB518-5BD7-4B67-B1AC-C9ED9C089098}"/>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3" name="Footer Placeholder 2">
            <a:extLst>
              <a:ext uri="{FF2B5EF4-FFF2-40B4-BE49-F238E27FC236}">
                <a16:creationId xmlns:a16="http://schemas.microsoft.com/office/drawing/2014/main" id="{981E2D84-7E36-4D25-829E-7B438DEDF2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66DE93-EF9D-4BA5-8858-25BCF6518390}"/>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230094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4359-5E01-4C34-BABE-0CA6BF57C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404F32-22AE-4273-BDE6-FDAEBAD8F7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805A7D-DBD8-4B4B-AA8B-396A303C9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E587C-1CB9-48BE-8536-1925171C0A1D}"/>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6" name="Footer Placeholder 5">
            <a:extLst>
              <a:ext uri="{FF2B5EF4-FFF2-40B4-BE49-F238E27FC236}">
                <a16:creationId xmlns:a16="http://schemas.microsoft.com/office/drawing/2014/main" id="{1AA5978A-1C5F-42FF-85AD-FD5B0861E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02930-FA0D-4896-A26A-DD18B040D147}"/>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119972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688B-7EBB-4625-87C3-16EB3374F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7DD321-9ED0-435D-A4BD-F8B076FB7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044DE4-7ED2-436F-86D5-F0F291BC5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56F60-B556-43D0-B5A1-8A6F64253805}"/>
              </a:ext>
            </a:extLst>
          </p:cNvPr>
          <p:cNvSpPr>
            <a:spLocks noGrp="1"/>
          </p:cNvSpPr>
          <p:nvPr>
            <p:ph type="dt" sz="half" idx="10"/>
          </p:nvPr>
        </p:nvSpPr>
        <p:spPr/>
        <p:txBody>
          <a:bodyPr/>
          <a:lstStyle/>
          <a:p>
            <a:fld id="{552D6A72-C24F-451A-BDC2-21EA00EEAC63}" type="datetimeFigureOut">
              <a:rPr lang="en-US" smtClean="0"/>
              <a:t>4/29/2021</a:t>
            </a:fld>
            <a:endParaRPr lang="en-US"/>
          </a:p>
        </p:txBody>
      </p:sp>
      <p:sp>
        <p:nvSpPr>
          <p:cNvPr id="6" name="Footer Placeholder 5">
            <a:extLst>
              <a:ext uri="{FF2B5EF4-FFF2-40B4-BE49-F238E27FC236}">
                <a16:creationId xmlns:a16="http://schemas.microsoft.com/office/drawing/2014/main" id="{281B6AC5-BAB0-4044-809C-1069ECF0B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4A464-CAB0-4590-8EBD-4A4027B8EEB8}"/>
              </a:ext>
            </a:extLst>
          </p:cNvPr>
          <p:cNvSpPr>
            <a:spLocks noGrp="1"/>
          </p:cNvSpPr>
          <p:nvPr>
            <p:ph type="sldNum" sz="quarter" idx="12"/>
          </p:nvPr>
        </p:nvSpPr>
        <p:spPr/>
        <p:txBody>
          <a:bodyPr/>
          <a:lstStyle/>
          <a:p>
            <a:fld id="{F7537FE3-E7C6-4C64-BC3C-FD35529EAFCC}" type="slidenum">
              <a:rPr lang="en-US" smtClean="0"/>
              <a:t>‹#›</a:t>
            </a:fld>
            <a:endParaRPr lang="en-US"/>
          </a:p>
        </p:txBody>
      </p:sp>
    </p:spTree>
    <p:extLst>
      <p:ext uri="{BB962C8B-B14F-4D97-AF65-F5344CB8AC3E}">
        <p14:creationId xmlns:p14="http://schemas.microsoft.com/office/powerpoint/2010/main" val="242721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07EDBE-9211-4AE7-BF6E-D300B7A1F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E5355A-04CD-415B-BF23-DB4A405B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1BFC-2DFF-4535-A14F-4427D9A40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D6A72-C24F-451A-BDC2-21EA00EEAC63}" type="datetimeFigureOut">
              <a:rPr lang="en-US" smtClean="0"/>
              <a:t>4/29/2021</a:t>
            </a:fld>
            <a:endParaRPr lang="en-US"/>
          </a:p>
        </p:txBody>
      </p:sp>
      <p:sp>
        <p:nvSpPr>
          <p:cNvPr id="5" name="Footer Placeholder 4">
            <a:extLst>
              <a:ext uri="{FF2B5EF4-FFF2-40B4-BE49-F238E27FC236}">
                <a16:creationId xmlns:a16="http://schemas.microsoft.com/office/drawing/2014/main" id="{253C7E20-C228-4752-8EE0-82B1B24F75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014064-7EC5-40DB-A19F-80875BC9F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37FE3-E7C6-4C64-BC3C-FD35529EAFCC}" type="slidenum">
              <a:rPr lang="en-US" smtClean="0"/>
              <a:t>‹#›</a:t>
            </a:fld>
            <a:endParaRPr lang="en-US"/>
          </a:p>
        </p:txBody>
      </p:sp>
    </p:spTree>
    <p:extLst>
      <p:ext uri="{BB962C8B-B14F-4D97-AF65-F5344CB8AC3E}">
        <p14:creationId xmlns:p14="http://schemas.microsoft.com/office/powerpoint/2010/main" val="285448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49.png"/><Relationship Id="rId5" Type="http://schemas.openxmlformats.org/officeDocument/2006/relationships/image" Target="../media/image25.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40.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1.png"/><Relationship Id="rId7" Type="http://schemas.openxmlformats.org/officeDocument/2006/relationships/image" Target="../media/image4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25.png"/></Relationships>
</file>

<file path=ppt/slides/_rels/slide3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3.png"/><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87.png"/></Relationships>
</file>

<file path=ppt/slides/_rels/slide3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90.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3.png"/><Relationship Id="rId7" Type="http://schemas.openxmlformats.org/officeDocument/2006/relationships/image" Target="../media/image79.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25.png"/><Relationship Id="rId5" Type="http://schemas.openxmlformats.org/officeDocument/2006/relationships/image" Target="../media/image95.png"/><Relationship Id="rId10" Type="http://schemas.openxmlformats.org/officeDocument/2006/relationships/image" Target="../media/image98.png"/><Relationship Id="rId4" Type="http://schemas.openxmlformats.org/officeDocument/2006/relationships/image" Target="../media/image94.png"/><Relationship Id="rId9" Type="http://schemas.openxmlformats.org/officeDocument/2006/relationships/image" Target="../media/image9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9.emf"/></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0"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Mastering Maven: Getting Started | Oracle Developers Blog">
            <a:extLst>
              <a:ext uri="{FF2B5EF4-FFF2-40B4-BE49-F238E27FC236}">
                <a16:creationId xmlns:a16="http://schemas.microsoft.com/office/drawing/2014/main" id="{D8048D5B-E2DF-45B8-AAC9-A3527FBA02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308" y="320231"/>
            <a:ext cx="11233932"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object 4">
            <a:extLst>
              <a:ext uri="{FF2B5EF4-FFF2-40B4-BE49-F238E27FC236}">
                <a16:creationId xmlns:a16="http://schemas.microsoft.com/office/drawing/2014/main" id="{55577D5B-73F8-45E4-90D9-7028945C5FC4}"/>
              </a:ext>
            </a:extLst>
          </p:cNvPr>
          <p:cNvGrpSpPr/>
          <p:nvPr/>
        </p:nvGrpSpPr>
        <p:grpSpPr>
          <a:xfrm>
            <a:off x="4088519" y="3429000"/>
            <a:ext cx="3953510" cy="1916430"/>
            <a:chOff x="133350" y="1828800"/>
            <a:chExt cx="3953510" cy="1916430"/>
          </a:xfrm>
        </p:grpSpPr>
        <p:pic>
          <p:nvPicPr>
            <p:cNvPr id="28" name="object 5">
              <a:extLst>
                <a:ext uri="{FF2B5EF4-FFF2-40B4-BE49-F238E27FC236}">
                  <a16:creationId xmlns:a16="http://schemas.microsoft.com/office/drawing/2014/main" id="{EB7769A1-39DA-4382-8E8D-C6BF2F8852B6}"/>
                </a:ext>
              </a:extLst>
            </p:cNvPr>
            <p:cNvPicPr/>
            <p:nvPr/>
          </p:nvPicPr>
          <p:blipFill>
            <a:blip r:embed="rId3" cstate="print"/>
            <a:stretch>
              <a:fillRect/>
            </a:stretch>
          </p:blipFill>
          <p:spPr>
            <a:xfrm>
              <a:off x="133350" y="1828800"/>
              <a:ext cx="3952890" cy="809625"/>
            </a:xfrm>
            <a:prstGeom prst="rect">
              <a:avLst/>
            </a:prstGeom>
          </p:spPr>
        </p:pic>
        <p:pic>
          <p:nvPicPr>
            <p:cNvPr id="29" name="object 6">
              <a:extLst>
                <a:ext uri="{FF2B5EF4-FFF2-40B4-BE49-F238E27FC236}">
                  <a16:creationId xmlns:a16="http://schemas.microsoft.com/office/drawing/2014/main" id="{384EC5B1-5D41-4506-B779-F1FAC693E1DE}"/>
                </a:ext>
              </a:extLst>
            </p:cNvPr>
            <p:cNvPicPr/>
            <p:nvPr/>
          </p:nvPicPr>
          <p:blipFill>
            <a:blip r:embed="rId4" cstate="print"/>
            <a:stretch>
              <a:fillRect/>
            </a:stretch>
          </p:blipFill>
          <p:spPr>
            <a:xfrm>
              <a:off x="866775" y="2219325"/>
              <a:ext cx="2381250" cy="809625"/>
            </a:xfrm>
            <a:prstGeom prst="rect">
              <a:avLst/>
            </a:prstGeom>
          </p:spPr>
        </p:pic>
        <p:pic>
          <p:nvPicPr>
            <p:cNvPr id="30" name="object 7">
              <a:extLst>
                <a:ext uri="{FF2B5EF4-FFF2-40B4-BE49-F238E27FC236}">
                  <a16:creationId xmlns:a16="http://schemas.microsoft.com/office/drawing/2014/main" id="{94604065-C1E1-4E76-A5CD-2E0DED061DA5}"/>
                </a:ext>
              </a:extLst>
            </p:cNvPr>
            <p:cNvPicPr/>
            <p:nvPr/>
          </p:nvPicPr>
          <p:blipFill>
            <a:blip r:embed="rId5" cstate="print"/>
            <a:stretch>
              <a:fillRect/>
            </a:stretch>
          </p:blipFill>
          <p:spPr>
            <a:xfrm>
              <a:off x="1091924" y="3241062"/>
              <a:ext cx="1989686" cy="503786"/>
            </a:xfrm>
            <a:prstGeom prst="rect">
              <a:avLst/>
            </a:prstGeom>
          </p:spPr>
        </p:pic>
        <p:pic>
          <p:nvPicPr>
            <p:cNvPr id="31" name="object 8">
              <a:extLst>
                <a:ext uri="{FF2B5EF4-FFF2-40B4-BE49-F238E27FC236}">
                  <a16:creationId xmlns:a16="http://schemas.microsoft.com/office/drawing/2014/main" id="{6CADA7E8-CC89-409A-A207-7D694CCC6060}"/>
                </a:ext>
              </a:extLst>
            </p:cNvPr>
            <p:cNvPicPr/>
            <p:nvPr/>
          </p:nvPicPr>
          <p:blipFill>
            <a:blip r:embed="rId6" cstate="print"/>
            <a:stretch>
              <a:fillRect/>
            </a:stretch>
          </p:blipFill>
          <p:spPr>
            <a:xfrm>
              <a:off x="1724025" y="2676525"/>
              <a:ext cx="714375" cy="809625"/>
            </a:xfrm>
            <a:prstGeom prst="rect">
              <a:avLst/>
            </a:prstGeom>
          </p:spPr>
        </p:pic>
      </p:grpSp>
    </p:spTree>
    <p:extLst>
      <p:ext uri="{BB962C8B-B14F-4D97-AF65-F5344CB8AC3E}">
        <p14:creationId xmlns:p14="http://schemas.microsoft.com/office/powerpoint/2010/main" val="76554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6123" y="4169592"/>
            <a:ext cx="6798733" cy="699336"/>
          </a:xfrm>
          <a:prstGeom prst="rect">
            <a:avLst/>
          </a:prstGeom>
        </p:spPr>
        <p:txBody>
          <a:bodyPr vert="horz" wrap="square" lIns="0" tIns="22013" rIns="0" bIns="0" rtlCol="0" anchor="ctr">
            <a:spAutoFit/>
          </a:bodyPr>
          <a:lstStyle/>
          <a:p>
            <a:pPr marL="16933">
              <a:lnSpc>
                <a:spcPct val="100000"/>
              </a:lnSpc>
              <a:spcBef>
                <a:spcPts val="173"/>
              </a:spcBef>
            </a:pPr>
            <a:r>
              <a:rPr spc="20" dirty="0"/>
              <a:t>What</a:t>
            </a:r>
            <a:r>
              <a:rPr spc="7" dirty="0"/>
              <a:t> </a:t>
            </a:r>
            <a:r>
              <a:rPr spc="-20" dirty="0"/>
              <a:t>does</a:t>
            </a:r>
            <a:r>
              <a:rPr spc="227" dirty="0"/>
              <a:t> </a:t>
            </a:r>
            <a:r>
              <a:rPr spc="-13" dirty="0"/>
              <a:t>Maven</a:t>
            </a:r>
            <a:r>
              <a:rPr spc="247" dirty="0"/>
              <a:t> </a:t>
            </a:r>
            <a:r>
              <a:rPr spc="-13" dirty="0"/>
              <a:t>do?</a:t>
            </a:r>
          </a:p>
        </p:txBody>
      </p:sp>
      <p:grpSp>
        <p:nvGrpSpPr>
          <p:cNvPr id="3" name="object 3"/>
          <p:cNvGrpSpPr/>
          <p:nvPr/>
        </p:nvGrpSpPr>
        <p:grpSpPr>
          <a:xfrm>
            <a:off x="0" y="2032"/>
            <a:ext cx="12192000" cy="6856307"/>
            <a:chOff x="0" y="1524"/>
            <a:chExt cx="9144000" cy="5142230"/>
          </a:xfrm>
        </p:grpSpPr>
        <p:pic>
          <p:nvPicPr>
            <p:cNvPr id="4" name="object 4"/>
            <p:cNvPicPr/>
            <p:nvPr/>
          </p:nvPicPr>
          <p:blipFill>
            <a:blip r:embed="rId2" cstate="print"/>
            <a:stretch>
              <a:fillRect/>
            </a:stretch>
          </p:blipFill>
          <p:spPr>
            <a:xfrm>
              <a:off x="3582832" y="370332"/>
              <a:ext cx="2290129" cy="2605659"/>
            </a:xfrm>
            <a:prstGeom prst="rect">
              <a:avLst/>
            </a:prstGeom>
          </p:spPr>
        </p:pic>
        <p:pic>
          <p:nvPicPr>
            <p:cNvPr id="5" name="object 5" hidden="1"/>
            <p:cNvPicPr/>
            <p:nvPr/>
          </p:nvPicPr>
          <p:blipFill>
            <a:blip r:embed="rId3" cstate="print"/>
            <a:stretch>
              <a:fillRect/>
            </a:stretch>
          </p:blipFill>
          <p:spPr>
            <a:xfrm>
              <a:off x="0" y="1524"/>
              <a:ext cx="9143999" cy="5141975"/>
            </a:xfrm>
            <a:prstGeom prst="rect">
              <a:avLst/>
            </a:prstGeom>
          </p:spPr>
        </p:pic>
      </p:grpSp>
      <p:sp>
        <p:nvSpPr>
          <p:cNvPr id="6" name="object 6"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F51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D9D55-10E4-416A-88D0-9690A5A7216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b="1">
                <a:solidFill>
                  <a:srgbClr val="FFFFFF"/>
                </a:solidFill>
              </a:rPr>
              <a:t>Maven Objectives</a:t>
            </a:r>
            <a:br>
              <a:rPr lang="en-US" sz="2600">
                <a:solidFill>
                  <a:srgbClr val="FFFFFF"/>
                </a:solidFill>
              </a:rPr>
            </a:br>
            <a:endParaRPr lang="en-US" sz="2600">
              <a:solidFill>
                <a:srgbClr val="FFFFFF"/>
              </a:solidFill>
            </a:endParaRPr>
          </a:p>
        </p:txBody>
      </p:sp>
      <p:pic>
        <p:nvPicPr>
          <p:cNvPr id="3" name="Picture 2">
            <a:extLst>
              <a:ext uri="{FF2B5EF4-FFF2-40B4-BE49-F238E27FC236}">
                <a16:creationId xmlns:a16="http://schemas.microsoft.com/office/drawing/2014/main" id="{6B4C6DCE-4740-4335-8D24-34791B3DD11E}"/>
              </a:ext>
            </a:extLst>
          </p:cNvPr>
          <p:cNvPicPr>
            <a:picLocks noChangeAspect="1"/>
          </p:cNvPicPr>
          <p:nvPr/>
        </p:nvPicPr>
        <p:blipFill>
          <a:blip r:embed="rId2"/>
          <a:stretch>
            <a:fillRect/>
          </a:stretch>
        </p:blipFill>
        <p:spPr>
          <a:xfrm>
            <a:off x="4120793" y="1047963"/>
            <a:ext cx="7188199" cy="5018835"/>
          </a:xfrm>
          <a:prstGeom prst="rect">
            <a:avLst/>
          </a:prstGeom>
        </p:spPr>
      </p:pic>
    </p:spTree>
    <p:extLst>
      <p:ext uri="{BB962C8B-B14F-4D97-AF65-F5344CB8AC3E}">
        <p14:creationId xmlns:p14="http://schemas.microsoft.com/office/powerpoint/2010/main" val="88347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B06075B-AD3E-403F-BF52-C4B80CF32A5F}"/>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a:solidFill>
                  <a:srgbClr val="FFFFFF"/>
                </a:solidFill>
                <a:latin typeface="+mj-lt"/>
                <a:ea typeface="+mj-ea"/>
                <a:cs typeface="+mj-cs"/>
              </a:rPr>
              <a:t>When should someone use Maven?</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9FB19461-73C8-4DB1-9EE0-A6C2CFCED17F}"/>
              </a:ext>
            </a:extLst>
          </p:cNvPr>
          <p:cNvSpPr/>
          <p:nvPr/>
        </p:nvSpPr>
        <p:spPr>
          <a:xfrm>
            <a:off x="1367624" y="2490436"/>
            <a:ext cx="9708995" cy="3567173"/>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400" b="0" i="0" dirty="0">
                <a:effectLst/>
              </a:rPr>
              <a:t>If there are too many dependencies for the project.</a:t>
            </a:r>
          </a:p>
          <a:p>
            <a:pPr marL="342900" indent="-342900">
              <a:lnSpc>
                <a:spcPct val="90000"/>
              </a:lnSpc>
              <a:spcAft>
                <a:spcPts val="600"/>
              </a:spcAft>
              <a:buFont typeface="Arial" panose="020B0604020202020204" pitchFamily="34" charset="0"/>
              <a:buChar char="•"/>
            </a:pPr>
            <a:r>
              <a:rPr lang="en-US" sz="2400" b="0" i="0" dirty="0">
                <a:effectLst/>
              </a:rPr>
              <a:t>When the dependency version update frequently.</a:t>
            </a:r>
          </a:p>
          <a:p>
            <a:pPr marL="342900" indent="-342900">
              <a:lnSpc>
                <a:spcPct val="90000"/>
              </a:lnSpc>
              <a:spcAft>
                <a:spcPts val="600"/>
              </a:spcAft>
              <a:buFont typeface="Arial" panose="020B0604020202020204" pitchFamily="34" charset="0"/>
              <a:buChar char="•"/>
            </a:pPr>
            <a:r>
              <a:rPr lang="en-US" sz="2400" b="0" i="0" dirty="0">
                <a:effectLst/>
              </a:rPr>
              <a:t>Continuous builds, integration, and testing can be easily handled by using maven.</a:t>
            </a:r>
          </a:p>
          <a:p>
            <a:pPr marL="342900" indent="-342900">
              <a:lnSpc>
                <a:spcPct val="90000"/>
              </a:lnSpc>
              <a:spcAft>
                <a:spcPts val="600"/>
              </a:spcAft>
              <a:buFont typeface="Arial" panose="020B0604020202020204" pitchFamily="34" charset="0"/>
              <a:buChar char="•"/>
            </a:pPr>
            <a:r>
              <a:rPr lang="en-US" sz="2400" b="0" i="0" dirty="0">
                <a:effectLst/>
              </a:rPr>
              <a:t>When one needs an easy way to generate documentation from the source code, compiling the source code, packaging compiled code into JAR files or ZIP files.</a:t>
            </a:r>
          </a:p>
        </p:txBody>
      </p:sp>
    </p:spTree>
    <p:extLst>
      <p:ext uri="{BB962C8B-B14F-4D97-AF65-F5344CB8AC3E}">
        <p14:creationId xmlns:p14="http://schemas.microsoft.com/office/powerpoint/2010/main" val="76045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289C9-AA2B-40AF-9509-F6B3DC5AD45B}"/>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spc="15">
                <a:solidFill>
                  <a:schemeClr val="bg1"/>
                </a:solidFill>
                <a:latin typeface="+mj-lt"/>
                <a:ea typeface="+mj-ea"/>
                <a:cs typeface="+mj-cs"/>
              </a:rPr>
              <a:t>What</a:t>
            </a:r>
            <a:r>
              <a:rPr lang="en-US" sz="5400" b="1" kern="1200" spc="-35">
                <a:solidFill>
                  <a:schemeClr val="bg1"/>
                </a:solidFill>
                <a:latin typeface="+mj-lt"/>
                <a:ea typeface="+mj-ea"/>
                <a:cs typeface="+mj-cs"/>
              </a:rPr>
              <a:t> </a:t>
            </a:r>
            <a:r>
              <a:rPr lang="en-US" sz="5400" b="1" kern="1200" spc="20">
                <a:solidFill>
                  <a:schemeClr val="bg1"/>
                </a:solidFill>
                <a:latin typeface="+mj-lt"/>
                <a:ea typeface="+mj-ea"/>
                <a:cs typeface="+mj-cs"/>
              </a:rPr>
              <a:t>does</a:t>
            </a:r>
            <a:r>
              <a:rPr lang="en-US" sz="5400" b="1" kern="1200" spc="35">
                <a:solidFill>
                  <a:schemeClr val="bg1"/>
                </a:solidFill>
                <a:latin typeface="+mj-lt"/>
                <a:ea typeface="+mj-ea"/>
                <a:cs typeface="+mj-cs"/>
              </a:rPr>
              <a:t> </a:t>
            </a:r>
            <a:r>
              <a:rPr lang="en-US" sz="5400" b="1" kern="1200">
                <a:solidFill>
                  <a:schemeClr val="bg1"/>
                </a:solidFill>
                <a:latin typeface="+mj-lt"/>
                <a:ea typeface="+mj-ea"/>
                <a:cs typeface="+mj-cs"/>
              </a:rPr>
              <a:t>Maven</a:t>
            </a:r>
            <a:r>
              <a:rPr lang="en-US" sz="5400" b="1" kern="1200" spc="35">
                <a:solidFill>
                  <a:schemeClr val="bg1"/>
                </a:solidFill>
                <a:latin typeface="+mj-lt"/>
                <a:ea typeface="+mj-ea"/>
                <a:cs typeface="+mj-cs"/>
              </a:rPr>
              <a:t> </a:t>
            </a:r>
            <a:r>
              <a:rPr lang="en-US" sz="5400" b="1" kern="1200" spc="15">
                <a:solidFill>
                  <a:schemeClr val="bg1"/>
                </a:solidFill>
                <a:latin typeface="+mj-lt"/>
                <a:ea typeface="+mj-ea"/>
                <a:cs typeface="+mj-cs"/>
              </a:rPr>
              <a:t>do?</a:t>
            </a:r>
            <a:endParaRPr lang="en-US" sz="5400" kern="120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B6B7EAC-B829-40B3-A2A0-D1245F0B4190}"/>
              </a:ext>
            </a:extLst>
          </p:cNvPr>
          <p:cNvPicPr>
            <a:picLocks noChangeAspect="1"/>
          </p:cNvPicPr>
          <p:nvPr/>
        </p:nvPicPr>
        <p:blipFill>
          <a:blip r:embed="rId2"/>
          <a:stretch>
            <a:fillRect/>
          </a:stretch>
        </p:blipFill>
        <p:spPr>
          <a:xfrm>
            <a:off x="943273" y="2427541"/>
            <a:ext cx="10250354" cy="3997637"/>
          </a:xfrm>
          <a:prstGeom prst="rect">
            <a:avLst/>
          </a:prstGeom>
        </p:spPr>
      </p:pic>
    </p:spTree>
    <p:extLst>
      <p:ext uri="{BB962C8B-B14F-4D97-AF65-F5344CB8AC3E}">
        <p14:creationId xmlns:p14="http://schemas.microsoft.com/office/powerpoint/2010/main" val="289393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84481-C68B-4706-87D5-EFDDB9C1B1B1}"/>
              </a:ext>
            </a:extLst>
          </p:cNvPr>
          <p:cNvSpPr>
            <a:spLocks noGrp="1"/>
          </p:cNvSpPr>
          <p:nvPr>
            <p:ph type="title"/>
          </p:nvPr>
        </p:nvSpPr>
        <p:spPr>
          <a:xfrm>
            <a:off x="643467" y="321734"/>
            <a:ext cx="10905066" cy="1135737"/>
          </a:xfrm>
        </p:spPr>
        <p:txBody>
          <a:bodyPr>
            <a:normAutofit/>
          </a:bodyPr>
          <a:lstStyle/>
          <a:p>
            <a:r>
              <a:rPr lang="en-US" sz="3600" b="1">
                <a:latin typeface="arial" panose="020B0604020202020204" pitchFamily="34" charset="0"/>
              </a:rPr>
              <a:t>Maven - Core Concepts</a:t>
            </a:r>
            <a:br>
              <a:rPr lang="en-US" sz="3600" b="1">
                <a:latin typeface="arial" panose="020B0604020202020204" pitchFamily="34" charset="0"/>
              </a:rPr>
            </a:br>
            <a:endParaRPr lang="en-US" sz="3600"/>
          </a:p>
        </p:txBody>
      </p:sp>
      <p:sp>
        <p:nvSpPr>
          <p:cNvPr id="3" name="Content Placeholder 2">
            <a:extLst>
              <a:ext uri="{FF2B5EF4-FFF2-40B4-BE49-F238E27FC236}">
                <a16:creationId xmlns:a16="http://schemas.microsoft.com/office/drawing/2014/main" id="{A861A710-77CD-48E5-80B0-351944ECF2DF}"/>
              </a:ext>
            </a:extLst>
          </p:cNvPr>
          <p:cNvSpPr>
            <a:spLocks noGrp="1"/>
          </p:cNvSpPr>
          <p:nvPr>
            <p:ph idx="1"/>
          </p:nvPr>
        </p:nvSpPr>
        <p:spPr>
          <a:xfrm>
            <a:off x="643469" y="1782981"/>
            <a:ext cx="4008384" cy="4393982"/>
          </a:xfrm>
        </p:spPr>
        <p:txBody>
          <a:bodyPr>
            <a:normAutofit/>
          </a:bodyPr>
          <a:lstStyle/>
          <a:p>
            <a:pPr marL="0" indent="0">
              <a:buNone/>
            </a:pPr>
            <a:r>
              <a:rPr lang="en-US" sz="2000" dirty="0">
                <a:latin typeface="arial" panose="020B0604020202020204" pitchFamily="34" charset="0"/>
              </a:rPr>
              <a:t>Maven is centered around the concept of POM files (Project Object Model). A POM file is an XML representation of project resources like source code, test code, dependencies (external JARs used) etc. The POM contains references to all of these resources. The POM file should be located in the root directory of the project it belongs to.</a:t>
            </a:r>
            <a:endParaRPr lang="en-US"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descr="Overview of Maven core concepts.">
            <a:extLst>
              <a:ext uri="{FF2B5EF4-FFF2-40B4-BE49-F238E27FC236}">
                <a16:creationId xmlns:a16="http://schemas.microsoft.com/office/drawing/2014/main" id="{6E590DDD-93A5-4FF1-8FDE-54FC89B78D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135709"/>
            <a:ext cx="5944249"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3803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78FD59-1413-4C8F-B625-03408A8A2C87}"/>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Maven Repository</a:t>
            </a:r>
          </a:p>
        </p:txBody>
      </p:sp>
      <p:sp>
        <p:nvSpPr>
          <p:cNvPr id="3" name="Rectangle 2">
            <a:extLst>
              <a:ext uri="{FF2B5EF4-FFF2-40B4-BE49-F238E27FC236}">
                <a16:creationId xmlns:a16="http://schemas.microsoft.com/office/drawing/2014/main" id="{1C372630-8262-44F0-B015-971B06086023}"/>
              </a:ext>
            </a:extLst>
          </p:cNvPr>
          <p:cNvSpPr/>
          <p:nvPr/>
        </p:nvSpPr>
        <p:spPr>
          <a:xfrm>
            <a:off x="643469" y="1782981"/>
            <a:ext cx="4008384" cy="4393982"/>
          </a:xfrm>
          <a:prstGeom prst="rect">
            <a:avLst/>
          </a:prstGeom>
        </p:spPr>
        <p:txBody>
          <a:bodyPr vert="horz" lIns="91440" tIns="45720" rIns="91440" bIns="45720" rtlCol="0">
            <a:normAutofit/>
          </a:bodyPr>
          <a:lstStyle/>
          <a:p>
            <a:pPr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Maven repositories refer to the directories of packaged JAR files that contain metadata. The metadata refers to the POM file relevant to each project. This metadata is what allows maven to download dependencies</a:t>
            </a:r>
            <a:endParaRPr kumimoji="0" lang="en-US" sz="2000" b="0" i="0" u="none" strike="noStrike" cap="none" spc="0" normalizeH="0" baseline="0" noProof="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a:p>
            <a:pPr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There are three types of repositories:</a:t>
            </a:r>
            <a:endParaRPr kumimoji="0" lang="en-US" sz="2000" b="0" i="0" u="none" strike="noStrike" cap="none" spc="0" normalizeH="0" baseline="0" noProof="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a:p>
            <a:pPr marL="22860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Local Repository </a:t>
            </a:r>
          </a:p>
          <a:p>
            <a:pPr marL="22860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Remote Repository</a:t>
            </a:r>
          </a:p>
          <a:p>
            <a:pPr marL="22860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Central Repository</a:t>
            </a:r>
          </a:p>
        </p:txBody>
      </p:sp>
      <p:grpSp>
        <p:nvGrpSpPr>
          <p:cNvPr id="139" name="Group 13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0" name="Isosceles Triangle 1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8" name="Picture 4" descr="Maven Repository Types and Location.">
            <a:extLst>
              <a:ext uri="{FF2B5EF4-FFF2-40B4-BE49-F238E27FC236}">
                <a16:creationId xmlns:a16="http://schemas.microsoft.com/office/drawing/2014/main" id="{F9007777-1853-486E-A0AB-A3E7200640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1481" y="1670241"/>
            <a:ext cx="6253212" cy="3861357"/>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4" name="Rectangle 14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Isosceles Triangle 14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800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59F65-C3D4-45FC-BA85-1CF96F62B95E}"/>
              </a:ext>
            </a:extLst>
          </p:cNvPr>
          <p:cNvSpPr>
            <a:spLocks noGrp="1"/>
          </p:cNvSpPr>
          <p:nvPr>
            <p:ph idx="1"/>
          </p:nvPr>
        </p:nvSpPr>
        <p:spPr>
          <a:xfrm>
            <a:off x="585627" y="195209"/>
            <a:ext cx="10397447" cy="4767209"/>
          </a:xfrm>
        </p:spPr>
        <p:txBody>
          <a:bodyPr>
            <a:normAutofit lnSpcReduction="10000"/>
          </a:bodyPr>
          <a:lstStyle/>
          <a:p>
            <a:pPr marL="0" indent="0">
              <a:buNone/>
            </a:pPr>
            <a:r>
              <a:rPr lang="en-US" sz="2400" dirty="0"/>
              <a:t>1. Local Repository:</a:t>
            </a:r>
          </a:p>
          <a:p>
            <a:pPr marL="0" indent="0">
              <a:buNone/>
            </a:pPr>
            <a:r>
              <a:rPr lang="en-US" sz="2400" dirty="0"/>
              <a:t>Local repository refers to the developer’s machine, which is where all the project material is saved. This repository contains all the dependency jars.</a:t>
            </a:r>
          </a:p>
          <a:p>
            <a:pPr marL="0" indent="0">
              <a:buNone/>
            </a:pPr>
            <a:r>
              <a:rPr lang="en-US" sz="2400" dirty="0"/>
              <a:t>2. Remote Repository:</a:t>
            </a:r>
          </a:p>
          <a:p>
            <a:pPr marL="0" indent="0">
              <a:buNone/>
            </a:pPr>
            <a:r>
              <a:rPr lang="en-US" sz="2400" dirty="0"/>
              <a:t>The remote repository refers to the repository present on a web server, which is used when Maven needs to download dependencies. This repository works the same as the central repository. Whenever anything is required from the remote repository, it is first downloaded to the local repository, and then used.</a:t>
            </a:r>
          </a:p>
          <a:p>
            <a:pPr marL="0" indent="0">
              <a:buNone/>
            </a:pPr>
            <a:r>
              <a:rPr lang="en-US" sz="2400" dirty="0"/>
              <a:t>3. Central Repository:</a:t>
            </a:r>
          </a:p>
          <a:p>
            <a:pPr marL="0" indent="0">
              <a:buNone/>
            </a:pPr>
            <a:r>
              <a:rPr lang="en-US" sz="2400" dirty="0"/>
              <a:t>Central repository refers to the Maven community that comes into action when there is a need for dependencies, and those dependencies cannot be found in the local repository. Maven downloads the dependencies from here whenever needed.</a:t>
            </a:r>
          </a:p>
          <a:p>
            <a:endParaRPr lang="en-US" sz="2400" dirty="0"/>
          </a:p>
          <a:p>
            <a:pPr marL="0" indent="0">
              <a:buNone/>
            </a:pPr>
            <a:endParaRPr lang="en-US" sz="2400" dirty="0"/>
          </a:p>
        </p:txBody>
      </p:sp>
      <p:pic>
        <p:nvPicPr>
          <p:cNvPr id="3081" name="Picture 9" descr="Mavenrepository">
            <a:extLst>
              <a:ext uri="{FF2B5EF4-FFF2-40B4-BE49-F238E27FC236}">
                <a16:creationId xmlns:a16="http://schemas.microsoft.com/office/drawing/2014/main" id="{72D37C78-8A8E-4797-80D7-060920504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893" y="4542007"/>
            <a:ext cx="6243799" cy="2120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12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95445B-AA47-4D64-ABD0-C74AF0FBD377}"/>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Maven Architecture</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sp>
        <p:nvSpPr>
          <p:cNvPr id="4" name="Rectangle 3">
            <a:extLst>
              <a:ext uri="{FF2B5EF4-FFF2-40B4-BE49-F238E27FC236}">
                <a16:creationId xmlns:a16="http://schemas.microsoft.com/office/drawing/2014/main" id="{3D49235E-03CC-497B-A8C6-1A614D0CDC4B}"/>
              </a:ext>
            </a:extLst>
          </p:cNvPr>
          <p:cNvSpPr/>
          <p:nvPr/>
        </p:nvSpPr>
        <p:spPr>
          <a:xfrm>
            <a:off x="1039188" y="1637299"/>
            <a:ext cx="10314612" cy="1351293"/>
          </a:xfrm>
          <a:prstGeom prst="rect">
            <a:avLst/>
          </a:prstGeom>
        </p:spPr>
        <p:txBody>
          <a:bodyPr vert="horz" lIns="91440" tIns="45720" rIns="91440" bIns="45720" rtlCol="0">
            <a:normAutofit/>
          </a:bodyPr>
          <a:lstStyle/>
          <a:p>
            <a:pPr algn="ctr">
              <a:lnSpc>
                <a:spcPct val="90000"/>
              </a:lnSpc>
              <a:spcAft>
                <a:spcPts val="600"/>
              </a:spcAft>
            </a:pPr>
            <a:r>
              <a:rPr lang="en-US" sz="1600" dirty="0"/>
              <a:t>The projects created in Maven contain POM files that describe the aspect of the project essentials. Maven architecture shows the process of creating and generating a report according to the requirements and executing lifecycles, phases, goals, plugins, and so on—from the first step. </a:t>
            </a:r>
          </a:p>
        </p:txBody>
      </p:sp>
      <p:pic>
        <p:nvPicPr>
          <p:cNvPr id="4098" name="Picture 2" descr="Mavenarchitecture">
            <a:extLst>
              <a:ext uri="{FF2B5EF4-FFF2-40B4-BE49-F238E27FC236}">
                <a16:creationId xmlns:a16="http://schemas.microsoft.com/office/drawing/2014/main" id="{90EC4FDB-6046-4A65-98F0-E3BA4706EB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97481" y="2820128"/>
            <a:ext cx="6197037" cy="280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2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1C0E-F1CE-4B82-97CE-A1F5E58DC931}"/>
              </a:ext>
            </a:extLst>
          </p:cNvPr>
          <p:cNvSpPr>
            <a:spLocks noGrp="1"/>
          </p:cNvSpPr>
          <p:nvPr>
            <p:ph type="title"/>
          </p:nvPr>
        </p:nvSpPr>
        <p:spPr/>
        <p:txBody>
          <a:bodyPr/>
          <a:lstStyle/>
          <a:p>
            <a:r>
              <a:rPr lang="en-US" dirty="0"/>
              <a:t>How Does the Maven Architecture Work?</a:t>
            </a:r>
            <a:br>
              <a:rPr lang="en-US" dirty="0"/>
            </a:br>
            <a:endParaRPr lang="en-US" dirty="0"/>
          </a:p>
        </p:txBody>
      </p:sp>
      <p:graphicFrame>
        <p:nvGraphicFramePr>
          <p:cNvPr id="5" name="Content Placeholder 2">
            <a:extLst>
              <a:ext uri="{FF2B5EF4-FFF2-40B4-BE49-F238E27FC236}">
                <a16:creationId xmlns:a16="http://schemas.microsoft.com/office/drawing/2014/main" id="{27440BC4-A9D2-416F-9BE5-AD2EE803E77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55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8050" y="4587467"/>
            <a:ext cx="8376073" cy="1552327"/>
          </a:xfrm>
          <a:prstGeom prst="rect">
            <a:avLst/>
          </a:prstGeom>
        </p:spPr>
        <p:txBody>
          <a:bodyPr vert="horz" wrap="square" lIns="0" tIns="100753" rIns="0" bIns="0" rtlCol="0" anchor="ctr">
            <a:spAutoFit/>
          </a:bodyPr>
          <a:lstStyle/>
          <a:p>
            <a:pPr marL="905911" marR="6773" indent="-889824">
              <a:lnSpc>
                <a:spcPts val="5813"/>
              </a:lnSpc>
              <a:spcBef>
                <a:spcPts val="793"/>
              </a:spcBef>
            </a:pPr>
            <a:r>
              <a:rPr spc="-27" dirty="0"/>
              <a:t>Managing</a:t>
            </a:r>
            <a:r>
              <a:rPr spc="433" dirty="0"/>
              <a:t> </a:t>
            </a:r>
            <a:r>
              <a:rPr spc="-47" dirty="0"/>
              <a:t>and</a:t>
            </a:r>
            <a:r>
              <a:rPr spc="253" dirty="0"/>
              <a:t> </a:t>
            </a:r>
            <a:r>
              <a:rPr spc="-13" dirty="0"/>
              <a:t>Downloading </a:t>
            </a:r>
            <a:r>
              <a:rPr spc="-1447" dirty="0"/>
              <a:t> </a:t>
            </a:r>
            <a:r>
              <a:rPr spc="20" dirty="0"/>
              <a:t>Project</a:t>
            </a:r>
            <a:r>
              <a:rPr spc="40" dirty="0"/>
              <a:t> </a:t>
            </a:r>
            <a:r>
              <a:rPr spc="-13" dirty="0"/>
              <a:t>Dependencies</a:t>
            </a:r>
          </a:p>
        </p:txBody>
      </p:sp>
      <p:grpSp>
        <p:nvGrpSpPr>
          <p:cNvPr id="3" name="object 3"/>
          <p:cNvGrpSpPr/>
          <p:nvPr/>
        </p:nvGrpSpPr>
        <p:grpSpPr>
          <a:xfrm>
            <a:off x="0" y="2032"/>
            <a:ext cx="12192000" cy="6856307"/>
            <a:chOff x="0" y="1524"/>
            <a:chExt cx="9144000" cy="5142230"/>
          </a:xfrm>
        </p:grpSpPr>
        <p:pic>
          <p:nvPicPr>
            <p:cNvPr id="4" name="object 4"/>
            <p:cNvPicPr/>
            <p:nvPr/>
          </p:nvPicPr>
          <p:blipFill>
            <a:blip r:embed="rId2" cstate="print"/>
            <a:stretch>
              <a:fillRect/>
            </a:stretch>
          </p:blipFill>
          <p:spPr>
            <a:xfrm>
              <a:off x="3166110" y="659892"/>
              <a:ext cx="2692908" cy="2692907"/>
            </a:xfrm>
            <a:prstGeom prst="rect">
              <a:avLst/>
            </a:prstGeom>
          </p:spPr>
        </p:pic>
        <p:pic>
          <p:nvPicPr>
            <p:cNvPr id="5" name="object 5" hidden="1"/>
            <p:cNvPicPr/>
            <p:nvPr/>
          </p:nvPicPr>
          <p:blipFill>
            <a:blip r:embed="rId3" cstate="print"/>
            <a:stretch>
              <a:fillRect/>
            </a:stretch>
          </p:blipFill>
          <p:spPr>
            <a:xfrm>
              <a:off x="0" y="1524"/>
              <a:ext cx="9143999" cy="5141975"/>
            </a:xfrm>
            <a:prstGeom prst="rect">
              <a:avLst/>
            </a:prstGeom>
          </p:spPr>
        </p:pic>
      </p:grpSp>
      <p:sp>
        <p:nvSpPr>
          <p:cNvPr id="6" name="object 6"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23B19351-9E38-48A9-9431-427317F247E3}"/>
              </a:ext>
            </a:extLst>
          </p:cNvPr>
          <p:cNvSpPr>
            <a:spLocks noGrp="1"/>
          </p:cNvSpPr>
          <p:nvPr>
            <p:ph type="title"/>
          </p:nvPr>
        </p:nvSpPr>
        <p:spPr>
          <a:xfrm>
            <a:off x="801340" y="802955"/>
            <a:ext cx="4977976" cy="1454051"/>
          </a:xfrm>
        </p:spPr>
        <p:txBody>
          <a:bodyPr>
            <a:normAutofit/>
          </a:bodyPr>
          <a:lstStyle/>
          <a:p>
            <a:r>
              <a:rPr lang="en-US">
                <a:solidFill>
                  <a:srgbClr val="000000"/>
                </a:solidFill>
              </a:rPr>
              <a:t>What Is a Build Tool?</a:t>
            </a:r>
            <a:br>
              <a:rPr lang="en-US">
                <a:solidFill>
                  <a:srgbClr val="000000"/>
                </a:solidFill>
              </a:rPr>
            </a:br>
            <a:endParaRPr lang="en-US">
              <a:solidFill>
                <a:srgbClr val="000000"/>
              </a:solidFill>
            </a:endParaRPr>
          </a:p>
        </p:txBody>
      </p:sp>
      <p:sp>
        <p:nvSpPr>
          <p:cNvPr id="3" name="Content Placeholder 2">
            <a:extLst>
              <a:ext uri="{FF2B5EF4-FFF2-40B4-BE49-F238E27FC236}">
                <a16:creationId xmlns:a16="http://schemas.microsoft.com/office/drawing/2014/main" id="{9B6AEAB4-F15B-4995-BF44-DE86CF554F29}"/>
              </a:ext>
            </a:extLst>
          </p:cNvPr>
          <p:cNvSpPr>
            <a:spLocks noGrp="1"/>
          </p:cNvSpPr>
          <p:nvPr>
            <p:ph idx="1"/>
          </p:nvPr>
        </p:nvSpPr>
        <p:spPr>
          <a:xfrm>
            <a:off x="715615" y="1993734"/>
            <a:ext cx="5777652" cy="4365969"/>
          </a:xfrm>
        </p:spPr>
        <p:txBody>
          <a:bodyPr anchor="ctr">
            <a:normAutofit/>
          </a:bodyPr>
          <a:lstStyle/>
          <a:p>
            <a:pPr marL="0" indent="0">
              <a:buNone/>
            </a:pPr>
            <a:r>
              <a:rPr lang="en-US" sz="1600">
                <a:solidFill>
                  <a:srgbClr val="000000"/>
                </a:solidFill>
              </a:rPr>
              <a:t>A build tool is essential for the process of building, as these are the tools that automate the process of creating applications from the source code. The build tool compiles and packages the code into an executable form.</a:t>
            </a:r>
          </a:p>
          <a:p>
            <a:r>
              <a:rPr lang="en-US" sz="1600">
                <a:solidFill>
                  <a:srgbClr val="000000"/>
                </a:solidFill>
              </a:rPr>
              <a:t>A build tool does the following tasks:</a:t>
            </a:r>
          </a:p>
          <a:p>
            <a:r>
              <a:rPr lang="en-US" sz="1600">
                <a:solidFill>
                  <a:srgbClr val="000000"/>
                </a:solidFill>
              </a:rPr>
              <a:t>Generates source code</a:t>
            </a:r>
          </a:p>
          <a:p>
            <a:r>
              <a:rPr lang="en-US" sz="1600">
                <a:solidFill>
                  <a:srgbClr val="000000"/>
                </a:solidFill>
              </a:rPr>
              <a:t>Generates documentation from the source code</a:t>
            </a:r>
          </a:p>
          <a:p>
            <a:r>
              <a:rPr lang="en-US" sz="1600">
                <a:solidFill>
                  <a:srgbClr val="000000"/>
                </a:solidFill>
              </a:rPr>
              <a:t>Compiles source code</a:t>
            </a:r>
          </a:p>
          <a:p>
            <a:r>
              <a:rPr lang="en-US" sz="1600">
                <a:solidFill>
                  <a:srgbClr val="000000"/>
                </a:solidFill>
              </a:rPr>
              <a:t>Packages the compiled codes into JAR files</a:t>
            </a:r>
          </a:p>
          <a:p>
            <a:r>
              <a:rPr lang="en-US" sz="1600">
                <a:solidFill>
                  <a:srgbClr val="000000"/>
                </a:solidFill>
              </a:rPr>
              <a:t>Installs the packaged code in the local repository, server, or central repository</a:t>
            </a:r>
          </a:p>
          <a:p>
            <a:endParaRPr lang="en-US" sz="1600">
              <a:solidFill>
                <a:srgbClr val="000000"/>
              </a:solidFill>
            </a:endParaRPr>
          </a:p>
        </p:txBody>
      </p:sp>
      <p:sp>
        <p:nvSpPr>
          <p:cNvPr id="2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ools">
            <a:extLst>
              <a:ext uri="{FF2B5EF4-FFF2-40B4-BE49-F238E27FC236}">
                <a16:creationId xmlns:a16="http://schemas.microsoft.com/office/drawing/2014/main" id="{996CDB3E-0C60-4947-9220-1ADE889DF1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741485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4348" y="4740062"/>
            <a:ext cx="1651000" cy="263320"/>
          </a:xfrm>
          <a:prstGeom prst="rect">
            <a:avLst/>
          </a:prstGeom>
        </p:spPr>
        <p:txBody>
          <a:bodyPr vert="horz" wrap="square" lIns="0" tIns="16933" rIns="0" bIns="0" rtlCol="0">
            <a:spAutoFit/>
          </a:bodyPr>
          <a:lstStyle/>
          <a:p>
            <a:pPr marL="16933">
              <a:spcBef>
                <a:spcPts val="133"/>
              </a:spcBef>
            </a:pPr>
            <a:r>
              <a:rPr sz="1600" spc="-7" dirty="0">
                <a:solidFill>
                  <a:srgbClr val="595959"/>
                </a:solidFill>
                <a:latin typeface="Calibri"/>
                <a:cs typeface="Calibri"/>
              </a:rPr>
              <a:t>Gives</a:t>
            </a:r>
            <a:r>
              <a:rPr sz="1600" dirty="0">
                <a:solidFill>
                  <a:srgbClr val="595959"/>
                </a:solidFill>
                <a:latin typeface="Calibri"/>
                <a:cs typeface="Calibri"/>
              </a:rPr>
              <a:t> </a:t>
            </a:r>
            <a:r>
              <a:rPr sz="1600" spc="-20" dirty="0">
                <a:solidFill>
                  <a:srgbClr val="595959"/>
                </a:solidFill>
                <a:latin typeface="Calibri"/>
                <a:cs typeface="Calibri"/>
              </a:rPr>
              <a:t>to</a:t>
            </a:r>
            <a:r>
              <a:rPr sz="1600" spc="-27" dirty="0">
                <a:solidFill>
                  <a:srgbClr val="595959"/>
                </a:solidFill>
                <a:latin typeface="Calibri"/>
                <a:cs typeface="Calibri"/>
              </a:rPr>
              <a:t> </a:t>
            </a:r>
            <a:r>
              <a:rPr sz="1600" spc="-33" dirty="0">
                <a:solidFill>
                  <a:srgbClr val="595959"/>
                </a:solidFill>
                <a:latin typeface="Calibri"/>
                <a:cs typeface="Calibri"/>
              </a:rPr>
              <a:t>the</a:t>
            </a:r>
            <a:r>
              <a:rPr sz="1600" spc="120" dirty="0">
                <a:solidFill>
                  <a:srgbClr val="595959"/>
                </a:solidFill>
                <a:latin typeface="Calibri"/>
                <a:cs typeface="Calibri"/>
              </a:rPr>
              <a:t> </a:t>
            </a:r>
            <a:r>
              <a:rPr sz="1600" spc="-20" dirty="0">
                <a:solidFill>
                  <a:srgbClr val="595959"/>
                </a:solidFill>
                <a:latin typeface="Calibri"/>
                <a:cs typeface="Calibri"/>
              </a:rPr>
              <a:t>Project</a:t>
            </a:r>
            <a:endParaRPr sz="1600">
              <a:latin typeface="Calibri"/>
              <a:cs typeface="Calibri"/>
            </a:endParaRPr>
          </a:p>
        </p:txBody>
      </p:sp>
      <p:sp>
        <p:nvSpPr>
          <p:cNvPr id="3" name="object 3"/>
          <p:cNvSpPr txBox="1"/>
          <p:nvPr/>
        </p:nvSpPr>
        <p:spPr>
          <a:xfrm>
            <a:off x="7562940" y="2853688"/>
            <a:ext cx="1459653" cy="263320"/>
          </a:xfrm>
          <a:prstGeom prst="rect">
            <a:avLst/>
          </a:prstGeom>
        </p:spPr>
        <p:txBody>
          <a:bodyPr vert="horz" wrap="square" lIns="0" tIns="16933" rIns="0" bIns="0" rtlCol="0">
            <a:spAutoFit/>
          </a:bodyPr>
          <a:lstStyle/>
          <a:p>
            <a:pPr marL="16933">
              <a:spcBef>
                <a:spcPts val="133"/>
              </a:spcBef>
            </a:pPr>
            <a:r>
              <a:rPr sz="1600" spc="-7" dirty="0">
                <a:solidFill>
                  <a:srgbClr val="595959"/>
                </a:solidFill>
                <a:latin typeface="Calibri"/>
                <a:cs typeface="Calibri"/>
              </a:rPr>
              <a:t>Pulls</a:t>
            </a:r>
            <a:r>
              <a:rPr sz="1600" spc="-67" dirty="0">
                <a:solidFill>
                  <a:srgbClr val="595959"/>
                </a:solidFill>
                <a:latin typeface="Calibri"/>
                <a:cs typeface="Calibri"/>
              </a:rPr>
              <a:t> </a:t>
            </a:r>
            <a:r>
              <a:rPr sz="1600" spc="-20" dirty="0">
                <a:solidFill>
                  <a:srgbClr val="595959"/>
                </a:solidFill>
                <a:latin typeface="Calibri"/>
                <a:cs typeface="Calibri"/>
              </a:rPr>
              <a:t>dependency</a:t>
            </a:r>
            <a:endParaRPr sz="1600">
              <a:latin typeface="Calibri"/>
              <a:cs typeface="Calibri"/>
            </a:endParaRPr>
          </a:p>
        </p:txBody>
      </p:sp>
      <p:sp>
        <p:nvSpPr>
          <p:cNvPr id="4" name="object 4"/>
          <p:cNvSpPr txBox="1"/>
          <p:nvPr/>
        </p:nvSpPr>
        <p:spPr>
          <a:xfrm>
            <a:off x="7613740" y="3591478"/>
            <a:ext cx="1447800" cy="263320"/>
          </a:xfrm>
          <a:prstGeom prst="rect">
            <a:avLst/>
          </a:prstGeom>
        </p:spPr>
        <p:txBody>
          <a:bodyPr vert="horz" wrap="square" lIns="0" tIns="16933" rIns="0" bIns="0" rtlCol="0">
            <a:spAutoFit/>
          </a:bodyPr>
          <a:lstStyle/>
          <a:p>
            <a:pPr marL="16933">
              <a:spcBef>
                <a:spcPts val="133"/>
              </a:spcBef>
            </a:pPr>
            <a:r>
              <a:rPr sz="1600" spc="-27" dirty="0">
                <a:solidFill>
                  <a:srgbClr val="595959"/>
                </a:solidFill>
                <a:latin typeface="Calibri"/>
                <a:cs typeface="Calibri"/>
              </a:rPr>
              <a:t>from</a:t>
            </a:r>
            <a:r>
              <a:rPr sz="1600" spc="20" dirty="0">
                <a:solidFill>
                  <a:srgbClr val="595959"/>
                </a:solidFill>
                <a:latin typeface="Calibri"/>
                <a:cs typeface="Calibri"/>
              </a:rPr>
              <a:t> </a:t>
            </a:r>
            <a:r>
              <a:rPr sz="1600" spc="-33" dirty="0">
                <a:solidFill>
                  <a:srgbClr val="595959"/>
                </a:solidFill>
                <a:latin typeface="Calibri"/>
                <a:cs typeface="Calibri"/>
              </a:rPr>
              <a:t>the</a:t>
            </a:r>
            <a:r>
              <a:rPr sz="1600" spc="7" dirty="0">
                <a:solidFill>
                  <a:srgbClr val="595959"/>
                </a:solidFill>
                <a:latin typeface="Calibri"/>
                <a:cs typeface="Calibri"/>
              </a:rPr>
              <a:t> </a:t>
            </a:r>
            <a:r>
              <a:rPr sz="1600" spc="-27" dirty="0">
                <a:solidFill>
                  <a:srgbClr val="595959"/>
                </a:solidFill>
                <a:latin typeface="Calibri"/>
                <a:cs typeface="Calibri"/>
              </a:rPr>
              <a:t>Internet</a:t>
            </a:r>
            <a:endParaRPr sz="1600">
              <a:latin typeface="Calibri"/>
              <a:cs typeface="Calibri"/>
            </a:endParaRPr>
          </a:p>
        </p:txBody>
      </p:sp>
      <p:sp>
        <p:nvSpPr>
          <p:cNvPr id="5" name="object 5"/>
          <p:cNvSpPr txBox="1">
            <a:spLocks noGrp="1"/>
          </p:cNvSpPr>
          <p:nvPr>
            <p:ph type="title"/>
          </p:nvPr>
        </p:nvSpPr>
        <p:spPr>
          <a:xfrm>
            <a:off x="381848" y="193214"/>
            <a:ext cx="4296833" cy="586550"/>
          </a:xfrm>
          <a:prstGeom prst="rect">
            <a:avLst/>
          </a:prstGeom>
        </p:spPr>
        <p:txBody>
          <a:bodyPr vert="horz" wrap="square" lIns="0" tIns="22013" rIns="0" bIns="0" rtlCol="0" anchor="ctr">
            <a:spAutoFit/>
          </a:bodyPr>
          <a:lstStyle/>
          <a:p>
            <a:pPr marL="16933">
              <a:lnSpc>
                <a:spcPct val="100000"/>
              </a:lnSpc>
              <a:spcBef>
                <a:spcPts val="173"/>
              </a:spcBef>
            </a:pPr>
            <a:r>
              <a:rPr sz="3667" b="1" spc="7" dirty="0">
                <a:solidFill>
                  <a:srgbClr val="5F4778"/>
                </a:solidFill>
                <a:latin typeface="Calibri"/>
                <a:cs typeface="Calibri"/>
              </a:rPr>
              <a:t>Project</a:t>
            </a:r>
            <a:r>
              <a:rPr sz="3667" b="1" spc="-7" dirty="0">
                <a:solidFill>
                  <a:srgbClr val="5F4778"/>
                </a:solidFill>
                <a:latin typeface="Calibri"/>
                <a:cs typeface="Calibri"/>
              </a:rPr>
              <a:t> </a:t>
            </a:r>
            <a:r>
              <a:rPr sz="3667" b="1" spc="20" dirty="0">
                <a:solidFill>
                  <a:srgbClr val="5F4778"/>
                </a:solidFill>
                <a:latin typeface="Calibri"/>
                <a:cs typeface="Calibri"/>
              </a:rPr>
              <a:t>Dependencies</a:t>
            </a:r>
            <a:endParaRPr sz="3667">
              <a:latin typeface="Calibri"/>
              <a:cs typeface="Calibri"/>
            </a:endParaRPr>
          </a:p>
        </p:txBody>
      </p:sp>
      <p:grpSp>
        <p:nvGrpSpPr>
          <p:cNvPr id="6" name="object 6"/>
          <p:cNvGrpSpPr/>
          <p:nvPr/>
        </p:nvGrpSpPr>
        <p:grpSpPr>
          <a:xfrm>
            <a:off x="698500" y="1358879"/>
            <a:ext cx="10972800" cy="1257300"/>
            <a:chOff x="523875" y="1019159"/>
            <a:chExt cx="8229600" cy="942975"/>
          </a:xfrm>
        </p:grpSpPr>
        <p:pic>
          <p:nvPicPr>
            <p:cNvPr id="7" name="object 7"/>
            <p:cNvPicPr/>
            <p:nvPr/>
          </p:nvPicPr>
          <p:blipFill>
            <a:blip r:embed="rId2" cstate="print"/>
            <a:stretch>
              <a:fillRect/>
            </a:stretch>
          </p:blipFill>
          <p:spPr>
            <a:xfrm>
              <a:off x="523875" y="1019159"/>
              <a:ext cx="8229600" cy="942975"/>
            </a:xfrm>
            <a:prstGeom prst="rect">
              <a:avLst/>
            </a:prstGeom>
          </p:spPr>
        </p:pic>
        <p:pic>
          <p:nvPicPr>
            <p:cNvPr id="8" name="object 8"/>
            <p:cNvPicPr/>
            <p:nvPr/>
          </p:nvPicPr>
          <p:blipFill>
            <a:blip r:embed="rId3" cstate="print"/>
            <a:stretch>
              <a:fillRect/>
            </a:stretch>
          </p:blipFill>
          <p:spPr>
            <a:xfrm>
              <a:off x="762000" y="1152509"/>
              <a:ext cx="7800990" cy="723900"/>
            </a:xfrm>
            <a:prstGeom prst="rect">
              <a:avLst/>
            </a:prstGeom>
          </p:spPr>
        </p:pic>
        <p:sp>
          <p:nvSpPr>
            <p:cNvPr id="9" name="object 9"/>
            <p:cNvSpPr/>
            <p:nvPr/>
          </p:nvSpPr>
          <p:spPr>
            <a:xfrm>
              <a:off x="550843" y="1048268"/>
              <a:ext cx="8119745" cy="830580"/>
            </a:xfrm>
            <a:custGeom>
              <a:avLst/>
              <a:gdLst/>
              <a:ahLst/>
              <a:cxnLst/>
              <a:rect l="l" t="t" r="r" b="b"/>
              <a:pathLst>
                <a:path w="8119745" h="830580">
                  <a:moveTo>
                    <a:pt x="7981026" y="0"/>
                  </a:moveTo>
                  <a:lnTo>
                    <a:pt x="138409" y="0"/>
                  </a:lnTo>
                  <a:lnTo>
                    <a:pt x="94662" y="7055"/>
                  </a:lnTo>
                  <a:lnTo>
                    <a:pt x="56668" y="26704"/>
                  </a:lnTo>
                  <a:lnTo>
                    <a:pt x="26706" y="56665"/>
                  </a:lnTo>
                  <a:lnTo>
                    <a:pt x="7056" y="94660"/>
                  </a:lnTo>
                  <a:lnTo>
                    <a:pt x="0" y="138409"/>
                  </a:lnTo>
                  <a:lnTo>
                    <a:pt x="0" y="692017"/>
                  </a:lnTo>
                  <a:lnTo>
                    <a:pt x="7056" y="735766"/>
                  </a:lnTo>
                  <a:lnTo>
                    <a:pt x="26706" y="773761"/>
                  </a:lnTo>
                  <a:lnTo>
                    <a:pt x="56668" y="803723"/>
                  </a:lnTo>
                  <a:lnTo>
                    <a:pt x="94662" y="823371"/>
                  </a:lnTo>
                  <a:lnTo>
                    <a:pt x="138409" y="830427"/>
                  </a:lnTo>
                  <a:lnTo>
                    <a:pt x="7981026" y="830427"/>
                  </a:lnTo>
                  <a:lnTo>
                    <a:pt x="8024775" y="823371"/>
                  </a:lnTo>
                  <a:lnTo>
                    <a:pt x="8062770" y="803723"/>
                  </a:lnTo>
                  <a:lnTo>
                    <a:pt x="8092731" y="773761"/>
                  </a:lnTo>
                  <a:lnTo>
                    <a:pt x="8112379" y="735766"/>
                  </a:lnTo>
                  <a:lnTo>
                    <a:pt x="8119435" y="692017"/>
                  </a:lnTo>
                  <a:lnTo>
                    <a:pt x="8119435" y="138409"/>
                  </a:lnTo>
                  <a:lnTo>
                    <a:pt x="8112379" y="94660"/>
                  </a:lnTo>
                  <a:lnTo>
                    <a:pt x="8092731" y="56665"/>
                  </a:lnTo>
                  <a:lnTo>
                    <a:pt x="8062770" y="26704"/>
                  </a:lnTo>
                  <a:lnTo>
                    <a:pt x="8024775" y="7055"/>
                  </a:lnTo>
                  <a:lnTo>
                    <a:pt x="7981026" y="0"/>
                  </a:lnTo>
                  <a:close/>
                </a:path>
              </a:pathLst>
            </a:custGeom>
            <a:solidFill>
              <a:srgbClr val="FFFFFF"/>
            </a:solidFill>
          </p:spPr>
          <p:txBody>
            <a:bodyPr wrap="square" lIns="0" tIns="0" rIns="0" bIns="0" rtlCol="0"/>
            <a:lstStyle/>
            <a:p>
              <a:endParaRPr sz="2400"/>
            </a:p>
          </p:txBody>
        </p:sp>
        <p:sp>
          <p:nvSpPr>
            <p:cNvPr id="10" name="object 10"/>
            <p:cNvSpPr/>
            <p:nvPr/>
          </p:nvSpPr>
          <p:spPr>
            <a:xfrm>
              <a:off x="550843" y="1048268"/>
              <a:ext cx="8119745" cy="830580"/>
            </a:xfrm>
            <a:custGeom>
              <a:avLst/>
              <a:gdLst/>
              <a:ahLst/>
              <a:cxnLst/>
              <a:rect l="l" t="t" r="r" b="b"/>
              <a:pathLst>
                <a:path w="8119745" h="830580">
                  <a:moveTo>
                    <a:pt x="0" y="138409"/>
                  </a:moveTo>
                  <a:lnTo>
                    <a:pt x="7056" y="94660"/>
                  </a:lnTo>
                  <a:lnTo>
                    <a:pt x="26706" y="56665"/>
                  </a:lnTo>
                  <a:lnTo>
                    <a:pt x="56668" y="26704"/>
                  </a:lnTo>
                  <a:lnTo>
                    <a:pt x="94662" y="7055"/>
                  </a:lnTo>
                  <a:lnTo>
                    <a:pt x="138409" y="0"/>
                  </a:lnTo>
                  <a:lnTo>
                    <a:pt x="7981026" y="0"/>
                  </a:lnTo>
                  <a:lnTo>
                    <a:pt x="8024775" y="7055"/>
                  </a:lnTo>
                  <a:lnTo>
                    <a:pt x="8062770" y="26704"/>
                  </a:lnTo>
                  <a:lnTo>
                    <a:pt x="8092731" y="56665"/>
                  </a:lnTo>
                  <a:lnTo>
                    <a:pt x="8112379" y="94660"/>
                  </a:lnTo>
                  <a:lnTo>
                    <a:pt x="8119435" y="138409"/>
                  </a:lnTo>
                  <a:lnTo>
                    <a:pt x="8119435" y="692017"/>
                  </a:lnTo>
                  <a:lnTo>
                    <a:pt x="8112379" y="735766"/>
                  </a:lnTo>
                  <a:lnTo>
                    <a:pt x="8092731" y="773761"/>
                  </a:lnTo>
                  <a:lnTo>
                    <a:pt x="8062770" y="803723"/>
                  </a:lnTo>
                  <a:lnTo>
                    <a:pt x="8024775" y="823371"/>
                  </a:lnTo>
                  <a:lnTo>
                    <a:pt x="7981026" y="830427"/>
                  </a:lnTo>
                  <a:lnTo>
                    <a:pt x="138409" y="830427"/>
                  </a:lnTo>
                  <a:lnTo>
                    <a:pt x="94662" y="823371"/>
                  </a:lnTo>
                  <a:lnTo>
                    <a:pt x="56668" y="803723"/>
                  </a:lnTo>
                  <a:lnTo>
                    <a:pt x="26706" y="773761"/>
                  </a:lnTo>
                  <a:lnTo>
                    <a:pt x="7056" y="735766"/>
                  </a:lnTo>
                  <a:lnTo>
                    <a:pt x="0" y="692017"/>
                  </a:lnTo>
                  <a:lnTo>
                    <a:pt x="0" y="138409"/>
                  </a:lnTo>
                  <a:close/>
                </a:path>
              </a:pathLst>
            </a:custGeom>
            <a:ln w="28574">
              <a:solidFill>
                <a:srgbClr val="5F4778"/>
              </a:solidFill>
            </a:ln>
          </p:spPr>
          <p:txBody>
            <a:bodyPr wrap="square" lIns="0" tIns="0" rIns="0" bIns="0" rtlCol="0"/>
            <a:lstStyle/>
            <a:p>
              <a:endParaRPr sz="2400"/>
            </a:p>
          </p:txBody>
        </p:sp>
      </p:grpSp>
      <p:sp>
        <p:nvSpPr>
          <p:cNvPr id="11" name="object 11"/>
          <p:cNvSpPr txBox="1"/>
          <p:nvPr/>
        </p:nvSpPr>
        <p:spPr>
          <a:xfrm>
            <a:off x="1187027" y="1627204"/>
            <a:ext cx="9914467" cy="592406"/>
          </a:xfrm>
          <a:prstGeom prst="rect">
            <a:avLst/>
          </a:prstGeom>
        </p:spPr>
        <p:txBody>
          <a:bodyPr vert="horz" wrap="square" lIns="0" tIns="12700" rIns="0" bIns="0" rtlCol="0">
            <a:spAutoFit/>
          </a:bodyPr>
          <a:lstStyle/>
          <a:p>
            <a:pPr marL="2330815" marR="6773" indent="-2313882">
              <a:lnSpc>
                <a:spcPct val="103000"/>
              </a:lnSpc>
              <a:spcBef>
                <a:spcPts val="100"/>
              </a:spcBef>
            </a:pPr>
            <a:r>
              <a:rPr sz="1867" spc="7" dirty="0">
                <a:latin typeface="Calibri"/>
                <a:cs typeface="Calibri"/>
              </a:rPr>
              <a:t>Projects</a:t>
            </a:r>
            <a:r>
              <a:rPr sz="1867" spc="-60" dirty="0">
                <a:latin typeface="Calibri"/>
                <a:cs typeface="Calibri"/>
              </a:rPr>
              <a:t> </a:t>
            </a:r>
            <a:r>
              <a:rPr sz="1867" spc="7" dirty="0">
                <a:latin typeface="Calibri"/>
                <a:cs typeface="Calibri"/>
              </a:rPr>
              <a:t>may</a:t>
            </a:r>
            <a:r>
              <a:rPr sz="1867" spc="-80" dirty="0">
                <a:latin typeface="Calibri"/>
                <a:cs typeface="Calibri"/>
              </a:rPr>
              <a:t> </a:t>
            </a:r>
            <a:r>
              <a:rPr sz="1867" spc="-13" dirty="0">
                <a:latin typeface="Calibri"/>
                <a:cs typeface="Calibri"/>
              </a:rPr>
              <a:t>need </a:t>
            </a:r>
            <a:r>
              <a:rPr sz="1867" spc="13" dirty="0">
                <a:latin typeface="Calibri"/>
                <a:cs typeface="Calibri"/>
              </a:rPr>
              <a:t>Java</a:t>
            </a:r>
            <a:r>
              <a:rPr sz="1867" spc="-127" dirty="0">
                <a:latin typeface="Calibri"/>
                <a:cs typeface="Calibri"/>
              </a:rPr>
              <a:t> </a:t>
            </a:r>
            <a:r>
              <a:rPr sz="1867" spc="40" dirty="0">
                <a:latin typeface="Calibri"/>
                <a:cs typeface="Calibri"/>
              </a:rPr>
              <a:t>APIs</a:t>
            </a:r>
            <a:r>
              <a:rPr sz="1867" spc="-60" dirty="0">
                <a:latin typeface="Calibri"/>
                <a:cs typeface="Calibri"/>
              </a:rPr>
              <a:t> </a:t>
            </a:r>
            <a:r>
              <a:rPr sz="1867" spc="7" dirty="0">
                <a:latin typeface="Calibri"/>
                <a:cs typeface="Calibri"/>
              </a:rPr>
              <a:t>or</a:t>
            </a:r>
            <a:r>
              <a:rPr sz="1867" spc="-87" dirty="0">
                <a:latin typeface="Calibri"/>
                <a:cs typeface="Calibri"/>
              </a:rPr>
              <a:t> </a:t>
            </a:r>
            <a:r>
              <a:rPr sz="1867" spc="7" dirty="0">
                <a:latin typeface="Calibri"/>
                <a:cs typeface="Calibri"/>
              </a:rPr>
              <a:t>frameworks</a:t>
            </a:r>
            <a:r>
              <a:rPr sz="1867" spc="-160" dirty="0">
                <a:latin typeface="Calibri"/>
                <a:cs typeface="Calibri"/>
              </a:rPr>
              <a:t> </a:t>
            </a:r>
            <a:r>
              <a:rPr sz="1867" dirty="0">
                <a:latin typeface="Calibri"/>
                <a:cs typeface="Calibri"/>
              </a:rPr>
              <a:t>that</a:t>
            </a:r>
            <a:r>
              <a:rPr sz="1867" spc="-152" dirty="0">
                <a:latin typeface="Calibri"/>
                <a:cs typeface="Calibri"/>
              </a:rPr>
              <a:t> </a:t>
            </a:r>
            <a:r>
              <a:rPr sz="1867" spc="20" dirty="0">
                <a:latin typeface="Calibri"/>
                <a:cs typeface="Calibri"/>
              </a:rPr>
              <a:t>are</a:t>
            </a:r>
            <a:r>
              <a:rPr sz="1867" spc="-67" dirty="0">
                <a:latin typeface="Calibri"/>
                <a:cs typeface="Calibri"/>
              </a:rPr>
              <a:t> </a:t>
            </a:r>
            <a:r>
              <a:rPr sz="1867" spc="7" dirty="0">
                <a:latin typeface="Calibri"/>
                <a:cs typeface="Calibri"/>
              </a:rPr>
              <a:t>packaged</a:t>
            </a:r>
            <a:r>
              <a:rPr sz="1867" spc="-120" dirty="0">
                <a:latin typeface="Calibri"/>
                <a:cs typeface="Calibri"/>
              </a:rPr>
              <a:t> </a:t>
            </a:r>
            <a:r>
              <a:rPr sz="1867" spc="-7" dirty="0">
                <a:latin typeface="Calibri"/>
                <a:cs typeface="Calibri"/>
              </a:rPr>
              <a:t>in</a:t>
            </a:r>
            <a:r>
              <a:rPr sz="1867" spc="-13" dirty="0">
                <a:latin typeface="Calibri"/>
                <a:cs typeface="Calibri"/>
              </a:rPr>
              <a:t> their</a:t>
            </a:r>
            <a:r>
              <a:rPr sz="1867" spc="27" dirty="0">
                <a:latin typeface="Calibri"/>
                <a:cs typeface="Calibri"/>
              </a:rPr>
              <a:t> own</a:t>
            </a:r>
            <a:r>
              <a:rPr sz="1867" spc="-120" dirty="0">
                <a:latin typeface="Calibri"/>
                <a:cs typeface="Calibri"/>
              </a:rPr>
              <a:t> </a:t>
            </a:r>
            <a:r>
              <a:rPr sz="1867" spc="7" dirty="0">
                <a:latin typeface="Calibri"/>
                <a:cs typeface="Calibri"/>
              </a:rPr>
              <a:t>JAR</a:t>
            </a:r>
            <a:r>
              <a:rPr sz="1867" spc="-53" dirty="0">
                <a:latin typeface="Calibri"/>
                <a:cs typeface="Calibri"/>
              </a:rPr>
              <a:t> </a:t>
            </a:r>
            <a:r>
              <a:rPr sz="1867" spc="-7" dirty="0">
                <a:latin typeface="Calibri"/>
                <a:cs typeface="Calibri"/>
              </a:rPr>
              <a:t>files.</a:t>
            </a:r>
            <a:r>
              <a:rPr sz="1867" dirty="0">
                <a:latin typeface="Calibri"/>
                <a:cs typeface="Calibri"/>
              </a:rPr>
              <a:t> </a:t>
            </a:r>
            <a:r>
              <a:rPr sz="1867" spc="7" dirty="0">
                <a:latin typeface="Calibri"/>
                <a:cs typeface="Calibri"/>
              </a:rPr>
              <a:t>These</a:t>
            </a:r>
            <a:r>
              <a:rPr sz="1867" spc="-67" dirty="0">
                <a:latin typeface="Calibri"/>
                <a:cs typeface="Calibri"/>
              </a:rPr>
              <a:t> </a:t>
            </a:r>
            <a:r>
              <a:rPr sz="1867" spc="7" dirty="0">
                <a:latin typeface="Calibri"/>
                <a:cs typeface="Calibri"/>
              </a:rPr>
              <a:t>JAR</a:t>
            </a:r>
            <a:r>
              <a:rPr sz="1867" spc="-47" dirty="0">
                <a:latin typeface="Calibri"/>
                <a:cs typeface="Calibri"/>
              </a:rPr>
              <a:t> </a:t>
            </a:r>
            <a:r>
              <a:rPr sz="1867" spc="-13" dirty="0">
                <a:latin typeface="Calibri"/>
                <a:cs typeface="Calibri"/>
              </a:rPr>
              <a:t>files</a:t>
            </a:r>
            <a:r>
              <a:rPr sz="1867" spc="33" dirty="0">
                <a:latin typeface="Calibri"/>
                <a:cs typeface="Calibri"/>
              </a:rPr>
              <a:t> </a:t>
            </a:r>
            <a:r>
              <a:rPr sz="1867" spc="20" dirty="0">
                <a:latin typeface="Calibri"/>
                <a:cs typeface="Calibri"/>
              </a:rPr>
              <a:t>are </a:t>
            </a:r>
            <a:r>
              <a:rPr sz="1867" spc="-400" dirty="0">
                <a:latin typeface="Calibri"/>
                <a:cs typeface="Calibri"/>
              </a:rPr>
              <a:t> </a:t>
            </a:r>
            <a:r>
              <a:rPr sz="1867" spc="7" dirty="0">
                <a:latin typeface="Calibri"/>
                <a:cs typeface="Calibri"/>
              </a:rPr>
              <a:t>n</a:t>
            </a:r>
            <a:r>
              <a:rPr sz="1867" spc="-40" dirty="0">
                <a:latin typeface="Calibri"/>
                <a:cs typeface="Calibri"/>
              </a:rPr>
              <a:t>ee</a:t>
            </a:r>
            <a:r>
              <a:rPr sz="1867" spc="7" dirty="0">
                <a:latin typeface="Calibri"/>
                <a:cs typeface="Calibri"/>
              </a:rPr>
              <a:t>d</a:t>
            </a:r>
            <a:r>
              <a:rPr sz="1867" spc="-40" dirty="0">
                <a:latin typeface="Calibri"/>
                <a:cs typeface="Calibri"/>
              </a:rPr>
              <a:t>e</a:t>
            </a:r>
            <a:r>
              <a:rPr sz="1867" spc="13" dirty="0">
                <a:latin typeface="Calibri"/>
                <a:cs typeface="Calibri"/>
              </a:rPr>
              <a:t>d</a:t>
            </a:r>
            <a:r>
              <a:rPr sz="1867" spc="27" dirty="0">
                <a:latin typeface="Times New Roman"/>
                <a:cs typeface="Times New Roman"/>
              </a:rPr>
              <a:t> </a:t>
            </a:r>
            <a:r>
              <a:rPr sz="1867" spc="-33" dirty="0">
                <a:latin typeface="Calibri"/>
                <a:cs typeface="Calibri"/>
              </a:rPr>
              <a:t>i</a:t>
            </a:r>
            <a:r>
              <a:rPr sz="1867" spc="13" dirty="0">
                <a:latin typeface="Calibri"/>
                <a:cs typeface="Calibri"/>
              </a:rPr>
              <a:t>n</a:t>
            </a:r>
            <a:r>
              <a:rPr sz="1867" spc="-67" dirty="0">
                <a:latin typeface="Times New Roman"/>
                <a:cs typeface="Times New Roman"/>
              </a:rPr>
              <a:t> </a:t>
            </a:r>
            <a:r>
              <a:rPr sz="1867" spc="-33" dirty="0">
                <a:latin typeface="Calibri"/>
                <a:cs typeface="Calibri"/>
              </a:rPr>
              <a:t>t</a:t>
            </a:r>
            <a:r>
              <a:rPr sz="1867" spc="7" dirty="0">
                <a:latin typeface="Calibri"/>
                <a:cs typeface="Calibri"/>
              </a:rPr>
              <a:t>h</a:t>
            </a:r>
            <a:r>
              <a:rPr sz="1867" spc="13" dirty="0">
                <a:latin typeface="Calibri"/>
                <a:cs typeface="Calibri"/>
              </a:rPr>
              <a:t>e</a:t>
            </a:r>
            <a:r>
              <a:rPr sz="1867" spc="-20" dirty="0">
                <a:latin typeface="Times New Roman"/>
                <a:cs typeface="Times New Roman"/>
              </a:rPr>
              <a:t> </a:t>
            </a:r>
            <a:r>
              <a:rPr sz="1867" spc="13" dirty="0">
                <a:latin typeface="Calibri"/>
                <a:cs typeface="Calibri"/>
              </a:rPr>
              <a:t>c</a:t>
            </a:r>
            <a:r>
              <a:rPr sz="1867" spc="-40" dirty="0">
                <a:latin typeface="Calibri"/>
                <a:cs typeface="Calibri"/>
              </a:rPr>
              <a:t>l</a:t>
            </a:r>
            <a:r>
              <a:rPr sz="1867" dirty="0">
                <a:latin typeface="Calibri"/>
                <a:cs typeface="Calibri"/>
              </a:rPr>
              <a:t>a</a:t>
            </a:r>
            <a:r>
              <a:rPr sz="1867" spc="60" dirty="0">
                <a:latin typeface="Calibri"/>
                <a:cs typeface="Calibri"/>
              </a:rPr>
              <a:t>s</a:t>
            </a:r>
            <a:r>
              <a:rPr sz="1867" spc="13" dirty="0">
                <a:latin typeface="Calibri"/>
                <a:cs typeface="Calibri"/>
              </a:rPr>
              <a:t>s</a:t>
            </a:r>
            <a:r>
              <a:rPr sz="1867" spc="-113" dirty="0">
                <a:latin typeface="Times New Roman"/>
                <a:cs typeface="Times New Roman"/>
              </a:rPr>
              <a:t> </a:t>
            </a:r>
            <a:r>
              <a:rPr sz="1867" spc="7" dirty="0">
                <a:latin typeface="Calibri"/>
                <a:cs typeface="Calibri"/>
              </a:rPr>
              <a:t>p</a:t>
            </a:r>
            <a:r>
              <a:rPr sz="1867" dirty="0">
                <a:latin typeface="Calibri"/>
                <a:cs typeface="Calibri"/>
              </a:rPr>
              <a:t>a</a:t>
            </a:r>
            <a:r>
              <a:rPr sz="1867" spc="-33" dirty="0">
                <a:latin typeface="Calibri"/>
                <a:cs typeface="Calibri"/>
              </a:rPr>
              <a:t>t</a:t>
            </a:r>
            <a:r>
              <a:rPr sz="1867" spc="13" dirty="0">
                <a:latin typeface="Calibri"/>
                <a:cs typeface="Calibri"/>
              </a:rPr>
              <a:t>h</a:t>
            </a:r>
            <a:r>
              <a:rPr sz="1867" spc="-67" dirty="0">
                <a:latin typeface="Times New Roman"/>
                <a:cs typeface="Times New Roman"/>
              </a:rPr>
              <a:t> </a:t>
            </a:r>
            <a:r>
              <a:rPr sz="1867" spc="53" dirty="0">
                <a:latin typeface="Calibri"/>
                <a:cs typeface="Calibri"/>
              </a:rPr>
              <a:t>w</a:t>
            </a:r>
            <a:r>
              <a:rPr sz="1867" spc="7" dirty="0">
                <a:latin typeface="Calibri"/>
                <a:cs typeface="Calibri"/>
              </a:rPr>
              <a:t>h</a:t>
            </a:r>
            <a:r>
              <a:rPr sz="1867" spc="-40" dirty="0">
                <a:latin typeface="Calibri"/>
                <a:cs typeface="Calibri"/>
              </a:rPr>
              <a:t>e</a:t>
            </a:r>
            <a:r>
              <a:rPr sz="1867" spc="13" dirty="0">
                <a:latin typeface="Calibri"/>
                <a:cs typeface="Calibri"/>
              </a:rPr>
              <a:t>n</a:t>
            </a:r>
            <a:r>
              <a:rPr sz="1867" spc="-173" dirty="0">
                <a:latin typeface="Times New Roman"/>
                <a:cs typeface="Times New Roman"/>
              </a:rPr>
              <a:t> </a:t>
            </a:r>
            <a:r>
              <a:rPr sz="1867" spc="13" dirty="0">
                <a:latin typeface="Calibri"/>
                <a:cs typeface="Calibri"/>
              </a:rPr>
              <a:t>a</a:t>
            </a:r>
            <a:r>
              <a:rPr sz="1867" spc="-80" dirty="0">
                <a:latin typeface="Times New Roman"/>
                <a:cs typeface="Times New Roman"/>
              </a:rPr>
              <a:t> </a:t>
            </a:r>
            <a:r>
              <a:rPr sz="1867" spc="7" dirty="0">
                <a:latin typeface="Calibri"/>
                <a:cs typeface="Calibri"/>
              </a:rPr>
              <a:t>p</a:t>
            </a:r>
            <a:r>
              <a:rPr sz="1867" spc="40" dirty="0">
                <a:latin typeface="Calibri"/>
                <a:cs typeface="Calibri"/>
              </a:rPr>
              <a:t>r</a:t>
            </a:r>
            <a:r>
              <a:rPr sz="1867" spc="7" dirty="0">
                <a:latin typeface="Calibri"/>
                <a:cs typeface="Calibri"/>
              </a:rPr>
              <a:t>o</a:t>
            </a:r>
            <a:r>
              <a:rPr sz="1867" spc="40" dirty="0">
                <a:latin typeface="Calibri"/>
                <a:cs typeface="Calibri"/>
              </a:rPr>
              <a:t>j</a:t>
            </a:r>
            <a:r>
              <a:rPr sz="1867" spc="-40" dirty="0">
                <a:latin typeface="Calibri"/>
                <a:cs typeface="Calibri"/>
              </a:rPr>
              <a:t>e</a:t>
            </a:r>
            <a:r>
              <a:rPr sz="1867" spc="13" dirty="0">
                <a:latin typeface="Calibri"/>
                <a:cs typeface="Calibri"/>
              </a:rPr>
              <a:t>ct</a:t>
            </a:r>
            <a:r>
              <a:rPr sz="1867" spc="-213" dirty="0">
                <a:latin typeface="Times New Roman"/>
                <a:cs typeface="Times New Roman"/>
              </a:rPr>
              <a:t> </a:t>
            </a:r>
            <a:r>
              <a:rPr sz="1867" spc="13" dirty="0">
                <a:latin typeface="Calibri"/>
                <a:cs typeface="Calibri"/>
              </a:rPr>
              <a:t>c</a:t>
            </a:r>
            <a:r>
              <a:rPr sz="1867" dirty="0">
                <a:latin typeface="Calibri"/>
                <a:cs typeface="Calibri"/>
              </a:rPr>
              <a:t>o</a:t>
            </a:r>
            <a:r>
              <a:rPr sz="1867" spc="7" dirty="0">
                <a:latin typeface="Calibri"/>
                <a:cs typeface="Calibri"/>
              </a:rPr>
              <a:t>d</a:t>
            </a:r>
            <a:r>
              <a:rPr sz="1867" spc="13" dirty="0">
                <a:latin typeface="Calibri"/>
                <a:cs typeface="Calibri"/>
              </a:rPr>
              <a:t>e</a:t>
            </a:r>
            <a:r>
              <a:rPr sz="1867" spc="-120" dirty="0">
                <a:latin typeface="Times New Roman"/>
                <a:cs typeface="Times New Roman"/>
              </a:rPr>
              <a:t> </a:t>
            </a:r>
            <a:r>
              <a:rPr sz="1867" spc="-33" dirty="0">
                <a:latin typeface="Calibri"/>
                <a:cs typeface="Calibri"/>
              </a:rPr>
              <a:t>i</a:t>
            </a:r>
            <a:r>
              <a:rPr sz="1867" spc="13" dirty="0">
                <a:latin typeface="Calibri"/>
                <a:cs typeface="Calibri"/>
              </a:rPr>
              <a:t>s</a:t>
            </a:r>
            <a:r>
              <a:rPr sz="1867" spc="-20" dirty="0">
                <a:latin typeface="Times New Roman"/>
                <a:cs typeface="Times New Roman"/>
              </a:rPr>
              <a:t> </a:t>
            </a:r>
            <a:r>
              <a:rPr sz="1867" spc="13" dirty="0">
                <a:latin typeface="Calibri"/>
                <a:cs typeface="Calibri"/>
              </a:rPr>
              <a:t>c</a:t>
            </a:r>
            <a:r>
              <a:rPr sz="1867" dirty="0">
                <a:latin typeface="Calibri"/>
                <a:cs typeface="Calibri"/>
              </a:rPr>
              <a:t>om</a:t>
            </a:r>
            <a:r>
              <a:rPr sz="1867" spc="7" dirty="0">
                <a:latin typeface="Calibri"/>
                <a:cs typeface="Calibri"/>
              </a:rPr>
              <a:t>p</a:t>
            </a:r>
            <a:r>
              <a:rPr sz="1867" spc="-33" dirty="0">
                <a:latin typeface="Calibri"/>
                <a:cs typeface="Calibri"/>
              </a:rPr>
              <a:t>il</a:t>
            </a:r>
            <a:r>
              <a:rPr sz="1867" spc="-40" dirty="0">
                <a:latin typeface="Calibri"/>
                <a:cs typeface="Calibri"/>
              </a:rPr>
              <a:t>e</a:t>
            </a:r>
            <a:r>
              <a:rPr sz="1867" spc="13" dirty="0">
                <a:latin typeface="Calibri"/>
                <a:cs typeface="Calibri"/>
              </a:rPr>
              <a:t>d</a:t>
            </a:r>
            <a:endParaRPr sz="1867">
              <a:latin typeface="Calibri"/>
              <a:cs typeface="Calibri"/>
            </a:endParaRPr>
          </a:p>
        </p:txBody>
      </p:sp>
      <p:grpSp>
        <p:nvGrpSpPr>
          <p:cNvPr id="12" name="object 12"/>
          <p:cNvGrpSpPr/>
          <p:nvPr/>
        </p:nvGrpSpPr>
        <p:grpSpPr>
          <a:xfrm>
            <a:off x="371999" y="3203113"/>
            <a:ext cx="6444827" cy="3093720"/>
            <a:chOff x="278999" y="2402335"/>
            <a:chExt cx="4833620" cy="2320290"/>
          </a:xfrm>
        </p:grpSpPr>
        <p:pic>
          <p:nvPicPr>
            <p:cNvPr id="13" name="object 13"/>
            <p:cNvPicPr/>
            <p:nvPr/>
          </p:nvPicPr>
          <p:blipFill>
            <a:blip r:embed="rId4" cstate="print"/>
            <a:stretch>
              <a:fillRect/>
            </a:stretch>
          </p:blipFill>
          <p:spPr>
            <a:xfrm>
              <a:off x="2285491" y="3535223"/>
              <a:ext cx="699590" cy="699590"/>
            </a:xfrm>
            <a:prstGeom prst="rect">
              <a:avLst/>
            </a:prstGeom>
          </p:spPr>
        </p:pic>
        <p:pic>
          <p:nvPicPr>
            <p:cNvPr id="14" name="object 14"/>
            <p:cNvPicPr/>
            <p:nvPr/>
          </p:nvPicPr>
          <p:blipFill>
            <a:blip r:embed="rId5" cstate="print"/>
            <a:stretch>
              <a:fillRect/>
            </a:stretch>
          </p:blipFill>
          <p:spPr>
            <a:xfrm>
              <a:off x="646693" y="3642469"/>
              <a:ext cx="562466" cy="562466"/>
            </a:xfrm>
            <a:prstGeom prst="rect">
              <a:avLst/>
            </a:prstGeom>
          </p:spPr>
        </p:pic>
        <p:sp>
          <p:nvSpPr>
            <p:cNvPr id="15" name="object 15"/>
            <p:cNvSpPr/>
            <p:nvPr/>
          </p:nvSpPr>
          <p:spPr>
            <a:xfrm>
              <a:off x="293286" y="3177789"/>
              <a:ext cx="3129915" cy="1530985"/>
            </a:xfrm>
            <a:custGeom>
              <a:avLst/>
              <a:gdLst/>
              <a:ahLst/>
              <a:cxnLst/>
              <a:rect l="l" t="t" r="r" b="b"/>
              <a:pathLst>
                <a:path w="3129915" h="1530985">
                  <a:moveTo>
                    <a:pt x="0" y="255151"/>
                  </a:moveTo>
                  <a:lnTo>
                    <a:pt x="4109" y="209273"/>
                  </a:lnTo>
                  <a:lnTo>
                    <a:pt x="15957" y="166098"/>
                  </a:lnTo>
                  <a:lnTo>
                    <a:pt x="34823" y="126347"/>
                  </a:lnTo>
                  <a:lnTo>
                    <a:pt x="59988" y="90738"/>
                  </a:lnTo>
                  <a:lnTo>
                    <a:pt x="90731" y="59990"/>
                  </a:lnTo>
                  <a:lnTo>
                    <a:pt x="126331" y="34823"/>
                  </a:lnTo>
                  <a:lnTo>
                    <a:pt x="166070" y="15956"/>
                  </a:lnTo>
                  <a:lnTo>
                    <a:pt x="209225" y="4109"/>
                  </a:lnTo>
                  <a:lnTo>
                    <a:pt x="255078" y="0"/>
                  </a:lnTo>
                  <a:lnTo>
                    <a:pt x="2874347" y="0"/>
                  </a:lnTo>
                  <a:lnTo>
                    <a:pt x="2920188" y="4109"/>
                  </a:lnTo>
                  <a:lnTo>
                    <a:pt x="2963334" y="15956"/>
                  </a:lnTo>
                  <a:lnTo>
                    <a:pt x="3003064" y="34823"/>
                  </a:lnTo>
                  <a:lnTo>
                    <a:pt x="3038657" y="59990"/>
                  </a:lnTo>
                  <a:lnTo>
                    <a:pt x="3069394" y="90738"/>
                  </a:lnTo>
                  <a:lnTo>
                    <a:pt x="3094554" y="126347"/>
                  </a:lnTo>
                  <a:lnTo>
                    <a:pt x="3113418" y="166098"/>
                  </a:lnTo>
                  <a:lnTo>
                    <a:pt x="3125264" y="209273"/>
                  </a:lnTo>
                  <a:lnTo>
                    <a:pt x="3129373" y="255151"/>
                  </a:lnTo>
                  <a:lnTo>
                    <a:pt x="3129373" y="1275374"/>
                  </a:lnTo>
                  <a:lnTo>
                    <a:pt x="3125264" y="1321227"/>
                  </a:lnTo>
                  <a:lnTo>
                    <a:pt x="3113418" y="1364383"/>
                  </a:lnTo>
                  <a:lnTo>
                    <a:pt x="3094554" y="1404121"/>
                  </a:lnTo>
                  <a:lnTo>
                    <a:pt x="3069394" y="1439721"/>
                  </a:lnTo>
                  <a:lnTo>
                    <a:pt x="3038657" y="1470464"/>
                  </a:lnTo>
                  <a:lnTo>
                    <a:pt x="3003064" y="1495628"/>
                  </a:lnTo>
                  <a:lnTo>
                    <a:pt x="2963334" y="1514495"/>
                  </a:lnTo>
                  <a:lnTo>
                    <a:pt x="2920188" y="1526343"/>
                  </a:lnTo>
                  <a:lnTo>
                    <a:pt x="2874347" y="1530452"/>
                  </a:lnTo>
                  <a:lnTo>
                    <a:pt x="255078" y="1530452"/>
                  </a:lnTo>
                  <a:lnTo>
                    <a:pt x="209225" y="1526343"/>
                  </a:lnTo>
                  <a:lnTo>
                    <a:pt x="166070" y="1514495"/>
                  </a:lnTo>
                  <a:lnTo>
                    <a:pt x="126331" y="1495628"/>
                  </a:lnTo>
                  <a:lnTo>
                    <a:pt x="90731" y="1470464"/>
                  </a:lnTo>
                  <a:lnTo>
                    <a:pt x="59988" y="1439721"/>
                  </a:lnTo>
                  <a:lnTo>
                    <a:pt x="34823" y="1404121"/>
                  </a:lnTo>
                  <a:lnTo>
                    <a:pt x="15957" y="1364383"/>
                  </a:lnTo>
                  <a:lnTo>
                    <a:pt x="4109" y="1321227"/>
                  </a:lnTo>
                  <a:lnTo>
                    <a:pt x="0" y="1275374"/>
                  </a:lnTo>
                  <a:lnTo>
                    <a:pt x="0" y="255151"/>
                  </a:lnTo>
                  <a:close/>
                </a:path>
              </a:pathLst>
            </a:custGeom>
            <a:ln w="28574">
              <a:solidFill>
                <a:srgbClr val="F79720"/>
              </a:solidFill>
              <a:prstDash val="lgDash"/>
            </a:ln>
          </p:spPr>
          <p:txBody>
            <a:bodyPr wrap="square" lIns="0" tIns="0" rIns="0" bIns="0" rtlCol="0"/>
            <a:lstStyle/>
            <a:p>
              <a:endParaRPr sz="2400"/>
            </a:p>
          </p:txBody>
        </p:sp>
        <p:sp>
          <p:nvSpPr>
            <p:cNvPr id="16" name="object 16"/>
            <p:cNvSpPr/>
            <p:nvPr/>
          </p:nvSpPr>
          <p:spPr>
            <a:xfrm>
              <a:off x="942081" y="2402335"/>
              <a:ext cx="3825240" cy="85725"/>
            </a:xfrm>
            <a:custGeom>
              <a:avLst/>
              <a:gdLst/>
              <a:ahLst/>
              <a:cxnLst/>
              <a:rect l="l" t="t" r="r" b="b"/>
              <a:pathLst>
                <a:path w="3825240" h="85725">
                  <a:moveTo>
                    <a:pt x="114300" y="28575"/>
                  </a:moveTo>
                  <a:lnTo>
                    <a:pt x="0" y="28575"/>
                  </a:lnTo>
                  <a:lnTo>
                    <a:pt x="0" y="57150"/>
                  </a:lnTo>
                  <a:lnTo>
                    <a:pt x="114300" y="57150"/>
                  </a:lnTo>
                  <a:lnTo>
                    <a:pt x="114300" y="28575"/>
                  </a:lnTo>
                  <a:close/>
                </a:path>
                <a:path w="3825240" h="85725">
                  <a:moveTo>
                    <a:pt x="314325" y="28575"/>
                  </a:moveTo>
                  <a:lnTo>
                    <a:pt x="200025" y="28575"/>
                  </a:lnTo>
                  <a:lnTo>
                    <a:pt x="200025" y="57150"/>
                  </a:lnTo>
                  <a:lnTo>
                    <a:pt x="314325" y="57150"/>
                  </a:lnTo>
                  <a:lnTo>
                    <a:pt x="314325" y="28575"/>
                  </a:lnTo>
                  <a:close/>
                </a:path>
                <a:path w="3825240" h="85725">
                  <a:moveTo>
                    <a:pt x="514350" y="28575"/>
                  </a:moveTo>
                  <a:lnTo>
                    <a:pt x="400050" y="28575"/>
                  </a:lnTo>
                  <a:lnTo>
                    <a:pt x="400050" y="57150"/>
                  </a:lnTo>
                  <a:lnTo>
                    <a:pt x="514350" y="57150"/>
                  </a:lnTo>
                  <a:lnTo>
                    <a:pt x="514350" y="28575"/>
                  </a:lnTo>
                  <a:close/>
                </a:path>
                <a:path w="3825240" h="85725">
                  <a:moveTo>
                    <a:pt x="714375" y="28575"/>
                  </a:moveTo>
                  <a:lnTo>
                    <a:pt x="600075" y="28575"/>
                  </a:lnTo>
                  <a:lnTo>
                    <a:pt x="600075" y="57150"/>
                  </a:lnTo>
                  <a:lnTo>
                    <a:pt x="714375" y="57150"/>
                  </a:lnTo>
                  <a:lnTo>
                    <a:pt x="714375" y="28575"/>
                  </a:lnTo>
                  <a:close/>
                </a:path>
                <a:path w="3825240" h="85725">
                  <a:moveTo>
                    <a:pt x="914400" y="28575"/>
                  </a:moveTo>
                  <a:lnTo>
                    <a:pt x="800100" y="28575"/>
                  </a:lnTo>
                  <a:lnTo>
                    <a:pt x="800100" y="57150"/>
                  </a:lnTo>
                  <a:lnTo>
                    <a:pt x="914400" y="57150"/>
                  </a:lnTo>
                  <a:lnTo>
                    <a:pt x="914400" y="28575"/>
                  </a:lnTo>
                  <a:close/>
                </a:path>
                <a:path w="3825240" h="85725">
                  <a:moveTo>
                    <a:pt x="1114425" y="28575"/>
                  </a:moveTo>
                  <a:lnTo>
                    <a:pt x="1000125" y="28575"/>
                  </a:lnTo>
                  <a:lnTo>
                    <a:pt x="1000125" y="57150"/>
                  </a:lnTo>
                  <a:lnTo>
                    <a:pt x="1114425" y="57150"/>
                  </a:lnTo>
                  <a:lnTo>
                    <a:pt x="1114425" y="28575"/>
                  </a:lnTo>
                  <a:close/>
                </a:path>
                <a:path w="3825240" h="85725">
                  <a:moveTo>
                    <a:pt x="1314450" y="28575"/>
                  </a:moveTo>
                  <a:lnTo>
                    <a:pt x="1200150" y="28575"/>
                  </a:lnTo>
                  <a:lnTo>
                    <a:pt x="1200150" y="57150"/>
                  </a:lnTo>
                  <a:lnTo>
                    <a:pt x="1314450" y="57150"/>
                  </a:lnTo>
                  <a:lnTo>
                    <a:pt x="1314450" y="28575"/>
                  </a:lnTo>
                  <a:close/>
                </a:path>
                <a:path w="3825240" h="85725">
                  <a:moveTo>
                    <a:pt x="1514475" y="28575"/>
                  </a:moveTo>
                  <a:lnTo>
                    <a:pt x="1400175" y="28575"/>
                  </a:lnTo>
                  <a:lnTo>
                    <a:pt x="1400175" y="57150"/>
                  </a:lnTo>
                  <a:lnTo>
                    <a:pt x="1514475" y="57150"/>
                  </a:lnTo>
                  <a:lnTo>
                    <a:pt x="1514475" y="28575"/>
                  </a:lnTo>
                  <a:close/>
                </a:path>
                <a:path w="3825240" h="85725">
                  <a:moveTo>
                    <a:pt x="1714500" y="28575"/>
                  </a:moveTo>
                  <a:lnTo>
                    <a:pt x="1600200" y="28575"/>
                  </a:lnTo>
                  <a:lnTo>
                    <a:pt x="1600200" y="57150"/>
                  </a:lnTo>
                  <a:lnTo>
                    <a:pt x="1714500" y="57150"/>
                  </a:lnTo>
                  <a:lnTo>
                    <a:pt x="1714500" y="28575"/>
                  </a:lnTo>
                  <a:close/>
                </a:path>
                <a:path w="3825240" h="85725">
                  <a:moveTo>
                    <a:pt x="1914525" y="28575"/>
                  </a:moveTo>
                  <a:lnTo>
                    <a:pt x="1800225" y="28575"/>
                  </a:lnTo>
                  <a:lnTo>
                    <a:pt x="1800225" y="57150"/>
                  </a:lnTo>
                  <a:lnTo>
                    <a:pt x="1914525" y="57150"/>
                  </a:lnTo>
                  <a:lnTo>
                    <a:pt x="1914525" y="28575"/>
                  </a:lnTo>
                  <a:close/>
                </a:path>
                <a:path w="3825240" h="85725">
                  <a:moveTo>
                    <a:pt x="2114550" y="28575"/>
                  </a:moveTo>
                  <a:lnTo>
                    <a:pt x="2000250" y="28575"/>
                  </a:lnTo>
                  <a:lnTo>
                    <a:pt x="2000250" y="57150"/>
                  </a:lnTo>
                  <a:lnTo>
                    <a:pt x="2114550" y="57150"/>
                  </a:lnTo>
                  <a:lnTo>
                    <a:pt x="2114550" y="28575"/>
                  </a:lnTo>
                  <a:close/>
                </a:path>
                <a:path w="3825240" h="85725">
                  <a:moveTo>
                    <a:pt x="2314584" y="28575"/>
                  </a:moveTo>
                  <a:lnTo>
                    <a:pt x="2200284" y="28575"/>
                  </a:lnTo>
                  <a:lnTo>
                    <a:pt x="2200284" y="57150"/>
                  </a:lnTo>
                  <a:lnTo>
                    <a:pt x="2314584" y="57150"/>
                  </a:lnTo>
                  <a:lnTo>
                    <a:pt x="2314584" y="28575"/>
                  </a:lnTo>
                  <a:close/>
                </a:path>
                <a:path w="3825240" h="85725">
                  <a:moveTo>
                    <a:pt x="2514593" y="28575"/>
                  </a:moveTo>
                  <a:lnTo>
                    <a:pt x="2400293" y="28575"/>
                  </a:lnTo>
                  <a:lnTo>
                    <a:pt x="2400293" y="57150"/>
                  </a:lnTo>
                  <a:lnTo>
                    <a:pt x="2514593" y="57150"/>
                  </a:lnTo>
                  <a:lnTo>
                    <a:pt x="2514593" y="28575"/>
                  </a:lnTo>
                  <a:close/>
                </a:path>
                <a:path w="3825240" h="85725">
                  <a:moveTo>
                    <a:pt x="2714634" y="28575"/>
                  </a:moveTo>
                  <a:lnTo>
                    <a:pt x="2600334" y="28575"/>
                  </a:lnTo>
                  <a:lnTo>
                    <a:pt x="2600334" y="57150"/>
                  </a:lnTo>
                  <a:lnTo>
                    <a:pt x="2714634" y="57150"/>
                  </a:lnTo>
                  <a:lnTo>
                    <a:pt x="2714634" y="28575"/>
                  </a:lnTo>
                  <a:close/>
                </a:path>
                <a:path w="3825240" h="85725">
                  <a:moveTo>
                    <a:pt x="2914643" y="28575"/>
                  </a:moveTo>
                  <a:lnTo>
                    <a:pt x="2800343" y="28575"/>
                  </a:lnTo>
                  <a:lnTo>
                    <a:pt x="2800343" y="57150"/>
                  </a:lnTo>
                  <a:lnTo>
                    <a:pt x="2914643" y="57150"/>
                  </a:lnTo>
                  <a:lnTo>
                    <a:pt x="2914643" y="28575"/>
                  </a:lnTo>
                  <a:close/>
                </a:path>
                <a:path w="3825240" h="85725">
                  <a:moveTo>
                    <a:pt x="3114684" y="28575"/>
                  </a:moveTo>
                  <a:lnTo>
                    <a:pt x="3000384" y="28575"/>
                  </a:lnTo>
                  <a:lnTo>
                    <a:pt x="3000384" y="57150"/>
                  </a:lnTo>
                  <a:lnTo>
                    <a:pt x="3114684" y="57150"/>
                  </a:lnTo>
                  <a:lnTo>
                    <a:pt x="3114684" y="28575"/>
                  </a:lnTo>
                  <a:close/>
                </a:path>
                <a:path w="3825240" h="85725">
                  <a:moveTo>
                    <a:pt x="3314694" y="28575"/>
                  </a:moveTo>
                  <a:lnTo>
                    <a:pt x="3200394" y="28575"/>
                  </a:lnTo>
                  <a:lnTo>
                    <a:pt x="3200394" y="57150"/>
                  </a:lnTo>
                  <a:lnTo>
                    <a:pt x="3314694" y="57150"/>
                  </a:lnTo>
                  <a:lnTo>
                    <a:pt x="3314694" y="28575"/>
                  </a:lnTo>
                  <a:close/>
                </a:path>
                <a:path w="3825240" h="85725">
                  <a:moveTo>
                    <a:pt x="3514734" y="28575"/>
                  </a:moveTo>
                  <a:lnTo>
                    <a:pt x="3400434" y="28575"/>
                  </a:lnTo>
                  <a:lnTo>
                    <a:pt x="3400434" y="57150"/>
                  </a:lnTo>
                  <a:lnTo>
                    <a:pt x="3514734" y="57150"/>
                  </a:lnTo>
                  <a:lnTo>
                    <a:pt x="3514734" y="28575"/>
                  </a:lnTo>
                  <a:close/>
                </a:path>
                <a:path w="3825240" h="85725">
                  <a:moveTo>
                    <a:pt x="3714744" y="28575"/>
                  </a:moveTo>
                  <a:lnTo>
                    <a:pt x="3600444" y="28575"/>
                  </a:lnTo>
                  <a:lnTo>
                    <a:pt x="3600444" y="57150"/>
                  </a:lnTo>
                  <a:lnTo>
                    <a:pt x="3714744" y="57150"/>
                  </a:lnTo>
                  <a:lnTo>
                    <a:pt x="3714744" y="28575"/>
                  </a:lnTo>
                  <a:close/>
                </a:path>
                <a:path w="3825240" h="85725">
                  <a:moveTo>
                    <a:pt x="3739006" y="0"/>
                  </a:moveTo>
                  <a:lnTo>
                    <a:pt x="3739006" y="85725"/>
                  </a:lnTo>
                  <a:lnTo>
                    <a:pt x="3824746" y="42921"/>
                  </a:lnTo>
                  <a:lnTo>
                    <a:pt x="3739006" y="0"/>
                  </a:lnTo>
                  <a:close/>
                </a:path>
              </a:pathLst>
            </a:custGeom>
            <a:solidFill>
              <a:srgbClr val="006FC0"/>
            </a:solidFill>
          </p:spPr>
          <p:txBody>
            <a:bodyPr wrap="square" lIns="0" tIns="0" rIns="0" bIns="0" rtlCol="0"/>
            <a:lstStyle/>
            <a:p>
              <a:endParaRPr sz="2400"/>
            </a:p>
          </p:txBody>
        </p:sp>
        <p:sp>
          <p:nvSpPr>
            <p:cNvPr id="17" name="object 17"/>
            <p:cNvSpPr/>
            <p:nvPr/>
          </p:nvSpPr>
          <p:spPr>
            <a:xfrm>
              <a:off x="950512" y="2445258"/>
              <a:ext cx="0" cy="1097280"/>
            </a:xfrm>
            <a:custGeom>
              <a:avLst/>
              <a:gdLst/>
              <a:ahLst/>
              <a:cxnLst/>
              <a:rect l="l" t="t" r="r" b="b"/>
              <a:pathLst>
                <a:path h="1097279">
                  <a:moveTo>
                    <a:pt x="0" y="1096898"/>
                  </a:moveTo>
                  <a:lnTo>
                    <a:pt x="0" y="0"/>
                  </a:lnTo>
                </a:path>
              </a:pathLst>
            </a:custGeom>
            <a:ln w="28574">
              <a:solidFill>
                <a:srgbClr val="006FC0"/>
              </a:solidFill>
              <a:prstDash val="lgDash"/>
            </a:ln>
          </p:spPr>
          <p:txBody>
            <a:bodyPr wrap="square" lIns="0" tIns="0" rIns="0" bIns="0" rtlCol="0"/>
            <a:lstStyle/>
            <a:p>
              <a:endParaRPr sz="2400"/>
            </a:p>
          </p:txBody>
        </p:sp>
        <p:sp>
          <p:nvSpPr>
            <p:cNvPr id="18" name="object 18"/>
            <p:cNvSpPr/>
            <p:nvPr/>
          </p:nvSpPr>
          <p:spPr>
            <a:xfrm>
              <a:off x="1498472" y="3930658"/>
              <a:ext cx="498475" cy="85725"/>
            </a:xfrm>
            <a:custGeom>
              <a:avLst/>
              <a:gdLst/>
              <a:ahLst/>
              <a:cxnLst/>
              <a:rect l="l" t="t" r="r" b="b"/>
              <a:pathLst>
                <a:path w="498475" h="85725">
                  <a:moveTo>
                    <a:pt x="85725" y="0"/>
                  </a:moveTo>
                  <a:lnTo>
                    <a:pt x="0" y="42860"/>
                  </a:lnTo>
                  <a:lnTo>
                    <a:pt x="85725" y="85725"/>
                  </a:lnTo>
                  <a:lnTo>
                    <a:pt x="85725" y="57150"/>
                  </a:lnTo>
                  <a:lnTo>
                    <a:pt x="71378" y="57150"/>
                  </a:lnTo>
                  <a:lnTo>
                    <a:pt x="71378" y="28575"/>
                  </a:lnTo>
                  <a:lnTo>
                    <a:pt x="85725" y="28575"/>
                  </a:lnTo>
                  <a:lnTo>
                    <a:pt x="85725" y="0"/>
                  </a:lnTo>
                  <a:close/>
                </a:path>
                <a:path w="498475" h="85725">
                  <a:moveTo>
                    <a:pt x="85725" y="28575"/>
                  </a:moveTo>
                  <a:lnTo>
                    <a:pt x="71378" y="28575"/>
                  </a:lnTo>
                  <a:lnTo>
                    <a:pt x="71378" y="57150"/>
                  </a:lnTo>
                  <a:lnTo>
                    <a:pt x="85725" y="57150"/>
                  </a:lnTo>
                  <a:lnTo>
                    <a:pt x="85725" y="28575"/>
                  </a:lnTo>
                  <a:close/>
                </a:path>
                <a:path w="498475" h="85725">
                  <a:moveTo>
                    <a:pt x="498479" y="28575"/>
                  </a:moveTo>
                  <a:lnTo>
                    <a:pt x="85725" y="28575"/>
                  </a:lnTo>
                  <a:lnTo>
                    <a:pt x="85725" y="57150"/>
                  </a:lnTo>
                  <a:lnTo>
                    <a:pt x="498479" y="57150"/>
                  </a:lnTo>
                  <a:lnTo>
                    <a:pt x="498479" y="28575"/>
                  </a:lnTo>
                  <a:close/>
                </a:path>
              </a:pathLst>
            </a:custGeom>
            <a:solidFill>
              <a:srgbClr val="000000"/>
            </a:solidFill>
          </p:spPr>
          <p:txBody>
            <a:bodyPr wrap="square" lIns="0" tIns="0" rIns="0" bIns="0" rtlCol="0"/>
            <a:lstStyle/>
            <a:p>
              <a:endParaRPr sz="2400"/>
            </a:p>
          </p:txBody>
        </p:sp>
        <p:sp>
          <p:nvSpPr>
            <p:cNvPr id="19" name="object 19"/>
            <p:cNvSpPr/>
            <p:nvPr/>
          </p:nvSpPr>
          <p:spPr>
            <a:xfrm>
              <a:off x="3454389" y="3747896"/>
              <a:ext cx="1657985" cy="85725"/>
            </a:xfrm>
            <a:custGeom>
              <a:avLst/>
              <a:gdLst/>
              <a:ahLst/>
              <a:cxnLst/>
              <a:rect l="l" t="t" r="r" b="b"/>
              <a:pathLst>
                <a:path w="1657985" h="85725">
                  <a:moveTo>
                    <a:pt x="1657746" y="28575"/>
                  </a:moveTo>
                  <a:lnTo>
                    <a:pt x="1543446" y="28575"/>
                  </a:lnTo>
                  <a:lnTo>
                    <a:pt x="1543446" y="57150"/>
                  </a:lnTo>
                  <a:lnTo>
                    <a:pt x="1657746" y="57150"/>
                  </a:lnTo>
                  <a:lnTo>
                    <a:pt x="1657746" y="28575"/>
                  </a:lnTo>
                  <a:close/>
                </a:path>
                <a:path w="1657985" h="85725">
                  <a:moveTo>
                    <a:pt x="1457706" y="28575"/>
                  </a:moveTo>
                  <a:lnTo>
                    <a:pt x="1343406" y="28575"/>
                  </a:lnTo>
                  <a:lnTo>
                    <a:pt x="1343406" y="57150"/>
                  </a:lnTo>
                  <a:lnTo>
                    <a:pt x="1457706" y="57150"/>
                  </a:lnTo>
                  <a:lnTo>
                    <a:pt x="1457706" y="28575"/>
                  </a:lnTo>
                  <a:close/>
                </a:path>
                <a:path w="1657985" h="85725">
                  <a:moveTo>
                    <a:pt x="1257696" y="28575"/>
                  </a:moveTo>
                  <a:lnTo>
                    <a:pt x="1143396" y="28575"/>
                  </a:lnTo>
                  <a:lnTo>
                    <a:pt x="1143396" y="57150"/>
                  </a:lnTo>
                  <a:lnTo>
                    <a:pt x="1257696" y="57150"/>
                  </a:lnTo>
                  <a:lnTo>
                    <a:pt x="1257696" y="28575"/>
                  </a:lnTo>
                  <a:close/>
                </a:path>
                <a:path w="1657985" h="85725">
                  <a:moveTo>
                    <a:pt x="1057656" y="28575"/>
                  </a:moveTo>
                  <a:lnTo>
                    <a:pt x="943356" y="28575"/>
                  </a:lnTo>
                  <a:lnTo>
                    <a:pt x="943356" y="57150"/>
                  </a:lnTo>
                  <a:lnTo>
                    <a:pt x="1057656" y="57150"/>
                  </a:lnTo>
                  <a:lnTo>
                    <a:pt x="1057656" y="28575"/>
                  </a:lnTo>
                  <a:close/>
                </a:path>
                <a:path w="1657985" h="85725">
                  <a:moveTo>
                    <a:pt x="857646" y="28575"/>
                  </a:moveTo>
                  <a:lnTo>
                    <a:pt x="743346" y="28575"/>
                  </a:lnTo>
                  <a:lnTo>
                    <a:pt x="743346" y="57150"/>
                  </a:lnTo>
                  <a:lnTo>
                    <a:pt x="857646" y="57150"/>
                  </a:lnTo>
                  <a:lnTo>
                    <a:pt x="857646" y="28575"/>
                  </a:lnTo>
                  <a:close/>
                </a:path>
                <a:path w="1657985" h="85725">
                  <a:moveTo>
                    <a:pt x="657606" y="28575"/>
                  </a:moveTo>
                  <a:lnTo>
                    <a:pt x="543306" y="28575"/>
                  </a:lnTo>
                  <a:lnTo>
                    <a:pt x="543306" y="57150"/>
                  </a:lnTo>
                  <a:lnTo>
                    <a:pt x="657606" y="57150"/>
                  </a:lnTo>
                  <a:lnTo>
                    <a:pt x="657606" y="28575"/>
                  </a:lnTo>
                  <a:close/>
                </a:path>
                <a:path w="1657985" h="85725">
                  <a:moveTo>
                    <a:pt x="457596" y="28575"/>
                  </a:moveTo>
                  <a:lnTo>
                    <a:pt x="343296" y="28575"/>
                  </a:lnTo>
                  <a:lnTo>
                    <a:pt x="343296" y="57150"/>
                  </a:lnTo>
                  <a:lnTo>
                    <a:pt x="457596" y="57150"/>
                  </a:lnTo>
                  <a:lnTo>
                    <a:pt x="457596" y="28575"/>
                  </a:lnTo>
                  <a:close/>
                </a:path>
                <a:path w="1657985" h="85725">
                  <a:moveTo>
                    <a:pt x="257556" y="28575"/>
                  </a:moveTo>
                  <a:lnTo>
                    <a:pt x="143256" y="28575"/>
                  </a:lnTo>
                  <a:lnTo>
                    <a:pt x="143256" y="57150"/>
                  </a:lnTo>
                  <a:lnTo>
                    <a:pt x="257556" y="57150"/>
                  </a:lnTo>
                  <a:lnTo>
                    <a:pt x="257556" y="28575"/>
                  </a:lnTo>
                  <a:close/>
                </a:path>
                <a:path w="1657985" h="85725">
                  <a:moveTo>
                    <a:pt x="85740" y="0"/>
                  </a:moveTo>
                  <a:lnTo>
                    <a:pt x="0" y="42921"/>
                  </a:lnTo>
                  <a:lnTo>
                    <a:pt x="85740" y="85725"/>
                  </a:lnTo>
                  <a:lnTo>
                    <a:pt x="85740" y="0"/>
                  </a:lnTo>
                  <a:close/>
                </a:path>
              </a:pathLst>
            </a:custGeom>
            <a:solidFill>
              <a:srgbClr val="006FC0"/>
            </a:solidFill>
          </p:spPr>
          <p:txBody>
            <a:bodyPr wrap="square" lIns="0" tIns="0" rIns="0" bIns="0" rtlCol="0"/>
            <a:lstStyle/>
            <a:p>
              <a:endParaRPr sz="2400"/>
            </a:p>
          </p:txBody>
        </p:sp>
        <p:sp>
          <p:nvSpPr>
            <p:cNvPr id="20" name="object 20"/>
            <p:cNvSpPr/>
            <p:nvPr/>
          </p:nvSpPr>
          <p:spPr>
            <a:xfrm>
              <a:off x="5098298" y="3013578"/>
              <a:ext cx="0" cy="777240"/>
            </a:xfrm>
            <a:custGeom>
              <a:avLst/>
              <a:gdLst/>
              <a:ahLst/>
              <a:cxnLst/>
              <a:rect l="l" t="t" r="r" b="b"/>
              <a:pathLst>
                <a:path h="777239">
                  <a:moveTo>
                    <a:pt x="0" y="777239"/>
                  </a:moveTo>
                  <a:lnTo>
                    <a:pt x="0" y="0"/>
                  </a:lnTo>
                </a:path>
              </a:pathLst>
            </a:custGeom>
            <a:ln w="28574">
              <a:solidFill>
                <a:srgbClr val="006FC0"/>
              </a:solidFill>
              <a:prstDash val="lgDash"/>
            </a:ln>
          </p:spPr>
          <p:txBody>
            <a:bodyPr wrap="square" lIns="0" tIns="0" rIns="0" bIns="0" rtlCol="0"/>
            <a:lstStyle/>
            <a:p>
              <a:endParaRPr sz="2400"/>
            </a:p>
          </p:txBody>
        </p:sp>
      </p:grpSp>
      <p:grpSp>
        <p:nvGrpSpPr>
          <p:cNvPr id="21" name="object 21"/>
          <p:cNvGrpSpPr/>
          <p:nvPr/>
        </p:nvGrpSpPr>
        <p:grpSpPr>
          <a:xfrm>
            <a:off x="9553865" y="2813558"/>
            <a:ext cx="1246292" cy="1399540"/>
            <a:chOff x="7165398" y="2110168"/>
            <a:chExt cx="934719" cy="1049655"/>
          </a:xfrm>
        </p:grpSpPr>
        <p:pic>
          <p:nvPicPr>
            <p:cNvPr id="22" name="object 22"/>
            <p:cNvPicPr/>
            <p:nvPr/>
          </p:nvPicPr>
          <p:blipFill>
            <a:blip r:embed="rId6" cstate="print"/>
            <a:stretch>
              <a:fillRect/>
            </a:stretch>
          </p:blipFill>
          <p:spPr>
            <a:xfrm>
              <a:off x="7393630" y="2335964"/>
              <a:ext cx="477781" cy="477781"/>
            </a:xfrm>
            <a:prstGeom prst="rect">
              <a:avLst/>
            </a:prstGeom>
          </p:spPr>
        </p:pic>
        <p:sp>
          <p:nvSpPr>
            <p:cNvPr id="23" name="object 23"/>
            <p:cNvSpPr/>
            <p:nvPr/>
          </p:nvSpPr>
          <p:spPr>
            <a:xfrm>
              <a:off x="7179685" y="2124455"/>
              <a:ext cx="906144" cy="1021080"/>
            </a:xfrm>
            <a:custGeom>
              <a:avLst/>
              <a:gdLst/>
              <a:ahLst/>
              <a:cxnLst/>
              <a:rect l="l" t="t" r="r" b="b"/>
              <a:pathLst>
                <a:path w="906145" h="1021080">
                  <a:moveTo>
                    <a:pt x="0" y="151007"/>
                  </a:moveTo>
                  <a:lnTo>
                    <a:pt x="7694" y="103261"/>
                  </a:lnTo>
                  <a:lnTo>
                    <a:pt x="29117" y="61806"/>
                  </a:lnTo>
                  <a:lnTo>
                    <a:pt x="61781" y="29124"/>
                  </a:lnTo>
                  <a:lnTo>
                    <a:pt x="103196" y="7694"/>
                  </a:lnTo>
                  <a:lnTo>
                    <a:pt x="150875" y="0"/>
                  </a:lnTo>
                  <a:lnTo>
                    <a:pt x="754776" y="0"/>
                  </a:lnTo>
                  <a:lnTo>
                    <a:pt x="802514" y="7694"/>
                  </a:lnTo>
                  <a:lnTo>
                    <a:pt x="843966" y="29124"/>
                  </a:lnTo>
                  <a:lnTo>
                    <a:pt x="876648" y="61806"/>
                  </a:lnTo>
                  <a:lnTo>
                    <a:pt x="898079" y="103261"/>
                  </a:lnTo>
                  <a:lnTo>
                    <a:pt x="905774" y="151007"/>
                  </a:lnTo>
                  <a:lnTo>
                    <a:pt x="905774" y="869691"/>
                  </a:lnTo>
                  <a:lnTo>
                    <a:pt x="898079" y="917391"/>
                  </a:lnTo>
                  <a:lnTo>
                    <a:pt x="876648" y="958840"/>
                  </a:lnTo>
                  <a:lnTo>
                    <a:pt x="843966" y="991540"/>
                  </a:lnTo>
                  <a:lnTo>
                    <a:pt x="802514" y="1012992"/>
                  </a:lnTo>
                  <a:lnTo>
                    <a:pt x="754776" y="1020698"/>
                  </a:lnTo>
                  <a:lnTo>
                    <a:pt x="150875" y="1020698"/>
                  </a:lnTo>
                  <a:lnTo>
                    <a:pt x="103196" y="1012992"/>
                  </a:lnTo>
                  <a:lnTo>
                    <a:pt x="61781" y="991540"/>
                  </a:lnTo>
                  <a:lnTo>
                    <a:pt x="29117" y="958840"/>
                  </a:lnTo>
                  <a:lnTo>
                    <a:pt x="7694" y="917391"/>
                  </a:lnTo>
                  <a:lnTo>
                    <a:pt x="0" y="869691"/>
                  </a:lnTo>
                  <a:lnTo>
                    <a:pt x="0" y="151007"/>
                  </a:lnTo>
                  <a:close/>
                </a:path>
              </a:pathLst>
            </a:custGeom>
            <a:ln w="28574">
              <a:solidFill>
                <a:srgbClr val="F79720"/>
              </a:solidFill>
              <a:prstDash val="lgDash"/>
            </a:ln>
          </p:spPr>
          <p:txBody>
            <a:bodyPr wrap="square" lIns="0" tIns="0" rIns="0" bIns="0" rtlCol="0"/>
            <a:lstStyle/>
            <a:p>
              <a:endParaRPr sz="2400"/>
            </a:p>
          </p:txBody>
        </p:sp>
      </p:grpSp>
      <p:sp>
        <p:nvSpPr>
          <p:cNvPr id="24" name="object 24"/>
          <p:cNvSpPr txBox="1"/>
          <p:nvPr/>
        </p:nvSpPr>
        <p:spPr>
          <a:xfrm>
            <a:off x="6468201" y="3625000"/>
            <a:ext cx="674793" cy="294097"/>
          </a:xfrm>
          <a:prstGeom prst="rect">
            <a:avLst/>
          </a:prstGeom>
        </p:spPr>
        <p:txBody>
          <a:bodyPr vert="horz" wrap="square" lIns="0" tIns="16933" rIns="0" bIns="0" rtlCol="0">
            <a:spAutoFit/>
          </a:bodyPr>
          <a:lstStyle/>
          <a:p>
            <a:pPr marL="16933">
              <a:spcBef>
                <a:spcPts val="133"/>
              </a:spcBef>
            </a:pPr>
            <a:r>
              <a:rPr spc="-47" dirty="0">
                <a:solidFill>
                  <a:srgbClr val="595959"/>
                </a:solidFill>
                <a:latin typeface="Calibri"/>
                <a:cs typeface="Calibri"/>
              </a:rPr>
              <a:t>M</a:t>
            </a:r>
            <a:r>
              <a:rPr spc="33" dirty="0">
                <a:solidFill>
                  <a:srgbClr val="595959"/>
                </a:solidFill>
                <a:latin typeface="Calibri"/>
                <a:cs typeface="Calibri"/>
              </a:rPr>
              <a:t>a</a:t>
            </a:r>
            <a:r>
              <a:rPr spc="-20" dirty="0">
                <a:solidFill>
                  <a:srgbClr val="595959"/>
                </a:solidFill>
                <a:latin typeface="Calibri"/>
                <a:cs typeface="Calibri"/>
              </a:rPr>
              <a:t>v</a:t>
            </a:r>
            <a:r>
              <a:rPr dirty="0">
                <a:solidFill>
                  <a:srgbClr val="595959"/>
                </a:solidFill>
                <a:latin typeface="Calibri"/>
                <a:cs typeface="Calibri"/>
              </a:rPr>
              <a:t>en</a:t>
            </a:r>
            <a:endParaRPr>
              <a:latin typeface="Calibri"/>
              <a:cs typeface="Calibri"/>
            </a:endParaRPr>
          </a:p>
        </p:txBody>
      </p:sp>
      <p:sp>
        <p:nvSpPr>
          <p:cNvPr id="25" name="object 25"/>
          <p:cNvSpPr txBox="1"/>
          <p:nvPr/>
        </p:nvSpPr>
        <p:spPr>
          <a:xfrm>
            <a:off x="3322831" y="3848520"/>
            <a:ext cx="695112" cy="294097"/>
          </a:xfrm>
          <a:prstGeom prst="rect">
            <a:avLst/>
          </a:prstGeom>
        </p:spPr>
        <p:txBody>
          <a:bodyPr vert="horz" wrap="square" lIns="0" tIns="16933" rIns="0" bIns="0" rtlCol="0">
            <a:spAutoFit/>
          </a:bodyPr>
          <a:lstStyle/>
          <a:p>
            <a:pPr marL="16933">
              <a:spcBef>
                <a:spcPts val="133"/>
              </a:spcBef>
            </a:pPr>
            <a:r>
              <a:rPr spc="-7" dirty="0">
                <a:solidFill>
                  <a:srgbClr val="F07F09"/>
                </a:solidFill>
                <a:latin typeface="Calibri"/>
                <a:cs typeface="Calibri"/>
              </a:rPr>
              <a:t>Project</a:t>
            </a:r>
            <a:endParaRPr>
              <a:latin typeface="Calibri"/>
              <a:cs typeface="Calibri"/>
            </a:endParaRPr>
          </a:p>
        </p:txBody>
      </p:sp>
      <p:sp>
        <p:nvSpPr>
          <p:cNvPr id="26" name="object 26"/>
          <p:cNvSpPr txBox="1"/>
          <p:nvPr/>
        </p:nvSpPr>
        <p:spPr>
          <a:xfrm>
            <a:off x="10907937" y="2869429"/>
            <a:ext cx="783167" cy="294097"/>
          </a:xfrm>
          <a:prstGeom prst="rect">
            <a:avLst/>
          </a:prstGeom>
        </p:spPr>
        <p:txBody>
          <a:bodyPr vert="horz" wrap="square" lIns="0" tIns="16933" rIns="0" bIns="0" rtlCol="0">
            <a:spAutoFit/>
          </a:bodyPr>
          <a:lstStyle/>
          <a:p>
            <a:pPr marL="16933">
              <a:spcBef>
                <a:spcPts val="133"/>
              </a:spcBef>
            </a:pPr>
            <a:r>
              <a:rPr spc="40" dirty="0">
                <a:solidFill>
                  <a:srgbClr val="F07F09"/>
                </a:solidFill>
                <a:latin typeface="Calibri"/>
                <a:cs typeface="Calibri"/>
              </a:rPr>
              <a:t>I</a:t>
            </a:r>
            <a:r>
              <a:rPr spc="-53" dirty="0">
                <a:solidFill>
                  <a:srgbClr val="F07F09"/>
                </a:solidFill>
                <a:latin typeface="Calibri"/>
                <a:cs typeface="Calibri"/>
              </a:rPr>
              <a:t>n</a:t>
            </a:r>
            <a:r>
              <a:rPr dirty="0">
                <a:solidFill>
                  <a:srgbClr val="F07F09"/>
                </a:solidFill>
                <a:latin typeface="Calibri"/>
                <a:cs typeface="Calibri"/>
              </a:rPr>
              <a:t>te</a:t>
            </a:r>
            <a:r>
              <a:rPr spc="-33" dirty="0">
                <a:solidFill>
                  <a:srgbClr val="F07F09"/>
                </a:solidFill>
                <a:latin typeface="Calibri"/>
                <a:cs typeface="Calibri"/>
              </a:rPr>
              <a:t>r</a:t>
            </a:r>
            <a:r>
              <a:rPr spc="-53" dirty="0">
                <a:solidFill>
                  <a:srgbClr val="F07F09"/>
                </a:solidFill>
                <a:latin typeface="Calibri"/>
                <a:cs typeface="Calibri"/>
              </a:rPr>
              <a:t>n</a:t>
            </a:r>
            <a:r>
              <a:rPr dirty="0">
                <a:solidFill>
                  <a:srgbClr val="F07F09"/>
                </a:solidFill>
                <a:latin typeface="Calibri"/>
                <a:cs typeface="Calibri"/>
              </a:rPr>
              <a:t>et</a:t>
            </a:r>
            <a:endParaRPr>
              <a:latin typeface="Calibri"/>
              <a:cs typeface="Calibri"/>
            </a:endParaRPr>
          </a:p>
        </p:txBody>
      </p:sp>
      <p:sp>
        <p:nvSpPr>
          <p:cNvPr id="27" name="object 27"/>
          <p:cNvSpPr txBox="1"/>
          <p:nvPr/>
        </p:nvSpPr>
        <p:spPr>
          <a:xfrm>
            <a:off x="754799" y="5721772"/>
            <a:ext cx="848360" cy="294097"/>
          </a:xfrm>
          <a:prstGeom prst="rect">
            <a:avLst/>
          </a:prstGeom>
        </p:spPr>
        <p:txBody>
          <a:bodyPr vert="horz" wrap="square" lIns="0" tIns="16933" rIns="0" bIns="0" rtlCol="0">
            <a:spAutoFit/>
          </a:bodyPr>
          <a:lstStyle/>
          <a:p>
            <a:pPr marL="16933">
              <a:spcBef>
                <a:spcPts val="133"/>
              </a:spcBef>
            </a:pPr>
            <a:r>
              <a:rPr spc="-53" dirty="0">
                <a:solidFill>
                  <a:srgbClr val="595959"/>
                </a:solidFill>
                <a:latin typeface="Calibri"/>
                <a:cs typeface="Calibri"/>
              </a:rPr>
              <a:t>p</a:t>
            </a:r>
            <a:r>
              <a:rPr spc="47" dirty="0">
                <a:solidFill>
                  <a:srgbClr val="595959"/>
                </a:solidFill>
                <a:latin typeface="Calibri"/>
                <a:cs typeface="Calibri"/>
              </a:rPr>
              <a:t>o</a:t>
            </a:r>
            <a:r>
              <a:rPr spc="-47" dirty="0">
                <a:solidFill>
                  <a:srgbClr val="595959"/>
                </a:solidFill>
                <a:latin typeface="Calibri"/>
                <a:cs typeface="Calibri"/>
              </a:rPr>
              <a:t>m</a:t>
            </a:r>
            <a:r>
              <a:rPr spc="40" dirty="0">
                <a:solidFill>
                  <a:srgbClr val="595959"/>
                </a:solidFill>
                <a:latin typeface="Calibri"/>
                <a:cs typeface="Calibri"/>
              </a:rPr>
              <a:t>.</a:t>
            </a:r>
            <a:r>
              <a:rPr spc="13" dirty="0">
                <a:solidFill>
                  <a:srgbClr val="595959"/>
                </a:solidFill>
                <a:latin typeface="Calibri"/>
                <a:cs typeface="Calibri"/>
              </a:rPr>
              <a:t>x</a:t>
            </a:r>
            <a:r>
              <a:rPr spc="-47" dirty="0">
                <a:solidFill>
                  <a:srgbClr val="595959"/>
                </a:solidFill>
                <a:latin typeface="Calibri"/>
                <a:cs typeface="Calibri"/>
              </a:rPr>
              <a:t>m</a:t>
            </a:r>
            <a:r>
              <a:rPr dirty="0">
                <a:solidFill>
                  <a:srgbClr val="595959"/>
                </a:solidFill>
                <a:latin typeface="Calibri"/>
                <a:cs typeface="Calibri"/>
              </a:rPr>
              <a:t>l</a:t>
            </a:r>
            <a:endParaRPr>
              <a:latin typeface="Calibri"/>
              <a:cs typeface="Calibri"/>
            </a:endParaRPr>
          </a:p>
        </p:txBody>
      </p:sp>
      <p:sp>
        <p:nvSpPr>
          <p:cNvPr id="28" name="object 28"/>
          <p:cNvSpPr txBox="1"/>
          <p:nvPr/>
        </p:nvSpPr>
        <p:spPr>
          <a:xfrm>
            <a:off x="3087791" y="5778080"/>
            <a:ext cx="900007" cy="294097"/>
          </a:xfrm>
          <a:prstGeom prst="rect">
            <a:avLst/>
          </a:prstGeom>
        </p:spPr>
        <p:txBody>
          <a:bodyPr vert="horz" wrap="square" lIns="0" tIns="16933" rIns="0" bIns="0" rtlCol="0">
            <a:spAutoFit/>
          </a:bodyPr>
          <a:lstStyle/>
          <a:p>
            <a:pPr marL="16933">
              <a:spcBef>
                <a:spcPts val="133"/>
              </a:spcBef>
            </a:pPr>
            <a:r>
              <a:rPr spc="-7" dirty="0">
                <a:solidFill>
                  <a:srgbClr val="595959"/>
                </a:solidFill>
                <a:latin typeface="Calibri"/>
                <a:cs typeface="Calibri"/>
              </a:rPr>
              <a:t>Directory</a:t>
            </a:r>
            <a:endParaRPr>
              <a:latin typeface="Calibri"/>
              <a:cs typeface="Calibri"/>
            </a:endParaRPr>
          </a:p>
        </p:txBody>
      </p:sp>
      <p:sp>
        <p:nvSpPr>
          <p:cNvPr id="29" name="object 29"/>
          <p:cNvSpPr txBox="1"/>
          <p:nvPr/>
        </p:nvSpPr>
        <p:spPr>
          <a:xfrm>
            <a:off x="9976631" y="3737273"/>
            <a:ext cx="333587" cy="294097"/>
          </a:xfrm>
          <a:prstGeom prst="rect">
            <a:avLst/>
          </a:prstGeom>
        </p:spPr>
        <p:txBody>
          <a:bodyPr vert="horz" wrap="square" lIns="0" tIns="16933" rIns="0" bIns="0" rtlCol="0">
            <a:spAutoFit/>
          </a:bodyPr>
          <a:lstStyle/>
          <a:p>
            <a:pPr marL="16933">
              <a:spcBef>
                <a:spcPts val="133"/>
              </a:spcBef>
            </a:pPr>
            <a:r>
              <a:rPr spc="-47" dirty="0">
                <a:solidFill>
                  <a:srgbClr val="595959"/>
                </a:solidFill>
                <a:latin typeface="Calibri"/>
                <a:cs typeface="Calibri"/>
              </a:rPr>
              <a:t>A</a:t>
            </a:r>
            <a:r>
              <a:rPr spc="-33" dirty="0">
                <a:solidFill>
                  <a:srgbClr val="595959"/>
                </a:solidFill>
                <a:latin typeface="Calibri"/>
                <a:cs typeface="Calibri"/>
              </a:rPr>
              <a:t>P</a:t>
            </a:r>
            <a:r>
              <a:rPr dirty="0">
                <a:solidFill>
                  <a:srgbClr val="595959"/>
                </a:solidFill>
                <a:latin typeface="Calibri"/>
                <a:cs typeface="Calibri"/>
              </a:rPr>
              <a:t>I</a:t>
            </a:r>
            <a:endParaRPr>
              <a:latin typeface="Calibri"/>
              <a:cs typeface="Calibri"/>
            </a:endParaRPr>
          </a:p>
        </p:txBody>
      </p:sp>
      <p:grpSp>
        <p:nvGrpSpPr>
          <p:cNvPr id="30" name="object 30"/>
          <p:cNvGrpSpPr/>
          <p:nvPr/>
        </p:nvGrpSpPr>
        <p:grpSpPr>
          <a:xfrm>
            <a:off x="6439550" y="2760151"/>
            <a:ext cx="753533" cy="844973"/>
            <a:chOff x="4829662" y="2070113"/>
            <a:chExt cx="565150" cy="633730"/>
          </a:xfrm>
        </p:grpSpPr>
        <p:pic>
          <p:nvPicPr>
            <p:cNvPr id="31" name="object 31"/>
            <p:cNvPicPr/>
            <p:nvPr/>
          </p:nvPicPr>
          <p:blipFill>
            <a:blip r:embed="rId7" cstate="print"/>
            <a:stretch>
              <a:fillRect/>
            </a:stretch>
          </p:blipFill>
          <p:spPr>
            <a:xfrm>
              <a:off x="4829662" y="2151003"/>
              <a:ext cx="564921" cy="552707"/>
            </a:xfrm>
            <a:prstGeom prst="rect">
              <a:avLst/>
            </a:prstGeom>
          </p:spPr>
        </p:pic>
        <p:pic>
          <p:nvPicPr>
            <p:cNvPr id="32" name="object 32"/>
            <p:cNvPicPr/>
            <p:nvPr/>
          </p:nvPicPr>
          <p:blipFill>
            <a:blip r:embed="rId8" cstate="print"/>
            <a:stretch>
              <a:fillRect/>
            </a:stretch>
          </p:blipFill>
          <p:spPr>
            <a:xfrm>
              <a:off x="4844201" y="2070113"/>
              <a:ext cx="137236" cy="259829"/>
            </a:xfrm>
            <a:prstGeom prst="rect">
              <a:avLst/>
            </a:prstGeom>
          </p:spPr>
        </p:pic>
      </p:grpSp>
      <p:sp>
        <p:nvSpPr>
          <p:cNvPr id="33" name="object 33"/>
          <p:cNvSpPr/>
          <p:nvPr/>
        </p:nvSpPr>
        <p:spPr>
          <a:xfrm>
            <a:off x="7276755" y="3203114"/>
            <a:ext cx="2136140" cy="114300"/>
          </a:xfrm>
          <a:custGeom>
            <a:avLst/>
            <a:gdLst/>
            <a:ahLst/>
            <a:cxnLst/>
            <a:rect l="l" t="t" r="r" b="b"/>
            <a:pathLst>
              <a:path w="1602104" h="85725">
                <a:moveTo>
                  <a:pt x="114300" y="28575"/>
                </a:moveTo>
                <a:lnTo>
                  <a:pt x="0" y="28575"/>
                </a:lnTo>
                <a:lnTo>
                  <a:pt x="0" y="57150"/>
                </a:lnTo>
                <a:lnTo>
                  <a:pt x="114300" y="57150"/>
                </a:lnTo>
                <a:lnTo>
                  <a:pt x="114300" y="28575"/>
                </a:lnTo>
                <a:close/>
              </a:path>
              <a:path w="1602104" h="85725">
                <a:moveTo>
                  <a:pt x="314340" y="28575"/>
                </a:moveTo>
                <a:lnTo>
                  <a:pt x="200040" y="28575"/>
                </a:lnTo>
                <a:lnTo>
                  <a:pt x="200040" y="57150"/>
                </a:lnTo>
                <a:lnTo>
                  <a:pt x="314340" y="57150"/>
                </a:lnTo>
                <a:lnTo>
                  <a:pt x="314340" y="28575"/>
                </a:lnTo>
                <a:close/>
              </a:path>
              <a:path w="1602104" h="85725">
                <a:moveTo>
                  <a:pt x="514350" y="28575"/>
                </a:moveTo>
                <a:lnTo>
                  <a:pt x="400050" y="28575"/>
                </a:lnTo>
                <a:lnTo>
                  <a:pt x="400050" y="57150"/>
                </a:lnTo>
                <a:lnTo>
                  <a:pt x="514350" y="57150"/>
                </a:lnTo>
                <a:lnTo>
                  <a:pt x="514350" y="28575"/>
                </a:lnTo>
                <a:close/>
              </a:path>
              <a:path w="1602104" h="85725">
                <a:moveTo>
                  <a:pt x="714390" y="28575"/>
                </a:moveTo>
                <a:lnTo>
                  <a:pt x="600090" y="28575"/>
                </a:lnTo>
                <a:lnTo>
                  <a:pt x="600090" y="57150"/>
                </a:lnTo>
                <a:lnTo>
                  <a:pt x="714390" y="57150"/>
                </a:lnTo>
                <a:lnTo>
                  <a:pt x="714390" y="28575"/>
                </a:lnTo>
                <a:close/>
              </a:path>
              <a:path w="1602104" h="85725">
                <a:moveTo>
                  <a:pt x="914400" y="28575"/>
                </a:moveTo>
                <a:lnTo>
                  <a:pt x="800100" y="28575"/>
                </a:lnTo>
                <a:lnTo>
                  <a:pt x="800100" y="57150"/>
                </a:lnTo>
                <a:lnTo>
                  <a:pt x="914400" y="57150"/>
                </a:lnTo>
                <a:lnTo>
                  <a:pt x="914400" y="28575"/>
                </a:lnTo>
                <a:close/>
              </a:path>
              <a:path w="1602104" h="85725">
                <a:moveTo>
                  <a:pt x="1114440" y="28575"/>
                </a:moveTo>
                <a:lnTo>
                  <a:pt x="1000140" y="28575"/>
                </a:lnTo>
                <a:lnTo>
                  <a:pt x="1000140" y="57150"/>
                </a:lnTo>
                <a:lnTo>
                  <a:pt x="1114440" y="57150"/>
                </a:lnTo>
                <a:lnTo>
                  <a:pt x="1114440" y="28575"/>
                </a:lnTo>
                <a:close/>
              </a:path>
              <a:path w="1602104" h="85725">
                <a:moveTo>
                  <a:pt x="1314450" y="28575"/>
                </a:moveTo>
                <a:lnTo>
                  <a:pt x="1200150" y="28575"/>
                </a:lnTo>
                <a:lnTo>
                  <a:pt x="1200150" y="57150"/>
                </a:lnTo>
                <a:lnTo>
                  <a:pt x="1314450" y="57150"/>
                </a:lnTo>
                <a:lnTo>
                  <a:pt x="1314450" y="28575"/>
                </a:lnTo>
                <a:close/>
              </a:path>
              <a:path w="1602104" h="85725">
                <a:moveTo>
                  <a:pt x="1514490" y="28575"/>
                </a:moveTo>
                <a:lnTo>
                  <a:pt x="1400190" y="28575"/>
                </a:lnTo>
                <a:lnTo>
                  <a:pt x="1400190" y="57150"/>
                </a:lnTo>
                <a:lnTo>
                  <a:pt x="1514490" y="57150"/>
                </a:lnTo>
                <a:lnTo>
                  <a:pt x="1514490" y="28575"/>
                </a:lnTo>
                <a:close/>
              </a:path>
              <a:path w="1602104" h="85725">
                <a:moveTo>
                  <a:pt x="1516258" y="0"/>
                </a:moveTo>
                <a:lnTo>
                  <a:pt x="1516258" y="85725"/>
                </a:lnTo>
                <a:lnTo>
                  <a:pt x="1601998" y="42921"/>
                </a:lnTo>
                <a:lnTo>
                  <a:pt x="1516258" y="0"/>
                </a:lnTo>
                <a:close/>
              </a:path>
            </a:pathLst>
          </a:custGeom>
          <a:solidFill>
            <a:srgbClr val="006FC0"/>
          </a:solidFill>
        </p:spPr>
        <p:txBody>
          <a:bodyPr wrap="square" lIns="0" tIns="0" rIns="0" bIns="0" rtlCol="0"/>
          <a:lstStyle/>
          <a:p>
            <a:endParaRPr sz="2400"/>
          </a:p>
        </p:txBody>
      </p:sp>
      <p:sp>
        <p:nvSpPr>
          <p:cNvPr id="34" name="object 34"/>
          <p:cNvSpPr txBox="1"/>
          <p:nvPr/>
        </p:nvSpPr>
        <p:spPr>
          <a:xfrm>
            <a:off x="2974850" y="2945636"/>
            <a:ext cx="1993053" cy="263320"/>
          </a:xfrm>
          <a:prstGeom prst="rect">
            <a:avLst/>
          </a:prstGeom>
        </p:spPr>
        <p:txBody>
          <a:bodyPr vert="horz" wrap="square" lIns="0" tIns="16933" rIns="0" bIns="0" rtlCol="0">
            <a:spAutoFit/>
          </a:bodyPr>
          <a:lstStyle/>
          <a:p>
            <a:pPr marL="16933">
              <a:spcBef>
                <a:spcPts val="133"/>
              </a:spcBef>
            </a:pPr>
            <a:r>
              <a:rPr sz="1600" spc="-7" dirty="0">
                <a:solidFill>
                  <a:srgbClr val="595959"/>
                </a:solidFill>
                <a:latin typeface="Calibri"/>
                <a:cs typeface="Calibri"/>
              </a:rPr>
              <a:t>Requests</a:t>
            </a:r>
            <a:r>
              <a:rPr sz="1600" spc="-20" dirty="0">
                <a:solidFill>
                  <a:srgbClr val="595959"/>
                </a:solidFill>
                <a:latin typeface="Calibri"/>
                <a:cs typeface="Calibri"/>
              </a:rPr>
              <a:t> </a:t>
            </a:r>
            <a:r>
              <a:rPr sz="1600" spc="-13" dirty="0">
                <a:solidFill>
                  <a:srgbClr val="595959"/>
                </a:solidFill>
                <a:latin typeface="Calibri"/>
                <a:cs typeface="Calibri"/>
              </a:rPr>
              <a:t>Dependencies</a:t>
            </a:r>
            <a:endParaRPr sz="1600">
              <a:latin typeface="Calibri"/>
              <a:cs typeface="Calibri"/>
            </a:endParaRPr>
          </a:p>
        </p:txBody>
      </p:sp>
      <p:grpSp>
        <p:nvGrpSpPr>
          <p:cNvPr id="35" name="object 35" hidden="1"/>
          <p:cNvGrpSpPr/>
          <p:nvPr/>
        </p:nvGrpSpPr>
        <p:grpSpPr>
          <a:xfrm>
            <a:off x="0" y="2032"/>
            <a:ext cx="12192000" cy="6856307"/>
            <a:chOff x="0" y="1524"/>
            <a:chExt cx="9144000" cy="5142230"/>
          </a:xfrm>
        </p:grpSpPr>
        <p:sp>
          <p:nvSpPr>
            <p:cNvPr id="36" name="object 36"/>
            <p:cNvSpPr/>
            <p:nvPr/>
          </p:nvSpPr>
          <p:spPr>
            <a:xfrm>
              <a:off x="5457566" y="2548127"/>
              <a:ext cx="1602105" cy="85725"/>
            </a:xfrm>
            <a:custGeom>
              <a:avLst/>
              <a:gdLst/>
              <a:ahLst/>
              <a:cxnLst/>
              <a:rect l="l" t="t" r="r" b="b"/>
              <a:pathLst>
                <a:path w="1602104" h="85725">
                  <a:moveTo>
                    <a:pt x="1601998" y="28575"/>
                  </a:moveTo>
                  <a:lnTo>
                    <a:pt x="1487698" y="28575"/>
                  </a:lnTo>
                  <a:lnTo>
                    <a:pt x="1487698" y="57150"/>
                  </a:lnTo>
                  <a:lnTo>
                    <a:pt x="1601998" y="57150"/>
                  </a:lnTo>
                  <a:lnTo>
                    <a:pt x="1601998" y="28575"/>
                  </a:lnTo>
                  <a:close/>
                </a:path>
                <a:path w="1602104" h="85725">
                  <a:moveTo>
                    <a:pt x="1401958" y="28575"/>
                  </a:moveTo>
                  <a:lnTo>
                    <a:pt x="1287658" y="28575"/>
                  </a:lnTo>
                  <a:lnTo>
                    <a:pt x="1287658" y="57150"/>
                  </a:lnTo>
                  <a:lnTo>
                    <a:pt x="1401958" y="57150"/>
                  </a:lnTo>
                  <a:lnTo>
                    <a:pt x="1401958" y="28575"/>
                  </a:lnTo>
                  <a:close/>
                </a:path>
                <a:path w="1602104" h="85725">
                  <a:moveTo>
                    <a:pt x="1201948" y="28575"/>
                  </a:moveTo>
                  <a:lnTo>
                    <a:pt x="1087648" y="28575"/>
                  </a:lnTo>
                  <a:lnTo>
                    <a:pt x="1087648" y="57150"/>
                  </a:lnTo>
                  <a:lnTo>
                    <a:pt x="1201948" y="57150"/>
                  </a:lnTo>
                  <a:lnTo>
                    <a:pt x="1201948" y="28575"/>
                  </a:lnTo>
                  <a:close/>
                </a:path>
                <a:path w="1602104" h="85725">
                  <a:moveTo>
                    <a:pt x="1001908" y="28575"/>
                  </a:moveTo>
                  <a:lnTo>
                    <a:pt x="887608" y="28575"/>
                  </a:lnTo>
                  <a:lnTo>
                    <a:pt x="887608" y="57150"/>
                  </a:lnTo>
                  <a:lnTo>
                    <a:pt x="1001908" y="57150"/>
                  </a:lnTo>
                  <a:lnTo>
                    <a:pt x="1001908" y="28575"/>
                  </a:lnTo>
                  <a:close/>
                </a:path>
                <a:path w="1602104" h="85725">
                  <a:moveTo>
                    <a:pt x="801898" y="28575"/>
                  </a:moveTo>
                  <a:lnTo>
                    <a:pt x="687598" y="28575"/>
                  </a:lnTo>
                  <a:lnTo>
                    <a:pt x="687598" y="57150"/>
                  </a:lnTo>
                  <a:lnTo>
                    <a:pt x="801898" y="57150"/>
                  </a:lnTo>
                  <a:lnTo>
                    <a:pt x="801898" y="28575"/>
                  </a:lnTo>
                  <a:close/>
                </a:path>
                <a:path w="1602104" h="85725">
                  <a:moveTo>
                    <a:pt x="601858" y="28575"/>
                  </a:moveTo>
                  <a:lnTo>
                    <a:pt x="487558" y="28575"/>
                  </a:lnTo>
                  <a:lnTo>
                    <a:pt x="487558" y="57150"/>
                  </a:lnTo>
                  <a:lnTo>
                    <a:pt x="601858" y="57150"/>
                  </a:lnTo>
                  <a:lnTo>
                    <a:pt x="601858" y="28575"/>
                  </a:lnTo>
                  <a:close/>
                </a:path>
                <a:path w="1602104" h="85725">
                  <a:moveTo>
                    <a:pt x="401848" y="28575"/>
                  </a:moveTo>
                  <a:lnTo>
                    <a:pt x="287548" y="28575"/>
                  </a:lnTo>
                  <a:lnTo>
                    <a:pt x="287548" y="57150"/>
                  </a:lnTo>
                  <a:lnTo>
                    <a:pt x="401848" y="57150"/>
                  </a:lnTo>
                  <a:lnTo>
                    <a:pt x="401848" y="28575"/>
                  </a:lnTo>
                  <a:close/>
                </a:path>
                <a:path w="1602104" h="85725">
                  <a:moveTo>
                    <a:pt x="201808" y="28575"/>
                  </a:moveTo>
                  <a:lnTo>
                    <a:pt x="87508" y="28575"/>
                  </a:lnTo>
                  <a:lnTo>
                    <a:pt x="87508" y="57150"/>
                  </a:lnTo>
                  <a:lnTo>
                    <a:pt x="201808" y="57150"/>
                  </a:lnTo>
                  <a:lnTo>
                    <a:pt x="201808" y="28575"/>
                  </a:lnTo>
                  <a:close/>
                </a:path>
                <a:path w="1602104" h="85725">
                  <a:moveTo>
                    <a:pt x="85740" y="0"/>
                  </a:moveTo>
                  <a:lnTo>
                    <a:pt x="0" y="42921"/>
                  </a:lnTo>
                  <a:lnTo>
                    <a:pt x="85740" y="85725"/>
                  </a:lnTo>
                  <a:lnTo>
                    <a:pt x="85740" y="0"/>
                  </a:lnTo>
                  <a:close/>
                </a:path>
              </a:pathLst>
            </a:custGeom>
            <a:solidFill>
              <a:srgbClr val="006FC0"/>
            </a:solidFill>
          </p:spPr>
          <p:txBody>
            <a:bodyPr wrap="square" lIns="0" tIns="0" rIns="0" bIns="0" rtlCol="0"/>
            <a:lstStyle/>
            <a:p>
              <a:endParaRPr sz="2400"/>
            </a:p>
          </p:txBody>
        </p:sp>
        <p:pic>
          <p:nvPicPr>
            <p:cNvPr id="37" name="object 37"/>
            <p:cNvPicPr/>
            <p:nvPr/>
          </p:nvPicPr>
          <p:blipFill>
            <a:blip r:embed="rId9" cstate="print"/>
            <a:stretch>
              <a:fillRect/>
            </a:stretch>
          </p:blipFill>
          <p:spPr>
            <a:xfrm>
              <a:off x="0" y="1524"/>
              <a:ext cx="9143999" cy="5141975"/>
            </a:xfrm>
            <a:prstGeom prst="rect">
              <a:avLst/>
            </a:prstGeom>
          </p:spPr>
        </p:pic>
      </p:grpSp>
      <p:sp>
        <p:nvSpPr>
          <p:cNvPr id="38" name="object 38"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4348" y="4740062"/>
            <a:ext cx="1651000" cy="263320"/>
          </a:xfrm>
          <a:prstGeom prst="rect">
            <a:avLst/>
          </a:prstGeom>
        </p:spPr>
        <p:txBody>
          <a:bodyPr vert="horz" wrap="square" lIns="0" tIns="16933" rIns="0" bIns="0" rtlCol="0">
            <a:spAutoFit/>
          </a:bodyPr>
          <a:lstStyle/>
          <a:p>
            <a:pPr marL="16933">
              <a:spcBef>
                <a:spcPts val="133"/>
              </a:spcBef>
            </a:pPr>
            <a:r>
              <a:rPr sz="1600" spc="-7" dirty="0">
                <a:solidFill>
                  <a:srgbClr val="595959"/>
                </a:solidFill>
                <a:latin typeface="Calibri"/>
                <a:cs typeface="Calibri"/>
              </a:rPr>
              <a:t>Gives</a:t>
            </a:r>
            <a:r>
              <a:rPr sz="1600" dirty="0">
                <a:solidFill>
                  <a:srgbClr val="595959"/>
                </a:solidFill>
                <a:latin typeface="Calibri"/>
                <a:cs typeface="Calibri"/>
              </a:rPr>
              <a:t> </a:t>
            </a:r>
            <a:r>
              <a:rPr sz="1600" spc="-20" dirty="0">
                <a:solidFill>
                  <a:srgbClr val="595959"/>
                </a:solidFill>
                <a:latin typeface="Calibri"/>
                <a:cs typeface="Calibri"/>
              </a:rPr>
              <a:t>to</a:t>
            </a:r>
            <a:r>
              <a:rPr sz="1600" spc="-27" dirty="0">
                <a:solidFill>
                  <a:srgbClr val="595959"/>
                </a:solidFill>
                <a:latin typeface="Calibri"/>
                <a:cs typeface="Calibri"/>
              </a:rPr>
              <a:t> </a:t>
            </a:r>
            <a:r>
              <a:rPr sz="1600" spc="-33" dirty="0">
                <a:solidFill>
                  <a:srgbClr val="595959"/>
                </a:solidFill>
                <a:latin typeface="Calibri"/>
                <a:cs typeface="Calibri"/>
              </a:rPr>
              <a:t>the</a:t>
            </a:r>
            <a:r>
              <a:rPr sz="1600" spc="120" dirty="0">
                <a:solidFill>
                  <a:srgbClr val="595959"/>
                </a:solidFill>
                <a:latin typeface="Calibri"/>
                <a:cs typeface="Calibri"/>
              </a:rPr>
              <a:t> </a:t>
            </a:r>
            <a:r>
              <a:rPr sz="1600" spc="-20" dirty="0">
                <a:solidFill>
                  <a:srgbClr val="595959"/>
                </a:solidFill>
                <a:latin typeface="Calibri"/>
                <a:cs typeface="Calibri"/>
              </a:rPr>
              <a:t>Project</a:t>
            </a:r>
            <a:endParaRPr sz="1600">
              <a:latin typeface="Calibri"/>
              <a:cs typeface="Calibri"/>
            </a:endParaRPr>
          </a:p>
        </p:txBody>
      </p:sp>
      <p:sp>
        <p:nvSpPr>
          <p:cNvPr id="3" name="object 3"/>
          <p:cNvSpPr txBox="1"/>
          <p:nvPr/>
        </p:nvSpPr>
        <p:spPr>
          <a:xfrm>
            <a:off x="7562940" y="2853688"/>
            <a:ext cx="1459653" cy="263320"/>
          </a:xfrm>
          <a:prstGeom prst="rect">
            <a:avLst/>
          </a:prstGeom>
        </p:spPr>
        <p:txBody>
          <a:bodyPr vert="horz" wrap="square" lIns="0" tIns="16933" rIns="0" bIns="0" rtlCol="0">
            <a:spAutoFit/>
          </a:bodyPr>
          <a:lstStyle/>
          <a:p>
            <a:pPr marL="16933">
              <a:spcBef>
                <a:spcPts val="133"/>
              </a:spcBef>
            </a:pPr>
            <a:r>
              <a:rPr sz="1600" spc="-7" dirty="0">
                <a:solidFill>
                  <a:srgbClr val="595959"/>
                </a:solidFill>
                <a:latin typeface="Calibri"/>
                <a:cs typeface="Calibri"/>
              </a:rPr>
              <a:t>Pulls</a:t>
            </a:r>
            <a:r>
              <a:rPr sz="1600" spc="-67" dirty="0">
                <a:solidFill>
                  <a:srgbClr val="595959"/>
                </a:solidFill>
                <a:latin typeface="Calibri"/>
                <a:cs typeface="Calibri"/>
              </a:rPr>
              <a:t> </a:t>
            </a:r>
            <a:r>
              <a:rPr sz="1600" spc="-20" dirty="0">
                <a:solidFill>
                  <a:srgbClr val="595959"/>
                </a:solidFill>
                <a:latin typeface="Calibri"/>
                <a:cs typeface="Calibri"/>
              </a:rPr>
              <a:t>dependency</a:t>
            </a:r>
            <a:endParaRPr sz="1600">
              <a:latin typeface="Calibri"/>
              <a:cs typeface="Calibri"/>
            </a:endParaRPr>
          </a:p>
        </p:txBody>
      </p:sp>
      <p:sp>
        <p:nvSpPr>
          <p:cNvPr id="4" name="object 4"/>
          <p:cNvSpPr txBox="1"/>
          <p:nvPr/>
        </p:nvSpPr>
        <p:spPr>
          <a:xfrm>
            <a:off x="7613740" y="3591478"/>
            <a:ext cx="1447800" cy="263320"/>
          </a:xfrm>
          <a:prstGeom prst="rect">
            <a:avLst/>
          </a:prstGeom>
        </p:spPr>
        <p:txBody>
          <a:bodyPr vert="horz" wrap="square" lIns="0" tIns="16933" rIns="0" bIns="0" rtlCol="0">
            <a:spAutoFit/>
          </a:bodyPr>
          <a:lstStyle/>
          <a:p>
            <a:pPr marL="16933">
              <a:spcBef>
                <a:spcPts val="133"/>
              </a:spcBef>
            </a:pPr>
            <a:r>
              <a:rPr sz="1600" spc="-27" dirty="0">
                <a:solidFill>
                  <a:srgbClr val="595959"/>
                </a:solidFill>
                <a:latin typeface="Calibri"/>
                <a:cs typeface="Calibri"/>
              </a:rPr>
              <a:t>from</a:t>
            </a:r>
            <a:r>
              <a:rPr sz="1600" spc="20" dirty="0">
                <a:solidFill>
                  <a:srgbClr val="595959"/>
                </a:solidFill>
                <a:latin typeface="Calibri"/>
                <a:cs typeface="Calibri"/>
              </a:rPr>
              <a:t> </a:t>
            </a:r>
            <a:r>
              <a:rPr sz="1600" spc="-33" dirty="0">
                <a:solidFill>
                  <a:srgbClr val="595959"/>
                </a:solidFill>
                <a:latin typeface="Calibri"/>
                <a:cs typeface="Calibri"/>
              </a:rPr>
              <a:t>the</a:t>
            </a:r>
            <a:r>
              <a:rPr sz="1600" spc="7" dirty="0">
                <a:solidFill>
                  <a:srgbClr val="595959"/>
                </a:solidFill>
                <a:latin typeface="Calibri"/>
                <a:cs typeface="Calibri"/>
              </a:rPr>
              <a:t> </a:t>
            </a:r>
            <a:r>
              <a:rPr sz="1600" spc="-27" dirty="0">
                <a:solidFill>
                  <a:srgbClr val="595959"/>
                </a:solidFill>
                <a:latin typeface="Calibri"/>
                <a:cs typeface="Calibri"/>
              </a:rPr>
              <a:t>Internet</a:t>
            </a:r>
            <a:endParaRPr sz="1600">
              <a:latin typeface="Calibri"/>
              <a:cs typeface="Calibri"/>
            </a:endParaRPr>
          </a:p>
        </p:txBody>
      </p:sp>
      <p:sp>
        <p:nvSpPr>
          <p:cNvPr id="5" name="object 5"/>
          <p:cNvSpPr txBox="1">
            <a:spLocks noGrp="1"/>
          </p:cNvSpPr>
          <p:nvPr>
            <p:ph type="title"/>
          </p:nvPr>
        </p:nvSpPr>
        <p:spPr>
          <a:xfrm>
            <a:off x="381848" y="193214"/>
            <a:ext cx="4296833" cy="586550"/>
          </a:xfrm>
          <a:prstGeom prst="rect">
            <a:avLst/>
          </a:prstGeom>
        </p:spPr>
        <p:txBody>
          <a:bodyPr vert="horz" wrap="square" lIns="0" tIns="22013" rIns="0" bIns="0" rtlCol="0" anchor="ctr">
            <a:spAutoFit/>
          </a:bodyPr>
          <a:lstStyle/>
          <a:p>
            <a:pPr marL="16933">
              <a:lnSpc>
                <a:spcPct val="100000"/>
              </a:lnSpc>
              <a:spcBef>
                <a:spcPts val="173"/>
              </a:spcBef>
            </a:pPr>
            <a:r>
              <a:rPr sz="3667" b="1" spc="7" dirty="0">
                <a:solidFill>
                  <a:srgbClr val="5F4778"/>
                </a:solidFill>
                <a:latin typeface="Calibri"/>
                <a:cs typeface="Calibri"/>
              </a:rPr>
              <a:t>Project</a:t>
            </a:r>
            <a:r>
              <a:rPr sz="3667" b="1" spc="-7" dirty="0">
                <a:solidFill>
                  <a:srgbClr val="5F4778"/>
                </a:solidFill>
                <a:latin typeface="Calibri"/>
                <a:cs typeface="Calibri"/>
              </a:rPr>
              <a:t> </a:t>
            </a:r>
            <a:r>
              <a:rPr sz="3667" b="1" spc="20" dirty="0">
                <a:solidFill>
                  <a:srgbClr val="5F4778"/>
                </a:solidFill>
                <a:latin typeface="Calibri"/>
                <a:cs typeface="Calibri"/>
              </a:rPr>
              <a:t>Dependencies</a:t>
            </a:r>
            <a:endParaRPr sz="3667">
              <a:latin typeface="Calibri"/>
              <a:cs typeface="Calibri"/>
            </a:endParaRPr>
          </a:p>
        </p:txBody>
      </p:sp>
      <p:grpSp>
        <p:nvGrpSpPr>
          <p:cNvPr id="12" name="object 12"/>
          <p:cNvGrpSpPr/>
          <p:nvPr/>
        </p:nvGrpSpPr>
        <p:grpSpPr>
          <a:xfrm>
            <a:off x="371999" y="3203113"/>
            <a:ext cx="6444827" cy="3093720"/>
            <a:chOff x="278999" y="2402335"/>
            <a:chExt cx="4833620" cy="2320290"/>
          </a:xfrm>
        </p:grpSpPr>
        <p:pic>
          <p:nvPicPr>
            <p:cNvPr id="13" name="object 13"/>
            <p:cNvPicPr/>
            <p:nvPr/>
          </p:nvPicPr>
          <p:blipFill>
            <a:blip r:embed="rId2" cstate="print"/>
            <a:stretch>
              <a:fillRect/>
            </a:stretch>
          </p:blipFill>
          <p:spPr>
            <a:xfrm>
              <a:off x="2285491" y="3535223"/>
              <a:ext cx="699590" cy="699590"/>
            </a:xfrm>
            <a:prstGeom prst="rect">
              <a:avLst/>
            </a:prstGeom>
          </p:spPr>
        </p:pic>
        <p:pic>
          <p:nvPicPr>
            <p:cNvPr id="14" name="object 14"/>
            <p:cNvPicPr/>
            <p:nvPr/>
          </p:nvPicPr>
          <p:blipFill>
            <a:blip r:embed="rId3" cstate="print"/>
            <a:stretch>
              <a:fillRect/>
            </a:stretch>
          </p:blipFill>
          <p:spPr>
            <a:xfrm>
              <a:off x="646693" y="3642469"/>
              <a:ext cx="562466" cy="562466"/>
            </a:xfrm>
            <a:prstGeom prst="rect">
              <a:avLst/>
            </a:prstGeom>
          </p:spPr>
        </p:pic>
        <p:sp>
          <p:nvSpPr>
            <p:cNvPr id="15" name="object 15"/>
            <p:cNvSpPr/>
            <p:nvPr/>
          </p:nvSpPr>
          <p:spPr>
            <a:xfrm>
              <a:off x="293286" y="3177789"/>
              <a:ext cx="3129915" cy="1530985"/>
            </a:xfrm>
            <a:custGeom>
              <a:avLst/>
              <a:gdLst/>
              <a:ahLst/>
              <a:cxnLst/>
              <a:rect l="l" t="t" r="r" b="b"/>
              <a:pathLst>
                <a:path w="3129915" h="1530985">
                  <a:moveTo>
                    <a:pt x="0" y="255151"/>
                  </a:moveTo>
                  <a:lnTo>
                    <a:pt x="4109" y="209273"/>
                  </a:lnTo>
                  <a:lnTo>
                    <a:pt x="15957" y="166098"/>
                  </a:lnTo>
                  <a:lnTo>
                    <a:pt x="34823" y="126347"/>
                  </a:lnTo>
                  <a:lnTo>
                    <a:pt x="59988" y="90738"/>
                  </a:lnTo>
                  <a:lnTo>
                    <a:pt x="90731" y="59990"/>
                  </a:lnTo>
                  <a:lnTo>
                    <a:pt x="126331" y="34823"/>
                  </a:lnTo>
                  <a:lnTo>
                    <a:pt x="166070" y="15956"/>
                  </a:lnTo>
                  <a:lnTo>
                    <a:pt x="209225" y="4109"/>
                  </a:lnTo>
                  <a:lnTo>
                    <a:pt x="255078" y="0"/>
                  </a:lnTo>
                  <a:lnTo>
                    <a:pt x="2874347" y="0"/>
                  </a:lnTo>
                  <a:lnTo>
                    <a:pt x="2920188" y="4109"/>
                  </a:lnTo>
                  <a:lnTo>
                    <a:pt x="2963334" y="15956"/>
                  </a:lnTo>
                  <a:lnTo>
                    <a:pt x="3003064" y="34823"/>
                  </a:lnTo>
                  <a:lnTo>
                    <a:pt x="3038657" y="59990"/>
                  </a:lnTo>
                  <a:lnTo>
                    <a:pt x="3069394" y="90738"/>
                  </a:lnTo>
                  <a:lnTo>
                    <a:pt x="3094554" y="126347"/>
                  </a:lnTo>
                  <a:lnTo>
                    <a:pt x="3113418" y="166098"/>
                  </a:lnTo>
                  <a:lnTo>
                    <a:pt x="3125264" y="209273"/>
                  </a:lnTo>
                  <a:lnTo>
                    <a:pt x="3129373" y="255151"/>
                  </a:lnTo>
                  <a:lnTo>
                    <a:pt x="3129373" y="1275374"/>
                  </a:lnTo>
                  <a:lnTo>
                    <a:pt x="3125264" y="1321227"/>
                  </a:lnTo>
                  <a:lnTo>
                    <a:pt x="3113418" y="1364383"/>
                  </a:lnTo>
                  <a:lnTo>
                    <a:pt x="3094554" y="1404121"/>
                  </a:lnTo>
                  <a:lnTo>
                    <a:pt x="3069394" y="1439721"/>
                  </a:lnTo>
                  <a:lnTo>
                    <a:pt x="3038657" y="1470464"/>
                  </a:lnTo>
                  <a:lnTo>
                    <a:pt x="3003064" y="1495628"/>
                  </a:lnTo>
                  <a:lnTo>
                    <a:pt x="2963334" y="1514495"/>
                  </a:lnTo>
                  <a:lnTo>
                    <a:pt x="2920188" y="1526343"/>
                  </a:lnTo>
                  <a:lnTo>
                    <a:pt x="2874347" y="1530452"/>
                  </a:lnTo>
                  <a:lnTo>
                    <a:pt x="255078" y="1530452"/>
                  </a:lnTo>
                  <a:lnTo>
                    <a:pt x="209225" y="1526343"/>
                  </a:lnTo>
                  <a:lnTo>
                    <a:pt x="166070" y="1514495"/>
                  </a:lnTo>
                  <a:lnTo>
                    <a:pt x="126331" y="1495628"/>
                  </a:lnTo>
                  <a:lnTo>
                    <a:pt x="90731" y="1470464"/>
                  </a:lnTo>
                  <a:lnTo>
                    <a:pt x="59988" y="1439721"/>
                  </a:lnTo>
                  <a:lnTo>
                    <a:pt x="34823" y="1404121"/>
                  </a:lnTo>
                  <a:lnTo>
                    <a:pt x="15957" y="1364383"/>
                  </a:lnTo>
                  <a:lnTo>
                    <a:pt x="4109" y="1321227"/>
                  </a:lnTo>
                  <a:lnTo>
                    <a:pt x="0" y="1275374"/>
                  </a:lnTo>
                  <a:lnTo>
                    <a:pt x="0" y="255151"/>
                  </a:lnTo>
                  <a:close/>
                </a:path>
              </a:pathLst>
            </a:custGeom>
            <a:ln w="28574">
              <a:solidFill>
                <a:srgbClr val="F79720"/>
              </a:solidFill>
              <a:prstDash val="lgDash"/>
            </a:ln>
          </p:spPr>
          <p:txBody>
            <a:bodyPr wrap="square" lIns="0" tIns="0" rIns="0" bIns="0" rtlCol="0"/>
            <a:lstStyle/>
            <a:p>
              <a:endParaRPr sz="2400"/>
            </a:p>
          </p:txBody>
        </p:sp>
        <p:sp>
          <p:nvSpPr>
            <p:cNvPr id="16" name="object 16"/>
            <p:cNvSpPr/>
            <p:nvPr/>
          </p:nvSpPr>
          <p:spPr>
            <a:xfrm>
              <a:off x="942081" y="2402335"/>
              <a:ext cx="3825240" cy="85725"/>
            </a:xfrm>
            <a:custGeom>
              <a:avLst/>
              <a:gdLst/>
              <a:ahLst/>
              <a:cxnLst/>
              <a:rect l="l" t="t" r="r" b="b"/>
              <a:pathLst>
                <a:path w="3825240" h="85725">
                  <a:moveTo>
                    <a:pt x="114300" y="28575"/>
                  </a:moveTo>
                  <a:lnTo>
                    <a:pt x="0" y="28575"/>
                  </a:lnTo>
                  <a:lnTo>
                    <a:pt x="0" y="57150"/>
                  </a:lnTo>
                  <a:lnTo>
                    <a:pt x="114300" y="57150"/>
                  </a:lnTo>
                  <a:lnTo>
                    <a:pt x="114300" y="28575"/>
                  </a:lnTo>
                  <a:close/>
                </a:path>
                <a:path w="3825240" h="85725">
                  <a:moveTo>
                    <a:pt x="314325" y="28575"/>
                  </a:moveTo>
                  <a:lnTo>
                    <a:pt x="200025" y="28575"/>
                  </a:lnTo>
                  <a:lnTo>
                    <a:pt x="200025" y="57150"/>
                  </a:lnTo>
                  <a:lnTo>
                    <a:pt x="314325" y="57150"/>
                  </a:lnTo>
                  <a:lnTo>
                    <a:pt x="314325" y="28575"/>
                  </a:lnTo>
                  <a:close/>
                </a:path>
                <a:path w="3825240" h="85725">
                  <a:moveTo>
                    <a:pt x="514350" y="28575"/>
                  </a:moveTo>
                  <a:lnTo>
                    <a:pt x="400050" y="28575"/>
                  </a:lnTo>
                  <a:lnTo>
                    <a:pt x="400050" y="57150"/>
                  </a:lnTo>
                  <a:lnTo>
                    <a:pt x="514350" y="57150"/>
                  </a:lnTo>
                  <a:lnTo>
                    <a:pt x="514350" y="28575"/>
                  </a:lnTo>
                  <a:close/>
                </a:path>
                <a:path w="3825240" h="85725">
                  <a:moveTo>
                    <a:pt x="714375" y="28575"/>
                  </a:moveTo>
                  <a:lnTo>
                    <a:pt x="600075" y="28575"/>
                  </a:lnTo>
                  <a:lnTo>
                    <a:pt x="600075" y="57150"/>
                  </a:lnTo>
                  <a:lnTo>
                    <a:pt x="714375" y="57150"/>
                  </a:lnTo>
                  <a:lnTo>
                    <a:pt x="714375" y="28575"/>
                  </a:lnTo>
                  <a:close/>
                </a:path>
                <a:path w="3825240" h="85725">
                  <a:moveTo>
                    <a:pt x="914400" y="28575"/>
                  </a:moveTo>
                  <a:lnTo>
                    <a:pt x="800100" y="28575"/>
                  </a:lnTo>
                  <a:lnTo>
                    <a:pt x="800100" y="57150"/>
                  </a:lnTo>
                  <a:lnTo>
                    <a:pt x="914400" y="57150"/>
                  </a:lnTo>
                  <a:lnTo>
                    <a:pt x="914400" y="28575"/>
                  </a:lnTo>
                  <a:close/>
                </a:path>
                <a:path w="3825240" h="85725">
                  <a:moveTo>
                    <a:pt x="1114425" y="28575"/>
                  </a:moveTo>
                  <a:lnTo>
                    <a:pt x="1000125" y="28575"/>
                  </a:lnTo>
                  <a:lnTo>
                    <a:pt x="1000125" y="57150"/>
                  </a:lnTo>
                  <a:lnTo>
                    <a:pt x="1114425" y="57150"/>
                  </a:lnTo>
                  <a:lnTo>
                    <a:pt x="1114425" y="28575"/>
                  </a:lnTo>
                  <a:close/>
                </a:path>
                <a:path w="3825240" h="85725">
                  <a:moveTo>
                    <a:pt x="1314450" y="28575"/>
                  </a:moveTo>
                  <a:lnTo>
                    <a:pt x="1200150" y="28575"/>
                  </a:lnTo>
                  <a:lnTo>
                    <a:pt x="1200150" y="57150"/>
                  </a:lnTo>
                  <a:lnTo>
                    <a:pt x="1314450" y="57150"/>
                  </a:lnTo>
                  <a:lnTo>
                    <a:pt x="1314450" y="28575"/>
                  </a:lnTo>
                  <a:close/>
                </a:path>
                <a:path w="3825240" h="85725">
                  <a:moveTo>
                    <a:pt x="1514475" y="28575"/>
                  </a:moveTo>
                  <a:lnTo>
                    <a:pt x="1400175" y="28575"/>
                  </a:lnTo>
                  <a:lnTo>
                    <a:pt x="1400175" y="57150"/>
                  </a:lnTo>
                  <a:lnTo>
                    <a:pt x="1514475" y="57150"/>
                  </a:lnTo>
                  <a:lnTo>
                    <a:pt x="1514475" y="28575"/>
                  </a:lnTo>
                  <a:close/>
                </a:path>
                <a:path w="3825240" h="85725">
                  <a:moveTo>
                    <a:pt x="1714500" y="28575"/>
                  </a:moveTo>
                  <a:lnTo>
                    <a:pt x="1600200" y="28575"/>
                  </a:lnTo>
                  <a:lnTo>
                    <a:pt x="1600200" y="57150"/>
                  </a:lnTo>
                  <a:lnTo>
                    <a:pt x="1714500" y="57150"/>
                  </a:lnTo>
                  <a:lnTo>
                    <a:pt x="1714500" y="28575"/>
                  </a:lnTo>
                  <a:close/>
                </a:path>
                <a:path w="3825240" h="85725">
                  <a:moveTo>
                    <a:pt x="1914525" y="28575"/>
                  </a:moveTo>
                  <a:lnTo>
                    <a:pt x="1800225" y="28575"/>
                  </a:lnTo>
                  <a:lnTo>
                    <a:pt x="1800225" y="57150"/>
                  </a:lnTo>
                  <a:lnTo>
                    <a:pt x="1914525" y="57150"/>
                  </a:lnTo>
                  <a:lnTo>
                    <a:pt x="1914525" y="28575"/>
                  </a:lnTo>
                  <a:close/>
                </a:path>
                <a:path w="3825240" h="85725">
                  <a:moveTo>
                    <a:pt x="2114550" y="28575"/>
                  </a:moveTo>
                  <a:lnTo>
                    <a:pt x="2000250" y="28575"/>
                  </a:lnTo>
                  <a:lnTo>
                    <a:pt x="2000250" y="57150"/>
                  </a:lnTo>
                  <a:lnTo>
                    <a:pt x="2114550" y="57150"/>
                  </a:lnTo>
                  <a:lnTo>
                    <a:pt x="2114550" y="28575"/>
                  </a:lnTo>
                  <a:close/>
                </a:path>
                <a:path w="3825240" h="85725">
                  <a:moveTo>
                    <a:pt x="2314584" y="28575"/>
                  </a:moveTo>
                  <a:lnTo>
                    <a:pt x="2200284" y="28575"/>
                  </a:lnTo>
                  <a:lnTo>
                    <a:pt x="2200284" y="57150"/>
                  </a:lnTo>
                  <a:lnTo>
                    <a:pt x="2314584" y="57150"/>
                  </a:lnTo>
                  <a:lnTo>
                    <a:pt x="2314584" y="28575"/>
                  </a:lnTo>
                  <a:close/>
                </a:path>
                <a:path w="3825240" h="85725">
                  <a:moveTo>
                    <a:pt x="2514593" y="28575"/>
                  </a:moveTo>
                  <a:lnTo>
                    <a:pt x="2400293" y="28575"/>
                  </a:lnTo>
                  <a:lnTo>
                    <a:pt x="2400293" y="57150"/>
                  </a:lnTo>
                  <a:lnTo>
                    <a:pt x="2514593" y="57150"/>
                  </a:lnTo>
                  <a:lnTo>
                    <a:pt x="2514593" y="28575"/>
                  </a:lnTo>
                  <a:close/>
                </a:path>
                <a:path w="3825240" h="85725">
                  <a:moveTo>
                    <a:pt x="2714634" y="28575"/>
                  </a:moveTo>
                  <a:lnTo>
                    <a:pt x="2600334" y="28575"/>
                  </a:lnTo>
                  <a:lnTo>
                    <a:pt x="2600334" y="57150"/>
                  </a:lnTo>
                  <a:lnTo>
                    <a:pt x="2714634" y="57150"/>
                  </a:lnTo>
                  <a:lnTo>
                    <a:pt x="2714634" y="28575"/>
                  </a:lnTo>
                  <a:close/>
                </a:path>
                <a:path w="3825240" h="85725">
                  <a:moveTo>
                    <a:pt x="2914643" y="28575"/>
                  </a:moveTo>
                  <a:lnTo>
                    <a:pt x="2800343" y="28575"/>
                  </a:lnTo>
                  <a:lnTo>
                    <a:pt x="2800343" y="57150"/>
                  </a:lnTo>
                  <a:lnTo>
                    <a:pt x="2914643" y="57150"/>
                  </a:lnTo>
                  <a:lnTo>
                    <a:pt x="2914643" y="28575"/>
                  </a:lnTo>
                  <a:close/>
                </a:path>
                <a:path w="3825240" h="85725">
                  <a:moveTo>
                    <a:pt x="3114684" y="28575"/>
                  </a:moveTo>
                  <a:lnTo>
                    <a:pt x="3000384" y="28575"/>
                  </a:lnTo>
                  <a:lnTo>
                    <a:pt x="3000384" y="57150"/>
                  </a:lnTo>
                  <a:lnTo>
                    <a:pt x="3114684" y="57150"/>
                  </a:lnTo>
                  <a:lnTo>
                    <a:pt x="3114684" y="28575"/>
                  </a:lnTo>
                  <a:close/>
                </a:path>
                <a:path w="3825240" h="85725">
                  <a:moveTo>
                    <a:pt x="3314694" y="28575"/>
                  </a:moveTo>
                  <a:lnTo>
                    <a:pt x="3200394" y="28575"/>
                  </a:lnTo>
                  <a:lnTo>
                    <a:pt x="3200394" y="57150"/>
                  </a:lnTo>
                  <a:lnTo>
                    <a:pt x="3314694" y="57150"/>
                  </a:lnTo>
                  <a:lnTo>
                    <a:pt x="3314694" y="28575"/>
                  </a:lnTo>
                  <a:close/>
                </a:path>
                <a:path w="3825240" h="85725">
                  <a:moveTo>
                    <a:pt x="3514734" y="28575"/>
                  </a:moveTo>
                  <a:lnTo>
                    <a:pt x="3400434" y="28575"/>
                  </a:lnTo>
                  <a:lnTo>
                    <a:pt x="3400434" y="57150"/>
                  </a:lnTo>
                  <a:lnTo>
                    <a:pt x="3514734" y="57150"/>
                  </a:lnTo>
                  <a:lnTo>
                    <a:pt x="3514734" y="28575"/>
                  </a:lnTo>
                  <a:close/>
                </a:path>
                <a:path w="3825240" h="85725">
                  <a:moveTo>
                    <a:pt x="3714744" y="28575"/>
                  </a:moveTo>
                  <a:lnTo>
                    <a:pt x="3600444" y="28575"/>
                  </a:lnTo>
                  <a:lnTo>
                    <a:pt x="3600444" y="57150"/>
                  </a:lnTo>
                  <a:lnTo>
                    <a:pt x="3714744" y="57150"/>
                  </a:lnTo>
                  <a:lnTo>
                    <a:pt x="3714744" y="28575"/>
                  </a:lnTo>
                  <a:close/>
                </a:path>
                <a:path w="3825240" h="85725">
                  <a:moveTo>
                    <a:pt x="3739006" y="0"/>
                  </a:moveTo>
                  <a:lnTo>
                    <a:pt x="3739006" y="85725"/>
                  </a:lnTo>
                  <a:lnTo>
                    <a:pt x="3824746" y="42921"/>
                  </a:lnTo>
                  <a:lnTo>
                    <a:pt x="3739006" y="0"/>
                  </a:lnTo>
                  <a:close/>
                </a:path>
              </a:pathLst>
            </a:custGeom>
            <a:solidFill>
              <a:srgbClr val="006FC0"/>
            </a:solidFill>
          </p:spPr>
          <p:txBody>
            <a:bodyPr wrap="square" lIns="0" tIns="0" rIns="0" bIns="0" rtlCol="0"/>
            <a:lstStyle/>
            <a:p>
              <a:endParaRPr sz="2400"/>
            </a:p>
          </p:txBody>
        </p:sp>
        <p:sp>
          <p:nvSpPr>
            <p:cNvPr id="17" name="object 17"/>
            <p:cNvSpPr/>
            <p:nvPr/>
          </p:nvSpPr>
          <p:spPr>
            <a:xfrm>
              <a:off x="950512" y="2445258"/>
              <a:ext cx="0" cy="1097280"/>
            </a:xfrm>
            <a:custGeom>
              <a:avLst/>
              <a:gdLst/>
              <a:ahLst/>
              <a:cxnLst/>
              <a:rect l="l" t="t" r="r" b="b"/>
              <a:pathLst>
                <a:path h="1097279">
                  <a:moveTo>
                    <a:pt x="0" y="1096898"/>
                  </a:moveTo>
                  <a:lnTo>
                    <a:pt x="0" y="0"/>
                  </a:lnTo>
                </a:path>
              </a:pathLst>
            </a:custGeom>
            <a:ln w="28574">
              <a:solidFill>
                <a:srgbClr val="006FC0"/>
              </a:solidFill>
              <a:prstDash val="lgDash"/>
            </a:ln>
          </p:spPr>
          <p:txBody>
            <a:bodyPr wrap="square" lIns="0" tIns="0" rIns="0" bIns="0" rtlCol="0"/>
            <a:lstStyle/>
            <a:p>
              <a:endParaRPr sz="2400"/>
            </a:p>
          </p:txBody>
        </p:sp>
        <p:sp>
          <p:nvSpPr>
            <p:cNvPr id="18" name="object 18"/>
            <p:cNvSpPr/>
            <p:nvPr/>
          </p:nvSpPr>
          <p:spPr>
            <a:xfrm>
              <a:off x="1498472" y="3930658"/>
              <a:ext cx="498475" cy="85725"/>
            </a:xfrm>
            <a:custGeom>
              <a:avLst/>
              <a:gdLst/>
              <a:ahLst/>
              <a:cxnLst/>
              <a:rect l="l" t="t" r="r" b="b"/>
              <a:pathLst>
                <a:path w="498475" h="85725">
                  <a:moveTo>
                    <a:pt x="85725" y="0"/>
                  </a:moveTo>
                  <a:lnTo>
                    <a:pt x="0" y="42860"/>
                  </a:lnTo>
                  <a:lnTo>
                    <a:pt x="85725" y="85725"/>
                  </a:lnTo>
                  <a:lnTo>
                    <a:pt x="85725" y="57150"/>
                  </a:lnTo>
                  <a:lnTo>
                    <a:pt x="71378" y="57150"/>
                  </a:lnTo>
                  <a:lnTo>
                    <a:pt x="71378" y="28575"/>
                  </a:lnTo>
                  <a:lnTo>
                    <a:pt x="85725" y="28575"/>
                  </a:lnTo>
                  <a:lnTo>
                    <a:pt x="85725" y="0"/>
                  </a:lnTo>
                  <a:close/>
                </a:path>
                <a:path w="498475" h="85725">
                  <a:moveTo>
                    <a:pt x="85725" y="28575"/>
                  </a:moveTo>
                  <a:lnTo>
                    <a:pt x="71378" y="28575"/>
                  </a:lnTo>
                  <a:lnTo>
                    <a:pt x="71378" y="57150"/>
                  </a:lnTo>
                  <a:lnTo>
                    <a:pt x="85725" y="57150"/>
                  </a:lnTo>
                  <a:lnTo>
                    <a:pt x="85725" y="28575"/>
                  </a:lnTo>
                  <a:close/>
                </a:path>
                <a:path w="498475" h="85725">
                  <a:moveTo>
                    <a:pt x="498479" y="28575"/>
                  </a:moveTo>
                  <a:lnTo>
                    <a:pt x="85725" y="28575"/>
                  </a:lnTo>
                  <a:lnTo>
                    <a:pt x="85725" y="57150"/>
                  </a:lnTo>
                  <a:lnTo>
                    <a:pt x="498479" y="57150"/>
                  </a:lnTo>
                  <a:lnTo>
                    <a:pt x="498479" y="28575"/>
                  </a:lnTo>
                  <a:close/>
                </a:path>
              </a:pathLst>
            </a:custGeom>
            <a:solidFill>
              <a:srgbClr val="000000"/>
            </a:solidFill>
          </p:spPr>
          <p:txBody>
            <a:bodyPr wrap="square" lIns="0" tIns="0" rIns="0" bIns="0" rtlCol="0"/>
            <a:lstStyle/>
            <a:p>
              <a:endParaRPr sz="2400"/>
            </a:p>
          </p:txBody>
        </p:sp>
        <p:sp>
          <p:nvSpPr>
            <p:cNvPr id="19" name="object 19"/>
            <p:cNvSpPr/>
            <p:nvPr/>
          </p:nvSpPr>
          <p:spPr>
            <a:xfrm>
              <a:off x="3454389" y="3747896"/>
              <a:ext cx="1657985" cy="85725"/>
            </a:xfrm>
            <a:custGeom>
              <a:avLst/>
              <a:gdLst/>
              <a:ahLst/>
              <a:cxnLst/>
              <a:rect l="l" t="t" r="r" b="b"/>
              <a:pathLst>
                <a:path w="1657985" h="85725">
                  <a:moveTo>
                    <a:pt x="1657746" y="28575"/>
                  </a:moveTo>
                  <a:lnTo>
                    <a:pt x="1543446" y="28575"/>
                  </a:lnTo>
                  <a:lnTo>
                    <a:pt x="1543446" y="57150"/>
                  </a:lnTo>
                  <a:lnTo>
                    <a:pt x="1657746" y="57150"/>
                  </a:lnTo>
                  <a:lnTo>
                    <a:pt x="1657746" y="28575"/>
                  </a:lnTo>
                  <a:close/>
                </a:path>
                <a:path w="1657985" h="85725">
                  <a:moveTo>
                    <a:pt x="1457706" y="28575"/>
                  </a:moveTo>
                  <a:lnTo>
                    <a:pt x="1343406" y="28575"/>
                  </a:lnTo>
                  <a:lnTo>
                    <a:pt x="1343406" y="57150"/>
                  </a:lnTo>
                  <a:lnTo>
                    <a:pt x="1457706" y="57150"/>
                  </a:lnTo>
                  <a:lnTo>
                    <a:pt x="1457706" y="28575"/>
                  </a:lnTo>
                  <a:close/>
                </a:path>
                <a:path w="1657985" h="85725">
                  <a:moveTo>
                    <a:pt x="1257696" y="28575"/>
                  </a:moveTo>
                  <a:lnTo>
                    <a:pt x="1143396" y="28575"/>
                  </a:lnTo>
                  <a:lnTo>
                    <a:pt x="1143396" y="57150"/>
                  </a:lnTo>
                  <a:lnTo>
                    <a:pt x="1257696" y="57150"/>
                  </a:lnTo>
                  <a:lnTo>
                    <a:pt x="1257696" y="28575"/>
                  </a:lnTo>
                  <a:close/>
                </a:path>
                <a:path w="1657985" h="85725">
                  <a:moveTo>
                    <a:pt x="1057656" y="28575"/>
                  </a:moveTo>
                  <a:lnTo>
                    <a:pt x="943356" y="28575"/>
                  </a:lnTo>
                  <a:lnTo>
                    <a:pt x="943356" y="57150"/>
                  </a:lnTo>
                  <a:lnTo>
                    <a:pt x="1057656" y="57150"/>
                  </a:lnTo>
                  <a:lnTo>
                    <a:pt x="1057656" y="28575"/>
                  </a:lnTo>
                  <a:close/>
                </a:path>
                <a:path w="1657985" h="85725">
                  <a:moveTo>
                    <a:pt x="857646" y="28575"/>
                  </a:moveTo>
                  <a:lnTo>
                    <a:pt x="743346" y="28575"/>
                  </a:lnTo>
                  <a:lnTo>
                    <a:pt x="743346" y="57150"/>
                  </a:lnTo>
                  <a:lnTo>
                    <a:pt x="857646" y="57150"/>
                  </a:lnTo>
                  <a:lnTo>
                    <a:pt x="857646" y="28575"/>
                  </a:lnTo>
                  <a:close/>
                </a:path>
                <a:path w="1657985" h="85725">
                  <a:moveTo>
                    <a:pt x="657606" y="28575"/>
                  </a:moveTo>
                  <a:lnTo>
                    <a:pt x="543306" y="28575"/>
                  </a:lnTo>
                  <a:lnTo>
                    <a:pt x="543306" y="57150"/>
                  </a:lnTo>
                  <a:lnTo>
                    <a:pt x="657606" y="57150"/>
                  </a:lnTo>
                  <a:lnTo>
                    <a:pt x="657606" y="28575"/>
                  </a:lnTo>
                  <a:close/>
                </a:path>
                <a:path w="1657985" h="85725">
                  <a:moveTo>
                    <a:pt x="457596" y="28575"/>
                  </a:moveTo>
                  <a:lnTo>
                    <a:pt x="343296" y="28575"/>
                  </a:lnTo>
                  <a:lnTo>
                    <a:pt x="343296" y="57150"/>
                  </a:lnTo>
                  <a:lnTo>
                    <a:pt x="457596" y="57150"/>
                  </a:lnTo>
                  <a:lnTo>
                    <a:pt x="457596" y="28575"/>
                  </a:lnTo>
                  <a:close/>
                </a:path>
                <a:path w="1657985" h="85725">
                  <a:moveTo>
                    <a:pt x="257556" y="28575"/>
                  </a:moveTo>
                  <a:lnTo>
                    <a:pt x="143256" y="28575"/>
                  </a:lnTo>
                  <a:lnTo>
                    <a:pt x="143256" y="57150"/>
                  </a:lnTo>
                  <a:lnTo>
                    <a:pt x="257556" y="57150"/>
                  </a:lnTo>
                  <a:lnTo>
                    <a:pt x="257556" y="28575"/>
                  </a:lnTo>
                  <a:close/>
                </a:path>
                <a:path w="1657985" h="85725">
                  <a:moveTo>
                    <a:pt x="85740" y="0"/>
                  </a:moveTo>
                  <a:lnTo>
                    <a:pt x="0" y="42921"/>
                  </a:lnTo>
                  <a:lnTo>
                    <a:pt x="85740" y="85725"/>
                  </a:lnTo>
                  <a:lnTo>
                    <a:pt x="85740" y="0"/>
                  </a:lnTo>
                  <a:close/>
                </a:path>
              </a:pathLst>
            </a:custGeom>
            <a:solidFill>
              <a:srgbClr val="006FC0"/>
            </a:solidFill>
          </p:spPr>
          <p:txBody>
            <a:bodyPr wrap="square" lIns="0" tIns="0" rIns="0" bIns="0" rtlCol="0"/>
            <a:lstStyle/>
            <a:p>
              <a:endParaRPr sz="2400"/>
            </a:p>
          </p:txBody>
        </p:sp>
        <p:sp>
          <p:nvSpPr>
            <p:cNvPr id="20" name="object 20"/>
            <p:cNvSpPr/>
            <p:nvPr/>
          </p:nvSpPr>
          <p:spPr>
            <a:xfrm>
              <a:off x="5098298" y="3013578"/>
              <a:ext cx="0" cy="777240"/>
            </a:xfrm>
            <a:custGeom>
              <a:avLst/>
              <a:gdLst/>
              <a:ahLst/>
              <a:cxnLst/>
              <a:rect l="l" t="t" r="r" b="b"/>
              <a:pathLst>
                <a:path h="777239">
                  <a:moveTo>
                    <a:pt x="0" y="777239"/>
                  </a:moveTo>
                  <a:lnTo>
                    <a:pt x="0" y="0"/>
                  </a:lnTo>
                </a:path>
              </a:pathLst>
            </a:custGeom>
            <a:ln w="28574">
              <a:solidFill>
                <a:srgbClr val="006FC0"/>
              </a:solidFill>
              <a:prstDash val="lgDash"/>
            </a:ln>
          </p:spPr>
          <p:txBody>
            <a:bodyPr wrap="square" lIns="0" tIns="0" rIns="0" bIns="0" rtlCol="0"/>
            <a:lstStyle/>
            <a:p>
              <a:endParaRPr sz="2400"/>
            </a:p>
          </p:txBody>
        </p:sp>
      </p:grpSp>
      <p:grpSp>
        <p:nvGrpSpPr>
          <p:cNvPr id="21" name="object 21"/>
          <p:cNvGrpSpPr/>
          <p:nvPr/>
        </p:nvGrpSpPr>
        <p:grpSpPr>
          <a:xfrm>
            <a:off x="9553865" y="2813558"/>
            <a:ext cx="1246292" cy="1399540"/>
            <a:chOff x="7165398" y="2110168"/>
            <a:chExt cx="934719" cy="1049655"/>
          </a:xfrm>
        </p:grpSpPr>
        <p:pic>
          <p:nvPicPr>
            <p:cNvPr id="22" name="object 22"/>
            <p:cNvPicPr/>
            <p:nvPr/>
          </p:nvPicPr>
          <p:blipFill>
            <a:blip r:embed="rId4" cstate="print"/>
            <a:stretch>
              <a:fillRect/>
            </a:stretch>
          </p:blipFill>
          <p:spPr>
            <a:xfrm>
              <a:off x="7393630" y="2335964"/>
              <a:ext cx="477781" cy="477781"/>
            </a:xfrm>
            <a:prstGeom prst="rect">
              <a:avLst/>
            </a:prstGeom>
          </p:spPr>
        </p:pic>
        <p:sp>
          <p:nvSpPr>
            <p:cNvPr id="23" name="object 23"/>
            <p:cNvSpPr/>
            <p:nvPr/>
          </p:nvSpPr>
          <p:spPr>
            <a:xfrm>
              <a:off x="7179685" y="2124455"/>
              <a:ext cx="906144" cy="1021080"/>
            </a:xfrm>
            <a:custGeom>
              <a:avLst/>
              <a:gdLst/>
              <a:ahLst/>
              <a:cxnLst/>
              <a:rect l="l" t="t" r="r" b="b"/>
              <a:pathLst>
                <a:path w="906145" h="1021080">
                  <a:moveTo>
                    <a:pt x="0" y="151007"/>
                  </a:moveTo>
                  <a:lnTo>
                    <a:pt x="7694" y="103261"/>
                  </a:lnTo>
                  <a:lnTo>
                    <a:pt x="29117" y="61806"/>
                  </a:lnTo>
                  <a:lnTo>
                    <a:pt x="61781" y="29124"/>
                  </a:lnTo>
                  <a:lnTo>
                    <a:pt x="103196" y="7694"/>
                  </a:lnTo>
                  <a:lnTo>
                    <a:pt x="150875" y="0"/>
                  </a:lnTo>
                  <a:lnTo>
                    <a:pt x="754776" y="0"/>
                  </a:lnTo>
                  <a:lnTo>
                    <a:pt x="802514" y="7694"/>
                  </a:lnTo>
                  <a:lnTo>
                    <a:pt x="843966" y="29124"/>
                  </a:lnTo>
                  <a:lnTo>
                    <a:pt x="876648" y="61806"/>
                  </a:lnTo>
                  <a:lnTo>
                    <a:pt x="898079" y="103261"/>
                  </a:lnTo>
                  <a:lnTo>
                    <a:pt x="905774" y="151007"/>
                  </a:lnTo>
                  <a:lnTo>
                    <a:pt x="905774" y="869691"/>
                  </a:lnTo>
                  <a:lnTo>
                    <a:pt x="898079" y="917391"/>
                  </a:lnTo>
                  <a:lnTo>
                    <a:pt x="876648" y="958840"/>
                  </a:lnTo>
                  <a:lnTo>
                    <a:pt x="843966" y="991540"/>
                  </a:lnTo>
                  <a:lnTo>
                    <a:pt x="802514" y="1012992"/>
                  </a:lnTo>
                  <a:lnTo>
                    <a:pt x="754776" y="1020698"/>
                  </a:lnTo>
                  <a:lnTo>
                    <a:pt x="150875" y="1020698"/>
                  </a:lnTo>
                  <a:lnTo>
                    <a:pt x="103196" y="1012992"/>
                  </a:lnTo>
                  <a:lnTo>
                    <a:pt x="61781" y="991540"/>
                  </a:lnTo>
                  <a:lnTo>
                    <a:pt x="29117" y="958840"/>
                  </a:lnTo>
                  <a:lnTo>
                    <a:pt x="7694" y="917391"/>
                  </a:lnTo>
                  <a:lnTo>
                    <a:pt x="0" y="869691"/>
                  </a:lnTo>
                  <a:lnTo>
                    <a:pt x="0" y="151007"/>
                  </a:lnTo>
                  <a:close/>
                </a:path>
              </a:pathLst>
            </a:custGeom>
            <a:ln w="28574">
              <a:solidFill>
                <a:srgbClr val="F79720"/>
              </a:solidFill>
              <a:prstDash val="lgDash"/>
            </a:ln>
          </p:spPr>
          <p:txBody>
            <a:bodyPr wrap="square" lIns="0" tIns="0" rIns="0" bIns="0" rtlCol="0"/>
            <a:lstStyle/>
            <a:p>
              <a:endParaRPr sz="2400"/>
            </a:p>
          </p:txBody>
        </p:sp>
      </p:grpSp>
      <p:sp>
        <p:nvSpPr>
          <p:cNvPr id="24" name="object 24"/>
          <p:cNvSpPr txBox="1"/>
          <p:nvPr/>
        </p:nvSpPr>
        <p:spPr>
          <a:xfrm>
            <a:off x="6468201" y="3625000"/>
            <a:ext cx="674793" cy="294097"/>
          </a:xfrm>
          <a:prstGeom prst="rect">
            <a:avLst/>
          </a:prstGeom>
        </p:spPr>
        <p:txBody>
          <a:bodyPr vert="horz" wrap="square" lIns="0" tIns="16933" rIns="0" bIns="0" rtlCol="0">
            <a:spAutoFit/>
          </a:bodyPr>
          <a:lstStyle/>
          <a:p>
            <a:pPr marL="16933">
              <a:spcBef>
                <a:spcPts val="133"/>
              </a:spcBef>
            </a:pPr>
            <a:r>
              <a:rPr spc="-47" dirty="0">
                <a:solidFill>
                  <a:srgbClr val="595959"/>
                </a:solidFill>
                <a:latin typeface="Calibri"/>
                <a:cs typeface="Calibri"/>
              </a:rPr>
              <a:t>M</a:t>
            </a:r>
            <a:r>
              <a:rPr spc="33" dirty="0">
                <a:solidFill>
                  <a:srgbClr val="595959"/>
                </a:solidFill>
                <a:latin typeface="Calibri"/>
                <a:cs typeface="Calibri"/>
              </a:rPr>
              <a:t>a</a:t>
            </a:r>
            <a:r>
              <a:rPr spc="-20" dirty="0">
                <a:solidFill>
                  <a:srgbClr val="595959"/>
                </a:solidFill>
                <a:latin typeface="Calibri"/>
                <a:cs typeface="Calibri"/>
              </a:rPr>
              <a:t>v</a:t>
            </a:r>
            <a:r>
              <a:rPr dirty="0">
                <a:solidFill>
                  <a:srgbClr val="595959"/>
                </a:solidFill>
                <a:latin typeface="Calibri"/>
                <a:cs typeface="Calibri"/>
              </a:rPr>
              <a:t>en</a:t>
            </a:r>
            <a:endParaRPr>
              <a:latin typeface="Calibri"/>
              <a:cs typeface="Calibri"/>
            </a:endParaRPr>
          </a:p>
        </p:txBody>
      </p:sp>
      <p:sp>
        <p:nvSpPr>
          <p:cNvPr id="25" name="object 25"/>
          <p:cNvSpPr txBox="1"/>
          <p:nvPr/>
        </p:nvSpPr>
        <p:spPr>
          <a:xfrm>
            <a:off x="3322831" y="3848520"/>
            <a:ext cx="695112" cy="294097"/>
          </a:xfrm>
          <a:prstGeom prst="rect">
            <a:avLst/>
          </a:prstGeom>
        </p:spPr>
        <p:txBody>
          <a:bodyPr vert="horz" wrap="square" lIns="0" tIns="16933" rIns="0" bIns="0" rtlCol="0">
            <a:spAutoFit/>
          </a:bodyPr>
          <a:lstStyle/>
          <a:p>
            <a:pPr marL="16933">
              <a:spcBef>
                <a:spcPts val="133"/>
              </a:spcBef>
            </a:pPr>
            <a:r>
              <a:rPr spc="-7" dirty="0">
                <a:solidFill>
                  <a:srgbClr val="F07F09"/>
                </a:solidFill>
                <a:latin typeface="Calibri"/>
                <a:cs typeface="Calibri"/>
              </a:rPr>
              <a:t>Project</a:t>
            </a:r>
            <a:endParaRPr dirty="0">
              <a:latin typeface="Calibri"/>
              <a:cs typeface="Calibri"/>
            </a:endParaRPr>
          </a:p>
        </p:txBody>
      </p:sp>
      <p:sp>
        <p:nvSpPr>
          <p:cNvPr id="26" name="object 26"/>
          <p:cNvSpPr txBox="1"/>
          <p:nvPr/>
        </p:nvSpPr>
        <p:spPr>
          <a:xfrm>
            <a:off x="10907937" y="2869429"/>
            <a:ext cx="783167" cy="294097"/>
          </a:xfrm>
          <a:prstGeom prst="rect">
            <a:avLst/>
          </a:prstGeom>
        </p:spPr>
        <p:txBody>
          <a:bodyPr vert="horz" wrap="square" lIns="0" tIns="16933" rIns="0" bIns="0" rtlCol="0">
            <a:spAutoFit/>
          </a:bodyPr>
          <a:lstStyle/>
          <a:p>
            <a:pPr marL="16933">
              <a:spcBef>
                <a:spcPts val="133"/>
              </a:spcBef>
            </a:pPr>
            <a:r>
              <a:rPr spc="40" dirty="0">
                <a:solidFill>
                  <a:srgbClr val="F07F09"/>
                </a:solidFill>
                <a:latin typeface="Calibri"/>
                <a:cs typeface="Calibri"/>
              </a:rPr>
              <a:t>I</a:t>
            </a:r>
            <a:r>
              <a:rPr spc="-53" dirty="0">
                <a:solidFill>
                  <a:srgbClr val="F07F09"/>
                </a:solidFill>
                <a:latin typeface="Calibri"/>
                <a:cs typeface="Calibri"/>
              </a:rPr>
              <a:t>n</a:t>
            </a:r>
            <a:r>
              <a:rPr dirty="0">
                <a:solidFill>
                  <a:srgbClr val="F07F09"/>
                </a:solidFill>
                <a:latin typeface="Calibri"/>
                <a:cs typeface="Calibri"/>
              </a:rPr>
              <a:t>te</a:t>
            </a:r>
            <a:r>
              <a:rPr spc="-33" dirty="0">
                <a:solidFill>
                  <a:srgbClr val="F07F09"/>
                </a:solidFill>
                <a:latin typeface="Calibri"/>
                <a:cs typeface="Calibri"/>
              </a:rPr>
              <a:t>r</a:t>
            </a:r>
            <a:r>
              <a:rPr spc="-53" dirty="0">
                <a:solidFill>
                  <a:srgbClr val="F07F09"/>
                </a:solidFill>
                <a:latin typeface="Calibri"/>
                <a:cs typeface="Calibri"/>
              </a:rPr>
              <a:t>n</a:t>
            </a:r>
            <a:r>
              <a:rPr dirty="0">
                <a:solidFill>
                  <a:srgbClr val="F07F09"/>
                </a:solidFill>
                <a:latin typeface="Calibri"/>
                <a:cs typeface="Calibri"/>
              </a:rPr>
              <a:t>et</a:t>
            </a:r>
            <a:endParaRPr>
              <a:latin typeface="Calibri"/>
              <a:cs typeface="Calibri"/>
            </a:endParaRPr>
          </a:p>
        </p:txBody>
      </p:sp>
      <p:sp>
        <p:nvSpPr>
          <p:cNvPr id="27" name="object 27"/>
          <p:cNvSpPr txBox="1"/>
          <p:nvPr/>
        </p:nvSpPr>
        <p:spPr>
          <a:xfrm>
            <a:off x="754799" y="5721772"/>
            <a:ext cx="848360" cy="294097"/>
          </a:xfrm>
          <a:prstGeom prst="rect">
            <a:avLst/>
          </a:prstGeom>
        </p:spPr>
        <p:txBody>
          <a:bodyPr vert="horz" wrap="square" lIns="0" tIns="16933" rIns="0" bIns="0" rtlCol="0">
            <a:spAutoFit/>
          </a:bodyPr>
          <a:lstStyle/>
          <a:p>
            <a:pPr marL="16933">
              <a:spcBef>
                <a:spcPts val="133"/>
              </a:spcBef>
            </a:pPr>
            <a:r>
              <a:rPr spc="-53" dirty="0">
                <a:solidFill>
                  <a:srgbClr val="595959"/>
                </a:solidFill>
                <a:latin typeface="Calibri"/>
                <a:cs typeface="Calibri"/>
              </a:rPr>
              <a:t>p</a:t>
            </a:r>
            <a:r>
              <a:rPr spc="47" dirty="0">
                <a:solidFill>
                  <a:srgbClr val="595959"/>
                </a:solidFill>
                <a:latin typeface="Calibri"/>
                <a:cs typeface="Calibri"/>
              </a:rPr>
              <a:t>o</a:t>
            </a:r>
            <a:r>
              <a:rPr spc="-47" dirty="0">
                <a:solidFill>
                  <a:srgbClr val="595959"/>
                </a:solidFill>
                <a:latin typeface="Calibri"/>
                <a:cs typeface="Calibri"/>
              </a:rPr>
              <a:t>m</a:t>
            </a:r>
            <a:r>
              <a:rPr spc="40" dirty="0">
                <a:solidFill>
                  <a:srgbClr val="595959"/>
                </a:solidFill>
                <a:latin typeface="Calibri"/>
                <a:cs typeface="Calibri"/>
              </a:rPr>
              <a:t>.</a:t>
            </a:r>
            <a:r>
              <a:rPr spc="13" dirty="0">
                <a:solidFill>
                  <a:srgbClr val="595959"/>
                </a:solidFill>
                <a:latin typeface="Calibri"/>
                <a:cs typeface="Calibri"/>
              </a:rPr>
              <a:t>x</a:t>
            </a:r>
            <a:r>
              <a:rPr spc="-47" dirty="0">
                <a:solidFill>
                  <a:srgbClr val="595959"/>
                </a:solidFill>
                <a:latin typeface="Calibri"/>
                <a:cs typeface="Calibri"/>
              </a:rPr>
              <a:t>m</a:t>
            </a:r>
            <a:r>
              <a:rPr dirty="0">
                <a:solidFill>
                  <a:srgbClr val="595959"/>
                </a:solidFill>
                <a:latin typeface="Calibri"/>
                <a:cs typeface="Calibri"/>
              </a:rPr>
              <a:t>l</a:t>
            </a:r>
            <a:endParaRPr>
              <a:latin typeface="Calibri"/>
              <a:cs typeface="Calibri"/>
            </a:endParaRPr>
          </a:p>
        </p:txBody>
      </p:sp>
      <p:sp>
        <p:nvSpPr>
          <p:cNvPr id="28" name="object 28"/>
          <p:cNvSpPr txBox="1"/>
          <p:nvPr/>
        </p:nvSpPr>
        <p:spPr>
          <a:xfrm>
            <a:off x="3087791" y="5778080"/>
            <a:ext cx="900007" cy="294097"/>
          </a:xfrm>
          <a:prstGeom prst="rect">
            <a:avLst/>
          </a:prstGeom>
        </p:spPr>
        <p:txBody>
          <a:bodyPr vert="horz" wrap="square" lIns="0" tIns="16933" rIns="0" bIns="0" rtlCol="0">
            <a:spAutoFit/>
          </a:bodyPr>
          <a:lstStyle/>
          <a:p>
            <a:pPr marL="16933">
              <a:spcBef>
                <a:spcPts val="133"/>
              </a:spcBef>
            </a:pPr>
            <a:r>
              <a:rPr spc="-7" dirty="0">
                <a:solidFill>
                  <a:srgbClr val="595959"/>
                </a:solidFill>
                <a:latin typeface="Calibri"/>
                <a:cs typeface="Calibri"/>
              </a:rPr>
              <a:t>Directory</a:t>
            </a:r>
            <a:endParaRPr>
              <a:latin typeface="Calibri"/>
              <a:cs typeface="Calibri"/>
            </a:endParaRPr>
          </a:p>
        </p:txBody>
      </p:sp>
      <p:sp>
        <p:nvSpPr>
          <p:cNvPr id="29" name="object 29"/>
          <p:cNvSpPr txBox="1"/>
          <p:nvPr/>
        </p:nvSpPr>
        <p:spPr>
          <a:xfrm>
            <a:off x="9976631" y="3737273"/>
            <a:ext cx="333587" cy="294097"/>
          </a:xfrm>
          <a:prstGeom prst="rect">
            <a:avLst/>
          </a:prstGeom>
        </p:spPr>
        <p:txBody>
          <a:bodyPr vert="horz" wrap="square" lIns="0" tIns="16933" rIns="0" bIns="0" rtlCol="0">
            <a:spAutoFit/>
          </a:bodyPr>
          <a:lstStyle/>
          <a:p>
            <a:pPr marL="16933">
              <a:spcBef>
                <a:spcPts val="133"/>
              </a:spcBef>
            </a:pPr>
            <a:r>
              <a:rPr spc="-47" dirty="0">
                <a:solidFill>
                  <a:srgbClr val="595959"/>
                </a:solidFill>
                <a:latin typeface="Calibri"/>
                <a:cs typeface="Calibri"/>
              </a:rPr>
              <a:t>A</a:t>
            </a:r>
            <a:r>
              <a:rPr spc="-33" dirty="0">
                <a:solidFill>
                  <a:srgbClr val="595959"/>
                </a:solidFill>
                <a:latin typeface="Calibri"/>
                <a:cs typeface="Calibri"/>
              </a:rPr>
              <a:t>P</a:t>
            </a:r>
            <a:r>
              <a:rPr dirty="0">
                <a:solidFill>
                  <a:srgbClr val="595959"/>
                </a:solidFill>
                <a:latin typeface="Calibri"/>
                <a:cs typeface="Calibri"/>
              </a:rPr>
              <a:t>I</a:t>
            </a:r>
            <a:endParaRPr>
              <a:latin typeface="Calibri"/>
              <a:cs typeface="Calibri"/>
            </a:endParaRPr>
          </a:p>
        </p:txBody>
      </p:sp>
      <p:grpSp>
        <p:nvGrpSpPr>
          <p:cNvPr id="30" name="object 30"/>
          <p:cNvGrpSpPr/>
          <p:nvPr/>
        </p:nvGrpSpPr>
        <p:grpSpPr>
          <a:xfrm>
            <a:off x="6439550" y="2760151"/>
            <a:ext cx="753533" cy="844973"/>
            <a:chOff x="4829662" y="2070113"/>
            <a:chExt cx="565150" cy="633730"/>
          </a:xfrm>
        </p:grpSpPr>
        <p:pic>
          <p:nvPicPr>
            <p:cNvPr id="31" name="object 31"/>
            <p:cNvPicPr/>
            <p:nvPr/>
          </p:nvPicPr>
          <p:blipFill>
            <a:blip r:embed="rId5" cstate="print"/>
            <a:stretch>
              <a:fillRect/>
            </a:stretch>
          </p:blipFill>
          <p:spPr>
            <a:xfrm>
              <a:off x="4829662" y="2151003"/>
              <a:ext cx="564921" cy="552707"/>
            </a:xfrm>
            <a:prstGeom prst="rect">
              <a:avLst/>
            </a:prstGeom>
          </p:spPr>
        </p:pic>
        <p:pic>
          <p:nvPicPr>
            <p:cNvPr id="32" name="object 32"/>
            <p:cNvPicPr/>
            <p:nvPr/>
          </p:nvPicPr>
          <p:blipFill>
            <a:blip r:embed="rId6" cstate="print"/>
            <a:stretch>
              <a:fillRect/>
            </a:stretch>
          </p:blipFill>
          <p:spPr>
            <a:xfrm>
              <a:off x="4844201" y="2070113"/>
              <a:ext cx="137236" cy="259829"/>
            </a:xfrm>
            <a:prstGeom prst="rect">
              <a:avLst/>
            </a:prstGeom>
          </p:spPr>
        </p:pic>
      </p:grpSp>
      <p:sp>
        <p:nvSpPr>
          <p:cNvPr id="33" name="object 33"/>
          <p:cNvSpPr/>
          <p:nvPr/>
        </p:nvSpPr>
        <p:spPr>
          <a:xfrm>
            <a:off x="7276755" y="3203114"/>
            <a:ext cx="2136140" cy="114300"/>
          </a:xfrm>
          <a:custGeom>
            <a:avLst/>
            <a:gdLst/>
            <a:ahLst/>
            <a:cxnLst/>
            <a:rect l="l" t="t" r="r" b="b"/>
            <a:pathLst>
              <a:path w="1602104" h="85725">
                <a:moveTo>
                  <a:pt x="114300" y="28575"/>
                </a:moveTo>
                <a:lnTo>
                  <a:pt x="0" y="28575"/>
                </a:lnTo>
                <a:lnTo>
                  <a:pt x="0" y="57150"/>
                </a:lnTo>
                <a:lnTo>
                  <a:pt x="114300" y="57150"/>
                </a:lnTo>
                <a:lnTo>
                  <a:pt x="114300" y="28575"/>
                </a:lnTo>
                <a:close/>
              </a:path>
              <a:path w="1602104" h="85725">
                <a:moveTo>
                  <a:pt x="314340" y="28575"/>
                </a:moveTo>
                <a:lnTo>
                  <a:pt x="200040" y="28575"/>
                </a:lnTo>
                <a:lnTo>
                  <a:pt x="200040" y="57150"/>
                </a:lnTo>
                <a:lnTo>
                  <a:pt x="314340" y="57150"/>
                </a:lnTo>
                <a:lnTo>
                  <a:pt x="314340" y="28575"/>
                </a:lnTo>
                <a:close/>
              </a:path>
              <a:path w="1602104" h="85725">
                <a:moveTo>
                  <a:pt x="514350" y="28575"/>
                </a:moveTo>
                <a:lnTo>
                  <a:pt x="400050" y="28575"/>
                </a:lnTo>
                <a:lnTo>
                  <a:pt x="400050" y="57150"/>
                </a:lnTo>
                <a:lnTo>
                  <a:pt x="514350" y="57150"/>
                </a:lnTo>
                <a:lnTo>
                  <a:pt x="514350" y="28575"/>
                </a:lnTo>
                <a:close/>
              </a:path>
              <a:path w="1602104" h="85725">
                <a:moveTo>
                  <a:pt x="714390" y="28575"/>
                </a:moveTo>
                <a:lnTo>
                  <a:pt x="600090" y="28575"/>
                </a:lnTo>
                <a:lnTo>
                  <a:pt x="600090" y="57150"/>
                </a:lnTo>
                <a:lnTo>
                  <a:pt x="714390" y="57150"/>
                </a:lnTo>
                <a:lnTo>
                  <a:pt x="714390" y="28575"/>
                </a:lnTo>
                <a:close/>
              </a:path>
              <a:path w="1602104" h="85725">
                <a:moveTo>
                  <a:pt x="914400" y="28575"/>
                </a:moveTo>
                <a:lnTo>
                  <a:pt x="800100" y="28575"/>
                </a:lnTo>
                <a:lnTo>
                  <a:pt x="800100" y="57150"/>
                </a:lnTo>
                <a:lnTo>
                  <a:pt x="914400" y="57150"/>
                </a:lnTo>
                <a:lnTo>
                  <a:pt x="914400" y="28575"/>
                </a:lnTo>
                <a:close/>
              </a:path>
              <a:path w="1602104" h="85725">
                <a:moveTo>
                  <a:pt x="1114440" y="28575"/>
                </a:moveTo>
                <a:lnTo>
                  <a:pt x="1000140" y="28575"/>
                </a:lnTo>
                <a:lnTo>
                  <a:pt x="1000140" y="57150"/>
                </a:lnTo>
                <a:lnTo>
                  <a:pt x="1114440" y="57150"/>
                </a:lnTo>
                <a:lnTo>
                  <a:pt x="1114440" y="28575"/>
                </a:lnTo>
                <a:close/>
              </a:path>
              <a:path w="1602104" h="85725">
                <a:moveTo>
                  <a:pt x="1314450" y="28575"/>
                </a:moveTo>
                <a:lnTo>
                  <a:pt x="1200150" y="28575"/>
                </a:lnTo>
                <a:lnTo>
                  <a:pt x="1200150" y="57150"/>
                </a:lnTo>
                <a:lnTo>
                  <a:pt x="1314450" y="57150"/>
                </a:lnTo>
                <a:lnTo>
                  <a:pt x="1314450" y="28575"/>
                </a:lnTo>
                <a:close/>
              </a:path>
              <a:path w="1602104" h="85725">
                <a:moveTo>
                  <a:pt x="1514490" y="28575"/>
                </a:moveTo>
                <a:lnTo>
                  <a:pt x="1400190" y="28575"/>
                </a:lnTo>
                <a:lnTo>
                  <a:pt x="1400190" y="57150"/>
                </a:lnTo>
                <a:lnTo>
                  <a:pt x="1514490" y="57150"/>
                </a:lnTo>
                <a:lnTo>
                  <a:pt x="1514490" y="28575"/>
                </a:lnTo>
                <a:close/>
              </a:path>
              <a:path w="1602104" h="85725">
                <a:moveTo>
                  <a:pt x="1516258" y="0"/>
                </a:moveTo>
                <a:lnTo>
                  <a:pt x="1516258" y="85725"/>
                </a:lnTo>
                <a:lnTo>
                  <a:pt x="1601998" y="42921"/>
                </a:lnTo>
                <a:lnTo>
                  <a:pt x="1516258" y="0"/>
                </a:lnTo>
                <a:close/>
              </a:path>
            </a:pathLst>
          </a:custGeom>
          <a:solidFill>
            <a:srgbClr val="006FC0"/>
          </a:solidFill>
        </p:spPr>
        <p:txBody>
          <a:bodyPr wrap="square" lIns="0" tIns="0" rIns="0" bIns="0" rtlCol="0"/>
          <a:lstStyle/>
          <a:p>
            <a:endParaRPr sz="2400"/>
          </a:p>
        </p:txBody>
      </p:sp>
      <p:sp>
        <p:nvSpPr>
          <p:cNvPr id="34" name="object 34"/>
          <p:cNvSpPr txBox="1"/>
          <p:nvPr/>
        </p:nvSpPr>
        <p:spPr>
          <a:xfrm>
            <a:off x="2974850" y="2945636"/>
            <a:ext cx="1993053" cy="263320"/>
          </a:xfrm>
          <a:prstGeom prst="rect">
            <a:avLst/>
          </a:prstGeom>
        </p:spPr>
        <p:txBody>
          <a:bodyPr vert="horz" wrap="square" lIns="0" tIns="16933" rIns="0" bIns="0" rtlCol="0">
            <a:spAutoFit/>
          </a:bodyPr>
          <a:lstStyle/>
          <a:p>
            <a:pPr marL="16933">
              <a:spcBef>
                <a:spcPts val="133"/>
              </a:spcBef>
            </a:pPr>
            <a:r>
              <a:rPr sz="1600" spc="-7" dirty="0">
                <a:solidFill>
                  <a:srgbClr val="595959"/>
                </a:solidFill>
                <a:latin typeface="Calibri"/>
                <a:cs typeface="Calibri"/>
              </a:rPr>
              <a:t>Requests</a:t>
            </a:r>
            <a:r>
              <a:rPr sz="1600" spc="-20" dirty="0">
                <a:solidFill>
                  <a:srgbClr val="595959"/>
                </a:solidFill>
                <a:latin typeface="Calibri"/>
                <a:cs typeface="Calibri"/>
              </a:rPr>
              <a:t> </a:t>
            </a:r>
            <a:r>
              <a:rPr sz="1600" spc="-13" dirty="0">
                <a:solidFill>
                  <a:srgbClr val="595959"/>
                </a:solidFill>
                <a:latin typeface="Calibri"/>
                <a:cs typeface="Calibri"/>
              </a:rPr>
              <a:t>Dependencies</a:t>
            </a:r>
            <a:endParaRPr sz="1600">
              <a:latin typeface="Calibri"/>
              <a:cs typeface="Calibri"/>
            </a:endParaRPr>
          </a:p>
        </p:txBody>
      </p:sp>
      <p:grpSp>
        <p:nvGrpSpPr>
          <p:cNvPr id="35" name="object 35" hidden="1"/>
          <p:cNvGrpSpPr/>
          <p:nvPr/>
        </p:nvGrpSpPr>
        <p:grpSpPr>
          <a:xfrm>
            <a:off x="0" y="2032"/>
            <a:ext cx="12192000" cy="6856307"/>
            <a:chOff x="0" y="1524"/>
            <a:chExt cx="9144000" cy="5142230"/>
          </a:xfrm>
        </p:grpSpPr>
        <p:sp>
          <p:nvSpPr>
            <p:cNvPr id="36" name="object 36"/>
            <p:cNvSpPr/>
            <p:nvPr/>
          </p:nvSpPr>
          <p:spPr>
            <a:xfrm>
              <a:off x="5457566" y="2548127"/>
              <a:ext cx="1602105" cy="85725"/>
            </a:xfrm>
            <a:custGeom>
              <a:avLst/>
              <a:gdLst/>
              <a:ahLst/>
              <a:cxnLst/>
              <a:rect l="l" t="t" r="r" b="b"/>
              <a:pathLst>
                <a:path w="1602104" h="85725">
                  <a:moveTo>
                    <a:pt x="1601998" y="28575"/>
                  </a:moveTo>
                  <a:lnTo>
                    <a:pt x="1487698" y="28575"/>
                  </a:lnTo>
                  <a:lnTo>
                    <a:pt x="1487698" y="57150"/>
                  </a:lnTo>
                  <a:lnTo>
                    <a:pt x="1601998" y="57150"/>
                  </a:lnTo>
                  <a:lnTo>
                    <a:pt x="1601998" y="28575"/>
                  </a:lnTo>
                  <a:close/>
                </a:path>
                <a:path w="1602104" h="85725">
                  <a:moveTo>
                    <a:pt x="1401958" y="28575"/>
                  </a:moveTo>
                  <a:lnTo>
                    <a:pt x="1287658" y="28575"/>
                  </a:lnTo>
                  <a:lnTo>
                    <a:pt x="1287658" y="57150"/>
                  </a:lnTo>
                  <a:lnTo>
                    <a:pt x="1401958" y="57150"/>
                  </a:lnTo>
                  <a:lnTo>
                    <a:pt x="1401958" y="28575"/>
                  </a:lnTo>
                  <a:close/>
                </a:path>
                <a:path w="1602104" h="85725">
                  <a:moveTo>
                    <a:pt x="1201948" y="28575"/>
                  </a:moveTo>
                  <a:lnTo>
                    <a:pt x="1087648" y="28575"/>
                  </a:lnTo>
                  <a:lnTo>
                    <a:pt x="1087648" y="57150"/>
                  </a:lnTo>
                  <a:lnTo>
                    <a:pt x="1201948" y="57150"/>
                  </a:lnTo>
                  <a:lnTo>
                    <a:pt x="1201948" y="28575"/>
                  </a:lnTo>
                  <a:close/>
                </a:path>
                <a:path w="1602104" h="85725">
                  <a:moveTo>
                    <a:pt x="1001908" y="28575"/>
                  </a:moveTo>
                  <a:lnTo>
                    <a:pt x="887608" y="28575"/>
                  </a:lnTo>
                  <a:lnTo>
                    <a:pt x="887608" y="57150"/>
                  </a:lnTo>
                  <a:lnTo>
                    <a:pt x="1001908" y="57150"/>
                  </a:lnTo>
                  <a:lnTo>
                    <a:pt x="1001908" y="28575"/>
                  </a:lnTo>
                  <a:close/>
                </a:path>
                <a:path w="1602104" h="85725">
                  <a:moveTo>
                    <a:pt x="801898" y="28575"/>
                  </a:moveTo>
                  <a:lnTo>
                    <a:pt x="687598" y="28575"/>
                  </a:lnTo>
                  <a:lnTo>
                    <a:pt x="687598" y="57150"/>
                  </a:lnTo>
                  <a:lnTo>
                    <a:pt x="801898" y="57150"/>
                  </a:lnTo>
                  <a:lnTo>
                    <a:pt x="801898" y="28575"/>
                  </a:lnTo>
                  <a:close/>
                </a:path>
                <a:path w="1602104" h="85725">
                  <a:moveTo>
                    <a:pt x="601858" y="28575"/>
                  </a:moveTo>
                  <a:lnTo>
                    <a:pt x="487558" y="28575"/>
                  </a:lnTo>
                  <a:lnTo>
                    <a:pt x="487558" y="57150"/>
                  </a:lnTo>
                  <a:lnTo>
                    <a:pt x="601858" y="57150"/>
                  </a:lnTo>
                  <a:lnTo>
                    <a:pt x="601858" y="28575"/>
                  </a:lnTo>
                  <a:close/>
                </a:path>
                <a:path w="1602104" h="85725">
                  <a:moveTo>
                    <a:pt x="401848" y="28575"/>
                  </a:moveTo>
                  <a:lnTo>
                    <a:pt x="287548" y="28575"/>
                  </a:lnTo>
                  <a:lnTo>
                    <a:pt x="287548" y="57150"/>
                  </a:lnTo>
                  <a:lnTo>
                    <a:pt x="401848" y="57150"/>
                  </a:lnTo>
                  <a:lnTo>
                    <a:pt x="401848" y="28575"/>
                  </a:lnTo>
                  <a:close/>
                </a:path>
                <a:path w="1602104" h="85725">
                  <a:moveTo>
                    <a:pt x="201808" y="28575"/>
                  </a:moveTo>
                  <a:lnTo>
                    <a:pt x="87508" y="28575"/>
                  </a:lnTo>
                  <a:lnTo>
                    <a:pt x="87508" y="57150"/>
                  </a:lnTo>
                  <a:lnTo>
                    <a:pt x="201808" y="57150"/>
                  </a:lnTo>
                  <a:lnTo>
                    <a:pt x="201808" y="28575"/>
                  </a:lnTo>
                  <a:close/>
                </a:path>
                <a:path w="1602104" h="85725">
                  <a:moveTo>
                    <a:pt x="85740" y="0"/>
                  </a:moveTo>
                  <a:lnTo>
                    <a:pt x="0" y="42921"/>
                  </a:lnTo>
                  <a:lnTo>
                    <a:pt x="85740" y="85725"/>
                  </a:lnTo>
                  <a:lnTo>
                    <a:pt x="85740" y="0"/>
                  </a:lnTo>
                  <a:close/>
                </a:path>
              </a:pathLst>
            </a:custGeom>
            <a:solidFill>
              <a:srgbClr val="006FC0"/>
            </a:solidFill>
          </p:spPr>
          <p:txBody>
            <a:bodyPr wrap="square" lIns="0" tIns="0" rIns="0" bIns="0" rtlCol="0"/>
            <a:lstStyle/>
            <a:p>
              <a:endParaRPr sz="2400"/>
            </a:p>
          </p:txBody>
        </p:sp>
        <p:pic>
          <p:nvPicPr>
            <p:cNvPr id="37" name="object 37"/>
            <p:cNvPicPr/>
            <p:nvPr/>
          </p:nvPicPr>
          <p:blipFill>
            <a:blip r:embed="rId7" cstate="print"/>
            <a:stretch>
              <a:fillRect/>
            </a:stretch>
          </p:blipFill>
          <p:spPr>
            <a:xfrm>
              <a:off x="0" y="1524"/>
              <a:ext cx="9143999" cy="5141975"/>
            </a:xfrm>
            <a:prstGeom prst="rect">
              <a:avLst/>
            </a:prstGeom>
          </p:spPr>
        </p:pic>
      </p:grpSp>
      <p:sp>
        <p:nvSpPr>
          <p:cNvPr id="38" name="object 38"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
        <p:nvSpPr>
          <p:cNvPr id="39" name="Rectangle 38">
            <a:extLst>
              <a:ext uri="{FF2B5EF4-FFF2-40B4-BE49-F238E27FC236}">
                <a16:creationId xmlns:a16="http://schemas.microsoft.com/office/drawing/2014/main" id="{0FB094FA-E3C4-43FE-B56D-31B0CCA39086}"/>
              </a:ext>
            </a:extLst>
          </p:cNvPr>
          <p:cNvSpPr/>
          <p:nvPr/>
        </p:nvSpPr>
        <p:spPr>
          <a:xfrm>
            <a:off x="758268" y="1030784"/>
            <a:ext cx="10461112" cy="1200329"/>
          </a:xfrm>
          <a:prstGeom prst="rect">
            <a:avLst/>
          </a:prstGeom>
        </p:spPr>
        <p:txBody>
          <a:bodyPr wrap="square">
            <a:spAutoFit/>
          </a:bodyPr>
          <a:lstStyle/>
          <a:p>
            <a:pPr>
              <a:buFont typeface="Arial" panose="020B0604020202020204" pitchFamily="34" charset="0"/>
              <a:buChar char="•"/>
            </a:pPr>
            <a:r>
              <a:rPr lang="en-US" dirty="0">
                <a:solidFill>
                  <a:srgbClr val="51565E"/>
                </a:solidFill>
                <a:latin typeface="Roboto"/>
              </a:rPr>
              <a:t>Dependencies refer to the Java libraries required for the project. Repositories refer to the directories of packaged JAR files.</a:t>
            </a:r>
          </a:p>
          <a:p>
            <a:pPr>
              <a:buFont typeface="Arial" panose="020B0604020202020204" pitchFamily="34" charset="0"/>
              <a:buChar char="•"/>
            </a:pPr>
            <a:r>
              <a:rPr lang="en-US" dirty="0">
                <a:solidFill>
                  <a:srgbClr val="51565E"/>
                </a:solidFill>
                <a:latin typeface="Roboto"/>
              </a:rPr>
              <a:t>If the dependencies are not present in your local repository, then Maven downloads them from a central repository and stores them in the local repository</a:t>
            </a:r>
            <a:endParaRPr lang="en-US" b="0" i="0" dirty="0">
              <a:solidFill>
                <a:srgbClr val="51565E"/>
              </a:solidFill>
              <a:effectLst/>
              <a:latin typeface="Roboto"/>
            </a:endParaRPr>
          </a:p>
        </p:txBody>
      </p:sp>
    </p:spTree>
    <p:extLst>
      <p:ext uri="{BB962C8B-B14F-4D97-AF65-F5344CB8AC3E}">
        <p14:creationId xmlns:p14="http://schemas.microsoft.com/office/powerpoint/2010/main" val="29164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5123" y="4892043"/>
            <a:ext cx="5759027" cy="832771"/>
          </a:xfrm>
          <a:prstGeom prst="rect">
            <a:avLst/>
          </a:prstGeom>
        </p:spPr>
        <p:txBody>
          <a:bodyPr vert="horz" wrap="square" lIns="0" tIns="22013" rIns="0" bIns="0" rtlCol="0">
            <a:spAutoFit/>
          </a:bodyPr>
          <a:lstStyle/>
          <a:p>
            <a:pPr marL="16933">
              <a:spcBef>
                <a:spcPts val="173"/>
              </a:spcBef>
            </a:pPr>
            <a:r>
              <a:rPr sz="5267" spc="-40" dirty="0">
                <a:solidFill>
                  <a:srgbClr val="7F7F7F"/>
                </a:solidFill>
                <a:latin typeface="Arial"/>
                <a:cs typeface="Arial"/>
              </a:rPr>
              <a:t>Building</a:t>
            </a:r>
            <a:r>
              <a:rPr sz="5267" spc="427" dirty="0">
                <a:solidFill>
                  <a:srgbClr val="7F7F7F"/>
                </a:solidFill>
                <a:latin typeface="Arial"/>
                <a:cs typeface="Arial"/>
              </a:rPr>
              <a:t> </a:t>
            </a:r>
            <a:r>
              <a:rPr sz="5267" spc="7" dirty="0">
                <a:solidFill>
                  <a:srgbClr val="7F7F7F"/>
                </a:solidFill>
                <a:latin typeface="Arial"/>
                <a:cs typeface="Arial"/>
              </a:rPr>
              <a:t>POM</a:t>
            </a:r>
            <a:r>
              <a:rPr sz="5267" spc="173" dirty="0">
                <a:solidFill>
                  <a:srgbClr val="7F7F7F"/>
                </a:solidFill>
                <a:latin typeface="Arial"/>
                <a:cs typeface="Arial"/>
              </a:rPr>
              <a:t> </a:t>
            </a:r>
            <a:r>
              <a:rPr sz="5267" spc="-40" dirty="0">
                <a:solidFill>
                  <a:srgbClr val="7F7F7F"/>
                </a:solidFill>
                <a:latin typeface="Arial"/>
                <a:cs typeface="Arial"/>
              </a:rPr>
              <a:t>Files</a:t>
            </a:r>
            <a:endParaRPr sz="5267">
              <a:latin typeface="Arial"/>
              <a:cs typeface="Arial"/>
            </a:endParaRPr>
          </a:p>
        </p:txBody>
      </p:sp>
      <p:grpSp>
        <p:nvGrpSpPr>
          <p:cNvPr id="3" name="object 3"/>
          <p:cNvGrpSpPr/>
          <p:nvPr/>
        </p:nvGrpSpPr>
        <p:grpSpPr>
          <a:xfrm>
            <a:off x="0" y="2032"/>
            <a:ext cx="12192000" cy="6856307"/>
            <a:chOff x="0" y="1524"/>
            <a:chExt cx="9144000" cy="5142230"/>
          </a:xfrm>
        </p:grpSpPr>
        <p:pic>
          <p:nvPicPr>
            <p:cNvPr id="4" name="object 4"/>
            <p:cNvPicPr/>
            <p:nvPr/>
          </p:nvPicPr>
          <p:blipFill>
            <a:blip r:embed="rId2" cstate="print"/>
            <a:stretch>
              <a:fillRect/>
            </a:stretch>
          </p:blipFill>
          <p:spPr>
            <a:xfrm>
              <a:off x="3241365" y="532862"/>
              <a:ext cx="2870678" cy="2896309"/>
            </a:xfrm>
            <a:prstGeom prst="rect">
              <a:avLst/>
            </a:prstGeom>
          </p:spPr>
        </p:pic>
        <p:pic>
          <p:nvPicPr>
            <p:cNvPr id="5" name="object 5" hidden="1"/>
            <p:cNvPicPr/>
            <p:nvPr/>
          </p:nvPicPr>
          <p:blipFill>
            <a:blip r:embed="rId3" cstate="print"/>
            <a:stretch>
              <a:fillRect/>
            </a:stretch>
          </p:blipFill>
          <p:spPr>
            <a:xfrm>
              <a:off x="0" y="1524"/>
              <a:ext cx="9143999" cy="5141975"/>
            </a:xfrm>
            <a:prstGeom prst="rect">
              <a:avLst/>
            </a:prstGeom>
          </p:spPr>
        </p:pic>
      </p:grpSp>
      <p:sp>
        <p:nvSpPr>
          <p:cNvPr id="6" name="object 6"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847" y="186770"/>
            <a:ext cx="6401647" cy="586550"/>
          </a:xfrm>
          <a:prstGeom prst="rect">
            <a:avLst/>
          </a:prstGeom>
        </p:spPr>
        <p:txBody>
          <a:bodyPr vert="horz" wrap="square" lIns="0" tIns="22013" rIns="0" bIns="0" rtlCol="0">
            <a:spAutoFit/>
          </a:bodyPr>
          <a:lstStyle/>
          <a:p>
            <a:pPr marL="16933">
              <a:spcBef>
                <a:spcPts val="173"/>
              </a:spcBef>
            </a:pPr>
            <a:r>
              <a:rPr sz="3667" b="1" spc="27" dirty="0">
                <a:solidFill>
                  <a:srgbClr val="5F4778"/>
                </a:solidFill>
                <a:latin typeface="Calibri"/>
                <a:cs typeface="Calibri"/>
              </a:rPr>
              <a:t>POM</a:t>
            </a:r>
            <a:r>
              <a:rPr sz="3667" b="1" spc="20" dirty="0">
                <a:solidFill>
                  <a:srgbClr val="5F4778"/>
                </a:solidFill>
                <a:latin typeface="Calibri"/>
                <a:cs typeface="Calibri"/>
              </a:rPr>
              <a:t> </a:t>
            </a:r>
            <a:r>
              <a:rPr sz="3667" b="1" spc="7" dirty="0">
                <a:solidFill>
                  <a:srgbClr val="5F4778"/>
                </a:solidFill>
                <a:latin typeface="Calibri"/>
                <a:cs typeface="Calibri"/>
              </a:rPr>
              <a:t>(Project</a:t>
            </a:r>
            <a:r>
              <a:rPr sz="3667" b="1" spc="73" dirty="0">
                <a:solidFill>
                  <a:srgbClr val="5F4778"/>
                </a:solidFill>
                <a:latin typeface="Calibri"/>
                <a:cs typeface="Calibri"/>
              </a:rPr>
              <a:t> </a:t>
            </a:r>
            <a:r>
              <a:rPr sz="3667" b="1" dirty="0">
                <a:solidFill>
                  <a:srgbClr val="5F4778"/>
                </a:solidFill>
                <a:latin typeface="Calibri"/>
                <a:cs typeface="Calibri"/>
              </a:rPr>
              <a:t>Object</a:t>
            </a:r>
            <a:r>
              <a:rPr sz="3667" b="1" spc="173" dirty="0">
                <a:solidFill>
                  <a:srgbClr val="5F4778"/>
                </a:solidFill>
                <a:latin typeface="Calibri"/>
                <a:cs typeface="Calibri"/>
              </a:rPr>
              <a:t> </a:t>
            </a:r>
            <a:r>
              <a:rPr sz="3667" b="1" spc="13" dirty="0">
                <a:solidFill>
                  <a:srgbClr val="5F4778"/>
                </a:solidFill>
                <a:latin typeface="Calibri"/>
                <a:cs typeface="Calibri"/>
              </a:rPr>
              <a:t>Model)</a:t>
            </a:r>
            <a:r>
              <a:rPr sz="3667" b="1" spc="107" dirty="0">
                <a:solidFill>
                  <a:srgbClr val="5F4778"/>
                </a:solidFill>
                <a:latin typeface="Calibri"/>
                <a:cs typeface="Calibri"/>
              </a:rPr>
              <a:t> </a:t>
            </a:r>
            <a:r>
              <a:rPr sz="3667" b="1" dirty="0">
                <a:solidFill>
                  <a:srgbClr val="5F4778"/>
                </a:solidFill>
                <a:latin typeface="Calibri"/>
                <a:cs typeface="Calibri"/>
              </a:rPr>
              <a:t>File</a:t>
            </a:r>
            <a:endParaRPr sz="3667">
              <a:latin typeface="Calibri"/>
              <a:cs typeface="Calibri"/>
            </a:endParaRPr>
          </a:p>
        </p:txBody>
      </p:sp>
      <p:grpSp>
        <p:nvGrpSpPr>
          <p:cNvPr id="3" name="object 3"/>
          <p:cNvGrpSpPr/>
          <p:nvPr/>
        </p:nvGrpSpPr>
        <p:grpSpPr>
          <a:xfrm>
            <a:off x="368300" y="1257279"/>
            <a:ext cx="11480800" cy="1104900"/>
            <a:chOff x="276225" y="942959"/>
            <a:chExt cx="8610600" cy="828675"/>
          </a:xfrm>
        </p:grpSpPr>
        <p:pic>
          <p:nvPicPr>
            <p:cNvPr id="4" name="object 4"/>
            <p:cNvPicPr/>
            <p:nvPr/>
          </p:nvPicPr>
          <p:blipFill>
            <a:blip r:embed="rId2" cstate="print"/>
            <a:stretch>
              <a:fillRect/>
            </a:stretch>
          </p:blipFill>
          <p:spPr>
            <a:xfrm>
              <a:off x="276225" y="942959"/>
              <a:ext cx="8610600" cy="828675"/>
            </a:xfrm>
            <a:prstGeom prst="rect">
              <a:avLst/>
            </a:prstGeom>
          </p:spPr>
        </p:pic>
        <p:pic>
          <p:nvPicPr>
            <p:cNvPr id="5" name="object 5"/>
            <p:cNvPicPr/>
            <p:nvPr/>
          </p:nvPicPr>
          <p:blipFill>
            <a:blip r:embed="rId3" cstate="print"/>
            <a:stretch>
              <a:fillRect/>
            </a:stretch>
          </p:blipFill>
          <p:spPr>
            <a:xfrm>
              <a:off x="600075" y="1019159"/>
              <a:ext cx="8010540" cy="723900"/>
            </a:xfrm>
            <a:prstGeom prst="rect">
              <a:avLst/>
            </a:prstGeom>
          </p:spPr>
        </p:pic>
        <p:sp>
          <p:nvSpPr>
            <p:cNvPr id="6" name="object 6"/>
            <p:cNvSpPr/>
            <p:nvPr/>
          </p:nvSpPr>
          <p:spPr>
            <a:xfrm>
              <a:off x="301561" y="969507"/>
              <a:ext cx="8502015" cy="719455"/>
            </a:xfrm>
            <a:custGeom>
              <a:avLst/>
              <a:gdLst/>
              <a:ahLst/>
              <a:cxnLst/>
              <a:rect l="l" t="t" r="r" b="b"/>
              <a:pathLst>
                <a:path w="8502015" h="719455">
                  <a:moveTo>
                    <a:pt x="8382068" y="0"/>
                  </a:moveTo>
                  <a:lnTo>
                    <a:pt x="119885" y="0"/>
                  </a:lnTo>
                  <a:lnTo>
                    <a:pt x="73220" y="9413"/>
                  </a:lnTo>
                  <a:lnTo>
                    <a:pt x="35113" y="35093"/>
                  </a:lnTo>
                  <a:lnTo>
                    <a:pt x="9421" y="73204"/>
                  </a:lnTo>
                  <a:lnTo>
                    <a:pt x="0" y="119908"/>
                  </a:lnTo>
                  <a:lnTo>
                    <a:pt x="0" y="599450"/>
                  </a:lnTo>
                  <a:lnTo>
                    <a:pt x="9421" y="646097"/>
                  </a:lnTo>
                  <a:lnTo>
                    <a:pt x="35113" y="684203"/>
                  </a:lnTo>
                  <a:lnTo>
                    <a:pt x="73220" y="709902"/>
                  </a:lnTo>
                  <a:lnTo>
                    <a:pt x="119885" y="719327"/>
                  </a:lnTo>
                  <a:lnTo>
                    <a:pt x="8382068" y="719327"/>
                  </a:lnTo>
                  <a:lnTo>
                    <a:pt x="8428715" y="709902"/>
                  </a:lnTo>
                  <a:lnTo>
                    <a:pt x="8466821" y="684203"/>
                  </a:lnTo>
                  <a:lnTo>
                    <a:pt x="8492520" y="646097"/>
                  </a:lnTo>
                  <a:lnTo>
                    <a:pt x="8501946" y="599450"/>
                  </a:lnTo>
                  <a:lnTo>
                    <a:pt x="8501946" y="119908"/>
                  </a:lnTo>
                  <a:lnTo>
                    <a:pt x="8492520" y="73204"/>
                  </a:lnTo>
                  <a:lnTo>
                    <a:pt x="8466821" y="35093"/>
                  </a:lnTo>
                  <a:lnTo>
                    <a:pt x="8428715" y="9413"/>
                  </a:lnTo>
                  <a:lnTo>
                    <a:pt x="8382068" y="0"/>
                  </a:lnTo>
                  <a:close/>
                </a:path>
              </a:pathLst>
            </a:custGeom>
            <a:solidFill>
              <a:srgbClr val="FFFFFF"/>
            </a:solidFill>
          </p:spPr>
          <p:txBody>
            <a:bodyPr wrap="square" lIns="0" tIns="0" rIns="0" bIns="0" rtlCol="0"/>
            <a:lstStyle/>
            <a:p>
              <a:endParaRPr sz="2400"/>
            </a:p>
          </p:txBody>
        </p:sp>
        <p:sp>
          <p:nvSpPr>
            <p:cNvPr id="7" name="object 7"/>
            <p:cNvSpPr/>
            <p:nvPr/>
          </p:nvSpPr>
          <p:spPr>
            <a:xfrm>
              <a:off x="301561" y="969507"/>
              <a:ext cx="8502015" cy="719455"/>
            </a:xfrm>
            <a:custGeom>
              <a:avLst/>
              <a:gdLst/>
              <a:ahLst/>
              <a:cxnLst/>
              <a:rect l="l" t="t" r="r" b="b"/>
              <a:pathLst>
                <a:path w="8502015" h="719455">
                  <a:moveTo>
                    <a:pt x="0" y="119908"/>
                  </a:moveTo>
                  <a:lnTo>
                    <a:pt x="9421" y="73204"/>
                  </a:lnTo>
                  <a:lnTo>
                    <a:pt x="35113" y="35093"/>
                  </a:lnTo>
                  <a:lnTo>
                    <a:pt x="73220" y="9413"/>
                  </a:lnTo>
                  <a:lnTo>
                    <a:pt x="119885" y="0"/>
                  </a:lnTo>
                  <a:lnTo>
                    <a:pt x="8382068" y="0"/>
                  </a:lnTo>
                  <a:lnTo>
                    <a:pt x="8428715" y="9413"/>
                  </a:lnTo>
                  <a:lnTo>
                    <a:pt x="8466821" y="35093"/>
                  </a:lnTo>
                  <a:lnTo>
                    <a:pt x="8492520" y="73204"/>
                  </a:lnTo>
                  <a:lnTo>
                    <a:pt x="8501946" y="119908"/>
                  </a:lnTo>
                  <a:lnTo>
                    <a:pt x="8501946" y="599450"/>
                  </a:lnTo>
                  <a:lnTo>
                    <a:pt x="8492520" y="646097"/>
                  </a:lnTo>
                  <a:lnTo>
                    <a:pt x="8466821" y="684203"/>
                  </a:lnTo>
                  <a:lnTo>
                    <a:pt x="8428715" y="709902"/>
                  </a:lnTo>
                  <a:lnTo>
                    <a:pt x="8382068" y="719327"/>
                  </a:lnTo>
                  <a:lnTo>
                    <a:pt x="119885" y="719327"/>
                  </a:lnTo>
                  <a:lnTo>
                    <a:pt x="73220" y="709902"/>
                  </a:lnTo>
                  <a:lnTo>
                    <a:pt x="35113" y="684203"/>
                  </a:lnTo>
                  <a:lnTo>
                    <a:pt x="9421" y="646097"/>
                  </a:lnTo>
                  <a:lnTo>
                    <a:pt x="0" y="599450"/>
                  </a:lnTo>
                  <a:lnTo>
                    <a:pt x="0" y="119908"/>
                  </a:lnTo>
                  <a:close/>
                </a:path>
              </a:pathLst>
            </a:custGeom>
            <a:ln w="28574">
              <a:solidFill>
                <a:srgbClr val="5F4778"/>
              </a:solidFill>
            </a:ln>
          </p:spPr>
          <p:txBody>
            <a:bodyPr wrap="square" lIns="0" tIns="0" rIns="0" bIns="0" rtlCol="0"/>
            <a:lstStyle/>
            <a:p>
              <a:endParaRPr sz="2400"/>
            </a:p>
          </p:txBody>
        </p:sp>
      </p:grpSp>
      <p:sp>
        <p:nvSpPr>
          <p:cNvPr id="8" name="object 8"/>
          <p:cNvSpPr txBox="1"/>
          <p:nvPr/>
        </p:nvSpPr>
        <p:spPr>
          <a:xfrm>
            <a:off x="974095" y="1448219"/>
            <a:ext cx="10196407" cy="593945"/>
          </a:xfrm>
          <a:prstGeom prst="rect">
            <a:avLst/>
          </a:prstGeom>
        </p:spPr>
        <p:txBody>
          <a:bodyPr vert="horz" wrap="square" lIns="0" tIns="12700" rIns="0" bIns="0" rtlCol="0">
            <a:spAutoFit/>
          </a:bodyPr>
          <a:lstStyle/>
          <a:p>
            <a:pPr marL="1275048" marR="6773" indent="-1258961">
              <a:lnSpc>
                <a:spcPct val="102899"/>
              </a:lnSpc>
              <a:spcBef>
                <a:spcPts val="100"/>
              </a:spcBef>
            </a:pPr>
            <a:r>
              <a:rPr sz="1867" spc="7" dirty="0">
                <a:latin typeface="Calibri"/>
                <a:cs typeface="Calibri"/>
              </a:rPr>
              <a:t>Every</a:t>
            </a:r>
            <a:r>
              <a:rPr sz="1867" spc="-80" dirty="0">
                <a:latin typeface="Calibri"/>
                <a:cs typeface="Calibri"/>
              </a:rPr>
              <a:t> </a:t>
            </a:r>
            <a:r>
              <a:rPr sz="1867" spc="7" dirty="0">
                <a:latin typeface="Calibri"/>
                <a:cs typeface="Calibri"/>
              </a:rPr>
              <a:t>Maven</a:t>
            </a:r>
            <a:r>
              <a:rPr sz="1867" spc="-127" dirty="0">
                <a:latin typeface="Calibri"/>
                <a:cs typeface="Calibri"/>
              </a:rPr>
              <a:t> </a:t>
            </a:r>
            <a:r>
              <a:rPr sz="1867" spc="13" dirty="0">
                <a:latin typeface="Calibri"/>
                <a:cs typeface="Calibri"/>
              </a:rPr>
              <a:t>project</a:t>
            </a:r>
            <a:r>
              <a:rPr sz="1867" spc="-160" dirty="0">
                <a:latin typeface="Calibri"/>
                <a:cs typeface="Calibri"/>
              </a:rPr>
              <a:t> </a:t>
            </a:r>
            <a:r>
              <a:rPr sz="1867" dirty="0">
                <a:latin typeface="Calibri"/>
                <a:cs typeface="Calibri"/>
              </a:rPr>
              <a:t>directory</a:t>
            </a:r>
            <a:r>
              <a:rPr sz="1867" spc="-80" dirty="0">
                <a:latin typeface="Calibri"/>
                <a:cs typeface="Calibri"/>
              </a:rPr>
              <a:t> </a:t>
            </a:r>
            <a:r>
              <a:rPr sz="1867" spc="-7" dirty="0">
                <a:latin typeface="Calibri"/>
                <a:cs typeface="Calibri"/>
              </a:rPr>
              <a:t>needs</a:t>
            </a:r>
            <a:r>
              <a:rPr sz="1867" spc="47" dirty="0">
                <a:latin typeface="Calibri"/>
                <a:cs typeface="Calibri"/>
              </a:rPr>
              <a:t> </a:t>
            </a:r>
            <a:r>
              <a:rPr sz="1867" spc="13" dirty="0">
                <a:latin typeface="Calibri"/>
                <a:cs typeface="Calibri"/>
              </a:rPr>
              <a:t>a </a:t>
            </a:r>
            <a:r>
              <a:rPr sz="1867" b="1" spc="-7" dirty="0">
                <a:latin typeface="Calibri"/>
                <a:cs typeface="Calibri"/>
              </a:rPr>
              <a:t>pom.xml</a:t>
            </a:r>
            <a:r>
              <a:rPr sz="1867" b="1" spc="27" dirty="0">
                <a:latin typeface="Calibri"/>
                <a:cs typeface="Calibri"/>
              </a:rPr>
              <a:t> </a:t>
            </a:r>
            <a:r>
              <a:rPr sz="1867" spc="-13" dirty="0">
                <a:latin typeface="Calibri"/>
                <a:cs typeface="Calibri"/>
              </a:rPr>
              <a:t>file.</a:t>
            </a:r>
            <a:r>
              <a:rPr sz="1867" dirty="0">
                <a:latin typeface="Calibri"/>
                <a:cs typeface="Calibri"/>
              </a:rPr>
              <a:t> </a:t>
            </a:r>
            <a:r>
              <a:rPr sz="1867" spc="7" dirty="0">
                <a:latin typeface="Calibri"/>
                <a:cs typeface="Calibri"/>
              </a:rPr>
              <a:t>These</a:t>
            </a:r>
            <a:r>
              <a:rPr sz="1867" spc="-67" dirty="0">
                <a:latin typeface="Calibri"/>
                <a:cs typeface="Calibri"/>
              </a:rPr>
              <a:t> </a:t>
            </a:r>
            <a:r>
              <a:rPr sz="1867" spc="-13" dirty="0">
                <a:latin typeface="Calibri"/>
                <a:cs typeface="Calibri"/>
              </a:rPr>
              <a:t>files</a:t>
            </a:r>
            <a:r>
              <a:rPr sz="1867" spc="40" dirty="0">
                <a:latin typeface="Calibri"/>
                <a:cs typeface="Calibri"/>
              </a:rPr>
              <a:t> </a:t>
            </a:r>
            <a:r>
              <a:rPr sz="1867" spc="-7" dirty="0">
                <a:latin typeface="Calibri"/>
                <a:cs typeface="Calibri"/>
              </a:rPr>
              <a:t>contain</a:t>
            </a:r>
            <a:r>
              <a:rPr sz="1867" spc="-13" dirty="0">
                <a:latin typeface="Calibri"/>
                <a:cs typeface="Calibri"/>
              </a:rPr>
              <a:t> </a:t>
            </a:r>
            <a:r>
              <a:rPr sz="1867" spc="-7" dirty="0">
                <a:latin typeface="Calibri"/>
                <a:cs typeface="Calibri"/>
              </a:rPr>
              <a:t>all</a:t>
            </a:r>
            <a:r>
              <a:rPr sz="1867" spc="53" dirty="0">
                <a:latin typeface="Calibri"/>
                <a:cs typeface="Calibri"/>
              </a:rPr>
              <a:t> </a:t>
            </a:r>
            <a:r>
              <a:rPr sz="1867" spc="-20" dirty="0">
                <a:latin typeface="Calibri"/>
                <a:cs typeface="Calibri"/>
              </a:rPr>
              <a:t>details</a:t>
            </a:r>
            <a:r>
              <a:rPr sz="1867" spc="33" dirty="0">
                <a:latin typeface="Calibri"/>
                <a:cs typeface="Calibri"/>
              </a:rPr>
              <a:t> </a:t>
            </a:r>
            <a:r>
              <a:rPr sz="1867" spc="13" dirty="0">
                <a:latin typeface="Calibri"/>
                <a:cs typeface="Calibri"/>
              </a:rPr>
              <a:t>necessary</a:t>
            </a:r>
            <a:r>
              <a:rPr sz="1867" spc="-80" dirty="0">
                <a:latin typeface="Calibri"/>
                <a:cs typeface="Calibri"/>
              </a:rPr>
              <a:t> </a:t>
            </a:r>
            <a:r>
              <a:rPr sz="1867" spc="13" dirty="0">
                <a:latin typeface="Calibri"/>
                <a:cs typeface="Calibri"/>
              </a:rPr>
              <a:t>for</a:t>
            </a:r>
            <a:r>
              <a:rPr sz="1867" spc="-87" dirty="0">
                <a:latin typeface="Calibri"/>
                <a:cs typeface="Calibri"/>
              </a:rPr>
              <a:t> </a:t>
            </a:r>
            <a:r>
              <a:rPr sz="1867" spc="7" dirty="0">
                <a:latin typeface="Calibri"/>
                <a:cs typeface="Calibri"/>
              </a:rPr>
              <a:t>Maven</a:t>
            </a:r>
            <a:r>
              <a:rPr sz="1867" spc="-120" dirty="0">
                <a:latin typeface="Calibri"/>
                <a:cs typeface="Calibri"/>
              </a:rPr>
              <a:t> </a:t>
            </a:r>
            <a:r>
              <a:rPr sz="1867" spc="-7" dirty="0">
                <a:latin typeface="Calibri"/>
                <a:cs typeface="Calibri"/>
              </a:rPr>
              <a:t>to </a:t>
            </a:r>
            <a:r>
              <a:rPr sz="1867" spc="-400" dirty="0">
                <a:latin typeface="Calibri"/>
                <a:cs typeface="Calibri"/>
              </a:rPr>
              <a:t> </a:t>
            </a:r>
            <a:r>
              <a:rPr sz="1867" spc="-7" dirty="0">
                <a:latin typeface="Calibri"/>
                <a:cs typeface="Calibri"/>
              </a:rPr>
              <a:t>effectively</a:t>
            </a:r>
            <a:r>
              <a:rPr sz="1867" spc="-93" dirty="0">
                <a:latin typeface="Calibri"/>
                <a:cs typeface="Calibri"/>
              </a:rPr>
              <a:t> </a:t>
            </a:r>
            <a:r>
              <a:rPr sz="1867" spc="-13" dirty="0">
                <a:latin typeface="Calibri"/>
                <a:cs typeface="Calibri"/>
              </a:rPr>
              <a:t>execute</a:t>
            </a:r>
            <a:r>
              <a:rPr sz="1867" spc="27" dirty="0">
                <a:latin typeface="Calibri"/>
                <a:cs typeface="Calibri"/>
              </a:rPr>
              <a:t> </a:t>
            </a:r>
            <a:r>
              <a:rPr sz="1867" spc="13" dirty="0">
                <a:latin typeface="Calibri"/>
                <a:cs typeface="Calibri"/>
              </a:rPr>
              <a:t>a</a:t>
            </a:r>
            <a:r>
              <a:rPr sz="1867" spc="-33" dirty="0">
                <a:latin typeface="Calibri"/>
                <a:cs typeface="Calibri"/>
              </a:rPr>
              <a:t> </a:t>
            </a:r>
            <a:r>
              <a:rPr sz="1867" spc="7" dirty="0">
                <a:latin typeface="Calibri"/>
                <a:cs typeface="Calibri"/>
              </a:rPr>
              <a:t>project.</a:t>
            </a:r>
            <a:r>
              <a:rPr sz="1867" spc="-107" dirty="0">
                <a:latin typeface="Calibri"/>
                <a:cs typeface="Calibri"/>
              </a:rPr>
              <a:t> </a:t>
            </a:r>
            <a:r>
              <a:rPr sz="1867" dirty="0">
                <a:latin typeface="Calibri"/>
                <a:cs typeface="Calibri"/>
              </a:rPr>
              <a:t>The</a:t>
            </a:r>
            <a:r>
              <a:rPr sz="1867" spc="-73" dirty="0">
                <a:latin typeface="Calibri"/>
                <a:cs typeface="Calibri"/>
              </a:rPr>
              <a:t> </a:t>
            </a:r>
            <a:r>
              <a:rPr sz="1867" spc="40" dirty="0">
                <a:latin typeface="Calibri"/>
                <a:cs typeface="Calibri"/>
              </a:rPr>
              <a:t>POM</a:t>
            </a:r>
            <a:r>
              <a:rPr sz="1867" spc="-147" dirty="0">
                <a:latin typeface="Calibri"/>
                <a:cs typeface="Calibri"/>
              </a:rPr>
              <a:t> </a:t>
            </a:r>
            <a:r>
              <a:rPr sz="1867" spc="-7" dirty="0">
                <a:latin typeface="Calibri"/>
                <a:cs typeface="Calibri"/>
              </a:rPr>
              <a:t>file</a:t>
            </a:r>
            <a:r>
              <a:rPr sz="1867" spc="27" dirty="0">
                <a:latin typeface="Calibri"/>
                <a:cs typeface="Calibri"/>
              </a:rPr>
              <a:t> </a:t>
            </a:r>
            <a:r>
              <a:rPr sz="1867" spc="-13" dirty="0">
                <a:latin typeface="Calibri"/>
                <a:cs typeface="Calibri"/>
              </a:rPr>
              <a:t>is</a:t>
            </a:r>
            <a:r>
              <a:rPr sz="1867" spc="27" dirty="0">
                <a:latin typeface="Calibri"/>
                <a:cs typeface="Calibri"/>
              </a:rPr>
              <a:t> </a:t>
            </a:r>
            <a:r>
              <a:rPr sz="1867" spc="7" dirty="0">
                <a:latin typeface="Calibri"/>
                <a:cs typeface="Calibri"/>
              </a:rPr>
              <a:t>stored</a:t>
            </a:r>
            <a:r>
              <a:rPr sz="1867" spc="-127" dirty="0">
                <a:latin typeface="Calibri"/>
                <a:cs typeface="Calibri"/>
              </a:rPr>
              <a:t> </a:t>
            </a:r>
            <a:r>
              <a:rPr sz="1867" spc="-7" dirty="0">
                <a:latin typeface="Calibri"/>
                <a:cs typeface="Calibri"/>
              </a:rPr>
              <a:t>in</a:t>
            </a:r>
            <a:r>
              <a:rPr sz="1867" spc="-20" dirty="0">
                <a:latin typeface="Calibri"/>
                <a:cs typeface="Calibri"/>
              </a:rPr>
              <a:t> </a:t>
            </a:r>
            <a:r>
              <a:rPr sz="1867" spc="20" dirty="0">
                <a:latin typeface="Calibri"/>
                <a:cs typeface="Calibri"/>
              </a:rPr>
              <a:t>'src'</a:t>
            </a:r>
            <a:r>
              <a:rPr sz="1867" spc="-147" dirty="0">
                <a:latin typeface="Calibri"/>
                <a:cs typeface="Calibri"/>
              </a:rPr>
              <a:t> </a:t>
            </a:r>
            <a:r>
              <a:rPr sz="1867" spc="7" dirty="0">
                <a:latin typeface="Calibri"/>
                <a:cs typeface="Calibri"/>
              </a:rPr>
              <a:t>or</a:t>
            </a:r>
            <a:r>
              <a:rPr sz="1867" spc="-93" dirty="0">
                <a:latin typeface="Calibri"/>
                <a:cs typeface="Calibri"/>
              </a:rPr>
              <a:t> </a:t>
            </a:r>
            <a:r>
              <a:rPr sz="1867" spc="-7" dirty="0">
                <a:latin typeface="Calibri"/>
                <a:cs typeface="Calibri"/>
              </a:rPr>
              <a:t>in</a:t>
            </a:r>
            <a:r>
              <a:rPr sz="1867" spc="73" dirty="0">
                <a:latin typeface="Calibri"/>
                <a:cs typeface="Calibri"/>
              </a:rPr>
              <a:t> </a:t>
            </a:r>
            <a:r>
              <a:rPr sz="1867" dirty="0">
                <a:latin typeface="Calibri"/>
                <a:cs typeface="Calibri"/>
              </a:rPr>
              <a:t>the</a:t>
            </a:r>
            <a:r>
              <a:rPr sz="1867" spc="-73" dirty="0">
                <a:latin typeface="Calibri"/>
                <a:cs typeface="Calibri"/>
              </a:rPr>
              <a:t> </a:t>
            </a:r>
            <a:r>
              <a:rPr sz="1867" spc="20" dirty="0">
                <a:latin typeface="Calibri"/>
                <a:cs typeface="Calibri"/>
              </a:rPr>
              <a:t>root</a:t>
            </a:r>
            <a:r>
              <a:rPr sz="1867" spc="-60" dirty="0">
                <a:latin typeface="Calibri"/>
                <a:cs typeface="Calibri"/>
              </a:rPr>
              <a:t> </a:t>
            </a:r>
            <a:r>
              <a:rPr sz="1867" dirty="0">
                <a:latin typeface="Calibri"/>
                <a:cs typeface="Calibri"/>
              </a:rPr>
              <a:t>directory</a:t>
            </a:r>
            <a:endParaRPr sz="1867">
              <a:latin typeface="Calibri"/>
              <a:cs typeface="Calibri"/>
            </a:endParaRPr>
          </a:p>
        </p:txBody>
      </p:sp>
      <p:grpSp>
        <p:nvGrpSpPr>
          <p:cNvPr id="9" name="object 9"/>
          <p:cNvGrpSpPr/>
          <p:nvPr/>
        </p:nvGrpSpPr>
        <p:grpSpPr>
          <a:xfrm>
            <a:off x="0" y="2032"/>
            <a:ext cx="12192000" cy="6856307"/>
            <a:chOff x="0" y="1524"/>
            <a:chExt cx="9144000" cy="5142230"/>
          </a:xfrm>
        </p:grpSpPr>
        <p:pic>
          <p:nvPicPr>
            <p:cNvPr id="10" name="object 10"/>
            <p:cNvPicPr/>
            <p:nvPr/>
          </p:nvPicPr>
          <p:blipFill>
            <a:blip r:embed="rId4" cstate="print"/>
            <a:stretch>
              <a:fillRect/>
            </a:stretch>
          </p:blipFill>
          <p:spPr>
            <a:xfrm>
              <a:off x="2342388" y="2048926"/>
              <a:ext cx="3616452" cy="2605381"/>
            </a:xfrm>
            <a:prstGeom prst="rect">
              <a:avLst/>
            </a:prstGeom>
          </p:spPr>
        </p:pic>
        <p:pic>
          <p:nvPicPr>
            <p:cNvPr id="11" name="object 11" hidden="1"/>
            <p:cNvPicPr/>
            <p:nvPr/>
          </p:nvPicPr>
          <p:blipFill>
            <a:blip r:embed="rId5" cstate="print"/>
            <a:stretch>
              <a:fillRect/>
            </a:stretch>
          </p:blipFill>
          <p:spPr>
            <a:xfrm>
              <a:off x="0" y="1524"/>
              <a:ext cx="9143999" cy="5141975"/>
            </a:xfrm>
            <a:prstGeom prst="rect">
              <a:avLst/>
            </a:prstGeom>
          </p:spPr>
        </p:pic>
      </p:grpSp>
      <p:sp>
        <p:nvSpPr>
          <p:cNvPr id="12" name="object 12" hidden="1"/>
          <p:cNvSpPr txBox="1">
            <a:spLocks noGrp="1"/>
          </p:cNvSpPr>
          <p:nvPr>
            <p:ph type="ftr" sz="quarter" idx="5"/>
          </p:nvPr>
        </p:nvSpPr>
        <p:spPr>
          <a:xfrm>
            <a:off x="5384800" y="8610827"/>
            <a:ext cx="5486400" cy="215444"/>
          </a:xfrm>
          <a:prstGeom prst="rect">
            <a:avLst/>
          </a:prstGeom>
        </p:spPr>
        <p:txBody>
          <a:bodyPr vert="horz" wrap="square" lIns="0" tIns="0" rIns="0" bIns="0" rtlCol="0" anchor="ctr">
            <a:spAutoFit/>
          </a:bodyPr>
          <a:lstStyle/>
          <a:p>
            <a:pPr marL="16933"/>
            <a:r>
              <a:rPr spc="-13" dirty="0"/>
              <a:t>C</a:t>
            </a:r>
            <a:r>
              <a:rPr spc="13" dirty="0"/>
              <a:t>op</a:t>
            </a:r>
            <a:r>
              <a:rPr dirty="0"/>
              <a:t>y</a:t>
            </a:r>
            <a:r>
              <a:rPr spc="27" dirty="0"/>
              <a:t>r</a:t>
            </a:r>
            <a:r>
              <a:rPr spc="-13" dirty="0"/>
              <a:t>i</a:t>
            </a:r>
            <a:r>
              <a:rPr spc="13" dirty="0"/>
              <a:t>gh</a:t>
            </a:r>
            <a:r>
              <a:rPr dirty="0"/>
              <a:t>t</a:t>
            </a:r>
            <a:r>
              <a:rPr spc="-47" dirty="0">
                <a:latin typeface="Times New Roman"/>
                <a:cs typeface="Times New Roman"/>
              </a:rPr>
              <a:t> </a:t>
            </a:r>
            <a:r>
              <a:rPr spc="-93" dirty="0"/>
              <a:t>I</a:t>
            </a:r>
            <a:r>
              <a:rPr spc="13" dirty="0"/>
              <a:t>n</a:t>
            </a:r>
            <a:r>
              <a:rPr spc="7" dirty="0"/>
              <a:t>t</a:t>
            </a:r>
            <a:r>
              <a:rPr spc="13" dirty="0"/>
              <a:t>e</a:t>
            </a:r>
            <a:r>
              <a:rPr spc="-13" dirty="0"/>
              <a:t>lli</a:t>
            </a:r>
            <a:r>
              <a:rPr spc="13" dirty="0"/>
              <a:t>paa</a:t>
            </a:r>
            <a:r>
              <a:rPr spc="7" dirty="0"/>
              <a:t>t</a:t>
            </a:r>
            <a:r>
              <a:rPr dirty="0"/>
              <a:t>.</a:t>
            </a:r>
            <a:r>
              <a:rPr spc="53" dirty="0">
                <a:latin typeface="Times New Roman"/>
                <a:cs typeface="Times New Roman"/>
              </a:rPr>
              <a:t> </a:t>
            </a:r>
            <a:r>
              <a:rPr spc="-40" dirty="0"/>
              <a:t>A</a:t>
            </a:r>
            <a:r>
              <a:rPr spc="-13" dirty="0"/>
              <a:t>l</a:t>
            </a:r>
            <a:r>
              <a:rPr dirty="0"/>
              <a:t>l</a:t>
            </a:r>
            <a:r>
              <a:rPr spc="33" dirty="0">
                <a:latin typeface="Times New Roman"/>
                <a:cs typeface="Times New Roman"/>
              </a:rPr>
              <a:t> </a:t>
            </a:r>
            <a:r>
              <a:rPr spc="27" dirty="0"/>
              <a:t>r</a:t>
            </a:r>
            <a:r>
              <a:rPr spc="-13" dirty="0"/>
              <a:t>i</a:t>
            </a:r>
            <a:r>
              <a:rPr spc="13" dirty="0"/>
              <a:t>gh</a:t>
            </a:r>
            <a:r>
              <a:rPr spc="7" dirty="0"/>
              <a:t>t</a:t>
            </a:r>
            <a:r>
              <a:rPr dirty="0"/>
              <a:t>s</a:t>
            </a:r>
            <a:r>
              <a:rPr spc="-53" dirty="0">
                <a:latin typeface="Times New Roman"/>
                <a:cs typeface="Times New Roman"/>
              </a:rPr>
              <a:t> </a:t>
            </a:r>
            <a:r>
              <a:rPr spc="27" dirty="0"/>
              <a:t>r</a:t>
            </a:r>
            <a:r>
              <a:rPr spc="13" dirty="0"/>
              <a:t>e</a:t>
            </a:r>
            <a:r>
              <a:rPr dirty="0"/>
              <a:t>s</a:t>
            </a:r>
            <a:r>
              <a:rPr spc="13" dirty="0"/>
              <a:t>e</a:t>
            </a:r>
            <a:r>
              <a:rPr spc="27" dirty="0"/>
              <a:t>r</a:t>
            </a:r>
            <a:r>
              <a:rPr dirty="0"/>
              <a:t>v</a:t>
            </a:r>
            <a:r>
              <a:rPr spc="13" dirty="0"/>
              <a:t>ed</a:t>
            </a:r>
            <a:r>
              <a:rPr dirty="0"/>
              <a:t>.</a:t>
            </a:r>
          </a:p>
        </p:txBody>
      </p:sp>
      <p:pic>
        <p:nvPicPr>
          <p:cNvPr id="14" name="Picture 13">
            <a:extLst>
              <a:ext uri="{FF2B5EF4-FFF2-40B4-BE49-F238E27FC236}">
                <a16:creationId xmlns:a16="http://schemas.microsoft.com/office/drawing/2014/main" id="{D7952060-B5E4-4106-BF00-5D74A3B6962A}"/>
              </a:ext>
            </a:extLst>
          </p:cNvPr>
          <p:cNvPicPr>
            <a:picLocks noChangeAspect="1"/>
          </p:cNvPicPr>
          <p:nvPr/>
        </p:nvPicPr>
        <p:blipFill>
          <a:blip r:embed="rId6"/>
          <a:stretch>
            <a:fillRect/>
          </a:stretch>
        </p:blipFill>
        <p:spPr>
          <a:xfrm>
            <a:off x="9000162" y="54672"/>
            <a:ext cx="2848938" cy="7802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0958-7A6D-4931-8324-572522E736DE}"/>
              </a:ext>
            </a:extLst>
          </p:cNvPr>
          <p:cNvSpPr>
            <a:spLocks noGrp="1"/>
          </p:cNvSpPr>
          <p:nvPr>
            <p:ph type="title"/>
          </p:nvPr>
        </p:nvSpPr>
        <p:spPr/>
        <p:txBody>
          <a:bodyPr/>
          <a:lstStyle/>
          <a:p>
            <a:r>
              <a:rPr lang="en-US"/>
              <a:t>Project Object Model (POM)</a:t>
            </a:r>
            <a:br>
              <a:rPr lang="en-US"/>
            </a:br>
            <a:endParaRPr lang="en-US" dirty="0"/>
          </a:p>
        </p:txBody>
      </p:sp>
      <p:graphicFrame>
        <p:nvGraphicFramePr>
          <p:cNvPr id="13" name="Content Placeholder 2">
            <a:extLst>
              <a:ext uri="{FF2B5EF4-FFF2-40B4-BE49-F238E27FC236}">
                <a16:creationId xmlns:a16="http://schemas.microsoft.com/office/drawing/2014/main" id="{8E927E05-101C-4CC8-91E8-E24A14D8CFC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938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51DF09CD-25B8-4B12-8634-158BA767BC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24" name="Rectangle 23">
              <a:extLst>
                <a:ext uri="{FF2B5EF4-FFF2-40B4-BE49-F238E27FC236}">
                  <a16:creationId xmlns:a16="http://schemas.microsoft.com/office/drawing/2014/main" id="{9D1DCDDC-E189-49ED-BAB0-BF014853B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25" name="Rectangle 24">
              <a:extLst>
                <a:ext uri="{FF2B5EF4-FFF2-40B4-BE49-F238E27FC236}">
                  <a16:creationId xmlns:a16="http://schemas.microsoft.com/office/drawing/2014/main" id="{3A30EFBC-FDAD-4CE7-8222-23968A79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useBgFill="1">
        <p:nvSpPr>
          <p:cNvPr id="27" name="Freeform: Shape 26">
            <a:extLst>
              <a:ext uri="{FF2B5EF4-FFF2-40B4-BE49-F238E27FC236}">
                <a16:creationId xmlns:a16="http://schemas.microsoft.com/office/drawing/2014/main" id="{C5E33FA7-5CA0-4E9A-8D01-D8EDB5F4C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551875"/>
          </a:xfrm>
          <a:custGeom>
            <a:avLst/>
            <a:gdLst>
              <a:gd name="connsiteX0" fmla="*/ 0 w 12191999"/>
              <a:gd name="connsiteY0" fmla="*/ 0 h 6551875"/>
              <a:gd name="connsiteX1" fmla="*/ 12191999 w 12191999"/>
              <a:gd name="connsiteY1" fmla="*/ 0 h 6551875"/>
              <a:gd name="connsiteX2" fmla="*/ 12191999 w 12191999"/>
              <a:gd name="connsiteY2" fmla="*/ 6181404 h 6551875"/>
              <a:gd name="connsiteX3" fmla="*/ 12190147 w 12191999"/>
              <a:gd name="connsiteY3" fmla="*/ 6181361 h 6551875"/>
              <a:gd name="connsiteX4" fmla="*/ 12129821 w 12191999"/>
              <a:gd name="connsiteY4" fmla="*/ 6173424 h 6551875"/>
              <a:gd name="connsiteX5" fmla="*/ 12077433 w 12191999"/>
              <a:gd name="connsiteY5" fmla="*/ 6162311 h 6551875"/>
              <a:gd name="connsiteX6" fmla="*/ 12031397 w 12191999"/>
              <a:gd name="connsiteY6" fmla="*/ 6148023 h 6551875"/>
              <a:gd name="connsiteX7" fmla="*/ 11990121 w 12191999"/>
              <a:gd name="connsiteY7" fmla="*/ 6132148 h 6551875"/>
              <a:gd name="connsiteX8" fmla="*/ 11953609 w 12191999"/>
              <a:gd name="connsiteY8" fmla="*/ 6113098 h 6551875"/>
              <a:gd name="connsiteX9" fmla="*/ 11915509 w 12191999"/>
              <a:gd name="connsiteY9" fmla="*/ 6094048 h 6551875"/>
              <a:gd name="connsiteX10" fmla="*/ 11877409 w 12191999"/>
              <a:gd name="connsiteY10" fmla="*/ 6074998 h 6551875"/>
              <a:gd name="connsiteX11" fmla="*/ 11840897 w 12191999"/>
              <a:gd name="connsiteY11" fmla="*/ 6059123 h 6551875"/>
              <a:gd name="connsiteX12" fmla="*/ 11799621 w 12191999"/>
              <a:gd name="connsiteY12" fmla="*/ 6043248 h 6551875"/>
              <a:gd name="connsiteX13" fmla="*/ 11753583 w 12191999"/>
              <a:gd name="connsiteY13" fmla="*/ 6027373 h 6551875"/>
              <a:gd name="connsiteX14" fmla="*/ 11701197 w 12191999"/>
              <a:gd name="connsiteY14" fmla="*/ 6016261 h 6551875"/>
              <a:gd name="connsiteX15" fmla="*/ 11640871 w 12191999"/>
              <a:gd name="connsiteY15" fmla="*/ 6009911 h 6551875"/>
              <a:gd name="connsiteX16" fmla="*/ 11572609 w 12191999"/>
              <a:gd name="connsiteY16" fmla="*/ 6006736 h 6551875"/>
              <a:gd name="connsiteX17" fmla="*/ 11504347 w 12191999"/>
              <a:gd name="connsiteY17" fmla="*/ 6009911 h 6551875"/>
              <a:gd name="connsiteX18" fmla="*/ 11444021 w 12191999"/>
              <a:gd name="connsiteY18" fmla="*/ 6016261 h 6551875"/>
              <a:gd name="connsiteX19" fmla="*/ 11391633 w 12191999"/>
              <a:gd name="connsiteY19" fmla="*/ 6027373 h 6551875"/>
              <a:gd name="connsiteX20" fmla="*/ 11345597 w 12191999"/>
              <a:gd name="connsiteY20" fmla="*/ 6043248 h 6551875"/>
              <a:gd name="connsiteX21" fmla="*/ 11304321 w 12191999"/>
              <a:gd name="connsiteY21" fmla="*/ 6059123 h 6551875"/>
              <a:gd name="connsiteX22" fmla="*/ 11267809 w 12191999"/>
              <a:gd name="connsiteY22" fmla="*/ 6074998 h 6551875"/>
              <a:gd name="connsiteX23" fmla="*/ 11229709 w 12191999"/>
              <a:gd name="connsiteY23" fmla="*/ 6094048 h 6551875"/>
              <a:gd name="connsiteX24" fmla="*/ 11191609 w 12191999"/>
              <a:gd name="connsiteY24" fmla="*/ 6113098 h 6551875"/>
              <a:gd name="connsiteX25" fmla="*/ 11155097 w 12191999"/>
              <a:gd name="connsiteY25" fmla="*/ 6132148 h 6551875"/>
              <a:gd name="connsiteX26" fmla="*/ 11113821 w 12191999"/>
              <a:gd name="connsiteY26" fmla="*/ 6148023 h 6551875"/>
              <a:gd name="connsiteX27" fmla="*/ 11067783 w 12191999"/>
              <a:gd name="connsiteY27" fmla="*/ 6162311 h 6551875"/>
              <a:gd name="connsiteX28" fmla="*/ 11015397 w 12191999"/>
              <a:gd name="connsiteY28" fmla="*/ 6173423 h 6551875"/>
              <a:gd name="connsiteX29" fmla="*/ 10955071 w 12191999"/>
              <a:gd name="connsiteY29" fmla="*/ 6181361 h 6551875"/>
              <a:gd name="connsiteX30" fmla="*/ 10886809 w 12191999"/>
              <a:gd name="connsiteY30" fmla="*/ 6182948 h 6551875"/>
              <a:gd name="connsiteX31" fmla="*/ 10818547 w 12191999"/>
              <a:gd name="connsiteY31" fmla="*/ 6181361 h 6551875"/>
              <a:gd name="connsiteX32" fmla="*/ 10758221 w 12191999"/>
              <a:gd name="connsiteY32" fmla="*/ 6173423 h 6551875"/>
              <a:gd name="connsiteX33" fmla="*/ 10705833 w 12191999"/>
              <a:gd name="connsiteY33" fmla="*/ 6162311 h 6551875"/>
              <a:gd name="connsiteX34" fmla="*/ 10659797 w 12191999"/>
              <a:gd name="connsiteY34" fmla="*/ 6148023 h 6551875"/>
              <a:gd name="connsiteX35" fmla="*/ 10618521 w 12191999"/>
              <a:gd name="connsiteY35" fmla="*/ 6132148 h 6551875"/>
              <a:gd name="connsiteX36" fmla="*/ 10582009 w 12191999"/>
              <a:gd name="connsiteY36" fmla="*/ 6113098 h 6551875"/>
              <a:gd name="connsiteX37" fmla="*/ 10543909 w 12191999"/>
              <a:gd name="connsiteY37" fmla="*/ 6094048 h 6551875"/>
              <a:gd name="connsiteX38" fmla="*/ 10505809 w 12191999"/>
              <a:gd name="connsiteY38" fmla="*/ 6074998 h 6551875"/>
              <a:gd name="connsiteX39" fmla="*/ 10469297 w 12191999"/>
              <a:gd name="connsiteY39" fmla="*/ 6059123 h 6551875"/>
              <a:gd name="connsiteX40" fmla="*/ 10428021 w 12191999"/>
              <a:gd name="connsiteY40" fmla="*/ 6043248 h 6551875"/>
              <a:gd name="connsiteX41" fmla="*/ 10381983 w 12191999"/>
              <a:gd name="connsiteY41" fmla="*/ 6027373 h 6551875"/>
              <a:gd name="connsiteX42" fmla="*/ 10329597 w 12191999"/>
              <a:gd name="connsiteY42" fmla="*/ 6016261 h 6551875"/>
              <a:gd name="connsiteX43" fmla="*/ 10269271 w 12191999"/>
              <a:gd name="connsiteY43" fmla="*/ 6009911 h 6551875"/>
              <a:gd name="connsiteX44" fmla="*/ 10201009 w 12191999"/>
              <a:gd name="connsiteY44" fmla="*/ 6006736 h 6551875"/>
              <a:gd name="connsiteX45" fmla="*/ 10132747 w 12191999"/>
              <a:gd name="connsiteY45" fmla="*/ 6009911 h 6551875"/>
              <a:gd name="connsiteX46" fmla="*/ 10072421 w 12191999"/>
              <a:gd name="connsiteY46" fmla="*/ 6016261 h 6551875"/>
              <a:gd name="connsiteX47" fmla="*/ 10020033 w 12191999"/>
              <a:gd name="connsiteY47" fmla="*/ 6027373 h 6551875"/>
              <a:gd name="connsiteX48" fmla="*/ 9973997 w 12191999"/>
              <a:gd name="connsiteY48" fmla="*/ 6043248 h 6551875"/>
              <a:gd name="connsiteX49" fmla="*/ 9932721 w 12191999"/>
              <a:gd name="connsiteY49" fmla="*/ 6059123 h 6551875"/>
              <a:gd name="connsiteX50" fmla="*/ 9896209 w 12191999"/>
              <a:gd name="connsiteY50" fmla="*/ 6074998 h 6551875"/>
              <a:gd name="connsiteX51" fmla="*/ 9820009 w 12191999"/>
              <a:gd name="connsiteY51" fmla="*/ 6113098 h 6551875"/>
              <a:gd name="connsiteX52" fmla="*/ 9783497 w 12191999"/>
              <a:gd name="connsiteY52" fmla="*/ 6132148 h 6551875"/>
              <a:gd name="connsiteX53" fmla="*/ 9742221 w 12191999"/>
              <a:gd name="connsiteY53" fmla="*/ 6148023 h 6551875"/>
              <a:gd name="connsiteX54" fmla="*/ 9696183 w 12191999"/>
              <a:gd name="connsiteY54" fmla="*/ 6162311 h 6551875"/>
              <a:gd name="connsiteX55" fmla="*/ 9643797 w 12191999"/>
              <a:gd name="connsiteY55" fmla="*/ 6173423 h 6551875"/>
              <a:gd name="connsiteX56" fmla="*/ 9583471 w 12191999"/>
              <a:gd name="connsiteY56" fmla="*/ 6181361 h 6551875"/>
              <a:gd name="connsiteX57" fmla="*/ 9515209 w 12191999"/>
              <a:gd name="connsiteY57" fmla="*/ 6182948 h 6551875"/>
              <a:gd name="connsiteX58" fmla="*/ 9446947 w 12191999"/>
              <a:gd name="connsiteY58" fmla="*/ 6181361 h 6551875"/>
              <a:gd name="connsiteX59" fmla="*/ 9386621 w 12191999"/>
              <a:gd name="connsiteY59" fmla="*/ 6173423 h 6551875"/>
              <a:gd name="connsiteX60" fmla="*/ 9334233 w 12191999"/>
              <a:gd name="connsiteY60" fmla="*/ 6162311 h 6551875"/>
              <a:gd name="connsiteX61" fmla="*/ 9288197 w 12191999"/>
              <a:gd name="connsiteY61" fmla="*/ 6148023 h 6551875"/>
              <a:gd name="connsiteX62" fmla="*/ 9246921 w 12191999"/>
              <a:gd name="connsiteY62" fmla="*/ 6132148 h 6551875"/>
              <a:gd name="connsiteX63" fmla="*/ 9210409 w 12191999"/>
              <a:gd name="connsiteY63" fmla="*/ 6113098 h 6551875"/>
              <a:gd name="connsiteX64" fmla="*/ 9172309 w 12191999"/>
              <a:gd name="connsiteY64" fmla="*/ 6094048 h 6551875"/>
              <a:gd name="connsiteX65" fmla="*/ 9134209 w 12191999"/>
              <a:gd name="connsiteY65" fmla="*/ 6074998 h 6551875"/>
              <a:gd name="connsiteX66" fmla="*/ 9097697 w 12191999"/>
              <a:gd name="connsiteY66" fmla="*/ 6059123 h 6551875"/>
              <a:gd name="connsiteX67" fmla="*/ 9056421 w 12191999"/>
              <a:gd name="connsiteY67" fmla="*/ 6043248 h 6551875"/>
              <a:gd name="connsiteX68" fmla="*/ 9010383 w 12191999"/>
              <a:gd name="connsiteY68" fmla="*/ 6027373 h 6551875"/>
              <a:gd name="connsiteX69" fmla="*/ 8957997 w 12191999"/>
              <a:gd name="connsiteY69" fmla="*/ 6016261 h 6551875"/>
              <a:gd name="connsiteX70" fmla="*/ 8897671 w 12191999"/>
              <a:gd name="connsiteY70" fmla="*/ 6009911 h 6551875"/>
              <a:gd name="connsiteX71" fmla="*/ 8827821 w 12191999"/>
              <a:gd name="connsiteY71" fmla="*/ 6006736 h 6551875"/>
              <a:gd name="connsiteX72" fmla="*/ 8761147 w 12191999"/>
              <a:gd name="connsiteY72" fmla="*/ 6009911 h 6551875"/>
              <a:gd name="connsiteX73" fmla="*/ 8700821 w 12191999"/>
              <a:gd name="connsiteY73" fmla="*/ 6016261 h 6551875"/>
              <a:gd name="connsiteX74" fmla="*/ 8648433 w 12191999"/>
              <a:gd name="connsiteY74" fmla="*/ 6027373 h 6551875"/>
              <a:gd name="connsiteX75" fmla="*/ 8602397 w 12191999"/>
              <a:gd name="connsiteY75" fmla="*/ 6043248 h 6551875"/>
              <a:gd name="connsiteX76" fmla="*/ 8561121 w 12191999"/>
              <a:gd name="connsiteY76" fmla="*/ 6059123 h 6551875"/>
              <a:gd name="connsiteX77" fmla="*/ 8524609 w 12191999"/>
              <a:gd name="connsiteY77" fmla="*/ 6074998 h 6551875"/>
              <a:gd name="connsiteX78" fmla="*/ 8486509 w 12191999"/>
              <a:gd name="connsiteY78" fmla="*/ 6094048 h 6551875"/>
              <a:gd name="connsiteX79" fmla="*/ 8448409 w 12191999"/>
              <a:gd name="connsiteY79" fmla="*/ 6113098 h 6551875"/>
              <a:gd name="connsiteX80" fmla="*/ 8411897 w 12191999"/>
              <a:gd name="connsiteY80" fmla="*/ 6132148 h 6551875"/>
              <a:gd name="connsiteX81" fmla="*/ 8370622 w 12191999"/>
              <a:gd name="connsiteY81" fmla="*/ 6148023 h 6551875"/>
              <a:gd name="connsiteX82" fmla="*/ 8324584 w 12191999"/>
              <a:gd name="connsiteY82" fmla="*/ 6162311 h 6551875"/>
              <a:gd name="connsiteX83" fmla="*/ 8272197 w 12191999"/>
              <a:gd name="connsiteY83" fmla="*/ 6173423 h 6551875"/>
              <a:gd name="connsiteX84" fmla="*/ 8211872 w 12191999"/>
              <a:gd name="connsiteY84" fmla="*/ 6181361 h 6551875"/>
              <a:gd name="connsiteX85" fmla="*/ 8143609 w 12191999"/>
              <a:gd name="connsiteY85" fmla="*/ 6182948 h 6551875"/>
              <a:gd name="connsiteX86" fmla="*/ 8075347 w 12191999"/>
              <a:gd name="connsiteY86" fmla="*/ 6181361 h 6551875"/>
              <a:gd name="connsiteX87" fmla="*/ 8015022 w 12191999"/>
              <a:gd name="connsiteY87" fmla="*/ 6173423 h 6551875"/>
              <a:gd name="connsiteX88" fmla="*/ 7962634 w 12191999"/>
              <a:gd name="connsiteY88" fmla="*/ 6162311 h 6551875"/>
              <a:gd name="connsiteX89" fmla="*/ 7916597 w 12191999"/>
              <a:gd name="connsiteY89" fmla="*/ 6148023 h 6551875"/>
              <a:gd name="connsiteX90" fmla="*/ 7875322 w 12191999"/>
              <a:gd name="connsiteY90" fmla="*/ 6132148 h 6551875"/>
              <a:gd name="connsiteX91" fmla="*/ 7838809 w 12191999"/>
              <a:gd name="connsiteY91" fmla="*/ 6113098 h 6551875"/>
              <a:gd name="connsiteX92" fmla="*/ 7800709 w 12191999"/>
              <a:gd name="connsiteY92" fmla="*/ 6094048 h 6551875"/>
              <a:gd name="connsiteX93" fmla="*/ 7762609 w 12191999"/>
              <a:gd name="connsiteY93" fmla="*/ 6074998 h 6551875"/>
              <a:gd name="connsiteX94" fmla="*/ 7726097 w 12191999"/>
              <a:gd name="connsiteY94" fmla="*/ 6059123 h 6551875"/>
              <a:gd name="connsiteX95" fmla="*/ 7684822 w 12191999"/>
              <a:gd name="connsiteY95" fmla="*/ 6043248 h 6551875"/>
              <a:gd name="connsiteX96" fmla="*/ 7638784 w 12191999"/>
              <a:gd name="connsiteY96" fmla="*/ 6027373 h 6551875"/>
              <a:gd name="connsiteX97" fmla="*/ 7586397 w 12191999"/>
              <a:gd name="connsiteY97" fmla="*/ 6016261 h 6551875"/>
              <a:gd name="connsiteX98" fmla="*/ 7526072 w 12191999"/>
              <a:gd name="connsiteY98" fmla="*/ 6009911 h 6551875"/>
              <a:gd name="connsiteX99" fmla="*/ 7457809 w 12191999"/>
              <a:gd name="connsiteY99" fmla="*/ 6006736 h 6551875"/>
              <a:gd name="connsiteX100" fmla="*/ 7389547 w 12191999"/>
              <a:gd name="connsiteY100" fmla="*/ 6009911 h 6551875"/>
              <a:gd name="connsiteX101" fmla="*/ 7329222 w 12191999"/>
              <a:gd name="connsiteY101" fmla="*/ 6016261 h 6551875"/>
              <a:gd name="connsiteX102" fmla="*/ 7276834 w 12191999"/>
              <a:gd name="connsiteY102" fmla="*/ 6027373 h 6551875"/>
              <a:gd name="connsiteX103" fmla="*/ 7230797 w 12191999"/>
              <a:gd name="connsiteY103" fmla="*/ 6043248 h 6551875"/>
              <a:gd name="connsiteX104" fmla="*/ 7189522 w 12191999"/>
              <a:gd name="connsiteY104" fmla="*/ 6059123 h 6551875"/>
              <a:gd name="connsiteX105" fmla="*/ 7153009 w 12191999"/>
              <a:gd name="connsiteY105" fmla="*/ 6074998 h 6551875"/>
              <a:gd name="connsiteX106" fmla="*/ 7114909 w 12191999"/>
              <a:gd name="connsiteY106" fmla="*/ 6094048 h 6551875"/>
              <a:gd name="connsiteX107" fmla="*/ 7076809 w 12191999"/>
              <a:gd name="connsiteY107" fmla="*/ 6113098 h 6551875"/>
              <a:gd name="connsiteX108" fmla="*/ 7040297 w 12191999"/>
              <a:gd name="connsiteY108" fmla="*/ 6132148 h 6551875"/>
              <a:gd name="connsiteX109" fmla="*/ 6999022 w 12191999"/>
              <a:gd name="connsiteY109" fmla="*/ 6148023 h 6551875"/>
              <a:gd name="connsiteX110" fmla="*/ 6952984 w 12191999"/>
              <a:gd name="connsiteY110" fmla="*/ 6162311 h 6551875"/>
              <a:gd name="connsiteX111" fmla="*/ 6900597 w 12191999"/>
              <a:gd name="connsiteY111" fmla="*/ 6173423 h 6551875"/>
              <a:gd name="connsiteX112" fmla="*/ 6840272 w 12191999"/>
              <a:gd name="connsiteY112" fmla="*/ 6181361 h 6551875"/>
              <a:gd name="connsiteX113" fmla="*/ 6781800 w 12191999"/>
              <a:gd name="connsiteY113" fmla="*/ 6182721 h 6551875"/>
              <a:gd name="connsiteX114" fmla="*/ 6723328 w 12191999"/>
              <a:gd name="connsiteY114" fmla="*/ 6181361 h 6551875"/>
              <a:gd name="connsiteX115" fmla="*/ 6663003 w 12191999"/>
              <a:gd name="connsiteY115" fmla="*/ 6173423 h 6551875"/>
              <a:gd name="connsiteX116" fmla="*/ 6610615 w 12191999"/>
              <a:gd name="connsiteY116" fmla="*/ 6162311 h 6551875"/>
              <a:gd name="connsiteX117" fmla="*/ 6564578 w 12191999"/>
              <a:gd name="connsiteY117" fmla="*/ 6148023 h 6551875"/>
              <a:gd name="connsiteX118" fmla="*/ 6523303 w 12191999"/>
              <a:gd name="connsiteY118" fmla="*/ 6132148 h 6551875"/>
              <a:gd name="connsiteX119" fmla="*/ 6486790 w 12191999"/>
              <a:gd name="connsiteY119" fmla="*/ 6113098 h 6551875"/>
              <a:gd name="connsiteX120" fmla="*/ 6448690 w 12191999"/>
              <a:gd name="connsiteY120" fmla="*/ 6094048 h 6551875"/>
              <a:gd name="connsiteX121" fmla="*/ 6410590 w 12191999"/>
              <a:gd name="connsiteY121" fmla="*/ 6074998 h 6551875"/>
              <a:gd name="connsiteX122" fmla="*/ 6374078 w 12191999"/>
              <a:gd name="connsiteY122" fmla="*/ 6059123 h 6551875"/>
              <a:gd name="connsiteX123" fmla="*/ 6332803 w 12191999"/>
              <a:gd name="connsiteY123" fmla="*/ 6043248 h 6551875"/>
              <a:gd name="connsiteX124" fmla="*/ 6286765 w 12191999"/>
              <a:gd name="connsiteY124" fmla="*/ 6027373 h 6551875"/>
              <a:gd name="connsiteX125" fmla="*/ 6234378 w 12191999"/>
              <a:gd name="connsiteY125" fmla="*/ 6016261 h 6551875"/>
              <a:gd name="connsiteX126" fmla="*/ 6174053 w 12191999"/>
              <a:gd name="connsiteY126" fmla="*/ 6009911 h 6551875"/>
              <a:gd name="connsiteX127" fmla="*/ 6105790 w 12191999"/>
              <a:gd name="connsiteY127" fmla="*/ 6006736 h 6551875"/>
              <a:gd name="connsiteX128" fmla="*/ 6096000 w 12191999"/>
              <a:gd name="connsiteY128" fmla="*/ 6007191 h 6551875"/>
              <a:gd name="connsiteX129" fmla="*/ 6086211 w 12191999"/>
              <a:gd name="connsiteY129" fmla="*/ 6006736 h 6551875"/>
              <a:gd name="connsiteX130" fmla="*/ 6017949 w 12191999"/>
              <a:gd name="connsiteY130" fmla="*/ 6009911 h 6551875"/>
              <a:gd name="connsiteX131" fmla="*/ 5957622 w 12191999"/>
              <a:gd name="connsiteY131" fmla="*/ 6016261 h 6551875"/>
              <a:gd name="connsiteX132" fmla="*/ 5905235 w 12191999"/>
              <a:gd name="connsiteY132" fmla="*/ 6027373 h 6551875"/>
              <a:gd name="connsiteX133" fmla="*/ 5859197 w 12191999"/>
              <a:gd name="connsiteY133" fmla="*/ 6043248 h 6551875"/>
              <a:gd name="connsiteX134" fmla="*/ 5817922 w 12191999"/>
              <a:gd name="connsiteY134" fmla="*/ 6059123 h 6551875"/>
              <a:gd name="connsiteX135" fmla="*/ 5781409 w 12191999"/>
              <a:gd name="connsiteY135" fmla="*/ 6074998 h 6551875"/>
              <a:gd name="connsiteX136" fmla="*/ 5743309 w 12191999"/>
              <a:gd name="connsiteY136" fmla="*/ 6094048 h 6551875"/>
              <a:gd name="connsiteX137" fmla="*/ 5705211 w 12191999"/>
              <a:gd name="connsiteY137" fmla="*/ 6113098 h 6551875"/>
              <a:gd name="connsiteX138" fmla="*/ 5668697 w 12191999"/>
              <a:gd name="connsiteY138" fmla="*/ 6132148 h 6551875"/>
              <a:gd name="connsiteX139" fmla="*/ 5627422 w 12191999"/>
              <a:gd name="connsiteY139" fmla="*/ 6148023 h 6551875"/>
              <a:gd name="connsiteX140" fmla="*/ 5581384 w 12191999"/>
              <a:gd name="connsiteY140" fmla="*/ 6162311 h 6551875"/>
              <a:gd name="connsiteX141" fmla="*/ 5528997 w 12191999"/>
              <a:gd name="connsiteY141" fmla="*/ 6173423 h 6551875"/>
              <a:gd name="connsiteX142" fmla="*/ 5468672 w 12191999"/>
              <a:gd name="connsiteY142" fmla="*/ 6181361 h 6551875"/>
              <a:gd name="connsiteX143" fmla="*/ 5410200 w 12191999"/>
              <a:gd name="connsiteY143" fmla="*/ 6182721 h 6551875"/>
              <a:gd name="connsiteX144" fmla="*/ 5351728 w 12191999"/>
              <a:gd name="connsiteY144" fmla="*/ 6181361 h 6551875"/>
              <a:gd name="connsiteX145" fmla="*/ 5291402 w 12191999"/>
              <a:gd name="connsiteY145" fmla="*/ 6173423 h 6551875"/>
              <a:gd name="connsiteX146" fmla="*/ 5239015 w 12191999"/>
              <a:gd name="connsiteY146" fmla="*/ 6162311 h 6551875"/>
              <a:gd name="connsiteX147" fmla="*/ 5192979 w 12191999"/>
              <a:gd name="connsiteY147" fmla="*/ 6148023 h 6551875"/>
              <a:gd name="connsiteX148" fmla="*/ 5151703 w 12191999"/>
              <a:gd name="connsiteY148" fmla="*/ 6132148 h 6551875"/>
              <a:gd name="connsiteX149" fmla="*/ 5115190 w 12191999"/>
              <a:gd name="connsiteY149" fmla="*/ 6113098 h 6551875"/>
              <a:gd name="connsiteX150" fmla="*/ 5077092 w 12191999"/>
              <a:gd name="connsiteY150" fmla="*/ 6094048 h 6551875"/>
              <a:gd name="connsiteX151" fmla="*/ 5038990 w 12191999"/>
              <a:gd name="connsiteY151" fmla="*/ 6074998 h 6551875"/>
              <a:gd name="connsiteX152" fmla="*/ 5002479 w 12191999"/>
              <a:gd name="connsiteY152" fmla="*/ 6059123 h 6551875"/>
              <a:gd name="connsiteX153" fmla="*/ 4961203 w 12191999"/>
              <a:gd name="connsiteY153" fmla="*/ 6043248 h 6551875"/>
              <a:gd name="connsiteX154" fmla="*/ 4915166 w 12191999"/>
              <a:gd name="connsiteY154" fmla="*/ 6027373 h 6551875"/>
              <a:gd name="connsiteX155" fmla="*/ 4862778 w 12191999"/>
              <a:gd name="connsiteY155" fmla="*/ 6016261 h 6551875"/>
              <a:gd name="connsiteX156" fmla="*/ 4802454 w 12191999"/>
              <a:gd name="connsiteY156" fmla="*/ 6009911 h 6551875"/>
              <a:gd name="connsiteX157" fmla="*/ 4734190 w 12191999"/>
              <a:gd name="connsiteY157" fmla="*/ 6006736 h 6551875"/>
              <a:gd name="connsiteX158" fmla="*/ 4665929 w 12191999"/>
              <a:gd name="connsiteY158" fmla="*/ 6009911 h 6551875"/>
              <a:gd name="connsiteX159" fmla="*/ 4605603 w 12191999"/>
              <a:gd name="connsiteY159" fmla="*/ 6016261 h 6551875"/>
              <a:gd name="connsiteX160" fmla="*/ 4553217 w 12191999"/>
              <a:gd name="connsiteY160" fmla="*/ 6027373 h 6551875"/>
              <a:gd name="connsiteX161" fmla="*/ 4507178 w 12191999"/>
              <a:gd name="connsiteY161" fmla="*/ 6043248 h 6551875"/>
              <a:gd name="connsiteX162" fmla="*/ 4465903 w 12191999"/>
              <a:gd name="connsiteY162" fmla="*/ 6059123 h 6551875"/>
              <a:gd name="connsiteX163" fmla="*/ 4429390 w 12191999"/>
              <a:gd name="connsiteY163" fmla="*/ 6074998 h 6551875"/>
              <a:gd name="connsiteX164" fmla="*/ 4353190 w 12191999"/>
              <a:gd name="connsiteY164" fmla="*/ 6113098 h 6551875"/>
              <a:gd name="connsiteX165" fmla="*/ 4316678 w 12191999"/>
              <a:gd name="connsiteY165" fmla="*/ 6132148 h 6551875"/>
              <a:gd name="connsiteX166" fmla="*/ 4275403 w 12191999"/>
              <a:gd name="connsiteY166" fmla="*/ 6148023 h 6551875"/>
              <a:gd name="connsiteX167" fmla="*/ 4229365 w 12191999"/>
              <a:gd name="connsiteY167" fmla="*/ 6162311 h 6551875"/>
              <a:gd name="connsiteX168" fmla="*/ 4176978 w 12191999"/>
              <a:gd name="connsiteY168" fmla="*/ 6173423 h 6551875"/>
              <a:gd name="connsiteX169" fmla="*/ 4116653 w 12191999"/>
              <a:gd name="connsiteY169" fmla="*/ 6181361 h 6551875"/>
              <a:gd name="connsiteX170" fmla="*/ 4048390 w 12191999"/>
              <a:gd name="connsiteY170" fmla="*/ 6182948 h 6551875"/>
              <a:gd name="connsiteX171" fmla="*/ 3980128 w 12191999"/>
              <a:gd name="connsiteY171" fmla="*/ 6181361 h 6551875"/>
              <a:gd name="connsiteX172" fmla="*/ 3919803 w 12191999"/>
              <a:gd name="connsiteY172" fmla="*/ 6173423 h 6551875"/>
              <a:gd name="connsiteX173" fmla="*/ 3867415 w 12191999"/>
              <a:gd name="connsiteY173" fmla="*/ 6162311 h 6551875"/>
              <a:gd name="connsiteX174" fmla="*/ 3821378 w 12191999"/>
              <a:gd name="connsiteY174" fmla="*/ 6148023 h 6551875"/>
              <a:gd name="connsiteX175" fmla="*/ 3780103 w 12191999"/>
              <a:gd name="connsiteY175" fmla="*/ 6132148 h 6551875"/>
              <a:gd name="connsiteX176" fmla="*/ 3743590 w 12191999"/>
              <a:gd name="connsiteY176" fmla="*/ 6113098 h 6551875"/>
              <a:gd name="connsiteX177" fmla="*/ 3705490 w 12191999"/>
              <a:gd name="connsiteY177" fmla="*/ 6094048 h 6551875"/>
              <a:gd name="connsiteX178" fmla="*/ 3667390 w 12191999"/>
              <a:gd name="connsiteY178" fmla="*/ 6074998 h 6551875"/>
              <a:gd name="connsiteX179" fmla="*/ 3630878 w 12191999"/>
              <a:gd name="connsiteY179" fmla="*/ 6059123 h 6551875"/>
              <a:gd name="connsiteX180" fmla="*/ 3589603 w 12191999"/>
              <a:gd name="connsiteY180" fmla="*/ 6043248 h 6551875"/>
              <a:gd name="connsiteX181" fmla="*/ 3543565 w 12191999"/>
              <a:gd name="connsiteY181" fmla="*/ 6027373 h 6551875"/>
              <a:gd name="connsiteX182" fmla="*/ 3491178 w 12191999"/>
              <a:gd name="connsiteY182" fmla="*/ 6016261 h 6551875"/>
              <a:gd name="connsiteX183" fmla="*/ 3430853 w 12191999"/>
              <a:gd name="connsiteY183" fmla="*/ 6009911 h 6551875"/>
              <a:gd name="connsiteX184" fmla="*/ 3361003 w 12191999"/>
              <a:gd name="connsiteY184" fmla="*/ 6006736 h 6551875"/>
              <a:gd name="connsiteX185" fmla="*/ 3294328 w 12191999"/>
              <a:gd name="connsiteY185" fmla="*/ 6009911 h 6551875"/>
              <a:gd name="connsiteX186" fmla="*/ 3234003 w 12191999"/>
              <a:gd name="connsiteY186" fmla="*/ 6016261 h 6551875"/>
              <a:gd name="connsiteX187" fmla="*/ 3181615 w 12191999"/>
              <a:gd name="connsiteY187" fmla="*/ 6027373 h 6551875"/>
              <a:gd name="connsiteX188" fmla="*/ 3135578 w 12191999"/>
              <a:gd name="connsiteY188" fmla="*/ 6043248 h 6551875"/>
              <a:gd name="connsiteX189" fmla="*/ 3094303 w 12191999"/>
              <a:gd name="connsiteY189" fmla="*/ 6059123 h 6551875"/>
              <a:gd name="connsiteX190" fmla="*/ 3057790 w 12191999"/>
              <a:gd name="connsiteY190" fmla="*/ 6074998 h 6551875"/>
              <a:gd name="connsiteX191" fmla="*/ 3019690 w 12191999"/>
              <a:gd name="connsiteY191" fmla="*/ 6094048 h 6551875"/>
              <a:gd name="connsiteX192" fmla="*/ 2981590 w 12191999"/>
              <a:gd name="connsiteY192" fmla="*/ 6113098 h 6551875"/>
              <a:gd name="connsiteX193" fmla="*/ 2945078 w 12191999"/>
              <a:gd name="connsiteY193" fmla="*/ 6132148 h 6551875"/>
              <a:gd name="connsiteX194" fmla="*/ 2903803 w 12191999"/>
              <a:gd name="connsiteY194" fmla="*/ 6148023 h 6551875"/>
              <a:gd name="connsiteX195" fmla="*/ 2857765 w 12191999"/>
              <a:gd name="connsiteY195" fmla="*/ 6162311 h 6551875"/>
              <a:gd name="connsiteX196" fmla="*/ 2805378 w 12191999"/>
              <a:gd name="connsiteY196" fmla="*/ 6173423 h 6551875"/>
              <a:gd name="connsiteX197" fmla="*/ 2745053 w 12191999"/>
              <a:gd name="connsiteY197" fmla="*/ 6181361 h 6551875"/>
              <a:gd name="connsiteX198" fmla="*/ 2676790 w 12191999"/>
              <a:gd name="connsiteY198" fmla="*/ 6182948 h 6551875"/>
              <a:gd name="connsiteX199" fmla="*/ 2608528 w 12191999"/>
              <a:gd name="connsiteY199" fmla="*/ 6181361 h 6551875"/>
              <a:gd name="connsiteX200" fmla="*/ 2548203 w 12191999"/>
              <a:gd name="connsiteY200" fmla="*/ 6173423 h 6551875"/>
              <a:gd name="connsiteX201" fmla="*/ 2495815 w 12191999"/>
              <a:gd name="connsiteY201" fmla="*/ 6162311 h 6551875"/>
              <a:gd name="connsiteX202" fmla="*/ 2449778 w 12191999"/>
              <a:gd name="connsiteY202" fmla="*/ 6148023 h 6551875"/>
              <a:gd name="connsiteX203" fmla="*/ 2408503 w 12191999"/>
              <a:gd name="connsiteY203" fmla="*/ 6132148 h 6551875"/>
              <a:gd name="connsiteX204" fmla="*/ 2371990 w 12191999"/>
              <a:gd name="connsiteY204" fmla="*/ 6113098 h 6551875"/>
              <a:gd name="connsiteX205" fmla="*/ 2333890 w 12191999"/>
              <a:gd name="connsiteY205" fmla="*/ 6094048 h 6551875"/>
              <a:gd name="connsiteX206" fmla="*/ 2295790 w 12191999"/>
              <a:gd name="connsiteY206" fmla="*/ 6074998 h 6551875"/>
              <a:gd name="connsiteX207" fmla="*/ 2259278 w 12191999"/>
              <a:gd name="connsiteY207" fmla="*/ 6059123 h 6551875"/>
              <a:gd name="connsiteX208" fmla="*/ 2218003 w 12191999"/>
              <a:gd name="connsiteY208" fmla="*/ 6043248 h 6551875"/>
              <a:gd name="connsiteX209" fmla="*/ 2171965 w 12191999"/>
              <a:gd name="connsiteY209" fmla="*/ 6027373 h 6551875"/>
              <a:gd name="connsiteX210" fmla="*/ 2119578 w 12191999"/>
              <a:gd name="connsiteY210" fmla="*/ 6016261 h 6551875"/>
              <a:gd name="connsiteX211" fmla="*/ 2059253 w 12191999"/>
              <a:gd name="connsiteY211" fmla="*/ 6009911 h 6551875"/>
              <a:gd name="connsiteX212" fmla="*/ 1990990 w 12191999"/>
              <a:gd name="connsiteY212" fmla="*/ 6006736 h 6551875"/>
              <a:gd name="connsiteX213" fmla="*/ 1922728 w 12191999"/>
              <a:gd name="connsiteY213" fmla="*/ 6009911 h 6551875"/>
              <a:gd name="connsiteX214" fmla="*/ 1862403 w 12191999"/>
              <a:gd name="connsiteY214" fmla="*/ 6016261 h 6551875"/>
              <a:gd name="connsiteX215" fmla="*/ 1810015 w 12191999"/>
              <a:gd name="connsiteY215" fmla="*/ 6027373 h 6551875"/>
              <a:gd name="connsiteX216" fmla="*/ 1763978 w 12191999"/>
              <a:gd name="connsiteY216" fmla="*/ 6043248 h 6551875"/>
              <a:gd name="connsiteX217" fmla="*/ 1722703 w 12191999"/>
              <a:gd name="connsiteY217" fmla="*/ 6059123 h 6551875"/>
              <a:gd name="connsiteX218" fmla="*/ 1686190 w 12191999"/>
              <a:gd name="connsiteY218" fmla="*/ 6074998 h 6551875"/>
              <a:gd name="connsiteX219" fmla="*/ 1648090 w 12191999"/>
              <a:gd name="connsiteY219" fmla="*/ 6094048 h 6551875"/>
              <a:gd name="connsiteX220" fmla="*/ 1609990 w 12191999"/>
              <a:gd name="connsiteY220" fmla="*/ 6113098 h 6551875"/>
              <a:gd name="connsiteX221" fmla="*/ 1573478 w 12191999"/>
              <a:gd name="connsiteY221" fmla="*/ 6132148 h 6551875"/>
              <a:gd name="connsiteX222" fmla="*/ 1532203 w 12191999"/>
              <a:gd name="connsiteY222" fmla="*/ 6148023 h 6551875"/>
              <a:gd name="connsiteX223" fmla="*/ 1486165 w 12191999"/>
              <a:gd name="connsiteY223" fmla="*/ 6162311 h 6551875"/>
              <a:gd name="connsiteX224" fmla="*/ 1433778 w 12191999"/>
              <a:gd name="connsiteY224" fmla="*/ 6173423 h 6551875"/>
              <a:gd name="connsiteX225" fmla="*/ 1373453 w 12191999"/>
              <a:gd name="connsiteY225" fmla="*/ 6181361 h 6551875"/>
              <a:gd name="connsiteX226" fmla="*/ 1305190 w 12191999"/>
              <a:gd name="connsiteY226" fmla="*/ 6182948 h 6551875"/>
              <a:gd name="connsiteX227" fmla="*/ 1236928 w 12191999"/>
              <a:gd name="connsiteY227" fmla="*/ 6181361 h 6551875"/>
              <a:gd name="connsiteX228" fmla="*/ 1176603 w 12191999"/>
              <a:gd name="connsiteY228" fmla="*/ 6173423 h 6551875"/>
              <a:gd name="connsiteX229" fmla="*/ 1124215 w 12191999"/>
              <a:gd name="connsiteY229" fmla="*/ 6162311 h 6551875"/>
              <a:gd name="connsiteX230" fmla="*/ 1078178 w 12191999"/>
              <a:gd name="connsiteY230" fmla="*/ 6148023 h 6551875"/>
              <a:gd name="connsiteX231" fmla="*/ 1036903 w 12191999"/>
              <a:gd name="connsiteY231" fmla="*/ 6132148 h 6551875"/>
              <a:gd name="connsiteX232" fmla="*/ 1000390 w 12191999"/>
              <a:gd name="connsiteY232" fmla="*/ 6113098 h 6551875"/>
              <a:gd name="connsiteX233" fmla="*/ 962290 w 12191999"/>
              <a:gd name="connsiteY233" fmla="*/ 6094048 h 6551875"/>
              <a:gd name="connsiteX234" fmla="*/ 924190 w 12191999"/>
              <a:gd name="connsiteY234" fmla="*/ 6074998 h 6551875"/>
              <a:gd name="connsiteX235" fmla="*/ 887678 w 12191999"/>
              <a:gd name="connsiteY235" fmla="*/ 6059123 h 6551875"/>
              <a:gd name="connsiteX236" fmla="*/ 846403 w 12191999"/>
              <a:gd name="connsiteY236" fmla="*/ 6043248 h 6551875"/>
              <a:gd name="connsiteX237" fmla="*/ 800365 w 12191999"/>
              <a:gd name="connsiteY237" fmla="*/ 6027373 h 6551875"/>
              <a:gd name="connsiteX238" fmla="*/ 747978 w 12191999"/>
              <a:gd name="connsiteY238" fmla="*/ 6016261 h 6551875"/>
              <a:gd name="connsiteX239" fmla="*/ 687653 w 12191999"/>
              <a:gd name="connsiteY239" fmla="*/ 6009911 h 6551875"/>
              <a:gd name="connsiteX240" fmla="*/ 619390 w 12191999"/>
              <a:gd name="connsiteY240" fmla="*/ 6006736 h 6551875"/>
              <a:gd name="connsiteX241" fmla="*/ 551128 w 12191999"/>
              <a:gd name="connsiteY241" fmla="*/ 6009911 h 6551875"/>
              <a:gd name="connsiteX242" fmla="*/ 490803 w 12191999"/>
              <a:gd name="connsiteY242" fmla="*/ 6016261 h 6551875"/>
              <a:gd name="connsiteX243" fmla="*/ 438415 w 12191999"/>
              <a:gd name="connsiteY243" fmla="*/ 6027373 h 6551875"/>
              <a:gd name="connsiteX244" fmla="*/ 392378 w 12191999"/>
              <a:gd name="connsiteY244" fmla="*/ 6043248 h 6551875"/>
              <a:gd name="connsiteX245" fmla="*/ 351103 w 12191999"/>
              <a:gd name="connsiteY245" fmla="*/ 6059123 h 6551875"/>
              <a:gd name="connsiteX246" fmla="*/ 314590 w 12191999"/>
              <a:gd name="connsiteY246" fmla="*/ 6074998 h 6551875"/>
              <a:gd name="connsiteX247" fmla="*/ 276490 w 12191999"/>
              <a:gd name="connsiteY247" fmla="*/ 6094048 h 6551875"/>
              <a:gd name="connsiteX248" fmla="*/ 238390 w 12191999"/>
              <a:gd name="connsiteY248" fmla="*/ 6113098 h 6551875"/>
              <a:gd name="connsiteX249" fmla="*/ 201878 w 12191999"/>
              <a:gd name="connsiteY249" fmla="*/ 6132148 h 6551875"/>
              <a:gd name="connsiteX250" fmla="*/ 160603 w 12191999"/>
              <a:gd name="connsiteY250" fmla="*/ 6148023 h 6551875"/>
              <a:gd name="connsiteX251" fmla="*/ 114565 w 12191999"/>
              <a:gd name="connsiteY251" fmla="*/ 6162311 h 6551875"/>
              <a:gd name="connsiteX252" fmla="*/ 62178 w 12191999"/>
              <a:gd name="connsiteY252" fmla="*/ 6173423 h 6551875"/>
              <a:gd name="connsiteX253" fmla="*/ 1853 w 12191999"/>
              <a:gd name="connsiteY253" fmla="*/ 6181361 h 6551875"/>
              <a:gd name="connsiteX254" fmla="*/ 1 w 12191999"/>
              <a:gd name="connsiteY254" fmla="*/ 6181404 h 6551875"/>
              <a:gd name="connsiteX255" fmla="*/ 1 w 12191999"/>
              <a:gd name="connsiteY255" fmla="*/ 6551875 h 6551875"/>
              <a:gd name="connsiteX256" fmla="*/ 0 w 12191999"/>
              <a:gd name="connsiteY256" fmla="*/ 6551875 h 6551875"/>
              <a:gd name="connsiteX257" fmla="*/ 0 w 12191999"/>
              <a:gd name="connsiteY257" fmla="*/ 0 h 65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191999" h="6551875">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03B92A-87D2-484D-810A-0CF559D0B190}"/>
              </a:ext>
            </a:extLst>
          </p:cNvPr>
          <p:cNvSpPr>
            <a:spLocks noGrp="1"/>
          </p:cNvSpPr>
          <p:nvPr>
            <p:ph type="title"/>
          </p:nvPr>
        </p:nvSpPr>
        <p:spPr>
          <a:xfrm>
            <a:off x="761996" y="662400"/>
            <a:ext cx="10668004" cy="1113295"/>
          </a:xfrm>
        </p:spPr>
        <p:txBody>
          <a:bodyPr vert="horz" lIns="91440" tIns="45720" rIns="91440" bIns="45720" rtlCol="0" anchor="t">
            <a:normAutofit/>
          </a:bodyPr>
          <a:lstStyle/>
          <a:p>
            <a:r>
              <a:rPr lang="en-US" kern="1200">
                <a:solidFill>
                  <a:schemeClr val="tx1"/>
                </a:solidFill>
                <a:latin typeface="+mj-lt"/>
                <a:ea typeface="+mj-ea"/>
                <a:cs typeface="+mj-cs"/>
              </a:rPr>
              <a:t>Maven Lifecycle</a:t>
            </a:r>
          </a:p>
        </p:txBody>
      </p:sp>
      <p:sp>
        <p:nvSpPr>
          <p:cNvPr id="3" name="Rectangle 2">
            <a:extLst>
              <a:ext uri="{FF2B5EF4-FFF2-40B4-BE49-F238E27FC236}">
                <a16:creationId xmlns:a16="http://schemas.microsoft.com/office/drawing/2014/main" id="{97EC25CA-C4A4-4E71-AA35-EA62B9136A64}"/>
              </a:ext>
            </a:extLst>
          </p:cNvPr>
          <p:cNvSpPr/>
          <p:nvPr/>
        </p:nvSpPr>
        <p:spPr>
          <a:xfrm>
            <a:off x="761996" y="2286000"/>
            <a:ext cx="10668004" cy="3426737"/>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000" b="0" i="0" dirty="0">
                <a:solidFill>
                  <a:schemeClr val="tx1">
                    <a:alpha val="60000"/>
                  </a:schemeClr>
                </a:solidFill>
                <a:effectLst/>
              </a:rPr>
              <a:t>There is a specific life cycle that Maven follows to deploy and distribute the target project.</a:t>
            </a:r>
          </a:p>
          <a:p>
            <a:pPr>
              <a:lnSpc>
                <a:spcPct val="90000"/>
              </a:lnSpc>
              <a:spcAft>
                <a:spcPts val="600"/>
              </a:spcAft>
            </a:pPr>
            <a:endParaRPr lang="en-US" sz="2000" b="0" i="0" dirty="0">
              <a:solidFill>
                <a:schemeClr val="tx1">
                  <a:alpha val="60000"/>
                </a:schemeClr>
              </a:solidFill>
              <a:effectLst/>
            </a:endParaRPr>
          </a:p>
          <a:p>
            <a:pPr>
              <a:lnSpc>
                <a:spcPct val="90000"/>
              </a:lnSpc>
              <a:spcAft>
                <a:spcPts val="600"/>
              </a:spcAft>
            </a:pPr>
            <a:r>
              <a:rPr lang="en-US" sz="2000" b="0" i="0" dirty="0">
                <a:solidFill>
                  <a:schemeClr val="tx1">
                    <a:alpha val="60000"/>
                  </a:schemeClr>
                </a:solidFill>
                <a:effectLst/>
              </a:rPr>
              <a:t>There are three built-in life cycles:</a:t>
            </a:r>
          </a:p>
          <a:p>
            <a:pPr indent="-228600">
              <a:lnSpc>
                <a:spcPct val="90000"/>
              </a:lnSpc>
              <a:spcAft>
                <a:spcPts val="600"/>
              </a:spcAft>
              <a:buFont typeface="Arial" panose="020B0604020202020204" pitchFamily="34" charset="0"/>
              <a:buChar char="•"/>
            </a:pPr>
            <a:endParaRPr lang="en-US" sz="2000" b="0" i="0" dirty="0">
              <a:solidFill>
                <a:schemeClr val="tx1">
                  <a:alpha val="60000"/>
                </a:schemeClr>
              </a:solidFill>
              <a:effectLst/>
            </a:endParaRPr>
          </a:p>
          <a:p>
            <a:pPr marL="342900" indent="-228600">
              <a:lnSpc>
                <a:spcPct val="90000"/>
              </a:lnSpc>
              <a:spcAft>
                <a:spcPts val="600"/>
              </a:spcAft>
              <a:buFont typeface="Arial" panose="020B0604020202020204" pitchFamily="34" charset="0"/>
              <a:buChar char="•"/>
            </a:pPr>
            <a:r>
              <a:rPr lang="en-US" sz="2000" b="1" i="0" dirty="0">
                <a:solidFill>
                  <a:schemeClr val="tx1">
                    <a:alpha val="60000"/>
                  </a:schemeClr>
                </a:solidFill>
                <a:effectLst/>
              </a:rPr>
              <a:t>default</a:t>
            </a:r>
            <a:r>
              <a:rPr lang="en-US" sz="2000" b="0" i="0" dirty="0">
                <a:solidFill>
                  <a:schemeClr val="tx1">
                    <a:alpha val="60000"/>
                  </a:schemeClr>
                </a:solidFill>
                <a:effectLst/>
              </a:rPr>
              <a:t> –</a:t>
            </a:r>
            <a:r>
              <a:rPr lang="en-US" sz="2000" dirty="0">
                <a:solidFill>
                  <a:schemeClr val="tx1">
                    <a:alpha val="60000"/>
                  </a:schemeClr>
                </a:solidFill>
              </a:rPr>
              <a:t>The default or build life cycle is the primary cycle that is responsible for building the application. There are 21 different phases in this primary life cycle, starting from the process of validation to the step of deployment.</a:t>
            </a:r>
            <a:endParaRPr lang="en-US" sz="2000" b="0" i="0" dirty="0">
              <a:solidFill>
                <a:schemeClr val="tx1">
                  <a:alpha val="60000"/>
                </a:schemeClr>
              </a:solidFill>
              <a:effectLst/>
            </a:endParaRPr>
          </a:p>
          <a:p>
            <a:pPr marL="342900" indent="-228600">
              <a:lnSpc>
                <a:spcPct val="90000"/>
              </a:lnSpc>
              <a:spcAft>
                <a:spcPts val="600"/>
              </a:spcAft>
              <a:buFont typeface="Arial" panose="020B0604020202020204" pitchFamily="34" charset="0"/>
              <a:buChar char="•"/>
            </a:pPr>
            <a:r>
              <a:rPr lang="en-US" sz="2000" b="1" i="0" dirty="0">
                <a:solidFill>
                  <a:schemeClr val="tx1">
                    <a:alpha val="60000"/>
                  </a:schemeClr>
                </a:solidFill>
                <a:effectLst/>
              </a:rPr>
              <a:t>clean</a:t>
            </a:r>
            <a:r>
              <a:rPr lang="en-US" sz="2000" b="0" i="0" dirty="0">
                <a:solidFill>
                  <a:schemeClr val="tx1">
                    <a:alpha val="60000"/>
                  </a:schemeClr>
                </a:solidFill>
                <a:effectLst/>
              </a:rPr>
              <a:t> – This life cycle is used to clean the project and remove all files generated by the previous build.</a:t>
            </a:r>
          </a:p>
          <a:p>
            <a:pPr marL="342900" indent="-228600">
              <a:lnSpc>
                <a:spcPct val="90000"/>
              </a:lnSpc>
              <a:spcAft>
                <a:spcPts val="600"/>
              </a:spcAft>
              <a:buFont typeface="Arial" panose="020B0604020202020204" pitchFamily="34" charset="0"/>
              <a:buChar char="•"/>
            </a:pPr>
            <a:r>
              <a:rPr lang="en-US" sz="2000" b="1" i="0" dirty="0">
                <a:solidFill>
                  <a:schemeClr val="tx1">
                    <a:alpha val="60000"/>
                  </a:schemeClr>
                </a:solidFill>
                <a:effectLst/>
              </a:rPr>
              <a:t>site</a:t>
            </a:r>
            <a:r>
              <a:rPr lang="en-US" sz="2000" b="0" i="0" dirty="0">
                <a:solidFill>
                  <a:schemeClr val="tx1">
                    <a:alpha val="60000"/>
                  </a:schemeClr>
                </a:solidFill>
                <a:effectLst/>
              </a:rPr>
              <a:t> – The aim of this life cycle is to create the project’s site documentation </a:t>
            </a:r>
            <a:r>
              <a:rPr lang="en-US" sz="2000" dirty="0">
                <a:solidFill>
                  <a:schemeClr val="tx1">
                    <a:alpha val="60000"/>
                  </a:schemeClr>
                </a:solidFill>
              </a:rPr>
              <a:t>which is used to create reports, deploy sites, etc. </a:t>
            </a:r>
            <a:endParaRPr lang="en-US" sz="2000" b="0" i="0" dirty="0">
              <a:solidFill>
                <a:schemeClr val="tx1">
                  <a:alpha val="60000"/>
                </a:schemeClr>
              </a:solidFill>
              <a:effectLst/>
            </a:endParaRPr>
          </a:p>
          <a:p>
            <a:pPr indent="-228600">
              <a:lnSpc>
                <a:spcPct val="90000"/>
              </a:lnSpc>
              <a:spcAft>
                <a:spcPts val="600"/>
              </a:spcAft>
              <a:buFont typeface="Arial" panose="020B0604020202020204" pitchFamily="34" charset="0"/>
              <a:buChar char="•"/>
            </a:pPr>
            <a:endParaRPr lang="en-US" sz="2000" b="0" i="0" dirty="0">
              <a:solidFill>
                <a:schemeClr val="tx1">
                  <a:alpha val="60000"/>
                </a:schemeClr>
              </a:solidFill>
              <a:effectLst/>
            </a:endParaRPr>
          </a:p>
          <a:p>
            <a:pPr indent="-228600">
              <a:lnSpc>
                <a:spcPct val="90000"/>
              </a:lnSpc>
              <a:spcAft>
                <a:spcPts val="600"/>
              </a:spcAft>
              <a:buFont typeface="Arial" panose="020B0604020202020204" pitchFamily="34" charset="0"/>
              <a:buChar char="•"/>
            </a:pPr>
            <a:endParaRPr lang="en-US" sz="2000" b="0" i="0" dirty="0">
              <a:solidFill>
                <a:schemeClr val="tx1">
                  <a:alpha val="60000"/>
                </a:schemeClr>
              </a:solidFill>
              <a:effectLst/>
            </a:endParaRPr>
          </a:p>
        </p:txBody>
      </p:sp>
    </p:spTree>
    <p:extLst>
      <p:ext uri="{BB962C8B-B14F-4D97-AF65-F5344CB8AC3E}">
        <p14:creationId xmlns:p14="http://schemas.microsoft.com/office/powerpoint/2010/main" val="2198271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77981" y="1122363"/>
            <a:ext cx="4023360" cy="3204134"/>
          </a:xfrm>
          <a:prstGeom prst="rect">
            <a:avLst/>
          </a:prstGeom>
        </p:spPr>
        <p:txBody>
          <a:bodyPr vert="horz" lIns="91440" tIns="45720" rIns="91440" bIns="45720" rtlCol="0" anchor="b">
            <a:normAutofit/>
          </a:bodyPr>
          <a:lstStyle/>
          <a:p>
            <a:pPr marL="16933"/>
            <a:r>
              <a:rPr lang="en-US" sz="4800" kern="1200" spc="-13">
                <a:solidFill>
                  <a:schemeClr val="tx1"/>
                </a:solidFill>
                <a:latin typeface="+mj-lt"/>
                <a:ea typeface="+mj-ea"/>
                <a:cs typeface="+mj-cs"/>
              </a:rPr>
              <a:t>Maven</a:t>
            </a:r>
            <a:r>
              <a:rPr lang="en-US" sz="4800" kern="1200" spc="253">
                <a:solidFill>
                  <a:schemeClr val="tx1"/>
                </a:solidFill>
                <a:latin typeface="+mj-lt"/>
                <a:ea typeface="+mj-ea"/>
                <a:cs typeface="+mj-cs"/>
              </a:rPr>
              <a:t> </a:t>
            </a:r>
            <a:r>
              <a:rPr lang="en-US" sz="4800" kern="1200" spc="-60">
                <a:solidFill>
                  <a:schemeClr val="tx1"/>
                </a:solidFill>
                <a:latin typeface="+mj-lt"/>
                <a:ea typeface="+mj-ea"/>
                <a:cs typeface="+mj-cs"/>
              </a:rPr>
              <a:t>Build</a:t>
            </a:r>
            <a:r>
              <a:rPr lang="en-US" sz="4800" kern="1200" spc="353">
                <a:solidFill>
                  <a:schemeClr val="tx1"/>
                </a:solidFill>
                <a:latin typeface="+mj-lt"/>
                <a:ea typeface="+mj-ea"/>
                <a:cs typeface="+mj-cs"/>
              </a:rPr>
              <a:t> </a:t>
            </a:r>
            <a:r>
              <a:rPr lang="en-US" sz="4800" kern="1200" spc="-20">
                <a:solidFill>
                  <a:schemeClr val="tx1"/>
                </a:solidFill>
                <a:latin typeface="+mj-lt"/>
                <a:ea typeface="+mj-ea"/>
                <a:cs typeface="+mj-cs"/>
              </a:rPr>
              <a:t>Life</a:t>
            </a:r>
            <a:r>
              <a:rPr lang="en-US" sz="4800" kern="1200" spc="167">
                <a:solidFill>
                  <a:schemeClr val="tx1"/>
                </a:solidFill>
                <a:latin typeface="+mj-lt"/>
                <a:ea typeface="+mj-ea"/>
                <a:cs typeface="+mj-cs"/>
              </a:rPr>
              <a:t> </a:t>
            </a:r>
            <a:r>
              <a:rPr lang="en-US" sz="4800" kern="1200" spc="-27">
                <a:solidFill>
                  <a:schemeClr val="tx1"/>
                </a:solidFill>
                <a:latin typeface="+mj-lt"/>
                <a:ea typeface="+mj-ea"/>
                <a:cs typeface="+mj-cs"/>
              </a:rPr>
              <a:t>Cycle</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object 3"/>
          <p:cNvPicPr/>
          <p:nvPr/>
        </p:nvPicPr>
        <p:blipFill>
          <a:blip r:embed="rId2" cstate="print"/>
          <a:stretch>
            <a:fillRect/>
          </a:stretch>
        </p:blipFill>
        <p:spPr>
          <a:xfrm>
            <a:off x="5884247" y="605136"/>
            <a:ext cx="5469053" cy="5455380"/>
          </a:xfrm>
          <a:prstGeom prst="rect">
            <a:avLst/>
          </a:prstGeom>
        </p:spPr>
      </p:pic>
      <p:sp>
        <p:nvSpPr>
          <p:cNvPr id="4" name="object 4" hidden="1"/>
          <p:cNvSpPr txBox="1">
            <a:spLocks noGrp="1"/>
          </p:cNvSpPr>
          <p:nvPr>
            <p:ph type="ftr" sz="quarter" idx="5"/>
          </p:nvPr>
        </p:nvSpPr>
        <p:spPr>
          <a:xfrm>
            <a:off x="6672584" y="4882790"/>
            <a:ext cx="2393315" cy="161583"/>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spcAft>
                <a:spcPts val="600"/>
              </a:spcAft>
            </a:pPr>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54391" y="1731102"/>
            <a:ext cx="2692400" cy="3786293"/>
            <a:chOff x="3565793" y="1298326"/>
            <a:chExt cx="2019300" cy="2839720"/>
          </a:xfrm>
        </p:grpSpPr>
        <p:sp>
          <p:nvSpPr>
            <p:cNvPr id="3" name="object 3"/>
            <p:cNvSpPr/>
            <p:nvPr/>
          </p:nvSpPr>
          <p:spPr>
            <a:xfrm>
              <a:off x="5489325" y="1475994"/>
              <a:ext cx="0" cy="1774825"/>
            </a:xfrm>
            <a:custGeom>
              <a:avLst/>
              <a:gdLst/>
              <a:ahLst/>
              <a:cxnLst/>
              <a:rect l="l" t="t" r="r" b="b"/>
              <a:pathLst>
                <a:path h="1774825">
                  <a:moveTo>
                    <a:pt x="0" y="0"/>
                  </a:moveTo>
                  <a:lnTo>
                    <a:pt x="0" y="1774566"/>
                  </a:lnTo>
                </a:path>
              </a:pathLst>
            </a:custGeom>
            <a:ln w="9534">
              <a:solidFill>
                <a:srgbClr val="D2CBB6"/>
              </a:solidFill>
            </a:ln>
          </p:spPr>
          <p:txBody>
            <a:bodyPr wrap="square" lIns="0" tIns="0" rIns="0" bIns="0" rtlCol="0"/>
            <a:lstStyle/>
            <a:p>
              <a:endParaRPr sz="2400"/>
            </a:p>
          </p:txBody>
        </p:sp>
        <p:pic>
          <p:nvPicPr>
            <p:cNvPr id="4" name="object 4"/>
            <p:cNvPicPr/>
            <p:nvPr/>
          </p:nvPicPr>
          <p:blipFill>
            <a:blip r:embed="rId2" cstate="print"/>
            <a:stretch>
              <a:fillRect/>
            </a:stretch>
          </p:blipFill>
          <p:spPr>
            <a:xfrm>
              <a:off x="5400415" y="2185547"/>
              <a:ext cx="177820" cy="177795"/>
            </a:xfrm>
            <a:prstGeom prst="rect">
              <a:avLst/>
            </a:prstGeom>
          </p:spPr>
        </p:pic>
        <p:pic>
          <p:nvPicPr>
            <p:cNvPr id="5" name="object 5"/>
            <p:cNvPicPr/>
            <p:nvPr/>
          </p:nvPicPr>
          <p:blipFill>
            <a:blip r:embed="rId3" cstate="print"/>
            <a:stretch>
              <a:fillRect/>
            </a:stretch>
          </p:blipFill>
          <p:spPr>
            <a:xfrm>
              <a:off x="5400415" y="3072896"/>
              <a:ext cx="177820" cy="177664"/>
            </a:xfrm>
            <a:prstGeom prst="rect">
              <a:avLst/>
            </a:prstGeom>
          </p:spPr>
        </p:pic>
        <p:sp>
          <p:nvSpPr>
            <p:cNvPr id="6" name="object 6"/>
            <p:cNvSpPr/>
            <p:nvPr/>
          </p:nvSpPr>
          <p:spPr>
            <a:xfrm>
              <a:off x="5359389" y="2718054"/>
              <a:ext cx="130175" cy="0"/>
            </a:xfrm>
            <a:custGeom>
              <a:avLst/>
              <a:gdLst/>
              <a:ahLst/>
              <a:cxnLst/>
              <a:rect l="l" t="t" r="r" b="b"/>
              <a:pathLst>
                <a:path w="130175">
                  <a:moveTo>
                    <a:pt x="0" y="0"/>
                  </a:moveTo>
                  <a:lnTo>
                    <a:pt x="129936" y="0"/>
                  </a:lnTo>
                </a:path>
              </a:pathLst>
            </a:custGeom>
            <a:ln w="9534">
              <a:solidFill>
                <a:srgbClr val="D2CBB6"/>
              </a:solidFill>
            </a:ln>
          </p:spPr>
          <p:txBody>
            <a:bodyPr wrap="square" lIns="0" tIns="0" rIns="0" bIns="0" rtlCol="0"/>
            <a:lstStyle/>
            <a:p>
              <a:endParaRPr sz="2400"/>
            </a:p>
          </p:txBody>
        </p:sp>
        <p:pic>
          <p:nvPicPr>
            <p:cNvPr id="7" name="object 7"/>
            <p:cNvPicPr/>
            <p:nvPr/>
          </p:nvPicPr>
          <p:blipFill>
            <a:blip r:embed="rId4" cstate="print"/>
            <a:stretch>
              <a:fillRect/>
            </a:stretch>
          </p:blipFill>
          <p:spPr>
            <a:xfrm>
              <a:off x="5400415" y="1298326"/>
              <a:ext cx="177820" cy="177667"/>
            </a:xfrm>
            <a:prstGeom prst="rect">
              <a:avLst/>
            </a:prstGeom>
          </p:spPr>
        </p:pic>
        <p:pic>
          <p:nvPicPr>
            <p:cNvPr id="8" name="object 8"/>
            <p:cNvPicPr/>
            <p:nvPr/>
          </p:nvPicPr>
          <p:blipFill>
            <a:blip r:embed="rId5" cstate="print"/>
            <a:stretch>
              <a:fillRect/>
            </a:stretch>
          </p:blipFill>
          <p:spPr>
            <a:xfrm>
              <a:off x="5394065" y="2158242"/>
              <a:ext cx="190520" cy="190495"/>
            </a:xfrm>
            <a:prstGeom prst="rect">
              <a:avLst/>
            </a:prstGeom>
          </p:spPr>
        </p:pic>
        <p:sp>
          <p:nvSpPr>
            <p:cNvPr id="9" name="object 9"/>
            <p:cNvSpPr/>
            <p:nvPr/>
          </p:nvSpPr>
          <p:spPr>
            <a:xfrm>
              <a:off x="3654673" y="1475994"/>
              <a:ext cx="0" cy="2484120"/>
            </a:xfrm>
            <a:custGeom>
              <a:avLst/>
              <a:gdLst/>
              <a:ahLst/>
              <a:cxnLst/>
              <a:rect l="l" t="t" r="r" b="b"/>
              <a:pathLst>
                <a:path h="2484120">
                  <a:moveTo>
                    <a:pt x="0" y="2484119"/>
                  </a:moveTo>
                  <a:lnTo>
                    <a:pt x="0" y="0"/>
                  </a:lnTo>
                </a:path>
              </a:pathLst>
            </a:custGeom>
            <a:ln w="9534">
              <a:solidFill>
                <a:srgbClr val="D2CBB6"/>
              </a:solidFill>
            </a:ln>
          </p:spPr>
          <p:txBody>
            <a:bodyPr wrap="square" lIns="0" tIns="0" rIns="0" bIns="0" rtlCol="0"/>
            <a:lstStyle/>
            <a:p>
              <a:endParaRPr sz="2400"/>
            </a:p>
          </p:txBody>
        </p:sp>
        <p:pic>
          <p:nvPicPr>
            <p:cNvPr id="10" name="object 10"/>
            <p:cNvPicPr/>
            <p:nvPr/>
          </p:nvPicPr>
          <p:blipFill>
            <a:blip r:embed="rId6" cstate="print"/>
            <a:stretch>
              <a:fillRect/>
            </a:stretch>
          </p:blipFill>
          <p:spPr>
            <a:xfrm>
              <a:off x="3565793" y="3960114"/>
              <a:ext cx="177789" cy="177747"/>
            </a:xfrm>
            <a:prstGeom prst="rect">
              <a:avLst/>
            </a:prstGeom>
          </p:spPr>
        </p:pic>
        <p:pic>
          <p:nvPicPr>
            <p:cNvPr id="11" name="object 11"/>
            <p:cNvPicPr/>
            <p:nvPr/>
          </p:nvPicPr>
          <p:blipFill>
            <a:blip r:embed="rId7" cstate="print"/>
            <a:stretch>
              <a:fillRect/>
            </a:stretch>
          </p:blipFill>
          <p:spPr>
            <a:xfrm>
              <a:off x="3565793" y="3072896"/>
              <a:ext cx="177789" cy="177664"/>
            </a:xfrm>
            <a:prstGeom prst="rect">
              <a:avLst/>
            </a:prstGeom>
          </p:spPr>
        </p:pic>
        <p:pic>
          <p:nvPicPr>
            <p:cNvPr id="12" name="object 12"/>
            <p:cNvPicPr/>
            <p:nvPr/>
          </p:nvPicPr>
          <p:blipFill>
            <a:blip r:embed="rId8" cstate="print"/>
            <a:stretch>
              <a:fillRect/>
            </a:stretch>
          </p:blipFill>
          <p:spPr>
            <a:xfrm>
              <a:off x="3565793" y="2185547"/>
              <a:ext cx="177789" cy="177795"/>
            </a:xfrm>
            <a:prstGeom prst="rect">
              <a:avLst/>
            </a:prstGeom>
          </p:spPr>
        </p:pic>
        <p:pic>
          <p:nvPicPr>
            <p:cNvPr id="13" name="object 13"/>
            <p:cNvPicPr/>
            <p:nvPr/>
          </p:nvPicPr>
          <p:blipFill>
            <a:blip r:embed="rId9" cstate="print"/>
            <a:stretch>
              <a:fillRect/>
            </a:stretch>
          </p:blipFill>
          <p:spPr>
            <a:xfrm>
              <a:off x="3565793" y="1298326"/>
              <a:ext cx="177789" cy="177667"/>
            </a:xfrm>
            <a:prstGeom prst="rect">
              <a:avLst/>
            </a:prstGeom>
          </p:spPr>
        </p:pic>
        <p:sp>
          <p:nvSpPr>
            <p:cNvPr id="14" name="object 14"/>
            <p:cNvSpPr/>
            <p:nvPr/>
          </p:nvSpPr>
          <p:spPr>
            <a:xfrm>
              <a:off x="3654673" y="2718054"/>
              <a:ext cx="342265" cy="0"/>
            </a:xfrm>
            <a:custGeom>
              <a:avLst/>
              <a:gdLst/>
              <a:ahLst/>
              <a:cxnLst/>
              <a:rect l="l" t="t" r="r" b="b"/>
              <a:pathLst>
                <a:path w="342264">
                  <a:moveTo>
                    <a:pt x="342259" y="0"/>
                  </a:moveTo>
                  <a:lnTo>
                    <a:pt x="0" y="0"/>
                  </a:lnTo>
                </a:path>
              </a:pathLst>
            </a:custGeom>
            <a:ln w="9534">
              <a:solidFill>
                <a:srgbClr val="D2CBB6"/>
              </a:solidFill>
            </a:ln>
          </p:spPr>
          <p:txBody>
            <a:bodyPr wrap="square" lIns="0" tIns="0" rIns="0" bIns="0" rtlCol="0"/>
            <a:lstStyle/>
            <a:p>
              <a:endParaRPr sz="2400"/>
            </a:p>
          </p:txBody>
        </p:sp>
        <p:pic>
          <p:nvPicPr>
            <p:cNvPr id="15" name="object 15"/>
            <p:cNvPicPr/>
            <p:nvPr/>
          </p:nvPicPr>
          <p:blipFill>
            <a:blip r:embed="rId10" cstate="print"/>
            <a:stretch>
              <a:fillRect/>
            </a:stretch>
          </p:blipFill>
          <p:spPr>
            <a:xfrm>
              <a:off x="3827647" y="1992373"/>
              <a:ext cx="1520699" cy="1520699"/>
            </a:xfrm>
            <a:prstGeom prst="rect">
              <a:avLst/>
            </a:prstGeom>
          </p:spPr>
        </p:pic>
      </p:grpSp>
      <p:grpSp>
        <p:nvGrpSpPr>
          <p:cNvPr id="16" name="object 16"/>
          <p:cNvGrpSpPr/>
          <p:nvPr/>
        </p:nvGrpSpPr>
        <p:grpSpPr>
          <a:xfrm>
            <a:off x="7904642" y="2564222"/>
            <a:ext cx="3221567" cy="937260"/>
            <a:chOff x="5928481" y="1923166"/>
            <a:chExt cx="2416175" cy="702945"/>
          </a:xfrm>
        </p:grpSpPr>
        <p:sp>
          <p:nvSpPr>
            <p:cNvPr id="17" name="object 17"/>
            <p:cNvSpPr/>
            <p:nvPr/>
          </p:nvSpPr>
          <p:spPr>
            <a:xfrm>
              <a:off x="5928481" y="1923166"/>
              <a:ext cx="702945" cy="702945"/>
            </a:xfrm>
            <a:custGeom>
              <a:avLst/>
              <a:gdLst/>
              <a:ahLst/>
              <a:cxnLst/>
              <a:rect l="l" t="t" r="r" b="b"/>
              <a:pathLst>
                <a:path w="702945" h="702944">
                  <a:moveTo>
                    <a:pt x="351281" y="0"/>
                  </a:moveTo>
                  <a:lnTo>
                    <a:pt x="303634" y="3205"/>
                  </a:lnTo>
                  <a:lnTo>
                    <a:pt x="257929" y="12544"/>
                  </a:lnTo>
                  <a:lnTo>
                    <a:pt x="214586" y="27597"/>
                  </a:lnTo>
                  <a:lnTo>
                    <a:pt x="174024" y="47946"/>
                  </a:lnTo>
                  <a:lnTo>
                    <a:pt x="136663" y="73175"/>
                  </a:lnTo>
                  <a:lnTo>
                    <a:pt x="102923" y="102865"/>
                  </a:lnTo>
                  <a:lnTo>
                    <a:pt x="73222" y="136597"/>
                  </a:lnTo>
                  <a:lnTo>
                    <a:pt x="47981" y="173954"/>
                  </a:lnTo>
                  <a:lnTo>
                    <a:pt x="27618" y="214518"/>
                  </a:lnTo>
                  <a:lnTo>
                    <a:pt x="12554" y="257871"/>
                  </a:lnTo>
                  <a:lnTo>
                    <a:pt x="3208" y="303595"/>
                  </a:lnTo>
                  <a:lnTo>
                    <a:pt x="0" y="351272"/>
                  </a:lnTo>
                  <a:lnTo>
                    <a:pt x="3208" y="398950"/>
                  </a:lnTo>
                  <a:lnTo>
                    <a:pt x="12554" y="444675"/>
                  </a:lnTo>
                  <a:lnTo>
                    <a:pt x="27618" y="488029"/>
                  </a:lnTo>
                  <a:lnTo>
                    <a:pt x="47981" y="528594"/>
                  </a:lnTo>
                  <a:lnTo>
                    <a:pt x="73222" y="565953"/>
                  </a:lnTo>
                  <a:lnTo>
                    <a:pt x="102923" y="599686"/>
                  </a:lnTo>
                  <a:lnTo>
                    <a:pt x="136663" y="629376"/>
                  </a:lnTo>
                  <a:lnTo>
                    <a:pt x="174024" y="654606"/>
                  </a:lnTo>
                  <a:lnTo>
                    <a:pt x="214586" y="674956"/>
                  </a:lnTo>
                  <a:lnTo>
                    <a:pt x="257929" y="690010"/>
                  </a:lnTo>
                  <a:lnTo>
                    <a:pt x="303634" y="699349"/>
                  </a:lnTo>
                  <a:lnTo>
                    <a:pt x="351281" y="702554"/>
                  </a:lnTo>
                  <a:lnTo>
                    <a:pt x="398963" y="699349"/>
                  </a:lnTo>
                  <a:lnTo>
                    <a:pt x="444695" y="690010"/>
                  </a:lnTo>
                  <a:lnTo>
                    <a:pt x="488060" y="674956"/>
                  </a:lnTo>
                  <a:lnTo>
                    <a:pt x="528638" y="654606"/>
                  </a:lnTo>
                  <a:lnTo>
                    <a:pt x="566010" y="629376"/>
                  </a:lnTo>
                  <a:lnTo>
                    <a:pt x="599758" y="599686"/>
                  </a:lnTo>
                  <a:lnTo>
                    <a:pt x="629463" y="565953"/>
                  </a:lnTo>
                  <a:lnTo>
                    <a:pt x="654706" y="528594"/>
                  </a:lnTo>
                  <a:lnTo>
                    <a:pt x="675069" y="488029"/>
                  </a:lnTo>
                  <a:lnTo>
                    <a:pt x="690132" y="444675"/>
                  </a:lnTo>
                  <a:lnTo>
                    <a:pt x="699477" y="398950"/>
                  </a:lnTo>
                  <a:lnTo>
                    <a:pt x="702685" y="351272"/>
                  </a:lnTo>
                  <a:lnTo>
                    <a:pt x="699477" y="303595"/>
                  </a:lnTo>
                  <a:lnTo>
                    <a:pt x="690132" y="257871"/>
                  </a:lnTo>
                  <a:lnTo>
                    <a:pt x="675069" y="214518"/>
                  </a:lnTo>
                  <a:lnTo>
                    <a:pt x="654706" y="173954"/>
                  </a:lnTo>
                  <a:lnTo>
                    <a:pt x="629463" y="136597"/>
                  </a:lnTo>
                  <a:lnTo>
                    <a:pt x="599758" y="102865"/>
                  </a:lnTo>
                  <a:lnTo>
                    <a:pt x="566010" y="73175"/>
                  </a:lnTo>
                  <a:lnTo>
                    <a:pt x="528638" y="47946"/>
                  </a:lnTo>
                  <a:lnTo>
                    <a:pt x="488060" y="27597"/>
                  </a:lnTo>
                  <a:lnTo>
                    <a:pt x="444695" y="12544"/>
                  </a:lnTo>
                  <a:lnTo>
                    <a:pt x="398963" y="3205"/>
                  </a:lnTo>
                  <a:lnTo>
                    <a:pt x="351281" y="0"/>
                  </a:lnTo>
                  <a:close/>
                </a:path>
              </a:pathLst>
            </a:custGeom>
            <a:solidFill>
              <a:srgbClr val="F1EFF0"/>
            </a:solidFill>
          </p:spPr>
          <p:txBody>
            <a:bodyPr wrap="square" lIns="0" tIns="0" rIns="0" bIns="0" rtlCol="0"/>
            <a:lstStyle/>
            <a:p>
              <a:endParaRPr sz="2400"/>
            </a:p>
          </p:txBody>
        </p:sp>
        <p:sp>
          <p:nvSpPr>
            <p:cNvPr id="18" name="object 18"/>
            <p:cNvSpPr/>
            <p:nvPr/>
          </p:nvSpPr>
          <p:spPr>
            <a:xfrm>
              <a:off x="5928481" y="1971934"/>
              <a:ext cx="605155" cy="605155"/>
            </a:xfrm>
            <a:custGeom>
              <a:avLst/>
              <a:gdLst/>
              <a:ahLst/>
              <a:cxnLst/>
              <a:rect l="l" t="t" r="r" b="b"/>
              <a:pathLst>
                <a:path w="605154" h="605155">
                  <a:moveTo>
                    <a:pt x="302635" y="0"/>
                  </a:moveTo>
                  <a:lnTo>
                    <a:pt x="253551" y="3957"/>
                  </a:lnTo>
                  <a:lnTo>
                    <a:pt x="206986" y="15416"/>
                  </a:lnTo>
                  <a:lnTo>
                    <a:pt x="163565" y="33753"/>
                  </a:lnTo>
                  <a:lnTo>
                    <a:pt x="123911" y="58348"/>
                  </a:lnTo>
                  <a:lnTo>
                    <a:pt x="88647" y="88579"/>
                  </a:lnTo>
                  <a:lnTo>
                    <a:pt x="58396" y="123823"/>
                  </a:lnTo>
                  <a:lnTo>
                    <a:pt x="33783" y="163460"/>
                  </a:lnTo>
                  <a:lnTo>
                    <a:pt x="15430" y="206867"/>
                  </a:lnTo>
                  <a:lnTo>
                    <a:pt x="3961" y="253422"/>
                  </a:lnTo>
                  <a:lnTo>
                    <a:pt x="0" y="302504"/>
                  </a:lnTo>
                  <a:lnTo>
                    <a:pt x="3961" y="351590"/>
                  </a:lnTo>
                  <a:lnTo>
                    <a:pt x="15430" y="398148"/>
                  </a:lnTo>
                  <a:lnTo>
                    <a:pt x="33783" y="441556"/>
                  </a:lnTo>
                  <a:lnTo>
                    <a:pt x="58396" y="481194"/>
                  </a:lnTo>
                  <a:lnTo>
                    <a:pt x="88647" y="516439"/>
                  </a:lnTo>
                  <a:lnTo>
                    <a:pt x="123911" y="546670"/>
                  </a:lnTo>
                  <a:lnTo>
                    <a:pt x="163565" y="571265"/>
                  </a:lnTo>
                  <a:lnTo>
                    <a:pt x="206986" y="589602"/>
                  </a:lnTo>
                  <a:lnTo>
                    <a:pt x="253551" y="601061"/>
                  </a:lnTo>
                  <a:lnTo>
                    <a:pt x="302635" y="605018"/>
                  </a:lnTo>
                  <a:lnTo>
                    <a:pt x="351694" y="601061"/>
                  </a:lnTo>
                  <a:lnTo>
                    <a:pt x="398237" y="589602"/>
                  </a:lnTo>
                  <a:lnTo>
                    <a:pt x="441639" y="571265"/>
                  </a:lnTo>
                  <a:lnTo>
                    <a:pt x="481277" y="546670"/>
                  </a:lnTo>
                  <a:lnTo>
                    <a:pt x="516529" y="516439"/>
                  </a:lnTo>
                  <a:lnTo>
                    <a:pt x="546769" y="481194"/>
                  </a:lnTo>
                  <a:lnTo>
                    <a:pt x="571375" y="441556"/>
                  </a:lnTo>
                  <a:lnTo>
                    <a:pt x="589723" y="398148"/>
                  </a:lnTo>
                  <a:lnTo>
                    <a:pt x="601189" y="351590"/>
                  </a:lnTo>
                  <a:lnTo>
                    <a:pt x="605149" y="302504"/>
                  </a:lnTo>
                  <a:lnTo>
                    <a:pt x="601189" y="253422"/>
                  </a:lnTo>
                  <a:lnTo>
                    <a:pt x="589723" y="206867"/>
                  </a:lnTo>
                  <a:lnTo>
                    <a:pt x="571375" y="163460"/>
                  </a:lnTo>
                  <a:lnTo>
                    <a:pt x="546769" y="123823"/>
                  </a:lnTo>
                  <a:lnTo>
                    <a:pt x="516529" y="88579"/>
                  </a:lnTo>
                  <a:lnTo>
                    <a:pt x="481277" y="58348"/>
                  </a:lnTo>
                  <a:lnTo>
                    <a:pt x="441639" y="33753"/>
                  </a:lnTo>
                  <a:lnTo>
                    <a:pt x="398237" y="15416"/>
                  </a:lnTo>
                  <a:lnTo>
                    <a:pt x="351694" y="3957"/>
                  </a:lnTo>
                  <a:lnTo>
                    <a:pt x="302635" y="0"/>
                  </a:lnTo>
                  <a:close/>
                </a:path>
              </a:pathLst>
            </a:custGeom>
            <a:solidFill>
              <a:srgbClr val="FFFFFF"/>
            </a:solidFill>
          </p:spPr>
          <p:txBody>
            <a:bodyPr wrap="square" lIns="0" tIns="0" rIns="0" bIns="0" rtlCol="0"/>
            <a:lstStyle/>
            <a:p>
              <a:endParaRPr sz="2400"/>
            </a:p>
          </p:txBody>
        </p:sp>
        <p:sp>
          <p:nvSpPr>
            <p:cNvPr id="19" name="object 19"/>
            <p:cNvSpPr/>
            <p:nvPr/>
          </p:nvSpPr>
          <p:spPr>
            <a:xfrm>
              <a:off x="6009132" y="1950963"/>
              <a:ext cx="2316480" cy="605790"/>
            </a:xfrm>
            <a:custGeom>
              <a:avLst/>
              <a:gdLst/>
              <a:ahLst/>
              <a:cxnLst/>
              <a:rect l="l" t="t" r="r" b="b"/>
              <a:pathLst>
                <a:path w="2316479" h="605789">
                  <a:moveTo>
                    <a:pt x="2013722" y="0"/>
                  </a:moveTo>
                  <a:lnTo>
                    <a:pt x="302635" y="0"/>
                  </a:lnTo>
                  <a:lnTo>
                    <a:pt x="253551" y="3961"/>
                  </a:lnTo>
                  <a:lnTo>
                    <a:pt x="206987" y="15429"/>
                  </a:lnTo>
                  <a:lnTo>
                    <a:pt x="163565" y="33780"/>
                  </a:lnTo>
                  <a:lnTo>
                    <a:pt x="123911" y="58389"/>
                  </a:lnTo>
                  <a:lnTo>
                    <a:pt x="88647" y="88632"/>
                  </a:lnTo>
                  <a:lnTo>
                    <a:pt x="58396" y="123886"/>
                  </a:lnTo>
                  <a:lnTo>
                    <a:pt x="33783" y="163526"/>
                  </a:lnTo>
                  <a:lnTo>
                    <a:pt x="15430" y="206927"/>
                  </a:lnTo>
                  <a:lnTo>
                    <a:pt x="3961" y="253467"/>
                  </a:lnTo>
                  <a:lnTo>
                    <a:pt x="0" y="302520"/>
                  </a:lnTo>
                  <a:lnTo>
                    <a:pt x="3961" y="351609"/>
                  </a:lnTo>
                  <a:lnTo>
                    <a:pt x="15430" y="398177"/>
                  </a:lnTo>
                  <a:lnTo>
                    <a:pt x="33783" y="441600"/>
                  </a:lnTo>
                  <a:lnTo>
                    <a:pt x="58396" y="481255"/>
                  </a:lnTo>
                  <a:lnTo>
                    <a:pt x="88647" y="516520"/>
                  </a:lnTo>
                  <a:lnTo>
                    <a:pt x="123911" y="546770"/>
                  </a:lnTo>
                  <a:lnTo>
                    <a:pt x="163565" y="571383"/>
                  </a:lnTo>
                  <a:lnTo>
                    <a:pt x="206987" y="589735"/>
                  </a:lnTo>
                  <a:lnTo>
                    <a:pt x="253551" y="601203"/>
                  </a:lnTo>
                  <a:lnTo>
                    <a:pt x="302635" y="605165"/>
                  </a:lnTo>
                  <a:lnTo>
                    <a:pt x="2013722" y="605165"/>
                  </a:lnTo>
                  <a:lnTo>
                    <a:pt x="2062806" y="601203"/>
                  </a:lnTo>
                  <a:lnTo>
                    <a:pt x="2109371" y="589735"/>
                  </a:lnTo>
                  <a:lnTo>
                    <a:pt x="2152792" y="571383"/>
                  </a:lnTo>
                  <a:lnTo>
                    <a:pt x="2192446" y="546770"/>
                  </a:lnTo>
                  <a:lnTo>
                    <a:pt x="2227710" y="516520"/>
                  </a:lnTo>
                  <a:lnTo>
                    <a:pt x="2257961" y="481255"/>
                  </a:lnTo>
                  <a:lnTo>
                    <a:pt x="2282574" y="441600"/>
                  </a:lnTo>
                  <a:lnTo>
                    <a:pt x="2300927" y="398177"/>
                  </a:lnTo>
                  <a:lnTo>
                    <a:pt x="2312396" y="351609"/>
                  </a:lnTo>
                  <a:lnTo>
                    <a:pt x="2316358" y="302520"/>
                  </a:lnTo>
                  <a:lnTo>
                    <a:pt x="2312396" y="253467"/>
                  </a:lnTo>
                  <a:lnTo>
                    <a:pt x="2300927" y="206927"/>
                  </a:lnTo>
                  <a:lnTo>
                    <a:pt x="2282574" y="163526"/>
                  </a:lnTo>
                  <a:lnTo>
                    <a:pt x="2257961" y="123886"/>
                  </a:lnTo>
                  <a:lnTo>
                    <a:pt x="2227710" y="88632"/>
                  </a:lnTo>
                  <a:lnTo>
                    <a:pt x="2192446" y="58389"/>
                  </a:lnTo>
                  <a:lnTo>
                    <a:pt x="2152792" y="33780"/>
                  </a:lnTo>
                  <a:lnTo>
                    <a:pt x="2109371" y="15429"/>
                  </a:lnTo>
                  <a:lnTo>
                    <a:pt x="2062806" y="3961"/>
                  </a:lnTo>
                  <a:lnTo>
                    <a:pt x="2013722" y="0"/>
                  </a:lnTo>
                  <a:close/>
                </a:path>
              </a:pathLst>
            </a:custGeom>
            <a:solidFill>
              <a:srgbClr val="FFFFFF"/>
            </a:solidFill>
          </p:spPr>
          <p:txBody>
            <a:bodyPr wrap="square" lIns="0" tIns="0" rIns="0" bIns="0" rtlCol="0"/>
            <a:lstStyle/>
            <a:p>
              <a:endParaRPr sz="2400"/>
            </a:p>
          </p:txBody>
        </p:sp>
        <p:sp>
          <p:nvSpPr>
            <p:cNvPr id="20" name="object 20"/>
            <p:cNvSpPr/>
            <p:nvPr/>
          </p:nvSpPr>
          <p:spPr>
            <a:xfrm>
              <a:off x="6009132" y="1950963"/>
              <a:ext cx="2316480" cy="605790"/>
            </a:xfrm>
            <a:custGeom>
              <a:avLst/>
              <a:gdLst/>
              <a:ahLst/>
              <a:cxnLst/>
              <a:rect l="l" t="t" r="r" b="b"/>
              <a:pathLst>
                <a:path w="2316479" h="605789">
                  <a:moveTo>
                    <a:pt x="0" y="302520"/>
                  </a:moveTo>
                  <a:lnTo>
                    <a:pt x="3961" y="253467"/>
                  </a:lnTo>
                  <a:lnTo>
                    <a:pt x="15430" y="206927"/>
                  </a:lnTo>
                  <a:lnTo>
                    <a:pt x="33783" y="163526"/>
                  </a:lnTo>
                  <a:lnTo>
                    <a:pt x="58396" y="123886"/>
                  </a:lnTo>
                  <a:lnTo>
                    <a:pt x="88647" y="88632"/>
                  </a:lnTo>
                  <a:lnTo>
                    <a:pt x="123911" y="58389"/>
                  </a:lnTo>
                  <a:lnTo>
                    <a:pt x="163565" y="33780"/>
                  </a:lnTo>
                  <a:lnTo>
                    <a:pt x="206986" y="15429"/>
                  </a:lnTo>
                  <a:lnTo>
                    <a:pt x="253551" y="3961"/>
                  </a:lnTo>
                  <a:lnTo>
                    <a:pt x="302635" y="0"/>
                  </a:lnTo>
                  <a:lnTo>
                    <a:pt x="2013722" y="0"/>
                  </a:lnTo>
                  <a:lnTo>
                    <a:pt x="2062806" y="3961"/>
                  </a:lnTo>
                  <a:lnTo>
                    <a:pt x="2109371" y="15429"/>
                  </a:lnTo>
                  <a:lnTo>
                    <a:pt x="2152792" y="33780"/>
                  </a:lnTo>
                  <a:lnTo>
                    <a:pt x="2192446" y="58389"/>
                  </a:lnTo>
                  <a:lnTo>
                    <a:pt x="2227710" y="88632"/>
                  </a:lnTo>
                  <a:lnTo>
                    <a:pt x="2257961" y="123886"/>
                  </a:lnTo>
                  <a:lnTo>
                    <a:pt x="2282574" y="163526"/>
                  </a:lnTo>
                  <a:lnTo>
                    <a:pt x="2300927" y="206927"/>
                  </a:lnTo>
                  <a:lnTo>
                    <a:pt x="2312396" y="253467"/>
                  </a:lnTo>
                  <a:lnTo>
                    <a:pt x="2316358" y="302520"/>
                  </a:lnTo>
                  <a:lnTo>
                    <a:pt x="2312396" y="351609"/>
                  </a:lnTo>
                  <a:lnTo>
                    <a:pt x="2300927" y="398176"/>
                  </a:lnTo>
                  <a:lnTo>
                    <a:pt x="2282574" y="441600"/>
                  </a:lnTo>
                  <a:lnTo>
                    <a:pt x="2257961" y="481255"/>
                  </a:lnTo>
                  <a:lnTo>
                    <a:pt x="2227710" y="516520"/>
                  </a:lnTo>
                  <a:lnTo>
                    <a:pt x="2192446" y="546770"/>
                  </a:lnTo>
                  <a:lnTo>
                    <a:pt x="2152792" y="571383"/>
                  </a:lnTo>
                  <a:lnTo>
                    <a:pt x="2109371" y="589735"/>
                  </a:lnTo>
                  <a:lnTo>
                    <a:pt x="2062806" y="601203"/>
                  </a:lnTo>
                  <a:lnTo>
                    <a:pt x="2013722" y="605165"/>
                  </a:lnTo>
                  <a:lnTo>
                    <a:pt x="302635" y="605165"/>
                  </a:lnTo>
                  <a:lnTo>
                    <a:pt x="253551" y="601203"/>
                  </a:lnTo>
                  <a:lnTo>
                    <a:pt x="206986" y="589735"/>
                  </a:lnTo>
                  <a:lnTo>
                    <a:pt x="163565" y="571383"/>
                  </a:lnTo>
                  <a:lnTo>
                    <a:pt x="123911" y="546770"/>
                  </a:lnTo>
                  <a:lnTo>
                    <a:pt x="88647" y="516520"/>
                  </a:lnTo>
                  <a:lnTo>
                    <a:pt x="58396" y="481255"/>
                  </a:lnTo>
                  <a:lnTo>
                    <a:pt x="33783" y="441600"/>
                  </a:lnTo>
                  <a:lnTo>
                    <a:pt x="15430" y="398176"/>
                  </a:lnTo>
                  <a:lnTo>
                    <a:pt x="3961" y="351609"/>
                  </a:lnTo>
                  <a:lnTo>
                    <a:pt x="0" y="302520"/>
                  </a:lnTo>
                  <a:close/>
                </a:path>
              </a:pathLst>
            </a:custGeom>
            <a:ln w="38099">
              <a:solidFill>
                <a:srgbClr val="1B577B"/>
              </a:solidFill>
            </a:ln>
          </p:spPr>
          <p:txBody>
            <a:bodyPr wrap="square" lIns="0" tIns="0" rIns="0" bIns="0" rtlCol="0"/>
            <a:lstStyle/>
            <a:p>
              <a:endParaRPr sz="2400"/>
            </a:p>
          </p:txBody>
        </p:sp>
        <p:sp>
          <p:nvSpPr>
            <p:cNvPr id="21" name="object 21"/>
            <p:cNvSpPr/>
            <p:nvPr/>
          </p:nvSpPr>
          <p:spPr>
            <a:xfrm>
              <a:off x="6368918" y="2066909"/>
              <a:ext cx="1816100" cy="373380"/>
            </a:xfrm>
            <a:custGeom>
              <a:avLst/>
              <a:gdLst/>
              <a:ahLst/>
              <a:cxnLst/>
              <a:rect l="l" t="t" r="r" b="b"/>
              <a:pathLst>
                <a:path w="1816100" h="373380">
                  <a:moveTo>
                    <a:pt x="1629034" y="0"/>
                  </a:moveTo>
                  <a:lnTo>
                    <a:pt x="186568" y="0"/>
                  </a:lnTo>
                  <a:lnTo>
                    <a:pt x="136987" y="6668"/>
                  </a:lnTo>
                  <a:lnTo>
                    <a:pt x="92424" y="25484"/>
                  </a:lnTo>
                  <a:lnTo>
                    <a:pt x="54662" y="54666"/>
                  </a:lnTo>
                  <a:lnTo>
                    <a:pt x="25482" y="92430"/>
                  </a:lnTo>
                  <a:lnTo>
                    <a:pt x="6667" y="136993"/>
                  </a:lnTo>
                  <a:lnTo>
                    <a:pt x="0" y="186574"/>
                  </a:lnTo>
                  <a:lnTo>
                    <a:pt x="6667" y="236204"/>
                  </a:lnTo>
                  <a:lnTo>
                    <a:pt x="25482" y="280780"/>
                  </a:lnTo>
                  <a:lnTo>
                    <a:pt x="54662" y="318534"/>
                  </a:lnTo>
                  <a:lnTo>
                    <a:pt x="92424" y="347693"/>
                  </a:lnTo>
                  <a:lnTo>
                    <a:pt x="136987" y="366487"/>
                  </a:lnTo>
                  <a:lnTo>
                    <a:pt x="186568" y="373145"/>
                  </a:lnTo>
                  <a:lnTo>
                    <a:pt x="1629034" y="373145"/>
                  </a:lnTo>
                  <a:lnTo>
                    <a:pt x="1678657" y="366487"/>
                  </a:lnTo>
                  <a:lnTo>
                    <a:pt x="1723232" y="347693"/>
                  </a:lnTo>
                  <a:lnTo>
                    <a:pt x="1760985" y="318534"/>
                  </a:lnTo>
                  <a:lnTo>
                    <a:pt x="1790146" y="280780"/>
                  </a:lnTo>
                  <a:lnTo>
                    <a:pt x="1808943" y="236204"/>
                  </a:lnTo>
                  <a:lnTo>
                    <a:pt x="1815602" y="186574"/>
                  </a:lnTo>
                  <a:lnTo>
                    <a:pt x="1808943" y="136993"/>
                  </a:lnTo>
                  <a:lnTo>
                    <a:pt x="1790146" y="92430"/>
                  </a:lnTo>
                  <a:lnTo>
                    <a:pt x="1760985" y="54666"/>
                  </a:lnTo>
                  <a:lnTo>
                    <a:pt x="1723232" y="25484"/>
                  </a:lnTo>
                  <a:lnTo>
                    <a:pt x="1678657" y="6668"/>
                  </a:lnTo>
                  <a:lnTo>
                    <a:pt x="1629034" y="0"/>
                  </a:lnTo>
                  <a:close/>
                </a:path>
              </a:pathLst>
            </a:custGeom>
            <a:solidFill>
              <a:srgbClr val="1B577B"/>
            </a:solidFill>
          </p:spPr>
          <p:txBody>
            <a:bodyPr wrap="square" lIns="0" tIns="0" rIns="0" bIns="0" rtlCol="0"/>
            <a:lstStyle/>
            <a:p>
              <a:endParaRPr sz="2400"/>
            </a:p>
          </p:txBody>
        </p:sp>
        <p:sp>
          <p:nvSpPr>
            <p:cNvPr id="22" name="object 22"/>
            <p:cNvSpPr/>
            <p:nvPr/>
          </p:nvSpPr>
          <p:spPr>
            <a:xfrm>
              <a:off x="6368917" y="2066909"/>
              <a:ext cx="1816100" cy="373380"/>
            </a:xfrm>
            <a:custGeom>
              <a:avLst/>
              <a:gdLst/>
              <a:ahLst/>
              <a:cxnLst/>
              <a:rect l="l" t="t" r="r" b="b"/>
              <a:pathLst>
                <a:path w="1816100" h="373380">
                  <a:moveTo>
                    <a:pt x="0" y="186574"/>
                  </a:moveTo>
                  <a:lnTo>
                    <a:pt x="6667" y="136993"/>
                  </a:lnTo>
                  <a:lnTo>
                    <a:pt x="25482" y="92430"/>
                  </a:lnTo>
                  <a:lnTo>
                    <a:pt x="54662" y="54666"/>
                  </a:lnTo>
                  <a:lnTo>
                    <a:pt x="92424" y="25484"/>
                  </a:lnTo>
                  <a:lnTo>
                    <a:pt x="136987" y="6668"/>
                  </a:lnTo>
                  <a:lnTo>
                    <a:pt x="186568" y="0"/>
                  </a:lnTo>
                  <a:lnTo>
                    <a:pt x="1629034" y="0"/>
                  </a:lnTo>
                  <a:lnTo>
                    <a:pt x="1678657" y="6668"/>
                  </a:lnTo>
                  <a:lnTo>
                    <a:pt x="1723231" y="25484"/>
                  </a:lnTo>
                  <a:lnTo>
                    <a:pt x="1760985" y="54666"/>
                  </a:lnTo>
                  <a:lnTo>
                    <a:pt x="1790146" y="92430"/>
                  </a:lnTo>
                  <a:lnTo>
                    <a:pt x="1808942" y="136993"/>
                  </a:lnTo>
                  <a:lnTo>
                    <a:pt x="1815602" y="186574"/>
                  </a:lnTo>
                  <a:lnTo>
                    <a:pt x="1808942" y="236204"/>
                  </a:lnTo>
                  <a:lnTo>
                    <a:pt x="1790146" y="280780"/>
                  </a:lnTo>
                  <a:lnTo>
                    <a:pt x="1760985" y="318534"/>
                  </a:lnTo>
                  <a:lnTo>
                    <a:pt x="1723231" y="347693"/>
                  </a:lnTo>
                  <a:lnTo>
                    <a:pt x="1678657" y="366487"/>
                  </a:lnTo>
                  <a:lnTo>
                    <a:pt x="1629034" y="373145"/>
                  </a:lnTo>
                  <a:lnTo>
                    <a:pt x="186568" y="373145"/>
                  </a:lnTo>
                  <a:lnTo>
                    <a:pt x="136987" y="366487"/>
                  </a:lnTo>
                  <a:lnTo>
                    <a:pt x="92424" y="347693"/>
                  </a:lnTo>
                  <a:lnTo>
                    <a:pt x="54662" y="318534"/>
                  </a:lnTo>
                  <a:lnTo>
                    <a:pt x="25482" y="280780"/>
                  </a:lnTo>
                  <a:lnTo>
                    <a:pt x="6667" y="236204"/>
                  </a:lnTo>
                  <a:lnTo>
                    <a:pt x="0" y="186574"/>
                  </a:lnTo>
                  <a:close/>
                </a:path>
              </a:pathLst>
            </a:custGeom>
            <a:ln w="12700">
              <a:solidFill>
                <a:srgbClr val="103D59"/>
              </a:solidFill>
            </a:ln>
          </p:spPr>
          <p:txBody>
            <a:bodyPr wrap="square" lIns="0" tIns="0" rIns="0" bIns="0" rtlCol="0"/>
            <a:lstStyle/>
            <a:p>
              <a:endParaRPr sz="2400"/>
            </a:p>
          </p:txBody>
        </p:sp>
      </p:grpSp>
      <p:sp>
        <p:nvSpPr>
          <p:cNvPr id="23" name="object 23"/>
          <p:cNvSpPr txBox="1"/>
          <p:nvPr/>
        </p:nvSpPr>
        <p:spPr>
          <a:xfrm>
            <a:off x="9433567" y="2886368"/>
            <a:ext cx="937260" cy="232542"/>
          </a:xfrm>
          <a:prstGeom prst="rect">
            <a:avLst/>
          </a:prstGeom>
        </p:spPr>
        <p:txBody>
          <a:bodyPr vert="horz" wrap="square" lIns="0" tIns="16933" rIns="0" bIns="0" rtlCol="0">
            <a:spAutoFit/>
          </a:bodyPr>
          <a:lstStyle/>
          <a:p>
            <a:pPr marL="50799">
              <a:spcBef>
                <a:spcPts val="133"/>
              </a:spcBef>
            </a:pPr>
            <a:r>
              <a:rPr sz="1400" spc="-287" dirty="0">
                <a:solidFill>
                  <a:srgbClr val="FFFFFF"/>
                </a:solidFill>
                <a:latin typeface="Arial"/>
                <a:cs typeface="Arial"/>
              </a:rPr>
              <a:t>I</a:t>
            </a:r>
            <a:r>
              <a:rPr sz="2100" spc="-429" baseline="-7936" dirty="0">
                <a:latin typeface="Arial"/>
                <a:cs typeface="Arial"/>
              </a:rPr>
              <a:t>V</a:t>
            </a:r>
            <a:r>
              <a:rPr sz="1400" spc="-287" dirty="0">
                <a:solidFill>
                  <a:srgbClr val="FFFFFF"/>
                </a:solidFill>
                <a:latin typeface="Arial"/>
                <a:cs typeface="Arial"/>
              </a:rPr>
              <a:t>n</a:t>
            </a:r>
            <a:r>
              <a:rPr sz="2100" spc="-429" baseline="-7936" dirty="0">
                <a:latin typeface="Arial"/>
                <a:cs typeface="Arial"/>
              </a:rPr>
              <a:t>e</a:t>
            </a:r>
            <a:r>
              <a:rPr sz="1400" spc="-287" dirty="0">
                <a:solidFill>
                  <a:srgbClr val="FFFFFF"/>
                </a:solidFill>
                <a:latin typeface="Arial"/>
                <a:cs typeface="Arial"/>
              </a:rPr>
              <a:t>s</a:t>
            </a:r>
            <a:r>
              <a:rPr sz="2100" spc="-429" baseline="-7936" dirty="0">
                <a:latin typeface="Arial"/>
                <a:cs typeface="Arial"/>
              </a:rPr>
              <a:t>r</a:t>
            </a:r>
            <a:r>
              <a:rPr sz="1400" spc="-287" dirty="0">
                <a:solidFill>
                  <a:srgbClr val="FFFFFF"/>
                </a:solidFill>
                <a:latin typeface="Arial"/>
                <a:cs typeface="Arial"/>
              </a:rPr>
              <a:t>t</a:t>
            </a:r>
            <a:r>
              <a:rPr sz="2100" spc="-429" baseline="-7936" dirty="0">
                <a:latin typeface="Arial"/>
                <a:cs typeface="Arial"/>
              </a:rPr>
              <a:t>i</a:t>
            </a:r>
            <a:r>
              <a:rPr sz="1400" spc="-287" dirty="0">
                <a:solidFill>
                  <a:srgbClr val="FFFFFF"/>
                </a:solidFill>
                <a:latin typeface="Arial"/>
                <a:cs typeface="Arial"/>
              </a:rPr>
              <a:t>a</a:t>
            </a:r>
            <a:r>
              <a:rPr sz="2100" spc="-429" baseline="-7936" dirty="0">
                <a:latin typeface="Arial"/>
                <a:cs typeface="Arial"/>
              </a:rPr>
              <a:t>fy</a:t>
            </a:r>
            <a:r>
              <a:rPr sz="1400" spc="-287" dirty="0">
                <a:solidFill>
                  <a:srgbClr val="FFFFFF"/>
                </a:solidFill>
                <a:latin typeface="Arial"/>
                <a:cs typeface="Arial"/>
              </a:rPr>
              <a:t>ll</a:t>
            </a:r>
            <a:endParaRPr sz="1400" dirty="0">
              <a:latin typeface="Arial"/>
              <a:cs typeface="Arial"/>
            </a:endParaRPr>
          </a:p>
        </p:txBody>
      </p:sp>
      <p:grpSp>
        <p:nvGrpSpPr>
          <p:cNvPr id="24" name="object 24"/>
          <p:cNvGrpSpPr/>
          <p:nvPr/>
        </p:nvGrpSpPr>
        <p:grpSpPr>
          <a:xfrm>
            <a:off x="7974076" y="3774108"/>
            <a:ext cx="3164840" cy="883073"/>
            <a:chOff x="5980557" y="2830580"/>
            <a:chExt cx="2373630" cy="662305"/>
          </a:xfrm>
        </p:grpSpPr>
        <p:sp>
          <p:nvSpPr>
            <p:cNvPr id="25" name="object 25"/>
            <p:cNvSpPr/>
            <p:nvPr/>
          </p:nvSpPr>
          <p:spPr>
            <a:xfrm>
              <a:off x="6009132" y="2859155"/>
              <a:ext cx="2316480" cy="605155"/>
            </a:xfrm>
            <a:custGeom>
              <a:avLst/>
              <a:gdLst/>
              <a:ahLst/>
              <a:cxnLst/>
              <a:rect l="l" t="t" r="r" b="b"/>
              <a:pathLst>
                <a:path w="2316479" h="605154">
                  <a:moveTo>
                    <a:pt x="0" y="302513"/>
                  </a:moveTo>
                  <a:lnTo>
                    <a:pt x="3961" y="253460"/>
                  </a:lnTo>
                  <a:lnTo>
                    <a:pt x="15430" y="206921"/>
                  </a:lnTo>
                  <a:lnTo>
                    <a:pt x="33783" y="163519"/>
                  </a:lnTo>
                  <a:lnTo>
                    <a:pt x="58396" y="123881"/>
                  </a:lnTo>
                  <a:lnTo>
                    <a:pt x="88647" y="88628"/>
                  </a:lnTo>
                  <a:lnTo>
                    <a:pt x="123911" y="58386"/>
                  </a:lnTo>
                  <a:lnTo>
                    <a:pt x="163565" y="33778"/>
                  </a:lnTo>
                  <a:lnTo>
                    <a:pt x="206986" y="15428"/>
                  </a:lnTo>
                  <a:lnTo>
                    <a:pt x="253551" y="3961"/>
                  </a:lnTo>
                  <a:lnTo>
                    <a:pt x="302635" y="0"/>
                  </a:lnTo>
                  <a:lnTo>
                    <a:pt x="2013722" y="0"/>
                  </a:lnTo>
                  <a:lnTo>
                    <a:pt x="2062806" y="3961"/>
                  </a:lnTo>
                  <a:lnTo>
                    <a:pt x="2109371" y="15428"/>
                  </a:lnTo>
                  <a:lnTo>
                    <a:pt x="2152792" y="33778"/>
                  </a:lnTo>
                  <a:lnTo>
                    <a:pt x="2192446" y="58386"/>
                  </a:lnTo>
                  <a:lnTo>
                    <a:pt x="2227710" y="88628"/>
                  </a:lnTo>
                  <a:lnTo>
                    <a:pt x="2257961" y="123881"/>
                  </a:lnTo>
                  <a:lnTo>
                    <a:pt x="2282574" y="163519"/>
                  </a:lnTo>
                  <a:lnTo>
                    <a:pt x="2300927" y="206921"/>
                  </a:lnTo>
                  <a:lnTo>
                    <a:pt x="2312396" y="253460"/>
                  </a:lnTo>
                  <a:lnTo>
                    <a:pt x="2316358" y="302513"/>
                  </a:lnTo>
                  <a:lnTo>
                    <a:pt x="2312396" y="351599"/>
                  </a:lnTo>
                  <a:lnTo>
                    <a:pt x="2300927" y="398164"/>
                  </a:lnTo>
                  <a:lnTo>
                    <a:pt x="2282574" y="441586"/>
                  </a:lnTo>
                  <a:lnTo>
                    <a:pt x="2257961" y="481240"/>
                  </a:lnTo>
                  <a:lnTo>
                    <a:pt x="2227710" y="516503"/>
                  </a:lnTo>
                  <a:lnTo>
                    <a:pt x="2192446" y="546752"/>
                  </a:lnTo>
                  <a:lnTo>
                    <a:pt x="2152792" y="571365"/>
                  </a:lnTo>
                  <a:lnTo>
                    <a:pt x="2109371" y="589717"/>
                  </a:lnTo>
                  <a:lnTo>
                    <a:pt x="2062806" y="601185"/>
                  </a:lnTo>
                  <a:lnTo>
                    <a:pt x="2013722" y="605146"/>
                  </a:lnTo>
                  <a:lnTo>
                    <a:pt x="302635" y="605146"/>
                  </a:lnTo>
                  <a:lnTo>
                    <a:pt x="253551" y="601185"/>
                  </a:lnTo>
                  <a:lnTo>
                    <a:pt x="206986" y="589717"/>
                  </a:lnTo>
                  <a:lnTo>
                    <a:pt x="163565" y="571365"/>
                  </a:lnTo>
                  <a:lnTo>
                    <a:pt x="123911" y="546752"/>
                  </a:lnTo>
                  <a:lnTo>
                    <a:pt x="88647" y="516503"/>
                  </a:lnTo>
                  <a:lnTo>
                    <a:pt x="58396" y="481240"/>
                  </a:lnTo>
                  <a:lnTo>
                    <a:pt x="33783" y="441586"/>
                  </a:lnTo>
                  <a:lnTo>
                    <a:pt x="15430" y="398164"/>
                  </a:lnTo>
                  <a:lnTo>
                    <a:pt x="3961" y="351599"/>
                  </a:lnTo>
                  <a:lnTo>
                    <a:pt x="0" y="302513"/>
                  </a:lnTo>
                  <a:close/>
                </a:path>
              </a:pathLst>
            </a:custGeom>
            <a:ln w="57149">
              <a:solidFill>
                <a:srgbClr val="00AFF0"/>
              </a:solidFill>
            </a:ln>
          </p:spPr>
          <p:txBody>
            <a:bodyPr wrap="square" lIns="0" tIns="0" rIns="0" bIns="0" rtlCol="0"/>
            <a:lstStyle/>
            <a:p>
              <a:endParaRPr sz="2400"/>
            </a:p>
          </p:txBody>
        </p:sp>
        <p:sp>
          <p:nvSpPr>
            <p:cNvPr id="26" name="object 26"/>
            <p:cNvSpPr/>
            <p:nvPr/>
          </p:nvSpPr>
          <p:spPr>
            <a:xfrm>
              <a:off x="6368918" y="2975097"/>
              <a:ext cx="1816100" cy="373380"/>
            </a:xfrm>
            <a:custGeom>
              <a:avLst/>
              <a:gdLst/>
              <a:ahLst/>
              <a:cxnLst/>
              <a:rect l="l" t="t" r="r" b="b"/>
              <a:pathLst>
                <a:path w="1816100" h="373379">
                  <a:moveTo>
                    <a:pt x="1629034" y="0"/>
                  </a:moveTo>
                  <a:lnTo>
                    <a:pt x="186568" y="0"/>
                  </a:lnTo>
                  <a:lnTo>
                    <a:pt x="136987" y="6667"/>
                  </a:lnTo>
                  <a:lnTo>
                    <a:pt x="92424" y="25481"/>
                  </a:lnTo>
                  <a:lnTo>
                    <a:pt x="54662" y="54660"/>
                  </a:lnTo>
                  <a:lnTo>
                    <a:pt x="25482" y="92422"/>
                  </a:lnTo>
                  <a:lnTo>
                    <a:pt x="6667" y="136986"/>
                  </a:lnTo>
                  <a:lnTo>
                    <a:pt x="0" y="186571"/>
                  </a:lnTo>
                  <a:lnTo>
                    <a:pt x="6667" y="236205"/>
                  </a:lnTo>
                  <a:lnTo>
                    <a:pt x="25482" y="280803"/>
                  </a:lnTo>
                  <a:lnTo>
                    <a:pt x="54662" y="318586"/>
                  </a:lnTo>
                  <a:lnTo>
                    <a:pt x="92424" y="347775"/>
                  </a:lnTo>
                  <a:lnTo>
                    <a:pt x="136987" y="366593"/>
                  </a:lnTo>
                  <a:lnTo>
                    <a:pt x="186568" y="373261"/>
                  </a:lnTo>
                  <a:lnTo>
                    <a:pt x="1629034" y="373261"/>
                  </a:lnTo>
                  <a:lnTo>
                    <a:pt x="1678657" y="366593"/>
                  </a:lnTo>
                  <a:lnTo>
                    <a:pt x="1723232" y="347775"/>
                  </a:lnTo>
                  <a:lnTo>
                    <a:pt x="1760985" y="318586"/>
                  </a:lnTo>
                  <a:lnTo>
                    <a:pt x="1790146" y="280803"/>
                  </a:lnTo>
                  <a:lnTo>
                    <a:pt x="1808943" y="236205"/>
                  </a:lnTo>
                  <a:lnTo>
                    <a:pt x="1815602" y="186571"/>
                  </a:lnTo>
                  <a:lnTo>
                    <a:pt x="1808943" y="136986"/>
                  </a:lnTo>
                  <a:lnTo>
                    <a:pt x="1790146" y="92422"/>
                  </a:lnTo>
                  <a:lnTo>
                    <a:pt x="1760985" y="54660"/>
                  </a:lnTo>
                  <a:lnTo>
                    <a:pt x="1723232" y="25481"/>
                  </a:lnTo>
                  <a:lnTo>
                    <a:pt x="1678657" y="6667"/>
                  </a:lnTo>
                  <a:lnTo>
                    <a:pt x="1629034" y="0"/>
                  </a:lnTo>
                  <a:close/>
                </a:path>
              </a:pathLst>
            </a:custGeom>
            <a:solidFill>
              <a:srgbClr val="00AFF0"/>
            </a:solidFill>
          </p:spPr>
          <p:txBody>
            <a:bodyPr wrap="square" lIns="0" tIns="0" rIns="0" bIns="0" rtlCol="0"/>
            <a:lstStyle/>
            <a:p>
              <a:endParaRPr sz="2400"/>
            </a:p>
          </p:txBody>
        </p:sp>
      </p:grpSp>
      <p:sp>
        <p:nvSpPr>
          <p:cNvPr id="27" name="object 27"/>
          <p:cNvSpPr txBox="1"/>
          <p:nvPr/>
        </p:nvSpPr>
        <p:spPr>
          <a:xfrm>
            <a:off x="9416633" y="4086773"/>
            <a:ext cx="592667" cy="232542"/>
          </a:xfrm>
          <a:prstGeom prst="rect">
            <a:avLst/>
          </a:prstGeom>
        </p:spPr>
        <p:txBody>
          <a:bodyPr vert="horz" wrap="square" lIns="0" tIns="16933" rIns="0" bIns="0" rtlCol="0">
            <a:spAutoFit/>
          </a:bodyPr>
          <a:lstStyle/>
          <a:p>
            <a:pPr marL="16933">
              <a:spcBef>
                <a:spcPts val="133"/>
              </a:spcBef>
            </a:pPr>
            <a:r>
              <a:rPr sz="1400" spc="-13" dirty="0">
                <a:solidFill>
                  <a:srgbClr val="FFFFFF"/>
                </a:solidFill>
                <a:latin typeface="Arial"/>
                <a:cs typeface="Arial"/>
              </a:rPr>
              <a:t>D</a:t>
            </a:r>
            <a:r>
              <a:rPr sz="1400" spc="13" dirty="0">
                <a:solidFill>
                  <a:srgbClr val="FFFFFF"/>
                </a:solidFill>
                <a:latin typeface="Arial"/>
                <a:cs typeface="Arial"/>
              </a:rPr>
              <a:t>ep</a:t>
            </a:r>
            <a:r>
              <a:rPr sz="1400" spc="-13" dirty="0">
                <a:solidFill>
                  <a:srgbClr val="FFFFFF"/>
                </a:solidFill>
                <a:latin typeface="Arial"/>
                <a:cs typeface="Arial"/>
              </a:rPr>
              <a:t>l</a:t>
            </a:r>
            <a:r>
              <a:rPr sz="1400" spc="13" dirty="0">
                <a:solidFill>
                  <a:srgbClr val="FFFFFF"/>
                </a:solidFill>
                <a:latin typeface="Arial"/>
                <a:cs typeface="Arial"/>
              </a:rPr>
              <a:t>o</a:t>
            </a:r>
            <a:r>
              <a:rPr sz="1400" dirty="0">
                <a:solidFill>
                  <a:srgbClr val="FFFFFF"/>
                </a:solidFill>
                <a:latin typeface="Arial"/>
                <a:cs typeface="Arial"/>
              </a:rPr>
              <a:t>y</a:t>
            </a:r>
            <a:endParaRPr sz="1400">
              <a:latin typeface="Arial"/>
              <a:cs typeface="Arial"/>
            </a:endParaRPr>
          </a:p>
        </p:txBody>
      </p:sp>
      <p:grpSp>
        <p:nvGrpSpPr>
          <p:cNvPr id="28" name="object 28"/>
          <p:cNvGrpSpPr/>
          <p:nvPr/>
        </p:nvGrpSpPr>
        <p:grpSpPr>
          <a:xfrm>
            <a:off x="7904642" y="3747183"/>
            <a:ext cx="937260" cy="937260"/>
            <a:chOff x="5928481" y="2810387"/>
            <a:chExt cx="702945" cy="702945"/>
          </a:xfrm>
        </p:grpSpPr>
        <p:sp>
          <p:nvSpPr>
            <p:cNvPr id="29" name="object 29"/>
            <p:cNvSpPr/>
            <p:nvPr/>
          </p:nvSpPr>
          <p:spPr>
            <a:xfrm>
              <a:off x="5928481" y="2810387"/>
              <a:ext cx="702945" cy="702945"/>
            </a:xfrm>
            <a:custGeom>
              <a:avLst/>
              <a:gdLst/>
              <a:ahLst/>
              <a:cxnLst/>
              <a:rect l="l" t="t" r="r" b="b"/>
              <a:pathLst>
                <a:path w="702945" h="702945">
                  <a:moveTo>
                    <a:pt x="351281" y="0"/>
                  </a:moveTo>
                  <a:lnTo>
                    <a:pt x="303634" y="3208"/>
                  </a:lnTo>
                  <a:lnTo>
                    <a:pt x="257929" y="12553"/>
                  </a:lnTo>
                  <a:lnTo>
                    <a:pt x="214586" y="27616"/>
                  </a:lnTo>
                  <a:lnTo>
                    <a:pt x="174024" y="47977"/>
                  </a:lnTo>
                  <a:lnTo>
                    <a:pt x="136663" y="73217"/>
                  </a:lnTo>
                  <a:lnTo>
                    <a:pt x="102923" y="102917"/>
                  </a:lnTo>
                  <a:lnTo>
                    <a:pt x="73222" y="136657"/>
                  </a:lnTo>
                  <a:lnTo>
                    <a:pt x="47981" y="174018"/>
                  </a:lnTo>
                  <a:lnTo>
                    <a:pt x="27618" y="214580"/>
                  </a:lnTo>
                  <a:lnTo>
                    <a:pt x="12554" y="257924"/>
                  </a:lnTo>
                  <a:lnTo>
                    <a:pt x="3208" y="303631"/>
                  </a:lnTo>
                  <a:lnTo>
                    <a:pt x="0" y="351281"/>
                  </a:lnTo>
                  <a:lnTo>
                    <a:pt x="3208" y="398959"/>
                  </a:lnTo>
                  <a:lnTo>
                    <a:pt x="12554" y="444689"/>
                  </a:lnTo>
                  <a:lnTo>
                    <a:pt x="27618" y="488052"/>
                  </a:lnTo>
                  <a:lnTo>
                    <a:pt x="47981" y="528629"/>
                  </a:lnTo>
                  <a:lnTo>
                    <a:pt x="73222" y="566001"/>
                  </a:lnTo>
                  <a:lnTo>
                    <a:pt x="102923" y="599750"/>
                  </a:lnTo>
                  <a:lnTo>
                    <a:pt x="136663" y="629456"/>
                  </a:lnTo>
                  <a:lnTo>
                    <a:pt x="174024" y="654700"/>
                  </a:lnTo>
                  <a:lnTo>
                    <a:pt x="214586" y="675064"/>
                  </a:lnTo>
                  <a:lnTo>
                    <a:pt x="257929" y="690128"/>
                  </a:lnTo>
                  <a:lnTo>
                    <a:pt x="303634" y="699474"/>
                  </a:lnTo>
                  <a:lnTo>
                    <a:pt x="351281" y="702682"/>
                  </a:lnTo>
                  <a:lnTo>
                    <a:pt x="398963" y="699474"/>
                  </a:lnTo>
                  <a:lnTo>
                    <a:pt x="444695" y="690128"/>
                  </a:lnTo>
                  <a:lnTo>
                    <a:pt x="488060" y="675064"/>
                  </a:lnTo>
                  <a:lnTo>
                    <a:pt x="528638" y="654700"/>
                  </a:lnTo>
                  <a:lnTo>
                    <a:pt x="566010" y="629456"/>
                  </a:lnTo>
                  <a:lnTo>
                    <a:pt x="599758" y="599750"/>
                  </a:lnTo>
                  <a:lnTo>
                    <a:pt x="629463" y="566001"/>
                  </a:lnTo>
                  <a:lnTo>
                    <a:pt x="654706" y="528629"/>
                  </a:lnTo>
                  <a:lnTo>
                    <a:pt x="675069" y="488052"/>
                  </a:lnTo>
                  <a:lnTo>
                    <a:pt x="690132" y="444689"/>
                  </a:lnTo>
                  <a:lnTo>
                    <a:pt x="699477" y="398959"/>
                  </a:lnTo>
                  <a:lnTo>
                    <a:pt x="702685" y="351281"/>
                  </a:lnTo>
                  <a:lnTo>
                    <a:pt x="699477" y="303631"/>
                  </a:lnTo>
                  <a:lnTo>
                    <a:pt x="690132" y="257924"/>
                  </a:lnTo>
                  <a:lnTo>
                    <a:pt x="675069" y="214580"/>
                  </a:lnTo>
                  <a:lnTo>
                    <a:pt x="654706" y="174018"/>
                  </a:lnTo>
                  <a:lnTo>
                    <a:pt x="629463" y="136657"/>
                  </a:lnTo>
                  <a:lnTo>
                    <a:pt x="599758" y="102917"/>
                  </a:lnTo>
                  <a:lnTo>
                    <a:pt x="566010" y="73217"/>
                  </a:lnTo>
                  <a:lnTo>
                    <a:pt x="528638" y="47977"/>
                  </a:lnTo>
                  <a:lnTo>
                    <a:pt x="488060" y="27616"/>
                  </a:lnTo>
                  <a:lnTo>
                    <a:pt x="444695" y="12553"/>
                  </a:lnTo>
                  <a:lnTo>
                    <a:pt x="398963" y="3208"/>
                  </a:lnTo>
                  <a:lnTo>
                    <a:pt x="351281" y="0"/>
                  </a:lnTo>
                  <a:close/>
                </a:path>
              </a:pathLst>
            </a:custGeom>
            <a:solidFill>
              <a:srgbClr val="F1EFF0"/>
            </a:solidFill>
          </p:spPr>
          <p:txBody>
            <a:bodyPr wrap="square" lIns="0" tIns="0" rIns="0" bIns="0" rtlCol="0"/>
            <a:lstStyle/>
            <a:p>
              <a:endParaRPr sz="2400"/>
            </a:p>
          </p:txBody>
        </p:sp>
        <p:sp>
          <p:nvSpPr>
            <p:cNvPr id="30" name="object 30"/>
            <p:cNvSpPr/>
            <p:nvPr/>
          </p:nvSpPr>
          <p:spPr>
            <a:xfrm>
              <a:off x="5928481" y="2859155"/>
              <a:ext cx="605155" cy="605155"/>
            </a:xfrm>
            <a:custGeom>
              <a:avLst/>
              <a:gdLst/>
              <a:ahLst/>
              <a:cxnLst/>
              <a:rect l="l" t="t" r="r" b="b"/>
              <a:pathLst>
                <a:path w="605154" h="605154">
                  <a:moveTo>
                    <a:pt x="302635" y="0"/>
                  </a:moveTo>
                  <a:lnTo>
                    <a:pt x="253551" y="3961"/>
                  </a:lnTo>
                  <a:lnTo>
                    <a:pt x="206986" y="15428"/>
                  </a:lnTo>
                  <a:lnTo>
                    <a:pt x="163565" y="33778"/>
                  </a:lnTo>
                  <a:lnTo>
                    <a:pt x="123911" y="58386"/>
                  </a:lnTo>
                  <a:lnTo>
                    <a:pt x="88647" y="88628"/>
                  </a:lnTo>
                  <a:lnTo>
                    <a:pt x="58396" y="123881"/>
                  </a:lnTo>
                  <a:lnTo>
                    <a:pt x="33783" y="163519"/>
                  </a:lnTo>
                  <a:lnTo>
                    <a:pt x="15430" y="206921"/>
                  </a:lnTo>
                  <a:lnTo>
                    <a:pt x="3961" y="253460"/>
                  </a:lnTo>
                  <a:lnTo>
                    <a:pt x="0" y="302513"/>
                  </a:lnTo>
                  <a:lnTo>
                    <a:pt x="3961" y="351599"/>
                  </a:lnTo>
                  <a:lnTo>
                    <a:pt x="15430" y="398164"/>
                  </a:lnTo>
                  <a:lnTo>
                    <a:pt x="33783" y="441586"/>
                  </a:lnTo>
                  <a:lnTo>
                    <a:pt x="58396" y="481240"/>
                  </a:lnTo>
                  <a:lnTo>
                    <a:pt x="88647" y="516503"/>
                  </a:lnTo>
                  <a:lnTo>
                    <a:pt x="123911" y="546752"/>
                  </a:lnTo>
                  <a:lnTo>
                    <a:pt x="163565" y="571365"/>
                  </a:lnTo>
                  <a:lnTo>
                    <a:pt x="206986" y="589717"/>
                  </a:lnTo>
                  <a:lnTo>
                    <a:pt x="253551" y="601185"/>
                  </a:lnTo>
                  <a:lnTo>
                    <a:pt x="302635" y="605146"/>
                  </a:lnTo>
                  <a:lnTo>
                    <a:pt x="351694" y="601185"/>
                  </a:lnTo>
                  <a:lnTo>
                    <a:pt x="398237" y="589717"/>
                  </a:lnTo>
                  <a:lnTo>
                    <a:pt x="441639" y="571365"/>
                  </a:lnTo>
                  <a:lnTo>
                    <a:pt x="481277" y="546752"/>
                  </a:lnTo>
                  <a:lnTo>
                    <a:pt x="516529" y="516503"/>
                  </a:lnTo>
                  <a:lnTo>
                    <a:pt x="546769" y="481240"/>
                  </a:lnTo>
                  <a:lnTo>
                    <a:pt x="571375" y="441586"/>
                  </a:lnTo>
                  <a:lnTo>
                    <a:pt x="589723" y="398164"/>
                  </a:lnTo>
                  <a:lnTo>
                    <a:pt x="601189" y="351599"/>
                  </a:lnTo>
                  <a:lnTo>
                    <a:pt x="605149" y="302513"/>
                  </a:lnTo>
                  <a:lnTo>
                    <a:pt x="601189" y="253460"/>
                  </a:lnTo>
                  <a:lnTo>
                    <a:pt x="589723" y="206921"/>
                  </a:lnTo>
                  <a:lnTo>
                    <a:pt x="571375" y="163519"/>
                  </a:lnTo>
                  <a:lnTo>
                    <a:pt x="546769" y="123881"/>
                  </a:lnTo>
                  <a:lnTo>
                    <a:pt x="516529" y="88628"/>
                  </a:lnTo>
                  <a:lnTo>
                    <a:pt x="481277" y="58386"/>
                  </a:lnTo>
                  <a:lnTo>
                    <a:pt x="441639" y="33778"/>
                  </a:lnTo>
                  <a:lnTo>
                    <a:pt x="398237" y="15428"/>
                  </a:lnTo>
                  <a:lnTo>
                    <a:pt x="351694" y="3961"/>
                  </a:lnTo>
                  <a:lnTo>
                    <a:pt x="302635" y="0"/>
                  </a:lnTo>
                  <a:close/>
                </a:path>
              </a:pathLst>
            </a:custGeom>
            <a:solidFill>
              <a:srgbClr val="00AFF0"/>
            </a:solidFill>
          </p:spPr>
          <p:txBody>
            <a:bodyPr wrap="square" lIns="0" tIns="0" rIns="0" bIns="0" rtlCol="0"/>
            <a:lstStyle/>
            <a:p>
              <a:endParaRPr sz="2400"/>
            </a:p>
          </p:txBody>
        </p:sp>
      </p:grpSp>
      <p:sp>
        <p:nvSpPr>
          <p:cNvPr id="31" name="object 31"/>
          <p:cNvSpPr txBox="1"/>
          <p:nvPr/>
        </p:nvSpPr>
        <p:spPr>
          <a:xfrm>
            <a:off x="8199974" y="3936489"/>
            <a:ext cx="240453" cy="510396"/>
          </a:xfrm>
          <a:prstGeom prst="rect">
            <a:avLst/>
          </a:prstGeom>
        </p:spPr>
        <p:txBody>
          <a:bodyPr vert="horz" wrap="square" lIns="0" tIns="17780" rIns="0" bIns="0" rtlCol="0">
            <a:spAutoFit/>
          </a:bodyPr>
          <a:lstStyle/>
          <a:p>
            <a:pPr marL="16933">
              <a:spcBef>
                <a:spcPts val="140"/>
              </a:spcBef>
            </a:pPr>
            <a:r>
              <a:rPr sz="3200" b="1" dirty="0">
                <a:solidFill>
                  <a:srgbClr val="FFFFFF"/>
                </a:solidFill>
                <a:latin typeface="Calibri"/>
                <a:cs typeface="Calibri"/>
              </a:rPr>
              <a:t>7</a:t>
            </a:r>
            <a:endParaRPr sz="3200">
              <a:latin typeface="Calibri"/>
              <a:cs typeface="Calibri"/>
            </a:endParaRPr>
          </a:p>
        </p:txBody>
      </p:sp>
      <p:grpSp>
        <p:nvGrpSpPr>
          <p:cNvPr id="32" name="object 32"/>
          <p:cNvGrpSpPr/>
          <p:nvPr/>
        </p:nvGrpSpPr>
        <p:grpSpPr>
          <a:xfrm>
            <a:off x="1053308" y="1407993"/>
            <a:ext cx="3169073" cy="883073"/>
            <a:chOff x="789980" y="1055994"/>
            <a:chExt cx="2376805" cy="662305"/>
          </a:xfrm>
        </p:grpSpPr>
        <p:sp>
          <p:nvSpPr>
            <p:cNvPr id="33" name="object 33"/>
            <p:cNvSpPr/>
            <p:nvPr/>
          </p:nvSpPr>
          <p:spPr>
            <a:xfrm>
              <a:off x="818555" y="1084569"/>
              <a:ext cx="2319655" cy="605155"/>
            </a:xfrm>
            <a:custGeom>
              <a:avLst/>
              <a:gdLst/>
              <a:ahLst/>
              <a:cxnLst/>
              <a:rect l="l" t="t" r="r" b="b"/>
              <a:pathLst>
                <a:path w="2319655" h="605155">
                  <a:moveTo>
                    <a:pt x="2319482" y="302635"/>
                  </a:moveTo>
                  <a:lnTo>
                    <a:pt x="2315521" y="253551"/>
                  </a:lnTo>
                  <a:lnTo>
                    <a:pt x="2304053" y="206986"/>
                  </a:lnTo>
                  <a:lnTo>
                    <a:pt x="2285703" y="163565"/>
                  </a:lnTo>
                  <a:lnTo>
                    <a:pt x="2261095" y="123911"/>
                  </a:lnTo>
                  <a:lnTo>
                    <a:pt x="2230853" y="88647"/>
                  </a:lnTo>
                  <a:lnTo>
                    <a:pt x="2195601" y="58396"/>
                  </a:lnTo>
                  <a:lnTo>
                    <a:pt x="2155964" y="33783"/>
                  </a:lnTo>
                  <a:lnTo>
                    <a:pt x="2112564" y="15430"/>
                  </a:lnTo>
                  <a:lnTo>
                    <a:pt x="2066027" y="3961"/>
                  </a:lnTo>
                  <a:lnTo>
                    <a:pt x="2016977" y="0"/>
                  </a:lnTo>
                  <a:lnTo>
                    <a:pt x="302547" y="0"/>
                  </a:lnTo>
                  <a:lnTo>
                    <a:pt x="253472" y="3961"/>
                  </a:lnTo>
                  <a:lnTo>
                    <a:pt x="206919" y="15430"/>
                  </a:lnTo>
                  <a:lnTo>
                    <a:pt x="163509" y="33783"/>
                  </a:lnTo>
                  <a:lnTo>
                    <a:pt x="123867" y="58396"/>
                  </a:lnTo>
                  <a:lnTo>
                    <a:pt x="88614" y="88647"/>
                  </a:lnTo>
                  <a:lnTo>
                    <a:pt x="58374" y="123911"/>
                  </a:lnTo>
                  <a:lnTo>
                    <a:pt x="33769" y="163565"/>
                  </a:lnTo>
                  <a:lnTo>
                    <a:pt x="15424" y="206986"/>
                  </a:lnTo>
                  <a:lnTo>
                    <a:pt x="3959" y="253551"/>
                  </a:lnTo>
                  <a:lnTo>
                    <a:pt x="0" y="302635"/>
                  </a:lnTo>
                  <a:lnTo>
                    <a:pt x="3959" y="351694"/>
                  </a:lnTo>
                  <a:lnTo>
                    <a:pt x="15424" y="398237"/>
                  </a:lnTo>
                  <a:lnTo>
                    <a:pt x="33769" y="441639"/>
                  </a:lnTo>
                  <a:lnTo>
                    <a:pt x="58374" y="481277"/>
                  </a:lnTo>
                  <a:lnTo>
                    <a:pt x="88614" y="516529"/>
                  </a:lnTo>
                  <a:lnTo>
                    <a:pt x="123867" y="546769"/>
                  </a:lnTo>
                  <a:lnTo>
                    <a:pt x="163509" y="571375"/>
                  </a:lnTo>
                  <a:lnTo>
                    <a:pt x="206919" y="589723"/>
                  </a:lnTo>
                  <a:lnTo>
                    <a:pt x="253472" y="601189"/>
                  </a:lnTo>
                  <a:lnTo>
                    <a:pt x="302547" y="605149"/>
                  </a:lnTo>
                  <a:lnTo>
                    <a:pt x="2016977" y="605149"/>
                  </a:lnTo>
                  <a:lnTo>
                    <a:pt x="2066027" y="601189"/>
                  </a:lnTo>
                  <a:lnTo>
                    <a:pt x="2112564" y="589723"/>
                  </a:lnTo>
                  <a:lnTo>
                    <a:pt x="2155964" y="571375"/>
                  </a:lnTo>
                  <a:lnTo>
                    <a:pt x="2195601" y="546769"/>
                  </a:lnTo>
                  <a:lnTo>
                    <a:pt x="2230853" y="516529"/>
                  </a:lnTo>
                  <a:lnTo>
                    <a:pt x="2261095" y="481277"/>
                  </a:lnTo>
                  <a:lnTo>
                    <a:pt x="2285703" y="441639"/>
                  </a:lnTo>
                  <a:lnTo>
                    <a:pt x="2304053" y="398237"/>
                  </a:lnTo>
                  <a:lnTo>
                    <a:pt x="2315521" y="351694"/>
                  </a:lnTo>
                  <a:lnTo>
                    <a:pt x="2319482" y="302635"/>
                  </a:lnTo>
                  <a:close/>
                </a:path>
              </a:pathLst>
            </a:custGeom>
            <a:ln w="57149">
              <a:solidFill>
                <a:srgbClr val="F07F09"/>
              </a:solidFill>
            </a:ln>
          </p:spPr>
          <p:txBody>
            <a:bodyPr wrap="square" lIns="0" tIns="0" rIns="0" bIns="0" rtlCol="0"/>
            <a:lstStyle/>
            <a:p>
              <a:endParaRPr sz="2400"/>
            </a:p>
          </p:txBody>
        </p:sp>
        <p:sp>
          <p:nvSpPr>
            <p:cNvPr id="34" name="object 34"/>
            <p:cNvSpPr/>
            <p:nvPr/>
          </p:nvSpPr>
          <p:spPr>
            <a:xfrm>
              <a:off x="959632" y="1200515"/>
              <a:ext cx="1818639" cy="373380"/>
            </a:xfrm>
            <a:custGeom>
              <a:avLst/>
              <a:gdLst/>
              <a:ahLst/>
              <a:cxnLst/>
              <a:rect l="l" t="t" r="r" b="b"/>
              <a:pathLst>
                <a:path w="1818639" h="373380">
                  <a:moveTo>
                    <a:pt x="1631679" y="0"/>
                  </a:moveTo>
                  <a:lnTo>
                    <a:pt x="186583" y="0"/>
                  </a:lnTo>
                  <a:lnTo>
                    <a:pt x="136981" y="6668"/>
                  </a:lnTo>
                  <a:lnTo>
                    <a:pt x="92409" y="25486"/>
                  </a:lnTo>
                  <a:lnTo>
                    <a:pt x="54647" y="54677"/>
                  </a:lnTo>
                  <a:lnTo>
                    <a:pt x="25473" y="92460"/>
                  </a:lnTo>
                  <a:lnTo>
                    <a:pt x="6664" y="137057"/>
                  </a:lnTo>
                  <a:lnTo>
                    <a:pt x="0" y="186690"/>
                  </a:lnTo>
                  <a:lnTo>
                    <a:pt x="6665" y="236281"/>
                  </a:lnTo>
                  <a:lnTo>
                    <a:pt x="25476" y="280847"/>
                  </a:lnTo>
                  <a:lnTo>
                    <a:pt x="54652" y="318607"/>
                  </a:lnTo>
                  <a:lnTo>
                    <a:pt x="92415" y="347782"/>
                  </a:lnTo>
                  <a:lnTo>
                    <a:pt x="136985" y="366592"/>
                  </a:lnTo>
                  <a:lnTo>
                    <a:pt x="186583" y="373258"/>
                  </a:lnTo>
                  <a:lnTo>
                    <a:pt x="1631679" y="373258"/>
                  </a:lnTo>
                  <a:lnTo>
                    <a:pt x="1681259" y="366592"/>
                  </a:lnTo>
                  <a:lnTo>
                    <a:pt x="1725819" y="347782"/>
                  </a:lnTo>
                  <a:lnTo>
                    <a:pt x="1763580" y="318607"/>
                  </a:lnTo>
                  <a:lnTo>
                    <a:pt x="1792758" y="280847"/>
                  </a:lnTo>
                  <a:lnTo>
                    <a:pt x="1811571" y="236281"/>
                  </a:lnTo>
                  <a:lnTo>
                    <a:pt x="1818238" y="186690"/>
                  </a:lnTo>
                  <a:lnTo>
                    <a:pt x="1811571" y="137057"/>
                  </a:lnTo>
                  <a:lnTo>
                    <a:pt x="1792758" y="92460"/>
                  </a:lnTo>
                  <a:lnTo>
                    <a:pt x="1763580" y="54677"/>
                  </a:lnTo>
                  <a:lnTo>
                    <a:pt x="1725819" y="25486"/>
                  </a:lnTo>
                  <a:lnTo>
                    <a:pt x="1681259" y="6668"/>
                  </a:lnTo>
                  <a:lnTo>
                    <a:pt x="1631679" y="0"/>
                  </a:lnTo>
                  <a:close/>
                </a:path>
              </a:pathLst>
            </a:custGeom>
            <a:solidFill>
              <a:srgbClr val="F07F09"/>
            </a:solidFill>
          </p:spPr>
          <p:txBody>
            <a:bodyPr wrap="square" lIns="0" tIns="0" rIns="0" bIns="0" rtlCol="0"/>
            <a:lstStyle/>
            <a:p>
              <a:endParaRPr sz="2400"/>
            </a:p>
          </p:txBody>
        </p:sp>
      </p:grpSp>
      <p:sp>
        <p:nvSpPr>
          <p:cNvPr id="35" name="object 35"/>
          <p:cNvSpPr txBox="1"/>
          <p:nvPr/>
        </p:nvSpPr>
        <p:spPr>
          <a:xfrm>
            <a:off x="2145455" y="1729229"/>
            <a:ext cx="678179" cy="232542"/>
          </a:xfrm>
          <a:prstGeom prst="rect">
            <a:avLst/>
          </a:prstGeom>
        </p:spPr>
        <p:txBody>
          <a:bodyPr vert="horz" wrap="square" lIns="0" tIns="16933" rIns="0" bIns="0" rtlCol="0">
            <a:spAutoFit/>
          </a:bodyPr>
          <a:lstStyle/>
          <a:p>
            <a:pPr marL="16933">
              <a:spcBef>
                <a:spcPts val="133"/>
              </a:spcBef>
            </a:pPr>
            <a:r>
              <a:rPr sz="1400" spc="-7" dirty="0">
                <a:solidFill>
                  <a:srgbClr val="FFFFFF"/>
                </a:solidFill>
                <a:latin typeface="Arial"/>
                <a:cs typeface="Arial"/>
              </a:rPr>
              <a:t>Validate</a:t>
            </a:r>
            <a:endParaRPr sz="1400">
              <a:latin typeface="Arial"/>
              <a:cs typeface="Arial"/>
            </a:endParaRPr>
          </a:p>
        </p:txBody>
      </p:sp>
      <p:grpSp>
        <p:nvGrpSpPr>
          <p:cNvPr id="36" name="object 36"/>
          <p:cNvGrpSpPr/>
          <p:nvPr/>
        </p:nvGrpSpPr>
        <p:grpSpPr>
          <a:xfrm>
            <a:off x="3353640" y="1381069"/>
            <a:ext cx="938107" cy="937260"/>
            <a:chOff x="2515230" y="1035801"/>
            <a:chExt cx="703580" cy="702945"/>
          </a:xfrm>
        </p:grpSpPr>
        <p:sp>
          <p:nvSpPr>
            <p:cNvPr id="37" name="object 37"/>
            <p:cNvSpPr/>
            <p:nvPr/>
          </p:nvSpPr>
          <p:spPr>
            <a:xfrm>
              <a:off x="2515230" y="1035801"/>
              <a:ext cx="703580" cy="702945"/>
            </a:xfrm>
            <a:custGeom>
              <a:avLst/>
              <a:gdLst/>
              <a:ahLst/>
              <a:cxnLst/>
              <a:rect l="l" t="t" r="r" b="b"/>
              <a:pathLst>
                <a:path w="703580" h="702944">
                  <a:moveTo>
                    <a:pt x="351794" y="0"/>
                  </a:moveTo>
                  <a:lnTo>
                    <a:pt x="304053" y="3208"/>
                  </a:lnTo>
                  <a:lnTo>
                    <a:pt x="258266" y="12555"/>
                  </a:lnTo>
                  <a:lnTo>
                    <a:pt x="214851" y="27620"/>
                  </a:lnTo>
                  <a:lnTo>
                    <a:pt x="174228" y="47985"/>
                  </a:lnTo>
                  <a:lnTo>
                    <a:pt x="136814" y="73231"/>
                  </a:lnTo>
                  <a:lnTo>
                    <a:pt x="103030" y="102938"/>
                  </a:lnTo>
                  <a:lnTo>
                    <a:pt x="73294" y="136688"/>
                  </a:lnTo>
                  <a:lnTo>
                    <a:pt x="48025" y="174061"/>
                  </a:lnTo>
                  <a:lnTo>
                    <a:pt x="27642" y="214638"/>
                  </a:lnTo>
                  <a:lnTo>
                    <a:pt x="12565" y="258000"/>
                  </a:lnTo>
                  <a:lnTo>
                    <a:pt x="3211" y="303728"/>
                  </a:lnTo>
                  <a:lnTo>
                    <a:pt x="0" y="351403"/>
                  </a:lnTo>
                  <a:lnTo>
                    <a:pt x="3211" y="399057"/>
                  </a:lnTo>
                  <a:lnTo>
                    <a:pt x="12565" y="444766"/>
                  </a:lnTo>
                  <a:lnTo>
                    <a:pt x="27642" y="488111"/>
                  </a:lnTo>
                  <a:lnTo>
                    <a:pt x="48025" y="528674"/>
                  </a:lnTo>
                  <a:lnTo>
                    <a:pt x="73294" y="566034"/>
                  </a:lnTo>
                  <a:lnTo>
                    <a:pt x="103030" y="599773"/>
                  </a:lnTo>
                  <a:lnTo>
                    <a:pt x="136814" y="629472"/>
                  </a:lnTo>
                  <a:lnTo>
                    <a:pt x="174228" y="654711"/>
                  </a:lnTo>
                  <a:lnTo>
                    <a:pt x="214851" y="675071"/>
                  </a:lnTo>
                  <a:lnTo>
                    <a:pt x="258266" y="690133"/>
                  </a:lnTo>
                  <a:lnTo>
                    <a:pt x="304053" y="699477"/>
                  </a:lnTo>
                  <a:lnTo>
                    <a:pt x="351794" y="702685"/>
                  </a:lnTo>
                  <a:lnTo>
                    <a:pt x="399537" y="699477"/>
                  </a:lnTo>
                  <a:lnTo>
                    <a:pt x="445326" y="690133"/>
                  </a:lnTo>
                  <a:lnTo>
                    <a:pt x="488741" y="675071"/>
                  </a:lnTo>
                  <a:lnTo>
                    <a:pt x="529364" y="654711"/>
                  </a:lnTo>
                  <a:lnTo>
                    <a:pt x="566776" y="629472"/>
                  </a:lnTo>
                  <a:lnTo>
                    <a:pt x="600558" y="599773"/>
                  </a:lnTo>
                  <a:lnTo>
                    <a:pt x="630292" y="566034"/>
                  </a:lnTo>
                  <a:lnTo>
                    <a:pt x="655558" y="528674"/>
                  </a:lnTo>
                  <a:lnTo>
                    <a:pt x="675939" y="488111"/>
                  </a:lnTo>
                  <a:lnTo>
                    <a:pt x="691015" y="444766"/>
                  </a:lnTo>
                  <a:lnTo>
                    <a:pt x="700368" y="399057"/>
                  </a:lnTo>
                  <a:lnTo>
                    <a:pt x="703578" y="351403"/>
                  </a:lnTo>
                  <a:lnTo>
                    <a:pt x="700368" y="303728"/>
                  </a:lnTo>
                  <a:lnTo>
                    <a:pt x="691015" y="258000"/>
                  </a:lnTo>
                  <a:lnTo>
                    <a:pt x="675939" y="214638"/>
                  </a:lnTo>
                  <a:lnTo>
                    <a:pt x="655558" y="174061"/>
                  </a:lnTo>
                  <a:lnTo>
                    <a:pt x="630292" y="136688"/>
                  </a:lnTo>
                  <a:lnTo>
                    <a:pt x="600558" y="102938"/>
                  </a:lnTo>
                  <a:lnTo>
                    <a:pt x="566776" y="73231"/>
                  </a:lnTo>
                  <a:lnTo>
                    <a:pt x="529364" y="47985"/>
                  </a:lnTo>
                  <a:lnTo>
                    <a:pt x="488741" y="27620"/>
                  </a:lnTo>
                  <a:lnTo>
                    <a:pt x="445326" y="12555"/>
                  </a:lnTo>
                  <a:lnTo>
                    <a:pt x="399537" y="3208"/>
                  </a:lnTo>
                  <a:lnTo>
                    <a:pt x="351794" y="0"/>
                  </a:lnTo>
                  <a:close/>
                </a:path>
              </a:pathLst>
            </a:custGeom>
            <a:solidFill>
              <a:srgbClr val="F1EFF0"/>
            </a:solidFill>
          </p:spPr>
          <p:txBody>
            <a:bodyPr wrap="square" lIns="0" tIns="0" rIns="0" bIns="0" rtlCol="0"/>
            <a:lstStyle/>
            <a:p>
              <a:endParaRPr sz="2400"/>
            </a:p>
          </p:txBody>
        </p:sp>
        <p:sp>
          <p:nvSpPr>
            <p:cNvPr id="38" name="object 38"/>
            <p:cNvSpPr/>
            <p:nvPr/>
          </p:nvSpPr>
          <p:spPr>
            <a:xfrm>
              <a:off x="2612898" y="1084569"/>
              <a:ext cx="606425" cy="605155"/>
            </a:xfrm>
            <a:custGeom>
              <a:avLst/>
              <a:gdLst/>
              <a:ahLst/>
              <a:cxnLst/>
              <a:rect l="l" t="t" r="r" b="b"/>
              <a:pathLst>
                <a:path w="606425" h="605155">
                  <a:moveTo>
                    <a:pt x="303026" y="0"/>
                  </a:moveTo>
                  <a:lnTo>
                    <a:pt x="253865" y="3961"/>
                  </a:lnTo>
                  <a:lnTo>
                    <a:pt x="207233" y="15430"/>
                  </a:lnTo>
                  <a:lnTo>
                    <a:pt x="163753" y="33783"/>
                  </a:lnTo>
                  <a:lnTo>
                    <a:pt x="124048" y="58396"/>
                  </a:lnTo>
                  <a:lnTo>
                    <a:pt x="88741" y="88647"/>
                  </a:lnTo>
                  <a:lnTo>
                    <a:pt x="58456" y="123911"/>
                  </a:lnTo>
                  <a:lnTo>
                    <a:pt x="33816" y="163565"/>
                  </a:lnTo>
                  <a:lnTo>
                    <a:pt x="15445" y="206986"/>
                  </a:lnTo>
                  <a:lnTo>
                    <a:pt x="3965" y="253551"/>
                  </a:lnTo>
                  <a:lnTo>
                    <a:pt x="0" y="302635"/>
                  </a:lnTo>
                  <a:lnTo>
                    <a:pt x="3965" y="351694"/>
                  </a:lnTo>
                  <a:lnTo>
                    <a:pt x="15445" y="398237"/>
                  </a:lnTo>
                  <a:lnTo>
                    <a:pt x="33816" y="441639"/>
                  </a:lnTo>
                  <a:lnTo>
                    <a:pt x="58456" y="481277"/>
                  </a:lnTo>
                  <a:lnTo>
                    <a:pt x="88741" y="516529"/>
                  </a:lnTo>
                  <a:lnTo>
                    <a:pt x="124048" y="546769"/>
                  </a:lnTo>
                  <a:lnTo>
                    <a:pt x="163753" y="571375"/>
                  </a:lnTo>
                  <a:lnTo>
                    <a:pt x="207233" y="589723"/>
                  </a:lnTo>
                  <a:lnTo>
                    <a:pt x="253865" y="601189"/>
                  </a:lnTo>
                  <a:lnTo>
                    <a:pt x="303026" y="605149"/>
                  </a:lnTo>
                  <a:lnTo>
                    <a:pt x="352148" y="601189"/>
                  </a:lnTo>
                  <a:lnTo>
                    <a:pt x="398750" y="589723"/>
                  </a:lnTo>
                  <a:lnTo>
                    <a:pt x="442206" y="571375"/>
                  </a:lnTo>
                  <a:lnTo>
                    <a:pt x="481893" y="546769"/>
                  </a:lnTo>
                  <a:lnTo>
                    <a:pt x="517187" y="516529"/>
                  </a:lnTo>
                  <a:lnTo>
                    <a:pt x="547464" y="481277"/>
                  </a:lnTo>
                  <a:lnTo>
                    <a:pt x="572098" y="441639"/>
                  </a:lnTo>
                  <a:lnTo>
                    <a:pt x="590467" y="398237"/>
                  </a:lnTo>
                  <a:lnTo>
                    <a:pt x="601946" y="351694"/>
                  </a:lnTo>
                  <a:lnTo>
                    <a:pt x="605911" y="302635"/>
                  </a:lnTo>
                  <a:lnTo>
                    <a:pt x="601946" y="253551"/>
                  </a:lnTo>
                  <a:lnTo>
                    <a:pt x="590467" y="206986"/>
                  </a:lnTo>
                  <a:lnTo>
                    <a:pt x="572098" y="163565"/>
                  </a:lnTo>
                  <a:lnTo>
                    <a:pt x="547464" y="123911"/>
                  </a:lnTo>
                  <a:lnTo>
                    <a:pt x="517187" y="88647"/>
                  </a:lnTo>
                  <a:lnTo>
                    <a:pt x="481893" y="58396"/>
                  </a:lnTo>
                  <a:lnTo>
                    <a:pt x="442206" y="33783"/>
                  </a:lnTo>
                  <a:lnTo>
                    <a:pt x="398750" y="15430"/>
                  </a:lnTo>
                  <a:lnTo>
                    <a:pt x="352148" y="3961"/>
                  </a:lnTo>
                  <a:lnTo>
                    <a:pt x="303026" y="0"/>
                  </a:lnTo>
                  <a:close/>
                </a:path>
              </a:pathLst>
            </a:custGeom>
            <a:solidFill>
              <a:srgbClr val="F07F09"/>
            </a:solidFill>
          </p:spPr>
          <p:txBody>
            <a:bodyPr wrap="square" lIns="0" tIns="0" rIns="0" bIns="0" rtlCol="0"/>
            <a:lstStyle/>
            <a:p>
              <a:endParaRPr sz="2400"/>
            </a:p>
          </p:txBody>
        </p:sp>
      </p:grpSp>
      <p:sp>
        <p:nvSpPr>
          <p:cNvPr id="39" name="object 39"/>
          <p:cNvSpPr txBox="1"/>
          <p:nvPr/>
        </p:nvSpPr>
        <p:spPr>
          <a:xfrm>
            <a:off x="3775290" y="1566328"/>
            <a:ext cx="240453" cy="510396"/>
          </a:xfrm>
          <a:prstGeom prst="rect">
            <a:avLst/>
          </a:prstGeom>
        </p:spPr>
        <p:txBody>
          <a:bodyPr vert="horz" wrap="square" lIns="0" tIns="17780" rIns="0" bIns="0" rtlCol="0">
            <a:spAutoFit/>
          </a:bodyPr>
          <a:lstStyle/>
          <a:p>
            <a:pPr marL="16933">
              <a:spcBef>
                <a:spcPts val="140"/>
              </a:spcBef>
            </a:pPr>
            <a:r>
              <a:rPr sz="3200" b="1" dirty="0">
                <a:solidFill>
                  <a:srgbClr val="FFFFFF"/>
                </a:solidFill>
                <a:latin typeface="Calibri"/>
                <a:cs typeface="Calibri"/>
              </a:rPr>
              <a:t>1</a:t>
            </a:r>
            <a:endParaRPr sz="3200">
              <a:latin typeface="Calibri"/>
              <a:cs typeface="Calibri"/>
            </a:endParaRPr>
          </a:p>
        </p:txBody>
      </p:sp>
      <p:grpSp>
        <p:nvGrpSpPr>
          <p:cNvPr id="40" name="object 40"/>
          <p:cNvGrpSpPr/>
          <p:nvPr/>
        </p:nvGrpSpPr>
        <p:grpSpPr>
          <a:xfrm>
            <a:off x="1053308" y="2591146"/>
            <a:ext cx="3169073" cy="883073"/>
            <a:chOff x="789980" y="1943359"/>
            <a:chExt cx="2376805" cy="662305"/>
          </a:xfrm>
        </p:grpSpPr>
        <p:sp>
          <p:nvSpPr>
            <p:cNvPr id="41" name="object 41"/>
            <p:cNvSpPr/>
            <p:nvPr/>
          </p:nvSpPr>
          <p:spPr>
            <a:xfrm>
              <a:off x="818555" y="1971934"/>
              <a:ext cx="2319655" cy="605155"/>
            </a:xfrm>
            <a:custGeom>
              <a:avLst/>
              <a:gdLst/>
              <a:ahLst/>
              <a:cxnLst/>
              <a:rect l="l" t="t" r="r" b="b"/>
              <a:pathLst>
                <a:path w="2319655" h="605155">
                  <a:moveTo>
                    <a:pt x="2319482" y="302504"/>
                  </a:moveTo>
                  <a:lnTo>
                    <a:pt x="2315521" y="253422"/>
                  </a:lnTo>
                  <a:lnTo>
                    <a:pt x="2304053" y="206867"/>
                  </a:lnTo>
                  <a:lnTo>
                    <a:pt x="2285703" y="163460"/>
                  </a:lnTo>
                  <a:lnTo>
                    <a:pt x="2261095" y="123823"/>
                  </a:lnTo>
                  <a:lnTo>
                    <a:pt x="2230853" y="88579"/>
                  </a:lnTo>
                  <a:lnTo>
                    <a:pt x="2195601" y="58348"/>
                  </a:lnTo>
                  <a:lnTo>
                    <a:pt x="2155964" y="33753"/>
                  </a:lnTo>
                  <a:lnTo>
                    <a:pt x="2112564" y="15416"/>
                  </a:lnTo>
                  <a:lnTo>
                    <a:pt x="2066027" y="3957"/>
                  </a:lnTo>
                  <a:lnTo>
                    <a:pt x="2016977" y="0"/>
                  </a:lnTo>
                  <a:lnTo>
                    <a:pt x="302547" y="0"/>
                  </a:lnTo>
                  <a:lnTo>
                    <a:pt x="253472" y="3957"/>
                  </a:lnTo>
                  <a:lnTo>
                    <a:pt x="206919" y="15416"/>
                  </a:lnTo>
                  <a:lnTo>
                    <a:pt x="163509" y="33753"/>
                  </a:lnTo>
                  <a:lnTo>
                    <a:pt x="123867" y="58348"/>
                  </a:lnTo>
                  <a:lnTo>
                    <a:pt x="88614" y="88579"/>
                  </a:lnTo>
                  <a:lnTo>
                    <a:pt x="58374" y="123823"/>
                  </a:lnTo>
                  <a:lnTo>
                    <a:pt x="33769" y="163460"/>
                  </a:lnTo>
                  <a:lnTo>
                    <a:pt x="15424" y="206867"/>
                  </a:lnTo>
                  <a:lnTo>
                    <a:pt x="3959" y="253422"/>
                  </a:lnTo>
                  <a:lnTo>
                    <a:pt x="0" y="302504"/>
                  </a:lnTo>
                  <a:lnTo>
                    <a:pt x="3959" y="351590"/>
                  </a:lnTo>
                  <a:lnTo>
                    <a:pt x="15424" y="398148"/>
                  </a:lnTo>
                  <a:lnTo>
                    <a:pt x="33769" y="441556"/>
                  </a:lnTo>
                  <a:lnTo>
                    <a:pt x="58374" y="481194"/>
                  </a:lnTo>
                  <a:lnTo>
                    <a:pt x="88614" y="516439"/>
                  </a:lnTo>
                  <a:lnTo>
                    <a:pt x="123867" y="546670"/>
                  </a:lnTo>
                  <a:lnTo>
                    <a:pt x="163509" y="571265"/>
                  </a:lnTo>
                  <a:lnTo>
                    <a:pt x="206919" y="589602"/>
                  </a:lnTo>
                  <a:lnTo>
                    <a:pt x="253472" y="601061"/>
                  </a:lnTo>
                  <a:lnTo>
                    <a:pt x="302547" y="605018"/>
                  </a:lnTo>
                  <a:lnTo>
                    <a:pt x="2016977" y="605018"/>
                  </a:lnTo>
                  <a:lnTo>
                    <a:pt x="2066027" y="601061"/>
                  </a:lnTo>
                  <a:lnTo>
                    <a:pt x="2112564" y="589602"/>
                  </a:lnTo>
                  <a:lnTo>
                    <a:pt x="2155964" y="571265"/>
                  </a:lnTo>
                  <a:lnTo>
                    <a:pt x="2195601" y="546670"/>
                  </a:lnTo>
                  <a:lnTo>
                    <a:pt x="2230853" y="516439"/>
                  </a:lnTo>
                  <a:lnTo>
                    <a:pt x="2261095" y="481194"/>
                  </a:lnTo>
                  <a:lnTo>
                    <a:pt x="2285703" y="441556"/>
                  </a:lnTo>
                  <a:lnTo>
                    <a:pt x="2304053" y="398148"/>
                  </a:lnTo>
                  <a:lnTo>
                    <a:pt x="2315521" y="351590"/>
                  </a:lnTo>
                  <a:lnTo>
                    <a:pt x="2319482" y="302504"/>
                  </a:lnTo>
                  <a:close/>
                </a:path>
              </a:pathLst>
            </a:custGeom>
            <a:ln w="57149">
              <a:solidFill>
                <a:srgbClr val="6B9E24"/>
              </a:solidFill>
            </a:ln>
          </p:spPr>
          <p:txBody>
            <a:bodyPr wrap="square" lIns="0" tIns="0" rIns="0" bIns="0" rtlCol="0"/>
            <a:lstStyle/>
            <a:p>
              <a:endParaRPr sz="2400"/>
            </a:p>
          </p:txBody>
        </p:sp>
        <p:sp>
          <p:nvSpPr>
            <p:cNvPr id="42" name="object 42"/>
            <p:cNvSpPr/>
            <p:nvPr/>
          </p:nvSpPr>
          <p:spPr>
            <a:xfrm>
              <a:off x="959632" y="2087879"/>
              <a:ext cx="1818639" cy="373380"/>
            </a:xfrm>
            <a:custGeom>
              <a:avLst/>
              <a:gdLst/>
              <a:ahLst/>
              <a:cxnLst/>
              <a:rect l="l" t="t" r="r" b="b"/>
              <a:pathLst>
                <a:path w="1818639" h="373380">
                  <a:moveTo>
                    <a:pt x="1631679" y="0"/>
                  </a:moveTo>
                  <a:lnTo>
                    <a:pt x="186583" y="0"/>
                  </a:lnTo>
                  <a:lnTo>
                    <a:pt x="136981" y="6667"/>
                  </a:lnTo>
                  <a:lnTo>
                    <a:pt x="92409" y="25480"/>
                  </a:lnTo>
                  <a:lnTo>
                    <a:pt x="54647" y="54658"/>
                  </a:lnTo>
                  <a:lnTo>
                    <a:pt x="25473" y="92418"/>
                  </a:lnTo>
                  <a:lnTo>
                    <a:pt x="6664" y="136979"/>
                  </a:lnTo>
                  <a:lnTo>
                    <a:pt x="0" y="186558"/>
                  </a:lnTo>
                  <a:lnTo>
                    <a:pt x="6665" y="236143"/>
                  </a:lnTo>
                  <a:lnTo>
                    <a:pt x="25476" y="280707"/>
                  </a:lnTo>
                  <a:lnTo>
                    <a:pt x="54652" y="318469"/>
                  </a:lnTo>
                  <a:lnTo>
                    <a:pt x="92415" y="347648"/>
                  </a:lnTo>
                  <a:lnTo>
                    <a:pt x="136985" y="366462"/>
                  </a:lnTo>
                  <a:lnTo>
                    <a:pt x="186583" y="373130"/>
                  </a:lnTo>
                  <a:lnTo>
                    <a:pt x="1631679" y="373130"/>
                  </a:lnTo>
                  <a:lnTo>
                    <a:pt x="1681259" y="366462"/>
                  </a:lnTo>
                  <a:lnTo>
                    <a:pt x="1725819" y="347648"/>
                  </a:lnTo>
                  <a:lnTo>
                    <a:pt x="1763580" y="318469"/>
                  </a:lnTo>
                  <a:lnTo>
                    <a:pt x="1792758" y="280707"/>
                  </a:lnTo>
                  <a:lnTo>
                    <a:pt x="1811571" y="236143"/>
                  </a:lnTo>
                  <a:lnTo>
                    <a:pt x="1818238" y="186558"/>
                  </a:lnTo>
                  <a:lnTo>
                    <a:pt x="1811571" y="136979"/>
                  </a:lnTo>
                  <a:lnTo>
                    <a:pt x="1792758" y="92418"/>
                  </a:lnTo>
                  <a:lnTo>
                    <a:pt x="1763580" y="54658"/>
                  </a:lnTo>
                  <a:lnTo>
                    <a:pt x="1725819" y="25480"/>
                  </a:lnTo>
                  <a:lnTo>
                    <a:pt x="1681259" y="6667"/>
                  </a:lnTo>
                  <a:lnTo>
                    <a:pt x="1631679" y="0"/>
                  </a:lnTo>
                  <a:close/>
                </a:path>
              </a:pathLst>
            </a:custGeom>
            <a:solidFill>
              <a:srgbClr val="6B9E24"/>
            </a:solidFill>
          </p:spPr>
          <p:txBody>
            <a:bodyPr wrap="square" lIns="0" tIns="0" rIns="0" bIns="0" rtlCol="0"/>
            <a:lstStyle/>
            <a:p>
              <a:endParaRPr sz="2400"/>
            </a:p>
          </p:txBody>
        </p:sp>
      </p:grpSp>
      <p:sp>
        <p:nvSpPr>
          <p:cNvPr id="43" name="object 43"/>
          <p:cNvSpPr txBox="1"/>
          <p:nvPr/>
        </p:nvSpPr>
        <p:spPr>
          <a:xfrm>
            <a:off x="2145455" y="2914139"/>
            <a:ext cx="680720" cy="232542"/>
          </a:xfrm>
          <a:prstGeom prst="rect">
            <a:avLst/>
          </a:prstGeom>
        </p:spPr>
        <p:txBody>
          <a:bodyPr vert="horz" wrap="square" lIns="0" tIns="16933" rIns="0" bIns="0" rtlCol="0">
            <a:spAutoFit/>
          </a:bodyPr>
          <a:lstStyle/>
          <a:p>
            <a:pPr marL="16933">
              <a:spcBef>
                <a:spcPts val="133"/>
              </a:spcBef>
            </a:pPr>
            <a:r>
              <a:rPr sz="1400" spc="-13" dirty="0">
                <a:solidFill>
                  <a:srgbClr val="FFFFFF"/>
                </a:solidFill>
                <a:latin typeface="Arial"/>
                <a:cs typeface="Arial"/>
              </a:rPr>
              <a:t>Compile</a:t>
            </a:r>
            <a:endParaRPr sz="1400">
              <a:latin typeface="Arial"/>
              <a:cs typeface="Arial"/>
            </a:endParaRPr>
          </a:p>
        </p:txBody>
      </p:sp>
      <p:grpSp>
        <p:nvGrpSpPr>
          <p:cNvPr id="44" name="object 44"/>
          <p:cNvGrpSpPr/>
          <p:nvPr/>
        </p:nvGrpSpPr>
        <p:grpSpPr>
          <a:xfrm>
            <a:off x="3353640" y="2564222"/>
            <a:ext cx="938107" cy="937260"/>
            <a:chOff x="2515230" y="1923166"/>
            <a:chExt cx="703580" cy="702945"/>
          </a:xfrm>
        </p:grpSpPr>
        <p:sp>
          <p:nvSpPr>
            <p:cNvPr id="45" name="object 45"/>
            <p:cNvSpPr/>
            <p:nvPr/>
          </p:nvSpPr>
          <p:spPr>
            <a:xfrm>
              <a:off x="2515230" y="1923166"/>
              <a:ext cx="703580" cy="702945"/>
            </a:xfrm>
            <a:custGeom>
              <a:avLst/>
              <a:gdLst/>
              <a:ahLst/>
              <a:cxnLst/>
              <a:rect l="l" t="t" r="r" b="b"/>
              <a:pathLst>
                <a:path w="703580" h="702944">
                  <a:moveTo>
                    <a:pt x="351794" y="0"/>
                  </a:moveTo>
                  <a:lnTo>
                    <a:pt x="304053" y="3205"/>
                  </a:lnTo>
                  <a:lnTo>
                    <a:pt x="258266" y="12544"/>
                  </a:lnTo>
                  <a:lnTo>
                    <a:pt x="214851" y="27597"/>
                  </a:lnTo>
                  <a:lnTo>
                    <a:pt x="174228" y="47946"/>
                  </a:lnTo>
                  <a:lnTo>
                    <a:pt x="136814" y="73175"/>
                  </a:lnTo>
                  <a:lnTo>
                    <a:pt x="103030" y="102865"/>
                  </a:lnTo>
                  <a:lnTo>
                    <a:pt x="73294" y="136597"/>
                  </a:lnTo>
                  <a:lnTo>
                    <a:pt x="48025" y="173954"/>
                  </a:lnTo>
                  <a:lnTo>
                    <a:pt x="27642" y="214518"/>
                  </a:lnTo>
                  <a:lnTo>
                    <a:pt x="12565" y="257871"/>
                  </a:lnTo>
                  <a:lnTo>
                    <a:pt x="3211" y="303595"/>
                  </a:lnTo>
                  <a:lnTo>
                    <a:pt x="0" y="351272"/>
                  </a:lnTo>
                  <a:lnTo>
                    <a:pt x="3211" y="398950"/>
                  </a:lnTo>
                  <a:lnTo>
                    <a:pt x="12565" y="444675"/>
                  </a:lnTo>
                  <a:lnTo>
                    <a:pt x="27642" y="488029"/>
                  </a:lnTo>
                  <a:lnTo>
                    <a:pt x="48025" y="528594"/>
                  </a:lnTo>
                  <a:lnTo>
                    <a:pt x="73294" y="565953"/>
                  </a:lnTo>
                  <a:lnTo>
                    <a:pt x="103030" y="599686"/>
                  </a:lnTo>
                  <a:lnTo>
                    <a:pt x="136814" y="629376"/>
                  </a:lnTo>
                  <a:lnTo>
                    <a:pt x="174228" y="654606"/>
                  </a:lnTo>
                  <a:lnTo>
                    <a:pt x="214851" y="674956"/>
                  </a:lnTo>
                  <a:lnTo>
                    <a:pt x="258266" y="690010"/>
                  </a:lnTo>
                  <a:lnTo>
                    <a:pt x="304053" y="699349"/>
                  </a:lnTo>
                  <a:lnTo>
                    <a:pt x="351794" y="702554"/>
                  </a:lnTo>
                  <a:lnTo>
                    <a:pt x="399537" y="699349"/>
                  </a:lnTo>
                  <a:lnTo>
                    <a:pt x="445326" y="690010"/>
                  </a:lnTo>
                  <a:lnTo>
                    <a:pt x="488741" y="674956"/>
                  </a:lnTo>
                  <a:lnTo>
                    <a:pt x="529364" y="654606"/>
                  </a:lnTo>
                  <a:lnTo>
                    <a:pt x="566776" y="629376"/>
                  </a:lnTo>
                  <a:lnTo>
                    <a:pt x="600558" y="599686"/>
                  </a:lnTo>
                  <a:lnTo>
                    <a:pt x="630292" y="565953"/>
                  </a:lnTo>
                  <a:lnTo>
                    <a:pt x="655558" y="528594"/>
                  </a:lnTo>
                  <a:lnTo>
                    <a:pt x="675939" y="488029"/>
                  </a:lnTo>
                  <a:lnTo>
                    <a:pt x="691015" y="444675"/>
                  </a:lnTo>
                  <a:lnTo>
                    <a:pt x="700368" y="398950"/>
                  </a:lnTo>
                  <a:lnTo>
                    <a:pt x="703578" y="351272"/>
                  </a:lnTo>
                  <a:lnTo>
                    <a:pt x="700368" y="303595"/>
                  </a:lnTo>
                  <a:lnTo>
                    <a:pt x="691015" y="257871"/>
                  </a:lnTo>
                  <a:lnTo>
                    <a:pt x="675939" y="214518"/>
                  </a:lnTo>
                  <a:lnTo>
                    <a:pt x="655558" y="173954"/>
                  </a:lnTo>
                  <a:lnTo>
                    <a:pt x="630292" y="136597"/>
                  </a:lnTo>
                  <a:lnTo>
                    <a:pt x="600558" y="102865"/>
                  </a:lnTo>
                  <a:lnTo>
                    <a:pt x="566776" y="73175"/>
                  </a:lnTo>
                  <a:lnTo>
                    <a:pt x="529364" y="47946"/>
                  </a:lnTo>
                  <a:lnTo>
                    <a:pt x="488741" y="27597"/>
                  </a:lnTo>
                  <a:lnTo>
                    <a:pt x="445326" y="12544"/>
                  </a:lnTo>
                  <a:lnTo>
                    <a:pt x="399537" y="3205"/>
                  </a:lnTo>
                  <a:lnTo>
                    <a:pt x="351794" y="0"/>
                  </a:lnTo>
                  <a:close/>
                </a:path>
              </a:pathLst>
            </a:custGeom>
            <a:solidFill>
              <a:srgbClr val="F1EFF0"/>
            </a:solidFill>
          </p:spPr>
          <p:txBody>
            <a:bodyPr wrap="square" lIns="0" tIns="0" rIns="0" bIns="0" rtlCol="0"/>
            <a:lstStyle/>
            <a:p>
              <a:endParaRPr sz="2400"/>
            </a:p>
          </p:txBody>
        </p:sp>
        <p:sp>
          <p:nvSpPr>
            <p:cNvPr id="46" name="object 46"/>
            <p:cNvSpPr/>
            <p:nvPr/>
          </p:nvSpPr>
          <p:spPr>
            <a:xfrm>
              <a:off x="2612898" y="1971934"/>
              <a:ext cx="606425" cy="605155"/>
            </a:xfrm>
            <a:custGeom>
              <a:avLst/>
              <a:gdLst/>
              <a:ahLst/>
              <a:cxnLst/>
              <a:rect l="l" t="t" r="r" b="b"/>
              <a:pathLst>
                <a:path w="606425" h="605155">
                  <a:moveTo>
                    <a:pt x="303026" y="0"/>
                  </a:moveTo>
                  <a:lnTo>
                    <a:pt x="253865" y="3957"/>
                  </a:lnTo>
                  <a:lnTo>
                    <a:pt x="207233" y="15416"/>
                  </a:lnTo>
                  <a:lnTo>
                    <a:pt x="163753" y="33753"/>
                  </a:lnTo>
                  <a:lnTo>
                    <a:pt x="124048" y="58348"/>
                  </a:lnTo>
                  <a:lnTo>
                    <a:pt x="88741" y="88579"/>
                  </a:lnTo>
                  <a:lnTo>
                    <a:pt x="58456" y="123823"/>
                  </a:lnTo>
                  <a:lnTo>
                    <a:pt x="33816" y="163460"/>
                  </a:lnTo>
                  <a:lnTo>
                    <a:pt x="15445" y="206867"/>
                  </a:lnTo>
                  <a:lnTo>
                    <a:pt x="3965" y="253422"/>
                  </a:lnTo>
                  <a:lnTo>
                    <a:pt x="0" y="302504"/>
                  </a:lnTo>
                  <a:lnTo>
                    <a:pt x="3965" y="351590"/>
                  </a:lnTo>
                  <a:lnTo>
                    <a:pt x="15445" y="398148"/>
                  </a:lnTo>
                  <a:lnTo>
                    <a:pt x="33816" y="441556"/>
                  </a:lnTo>
                  <a:lnTo>
                    <a:pt x="58456" y="481194"/>
                  </a:lnTo>
                  <a:lnTo>
                    <a:pt x="88741" y="516439"/>
                  </a:lnTo>
                  <a:lnTo>
                    <a:pt x="124048" y="546670"/>
                  </a:lnTo>
                  <a:lnTo>
                    <a:pt x="163753" y="571265"/>
                  </a:lnTo>
                  <a:lnTo>
                    <a:pt x="207233" y="589602"/>
                  </a:lnTo>
                  <a:lnTo>
                    <a:pt x="253865" y="601061"/>
                  </a:lnTo>
                  <a:lnTo>
                    <a:pt x="303026" y="605018"/>
                  </a:lnTo>
                  <a:lnTo>
                    <a:pt x="352148" y="601061"/>
                  </a:lnTo>
                  <a:lnTo>
                    <a:pt x="398750" y="589602"/>
                  </a:lnTo>
                  <a:lnTo>
                    <a:pt x="442206" y="571265"/>
                  </a:lnTo>
                  <a:lnTo>
                    <a:pt x="481893" y="546670"/>
                  </a:lnTo>
                  <a:lnTo>
                    <a:pt x="517187" y="516439"/>
                  </a:lnTo>
                  <a:lnTo>
                    <a:pt x="547464" y="481194"/>
                  </a:lnTo>
                  <a:lnTo>
                    <a:pt x="572098" y="441556"/>
                  </a:lnTo>
                  <a:lnTo>
                    <a:pt x="590467" y="398148"/>
                  </a:lnTo>
                  <a:lnTo>
                    <a:pt x="601946" y="351590"/>
                  </a:lnTo>
                  <a:lnTo>
                    <a:pt x="605911" y="302504"/>
                  </a:lnTo>
                  <a:lnTo>
                    <a:pt x="601946" y="253422"/>
                  </a:lnTo>
                  <a:lnTo>
                    <a:pt x="590467" y="206867"/>
                  </a:lnTo>
                  <a:lnTo>
                    <a:pt x="572098" y="163460"/>
                  </a:lnTo>
                  <a:lnTo>
                    <a:pt x="547464" y="123823"/>
                  </a:lnTo>
                  <a:lnTo>
                    <a:pt x="517187" y="88579"/>
                  </a:lnTo>
                  <a:lnTo>
                    <a:pt x="481893" y="58348"/>
                  </a:lnTo>
                  <a:lnTo>
                    <a:pt x="442206" y="33753"/>
                  </a:lnTo>
                  <a:lnTo>
                    <a:pt x="398750" y="15416"/>
                  </a:lnTo>
                  <a:lnTo>
                    <a:pt x="352148" y="3957"/>
                  </a:lnTo>
                  <a:lnTo>
                    <a:pt x="303026" y="0"/>
                  </a:lnTo>
                  <a:close/>
                </a:path>
              </a:pathLst>
            </a:custGeom>
            <a:solidFill>
              <a:srgbClr val="6B9E24"/>
            </a:solidFill>
          </p:spPr>
          <p:txBody>
            <a:bodyPr wrap="square" lIns="0" tIns="0" rIns="0" bIns="0" rtlCol="0"/>
            <a:lstStyle/>
            <a:p>
              <a:endParaRPr sz="2400"/>
            </a:p>
          </p:txBody>
        </p:sp>
      </p:grpSp>
      <p:sp>
        <p:nvSpPr>
          <p:cNvPr id="47" name="object 47"/>
          <p:cNvSpPr txBox="1"/>
          <p:nvPr/>
        </p:nvSpPr>
        <p:spPr>
          <a:xfrm>
            <a:off x="3775290" y="2751578"/>
            <a:ext cx="240453" cy="509541"/>
          </a:xfrm>
          <a:prstGeom prst="rect">
            <a:avLst/>
          </a:prstGeom>
        </p:spPr>
        <p:txBody>
          <a:bodyPr vert="horz" wrap="square" lIns="0" tIns="16933" rIns="0" bIns="0" rtlCol="0">
            <a:spAutoFit/>
          </a:bodyPr>
          <a:lstStyle/>
          <a:p>
            <a:pPr marL="16933">
              <a:spcBef>
                <a:spcPts val="133"/>
              </a:spcBef>
            </a:pPr>
            <a:r>
              <a:rPr sz="3200" b="1" dirty="0">
                <a:solidFill>
                  <a:srgbClr val="FFFFFF"/>
                </a:solidFill>
                <a:latin typeface="Calibri"/>
                <a:cs typeface="Calibri"/>
              </a:rPr>
              <a:t>2</a:t>
            </a:r>
            <a:endParaRPr sz="3200">
              <a:latin typeface="Calibri"/>
              <a:cs typeface="Calibri"/>
            </a:endParaRPr>
          </a:p>
        </p:txBody>
      </p:sp>
      <p:grpSp>
        <p:nvGrpSpPr>
          <p:cNvPr id="48" name="object 48"/>
          <p:cNvGrpSpPr/>
          <p:nvPr/>
        </p:nvGrpSpPr>
        <p:grpSpPr>
          <a:xfrm>
            <a:off x="1053308" y="3774108"/>
            <a:ext cx="3169073" cy="883073"/>
            <a:chOff x="789980" y="2830580"/>
            <a:chExt cx="2376805" cy="662305"/>
          </a:xfrm>
        </p:grpSpPr>
        <p:sp>
          <p:nvSpPr>
            <p:cNvPr id="49" name="object 49"/>
            <p:cNvSpPr/>
            <p:nvPr/>
          </p:nvSpPr>
          <p:spPr>
            <a:xfrm>
              <a:off x="818555" y="2859155"/>
              <a:ext cx="2319655" cy="605155"/>
            </a:xfrm>
            <a:custGeom>
              <a:avLst/>
              <a:gdLst/>
              <a:ahLst/>
              <a:cxnLst/>
              <a:rect l="l" t="t" r="r" b="b"/>
              <a:pathLst>
                <a:path w="2319655" h="605154">
                  <a:moveTo>
                    <a:pt x="2319482" y="302513"/>
                  </a:moveTo>
                  <a:lnTo>
                    <a:pt x="2315521" y="253460"/>
                  </a:lnTo>
                  <a:lnTo>
                    <a:pt x="2304053" y="206921"/>
                  </a:lnTo>
                  <a:lnTo>
                    <a:pt x="2285703" y="163519"/>
                  </a:lnTo>
                  <a:lnTo>
                    <a:pt x="2261095" y="123881"/>
                  </a:lnTo>
                  <a:lnTo>
                    <a:pt x="2230853" y="88628"/>
                  </a:lnTo>
                  <a:lnTo>
                    <a:pt x="2195601" y="58386"/>
                  </a:lnTo>
                  <a:lnTo>
                    <a:pt x="2155964" y="33778"/>
                  </a:lnTo>
                  <a:lnTo>
                    <a:pt x="2112564" y="15428"/>
                  </a:lnTo>
                  <a:lnTo>
                    <a:pt x="2066027" y="3961"/>
                  </a:lnTo>
                  <a:lnTo>
                    <a:pt x="2016977" y="0"/>
                  </a:lnTo>
                  <a:lnTo>
                    <a:pt x="302547" y="0"/>
                  </a:lnTo>
                  <a:lnTo>
                    <a:pt x="253472" y="3961"/>
                  </a:lnTo>
                  <a:lnTo>
                    <a:pt x="206919" y="15428"/>
                  </a:lnTo>
                  <a:lnTo>
                    <a:pt x="163509" y="33778"/>
                  </a:lnTo>
                  <a:lnTo>
                    <a:pt x="123867" y="58386"/>
                  </a:lnTo>
                  <a:lnTo>
                    <a:pt x="88614" y="88628"/>
                  </a:lnTo>
                  <a:lnTo>
                    <a:pt x="58374" y="123881"/>
                  </a:lnTo>
                  <a:lnTo>
                    <a:pt x="33769" y="163519"/>
                  </a:lnTo>
                  <a:lnTo>
                    <a:pt x="15424" y="206921"/>
                  </a:lnTo>
                  <a:lnTo>
                    <a:pt x="3959" y="253460"/>
                  </a:lnTo>
                  <a:lnTo>
                    <a:pt x="0" y="302513"/>
                  </a:lnTo>
                  <a:lnTo>
                    <a:pt x="3959" y="351599"/>
                  </a:lnTo>
                  <a:lnTo>
                    <a:pt x="15424" y="398164"/>
                  </a:lnTo>
                  <a:lnTo>
                    <a:pt x="33769" y="441586"/>
                  </a:lnTo>
                  <a:lnTo>
                    <a:pt x="58374" y="481240"/>
                  </a:lnTo>
                  <a:lnTo>
                    <a:pt x="88614" y="516503"/>
                  </a:lnTo>
                  <a:lnTo>
                    <a:pt x="123867" y="546752"/>
                  </a:lnTo>
                  <a:lnTo>
                    <a:pt x="163509" y="571365"/>
                  </a:lnTo>
                  <a:lnTo>
                    <a:pt x="206919" y="589717"/>
                  </a:lnTo>
                  <a:lnTo>
                    <a:pt x="253472" y="601185"/>
                  </a:lnTo>
                  <a:lnTo>
                    <a:pt x="302547" y="605146"/>
                  </a:lnTo>
                  <a:lnTo>
                    <a:pt x="2016977" y="605146"/>
                  </a:lnTo>
                  <a:lnTo>
                    <a:pt x="2066027" y="601185"/>
                  </a:lnTo>
                  <a:lnTo>
                    <a:pt x="2112564" y="589717"/>
                  </a:lnTo>
                  <a:lnTo>
                    <a:pt x="2155964" y="571365"/>
                  </a:lnTo>
                  <a:lnTo>
                    <a:pt x="2195601" y="546752"/>
                  </a:lnTo>
                  <a:lnTo>
                    <a:pt x="2230853" y="516503"/>
                  </a:lnTo>
                  <a:lnTo>
                    <a:pt x="2261095" y="481240"/>
                  </a:lnTo>
                  <a:lnTo>
                    <a:pt x="2285703" y="441586"/>
                  </a:lnTo>
                  <a:lnTo>
                    <a:pt x="2304053" y="398164"/>
                  </a:lnTo>
                  <a:lnTo>
                    <a:pt x="2315521" y="351599"/>
                  </a:lnTo>
                  <a:lnTo>
                    <a:pt x="2319482" y="302513"/>
                  </a:lnTo>
                  <a:close/>
                </a:path>
              </a:pathLst>
            </a:custGeom>
            <a:ln w="57149">
              <a:solidFill>
                <a:srgbClr val="1B577B"/>
              </a:solidFill>
            </a:ln>
          </p:spPr>
          <p:txBody>
            <a:bodyPr wrap="square" lIns="0" tIns="0" rIns="0" bIns="0" rtlCol="0"/>
            <a:lstStyle/>
            <a:p>
              <a:endParaRPr sz="2400"/>
            </a:p>
          </p:txBody>
        </p:sp>
        <p:sp>
          <p:nvSpPr>
            <p:cNvPr id="50" name="object 50"/>
            <p:cNvSpPr/>
            <p:nvPr/>
          </p:nvSpPr>
          <p:spPr>
            <a:xfrm>
              <a:off x="959632" y="2975097"/>
              <a:ext cx="1818639" cy="373380"/>
            </a:xfrm>
            <a:custGeom>
              <a:avLst/>
              <a:gdLst/>
              <a:ahLst/>
              <a:cxnLst/>
              <a:rect l="l" t="t" r="r" b="b"/>
              <a:pathLst>
                <a:path w="1818639" h="373379">
                  <a:moveTo>
                    <a:pt x="1631679" y="0"/>
                  </a:moveTo>
                  <a:lnTo>
                    <a:pt x="186583" y="0"/>
                  </a:lnTo>
                  <a:lnTo>
                    <a:pt x="136981" y="6667"/>
                  </a:lnTo>
                  <a:lnTo>
                    <a:pt x="92409" y="25481"/>
                  </a:lnTo>
                  <a:lnTo>
                    <a:pt x="54647" y="54660"/>
                  </a:lnTo>
                  <a:lnTo>
                    <a:pt x="25473" y="92422"/>
                  </a:lnTo>
                  <a:lnTo>
                    <a:pt x="6664" y="136986"/>
                  </a:lnTo>
                  <a:lnTo>
                    <a:pt x="0" y="186571"/>
                  </a:lnTo>
                  <a:lnTo>
                    <a:pt x="6665" y="236205"/>
                  </a:lnTo>
                  <a:lnTo>
                    <a:pt x="25476" y="280803"/>
                  </a:lnTo>
                  <a:lnTo>
                    <a:pt x="54652" y="318586"/>
                  </a:lnTo>
                  <a:lnTo>
                    <a:pt x="92415" y="347775"/>
                  </a:lnTo>
                  <a:lnTo>
                    <a:pt x="136985" y="366593"/>
                  </a:lnTo>
                  <a:lnTo>
                    <a:pt x="186583" y="373261"/>
                  </a:lnTo>
                  <a:lnTo>
                    <a:pt x="1631679" y="373261"/>
                  </a:lnTo>
                  <a:lnTo>
                    <a:pt x="1681259" y="366593"/>
                  </a:lnTo>
                  <a:lnTo>
                    <a:pt x="1725819" y="347775"/>
                  </a:lnTo>
                  <a:lnTo>
                    <a:pt x="1763580" y="318586"/>
                  </a:lnTo>
                  <a:lnTo>
                    <a:pt x="1792758" y="280803"/>
                  </a:lnTo>
                  <a:lnTo>
                    <a:pt x="1811571" y="236205"/>
                  </a:lnTo>
                  <a:lnTo>
                    <a:pt x="1818238" y="186571"/>
                  </a:lnTo>
                  <a:lnTo>
                    <a:pt x="1811571" y="136986"/>
                  </a:lnTo>
                  <a:lnTo>
                    <a:pt x="1792758" y="92422"/>
                  </a:lnTo>
                  <a:lnTo>
                    <a:pt x="1763580" y="54660"/>
                  </a:lnTo>
                  <a:lnTo>
                    <a:pt x="1725819" y="25481"/>
                  </a:lnTo>
                  <a:lnTo>
                    <a:pt x="1681259" y="6667"/>
                  </a:lnTo>
                  <a:lnTo>
                    <a:pt x="1631679" y="0"/>
                  </a:lnTo>
                  <a:close/>
                </a:path>
              </a:pathLst>
            </a:custGeom>
            <a:solidFill>
              <a:srgbClr val="1B577B"/>
            </a:solidFill>
          </p:spPr>
          <p:txBody>
            <a:bodyPr wrap="square" lIns="0" tIns="0" rIns="0" bIns="0" rtlCol="0"/>
            <a:lstStyle/>
            <a:p>
              <a:endParaRPr sz="2400"/>
            </a:p>
          </p:txBody>
        </p:sp>
      </p:grpSp>
      <p:sp>
        <p:nvSpPr>
          <p:cNvPr id="51" name="object 51"/>
          <p:cNvSpPr txBox="1"/>
          <p:nvPr/>
        </p:nvSpPr>
        <p:spPr>
          <a:xfrm>
            <a:off x="2298363" y="4099473"/>
            <a:ext cx="388620" cy="232542"/>
          </a:xfrm>
          <a:prstGeom prst="rect">
            <a:avLst/>
          </a:prstGeom>
        </p:spPr>
        <p:txBody>
          <a:bodyPr vert="horz" wrap="square" lIns="0" tIns="16933" rIns="0" bIns="0" rtlCol="0">
            <a:spAutoFit/>
          </a:bodyPr>
          <a:lstStyle/>
          <a:p>
            <a:pPr marL="16933">
              <a:spcBef>
                <a:spcPts val="133"/>
              </a:spcBef>
            </a:pPr>
            <a:r>
              <a:rPr sz="1400" spc="40" dirty="0">
                <a:solidFill>
                  <a:srgbClr val="FFFFFF"/>
                </a:solidFill>
                <a:latin typeface="Arial"/>
                <a:cs typeface="Arial"/>
              </a:rPr>
              <a:t>T</a:t>
            </a:r>
            <a:r>
              <a:rPr sz="1400" spc="13" dirty="0">
                <a:solidFill>
                  <a:srgbClr val="FFFFFF"/>
                </a:solidFill>
                <a:latin typeface="Arial"/>
                <a:cs typeface="Arial"/>
              </a:rPr>
              <a:t>e</a:t>
            </a:r>
            <a:r>
              <a:rPr sz="1400" dirty="0">
                <a:solidFill>
                  <a:srgbClr val="FFFFFF"/>
                </a:solidFill>
                <a:latin typeface="Arial"/>
                <a:cs typeface="Arial"/>
              </a:rPr>
              <a:t>st</a:t>
            </a:r>
            <a:endParaRPr sz="1400">
              <a:latin typeface="Arial"/>
              <a:cs typeface="Arial"/>
            </a:endParaRPr>
          </a:p>
        </p:txBody>
      </p:sp>
      <p:grpSp>
        <p:nvGrpSpPr>
          <p:cNvPr id="52" name="object 52"/>
          <p:cNvGrpSpPr/>
          <p:nvPr/>
        </p:nvGrpSpPr>
        <p:grpSpPr>
          <a:xfrm>
            <a:off x="3353640" y="3747183"/>
            <a:ext cx="938107" cy="937260"/>
            <a:chOff x="2515230" y="2810387"/>
            <a:chExt cx="703580" cy="702945"/>
          </a:xfrm>
        </p:grpSpPr>
        <p:sp>
          <p:nvSpPr>
            <p:cNvPr id="53" name="object 53"/>
            <p:cNvSpPr/>
            <p:nvPr/>
          </p:nvSpPr>
          <p:spPr>
            <a:xfrm>
              <a:off x="2515230" y="2810387"/>
              <a:ext cx="703580" cy="702945"/>
            </a:xfrm>
            <a:custGeom>
              <a:avLst/>
              <a:gdLst/>
              <a:ahLst/>
              <a:cxnLst/>
              <a:rect l="l" t="t" r="r" b="b"/>
              <a:pathLst>
                <a:path w="703580" h="702945">
                  <a:moveTo>
                    <a:pt x="351794" y="0"/>
                  </a:moveTo>
                  <a:lnTo>
                    <a:pt x="304053" y="3208"/>
                  </a:lnTo>
                  <a:lnTo>
                    <a:pt x="258266" y="12553"/>
                  </a:lnTo>
                  <a:lnTo>
                    <a:pt x="214851" y="27616"/>
                  </a:lnTo>
                  <a:lnTo>
                    <a:pt x="174228" y="47977"/>
                  </a:lnTo>
                  <a:lnTo>
                    <a:pt x="136814" y="73217"/>
                  </a:lnTo>
                  <a:lnTo>
                    <a:pt x="103030" y="102917"/>
                  </a:lnTo>
                  <a:lnTo>
                    <a:pt x="73294" y="136657"/>
                  </a:lnTo>
                  <a:lnTo>
                    <a:pt x="48025" y="174018"/>
                  </a:lnTo>
                  <a:lnTo>
                    <a:pt x="27642" y="214580"/>
                  </a:lnTo>
                  <a:lnTo>
                    <a:pt x="12565" y="257924"/>
                  </a:lnTo>
                  <a:lnTo>
                    <a:pt x="3211" y="303631"/>
                  </a:lnTo>
                  <a:lnTo>
                    <a:pt x="0" y="351281"/>
                  </a:lnTo>
                  <a:lnTo>
                    <a:pt x="3211" y="398959"/>
                  </a:lnTo>
                  <a:lnTo>
                    <a:pt x="12565" y="444689"/>
                  </a:lnTo>
                  <a:lnTo>
                    <a:pt x="27642" y="488052"/>
                  </a:lnTo>
                  <a:lnTo>
                    <a:pt x="48025" y="528629"/>
                  </a:lnTo>
                  <a:lnTo>
                    <a:pt x="73294" y="566001"/>
                  </a:lnTo>
                  <a:lnTo>
                    <a:pt x="103030" y="599750"/>
                  </a:lnTo>
                  <a:lnTo>
                    <a:pt x="136814" y="629456"/>
                  </a:lnTo>
                  <a:lnTo>
                    <a:pt x="174228" y="654700"/>
                  </a:lnTo>
                  <a:lnTo>
                    <a:pt x="214851" y="675064"/>
                  </a:lnTo>
                  <a:lnTo>
                    <a:pt x="258266" y="690128"/>
                  </a:lnTo>
                  <a:lnTo>
                    <a:pt x="304053" y="699474"/>
                  </a:lnTo>
                  <a:lnTo>
                    <a:pt x="351794" y="702682"/>
                  </a:lnTo>
                  <a:lnTo>
                    <a:pt x="399537" y="699474"/>
                  </a:lnTo>
                  <a:lnTo>
                    <a:pt x="445326" y="690128"/>
                  </a:lnTo>
                  <a:lnTo>
                    <a:pt x="488741" y="675064"/>
                  </a:lnTo>
                  <a:lnTo>
                    <a:pt x="529364" y="654700"/>
                  </a:lnTo>
                  <a:lnTo>
                    <a:pt x="566776" y="629456"/>
                  </a:lnTo>
                  <a:lnTo>
                    <a:pt x="600558" y="599750"/>
                  </a:lnTo>
                  <a:lnTo>
                    <a:pt x="630292" y="566001"/>
                  </a:lnTo>
                  <a:lnTo>
                    <a:pt x="655558" y="528629"/>
                  </a:lnTo>
                  <a:lnTo>
                    <a:pt x="675939" y="488052"/>
                  </a:lnTo>
                  <a:lnTo>
                    <a:pt x="691015" y="444689"/>
                  </a:lnTo>
                  <a:lnTo>
                    <a:pt x="700368" y="398959"/>
                  </a:lnTo>
                  <a:lnTo>
                    <a:pt x="703578" y="351281"/>
                  </a:lnTo>
                  <a:lnTo>
                    <a:pt x="700368" y="303631"/>
                  </a:lnTo>
                  <a:lnTo>
                    <a:pt x="691015" y="257924"/>
                  </a:lnTo>
                  <a:lnTo>
                    <a:pt x="675939" y="214580"/>
                  </a:lnTo>
                  <a:lnTo>
                    <a:pt x="655558" y="174018"/>
                  </a:lnTo>
                  <a:lnTo>
                    <a:pt x="630292" y="136657"/>
                  </a:lnTo>
                  <a:lnTo>
                    <a:pt x="600558" y="102917"/>
                  </a:lnTo>
                  <a:lnTo>
                    <a:pt x="566776" y="73217"/>
                  </a:lnTo>
                  <a:lnTo>
                    <a:pt x="529364" y="47977"/>
                  </a:lnTo>
                  <a:lnTo>
                    <a:pt x="488741" y="27616"/>
                  </a:lnTo>
                  <a:lnTo>
                    <a:pt x="445326" y="12553"/>
                  </a:lnTo>
                  <a:lnTo>
                    <a:pt x="399537" y="3208"/>
                  </a:lnTo>
                  <a:lnTo>
                    <a:pt x="351794" y="0"/>
                  </a:lnTo>
                  <a:close/>
                </a:path>
              </a:pathLst>
            </a:custGeom>
            <a:solidFill>
              <a:srgbClr val="F1EFF0"/>
            </a:solidFill>
          </p:spPr>
          <p:txBody>
            <a:bodyPr wrap="square" lIns="0" tIns="0" rIns="0" bIns="0" rtlCol="0"/>
            <a:lstStyle/>
            <a:p>
              <a:endParaRPr sz="2400"/>
            </a:p>
          </p:txBody>
        </p:sp>
        <p:sp>
          <p:nvSpPr>
            <p:cNvPr id="54" name="object 54"/>
            <p:cNvSpPr/>
            <p:nvPr/>
          </p:nvSpPr>
          <p:spPr>
            <a:xfrm>
              <a:off x="2612898" y="2859155"/>
              <a:ext cx="606425" cy="605155"/>
            </a:xfrm>
            <a:custGeom>
              <a:avLst/>
              <a:gdLst/>
              <a:ahLst/>
              <a:cxnLst/>
              <a:rect l="l" t="t" r="r" b="b"/>
              <a:pathLst>
                <a:path w="606425" h="605154">
                  <a:moveTo>
                    <a:pt x="303026" y="0"/>
                  </a:moveTo>
                  <a:lnTo>
                    <a:pt x="253865" y="3961"/>
                  </a:lnTo>
                  <a:lnTo>
                    <a:pt x="207233" y="15428"/>
                  </a:lnTo>
                  <a:lnTo>
                    <a:pt x="163753" y="33778"/>
                  </a:lnTo>
                  <a:lnTo>
                    <a:pt x="124048" y="58386"/>
                  </a:lnTo>
                  <a:lnTo>
                    <a:pt x="88741" y="88628"/>
                  </a:lnTo>
                  <a:lnTo>
                    <a:pt x="58456" y="123881"/>
                  </a:lnTo>
                  <a:lnTo>
                    <a:pt x="33816" y="163519"/>
                  </a:lnTo>
                  <a:lnTo>
                    <a:pt x="15445" y="206921"/>
                  </a:lnTo>
                  <a:lnTo>
                    <a:pt x="3965" y="253460"/>
                  </a:lnTo>
                  <a:lnTo>
                    <a:pt x="0" y="302513"/>
                  </a:lnTo>
                  <a:lnTo>
                    <a:pt x="3965" y="351599"/>
                  </a:lnTo>
                  <a:lnTo>
                    <a:pt x="15445" y="398164"/>
                  </a:lnTo>
                  <a:lnTo>
                    <a:pt x="33816" y="441586"/>
                  </a:lnTo>
                  <a:lnTo>
                    <a:pt x="58456" y="481240"/>
                  </a:lnTo>
                  <a:lnTo>
                    <a:pt x="88741" y="516503"/>
                  </a:lnTo>
                  <a:lnTo>
                    <a:pt x="124048" y="546752"/>
                  </a:lnTo>
                  <a:lnTo>
                    <a:pt x="163753" y="571365"/>
                  </a:lnTo>
                  <a:lnTo>
                    <a:pt x="207233" y="589717"/>
                  </a:lnTo>
                  <a:lnTo>
                    <a:pt x="253865" y="601185"/>
                  </a:lnTo>
                  <a:lnTo>
                    <a:pt x="303026" y="605146"/>
                  </a:lnTo>
                  <a:lnTo>
                    <a:pt x="352148" y="601185"/>
                  </a:lnTo>
                  <a:lnTo>
                    <a:pt x="398750" y="589717"/>
                  </a:lnTo>
                  <a:lnTo>
                    <a:pt x="442206" y="571365"/>
                  </a:lnTo>
                  <a:lnTo>
                    <a:pt x="481893" y="546752"/>
                  </a:lnTo>
                  <a:lnTo>
                    <a:pt x="517187" y="516503"/>
                  </a:lnTo>
                  <a:lnTo>
                    <a:pt x="547464" y="481240"/>
                  </a:lnTo>
                  <a:lnTo>
                    <a:pt x="572098" y="441586"/>
                  </a:lnTo>
                  <a:lnTo>
                    <a:pt x="590467" y="398164"/>
                  </a:lnTo>
                  <a:lnTo>
                    <a:pt x="601946" y="351599"/>
                  </a:lnTo>
                  <a:lnTo>
                    <a:pt x="605911" y="302513"/>
                  </a:lnTo>
                  <a:lnTo>
                    <a:pt x="601946" y="253460"/>
                  </a:lnTo>
                  <a:lnTo>
                    <a:pt x="590467" y="206921"/>
                  </a:lnTo>
                  <a:lnTo>
                    <a:pt x="572098" y="163519"/>
                  </a:lnTo>
                  <a:lnTo>
                    <a:pt x="547464" y="123881"/>
                  </a:lnTo>
                  <a:lnTo>
                    <a:pt x="517187" y="88628"/>
                  </a:lnTo>
                  <a:lnTo>
                    <a:pt x="481893" y="58386"/>
                  </a:lnTo>
                  <a:lnTo>
                    <a:pt x="442206" y="33778"/>
                  </a:lnTo>
                  <a:lnTo>
                    <a:pt x="398750" y="15428"/>
                  </a:lnTo>
                  <a:lnTo>
                    <a:pt x="352148" y="3961"/>
                  </a:lnTo>
                  <a:lnTo>
                    <a:pt x="303026" y="0"/>
                  </a:lnTo>
                  <a:close/>
                </a:path>
              </a:pathLst>
            </a:custGeom>
            <a:solidFill>
              <a:srgbClr val="1B577B"/>
            </a:solidFill>
          </p:spPr>
          <p:txBody>
            <a:bodyPr wrap="square" lIns="0" tIns="0" rIns="0" bIns="0" rtlCol="0"/>
            <a:lstStyle/>
            <a:p>
              <a:endParaRPr sz="2400"/>
            </a:p>
          </p:txBody>
        </p:sp>
      </p:grpSp>
      <p:sp>
        <p:nvSpPr>
          <p:cNvPr id="55" name="object 55"/>
          <p:cNvSpPr txBox="1"/>
          <p:nvPr/>
        </p:nvSpPr>
        <p:spPr>
          <a:xfrm>
            <a:off x="3775290" y="3936489"/>
            <a:ext cx="240453" cy="510396"/>
          </a:xfrm>
          <a:prstGeom prst="rect">
            <a:avLst/>
          </a:prstGeom>
        </p:spPr>
        <p:txBody>
          <a:bodyPr vert="horz" wrap="square" lIns="0" tIns="17780" rIns="0" bIns="0" rtlCol="0">
            <a:spAutoFit/>
          </a:bodyPr>
          <a:lstStyle/>
          <a:p>
            <a:pPr marL="16933">
              <a:spcBef>
                <a:spcPts val="140"/>
              </a:spcBef>
            </a:pPr>
            <a:r>
              <a:rPr sz="3200" b="1" dirty="0">
                <a:solidFill>
                  <a:srgbClr val="FFFFFF"/>
                </a:solidFill>
                <a:latin typeface="Calibri"/>
                <a:cs typeface="Calibri"/>
              </a:rPr>
              <a:t>3</a:t>
            </a:r>
            <a:endParaRPr sz="3200">
              <a:latin typeface="Calibri"/>
              <a:cs typeface="Calibri"/>
            </a:endParaRPr>
          </a:p>
        </p:txBody>
      </p:sp>
      <p:grpSp>
        <p:nvGrpSpPr>
          <p:cNvPr id="56" name="object 56"/>
          <p:cNvGrpSpPr/>
          <p:nvPr/>
        </p:nvGrpSpPr>
        <p:grpSpPr>
          <a:xfrm>
            <a:off x="1053308" y="4957063"/>
            <a:ext cx="3169073" cy="883920"/>
            <a:chOff x="789980" y="3717797"/>
            <a:chExt cx="2376805" cy="662940"/>
          </a:xfrm>
        </p:grpSpPr>
        <p:sp>
          <p:nvSpPr>
            <p:cNvPr id="57" name="object 57"/>
            <p:cNvSpPr/>
            <p:nvPr/>
          </p:nvSpPr>
          <p:spPr>
            <a:xfrm>
              <a:off x="818555" y="3746372"/>
              <a:ext cx="2319655" cy="605790"/>
            </a:xfrm>
            <a:custGeom>
              <a:avLst/>
              <a:gdLst/>
              <a:ahLst/>
              <a:cxnLst/>
              <a:rect l="l" t="t" r="r" b="b"/>
              <a:pathLst>
                <a:path w="2319655" h="605789">
                  <a:moveTo>
                    <a:pt x="2319482" y="302620"/>
                  </a:moveTo>
                  <a:lnTo>
                    <a:pt x="2315521" y="253541"/>
                  </a:lnTo>
                  <a:lnTo>
                    <a:pt x="2304053" y="206980"/>
                  </a:lnTo>
                  <a:lnTo>
                    <a:pt x="2285703" y="163561"/>
                  </a:lnTo>
                  <a:lnTo>
                    <a:pt x="2261095" y="123909"/>
                  </a:lnTo>
                  <a:lnTo>
                    <a:pt x="2230853" y="88646"/>
                  </a:lnTo>
                  <a:lnTo>
                    <a:pt x="2195601" y="58396"/>
                  </a:lnTo>
                  <a:lnTo>
                    <a:pt x="2155964" y="33783"/>
                  </a:lnTo>
                  <a:lnTo>
                    <a:pt x="2112564" y="15430"/>
                  </a:lnTo>
                  <a:lnTo>
                    <a:pt x="2066027" y="3961"/>
                  </a:lnTo>
                  <a:lnTo>
                    <a:pt x="2016977" y="0"/>
                  </a:lnTo>
                  <a:lnTo>
                    <a:pt x="302547" y="0"/>
                  </a:lnTo>
                  <a:lnTo>
                    <a:pt x="253472" y="3961"/>
                  </a:lnTo>
                  <a:lnTo>
                    <a:pt x="206919" y="15430"/>
                  </a:lnTo>
                  <a:lnTo>
                    <a:pt x="163509" y="33783"/>
                  </a:lnTo>
                  <a:lnTo>
                    <a:pt x="123867" y="58396"/>
                  </a:lnTo>
                  <a:lnTo>
                    <a:pt x="88614" y="88646"/>
                  </a:lnTo>
                  <a:lnTo>
                    <a:pt x="58374" y="123909"/>
                  </a:lnTo>
                  <a:lnTo>
                    <a:pt x="33769" y="163561"/>
                  </a:lnTo>
                  <a:lnTo>
                    <a:pt x="15424" y="206980"/>
                  </a:lnTo>
                  <a:lnTo>
                    <a:pt x="3959" y="253541"/>
                  </a:lnTo>
                  <a:lnTo>
                    <a:pt x="0" y="302620"/>
                  </a:lnTo>
                  <a:lnTo>
                    <a:pt x="3959" y="351695"/>
                  </a:lnTo>
                  <a:lnTo>
                    <a:pt x="15424" y="398250"/>
                  </a:lnTo>
                  <a:lnTo>
                    <a:pt x="33769" y="441661"/>
                  </a:lnTo>
                  <a:lnTo>
                    <a:pt x="58374" y="481306"/>
                  </a:lnTo>
                  <a:lnTo>
                    <a:pt x="88614" y="516561"/>
                  </a:lnTo>
                  <a:lnTo>
                    <a:pt x="123867" y="546803"/>
                  </a:lnTo>
                  <a:lnTo>
                    <a:pt x="163509" y="571410"/>
                  </a:lnTo>
                  <a:lnTo>
                    <a:pt x="206919" y="589757"/>
                  </a:lnTo>
                  <a:lnTo>
                    <a:pt x="253472" y="601223"/>
                  </a:lnTo>
                  <a:lnTo>
                    <a:pt x="302547" y="605183"/>
                  </a:lnTo>
                  <a:lnTo>
                    <a:pt x="2016977" y="605183"/>
                  </a:lnTo>
                  <a:lnTo>
                    <a:pt x="2066027" y="601223"/>
                  </a:lnTo>
                  <a:lnTo>
                    <a:pt x="2112564" y="589757"/>
                  </a:lnTo>
                  <a:lnTo>
                    <a:pt x="2155964" y="571410"/>
                  </a:lnTo>
                  <a:lnTo>
                    <a:pt x="2195601" y="546803"/>
                  </a:lnTo>
                  <a:lnTo>
                    <a:pt x="2230853" y="516561"/>
                  </a:lnTo>
                  <a:lnTo>
                    <a:pt x="2261095" y="481306"/>
                  </a:lnTo>
                  <a:lnTo>
                    <a:pt x="2285703" y="441661"/>
                  </a:lnTo>
                  <a:lnTo>
                    <a:pt x="2304053" y="398250"/>
                  </a:lnTo>
                  <a:lnTo>
                    <a:pt x="2315521" y="351695"/>
                  </a:lnTo>
                  <a:lnTo>
                    <a:pt x="2319482" y="302620"/>
                  </a:lnTo>
                  <a:close/>
                </a:path>
              </a:pathLst>
            </a:custGeom>
            <a:ln w="57149">
              <a:solidFill>
                <a:srgbClr val="EB1E42"/>
              </a:solidFill>
            </a:ln>
          </p:spPr>
          <p:txBody>
            <a:bodyPr wrap="square" lIns="0" tIns="0" rIns="0" bIns="0" rtlCol="0"/>
            <a:lstStyle/>
            <a:p>
              <a:endParaRPr sz="2400"/>
            </a:p>
          </p:txBody>
        </p:sp>
        <p:sp>
          <p:nvSpPr>
            <p:cNvPr id="58" name="object 58"/>
            <p:cNvSpPr/>
            <p:nvPr/>
          </p:nvSpPr>
          <p:spPr>
            <a:xfrm>
              <a:off x="959632" y="3862446"/>
              <a:ext cx="1818639" cy="373380"/>
            </a:xfrm>
            <a:custGeom>
              <a:avLst/>
              <a:gdLst/>
              <a:ahLst/>
              <a:cxnLst/>
              <a:rect l="l" t="t" r="r" b="b"/>
              <a:pathLst>
                <a:path w="1818639" h="373379">
                  <a:moveTo>
                    <a:pt x="1631679" y="0"/>
                  </a:moveTo>
                  <a:lnTo>
                    <a:pt x="186583" y="0"/>
                  </a:lnTo>
                  <a:lnTo>
                    <a:pt x="136981" y="6662"/>
                  </a:lnTo>
                  <a:lnTo>
                    <a:pt x="92409" y="25464"/>
                  </a:lnTo>
                  <a:lnTo>
                    <a:pt x="54647" y="54630"/>
                  </a:lnTo>
                  <a:lnTo>
                    <a:pt x="25473" y="92384"/>
                  </a:lnTo>
                  <a:lnTo>
                    <a:pt x="6664" y="136948"/>
                  </a:lnTo>
                  <a:lnTo>
                    <a:pt x="0" y="186546"/>
                  </a:lnTo>
                  <a:lnTo>
                    <a:pt x="6665" y="236143"/>
                  </a:lnTo>
                  <a:lnTo>
                    <a:pt x="25476" y="280711"/>
                  </a:lnTo>
                  <a:lnTo>
                    <a:pt x="54652" y="318471"/>
                  </a:lnTo>
                  <a:lnTo>
                    <a:pt x="92415" y="347644"/>
                  </a:lnTo>
                  <a:lnTo>
                    <a:pt x="136985" y="366453"/>
                  </a:lnTo>
                  <a:lnTo>
                    <a:pt x="186583" y="373117"/>
                  </a:lnTo>
                  <a:lnTo>
                    <a:pt x="1631679" y="373117"/>
                  </a:lnTo>
                  <a:lnTo>
                    <a:pt x="1681259" y="366453"/>
                  </a:lnTo>
                  <a:lnTo>
                    <a:pt x="1725819" y="347644"/>
                  </a:lnTo>
                  <a:lnTo>
                    <a:pt x="1763580" y="318471"/>
                  </a:lnTo>
                  <a:lnTo>
                    <a:pt x="1792758" y="280711"/>
                  </a:lnTo>
                  <a:lnTo>
                    <a:pt x="1811571" y="236143"/>
                  </a:lnTo>
                  <a:lnTo>
                    <a:pt x="1818238" y="186546"/>
                  </a:lnTo>
                  <a:lnTo>
                    <a:pt x="1811571" y="136948"/>
                  </a:lnTo>
                  <a:lnTo>
                    <a:pt x="1792758" y="92384"/>
                  </a:lnTo>
                  <a:lnTo>
                    <a:pt x="1763580" y="54630"/>
                  </a:lnTo>
                  <a:lnTo>
                    <a:pt x="1725819" y="25464"/>
                  </a:lnTo>
                  <a:lnTo>
                    <a:pt x="1681259" y="6662"/>
                  </a:lnTo>
                  <a:lnTo>
                    <a:pt x="1631679" y="0"/>
                  </a:lnTo>
                  <a:close/>
                </a:path>
              </a:pathLst>
            </a:custGeom>
            <a:solidFill>
              <a:srgbClr val="EB1E42"/>
            </a:solidFill>
          </p:spPr>
          <p:txBody>
            <a:bodyPr wrap="square" lIns="0" tIns="0" rIns="0" bIns="0" rtlCol="0"/>
            <a:lstStyle/>
            <a:p>
              <a:endParaRPr sz="2400"/>
            </a:p>
          </p:txBody>
        </p:sp>
      </p:grpSp>
      <p:sp>
        <p:nvSpPr>
          <p:cNvPr id="59" name="object 59"/>
          <p:cNvSpPr txBox="1"/>
          <p:nvPr/>
        </p:nvSpPr>
        <p:spPr>
          <a:xfrm>
            <a:off x="2120055" y="5284887"/>
            <a:ext cx="732367" cy="232542"/>
          </a:xfrm>
          <a:prstGeom prst="rect">
            <a:avLst/>
          </a:prstGeom>
        </p:spPr>
        <p:txBody>
          <a:bodyPr vert="horz" wrap="square" lIns="0" tIns="16933" rIns="0" bIns="0" rtlCol="0">
            <a:spAutoFit/>
          </a:bodyPr>
          <a:lstStyle/>
          <a:p>
            <a:pPr marL="16933">
              <a:spcBef>
                <a:spcPts val="133"/>
              </a:spcBef>
            </a:pPr>
            <a:r>
              <a:rPr sz="1400" spc="-33" dirty="0">
                <a:solidFill>
                  <a:srgbClr val="FFFFFF"/>
                </a:solidFill>
                <a:latin typeface="Arial"/>
                <a:cs typeface="Arial"/>
              </a:rPr>
              <a:t>P</a:t>
            </a:r>
            <a:r>
              <a:rPr sz="1400" spc="20" dirty="0">
                <a:solidFill>
                  <a:srgbClr val="FFFFFF"/>
                </a:solidFill>
                <a:latin typeface="Arial"/>
                <a:cs typeface="Arial"/>
              </a:rPr>
              <a:t>a</a:t>
            </a:r>
            <a:r>
              <a:rPr sz="1400" dirty="0">
                <a:solidFill>
                  <a:srgbClr val="FFFFFF"/>
                </a:solidFill>
                <a:latin typeface="Arial"/>
                <a:cs typeface="Arial"/>
              </a:rPr>
              <a:t>ck</a:t>
            </a:r>
            <a:r>
              <a:rPr sz="1400" spc="20" dirty="0">
                <a:solidFill>
                  <a:srgbClr val="FFFFFF"/>
                </a:solidFill>
                <a:latin typeface="Arial"/>
                <a:cs typeface="Arial"/>
              </a:rPr>
              <a:t>ag</a:t>
            </a:r>
            <a:r>
              <a:rPr sz="1400" dirty="0">
                <a:solidFill>
                  <a:srgbClr val="FFFFFF"/>
                </a:solidFill>
                <a:latin typeface="Arial"/>
                <a:cs typeface="Arial"/>
              </a:rPr>
              <a:t>e</a:t>
            </a:r>
            <a:endParaRPr sz="1400">
              <a:latin typeface="Arial"/>
              <a:cs typeface="Arial"/>
            </a:endParaRPr>
          </a:p>
        </p:txBody>
      </p:sp>
      <p:grpSp>
        <p:nvGrpSpPr>
          <p:cNvPr id="60" name="object 60"/>
          <p:cNvGrpSpPr/>
          <p:nvPr/>
        </p:nvGrpSpPr>
        <p:grpSpPr>
          <a:xfrm>
            <a:off x="3353640" y="4930314"/>
            <a:ext cx="938107" cy="937260"/>
            <a:chOff x="2515230" y="3697735"/>
            <a:chExt cx="703580" cy="702945"/>
          </a:xfrm>
        </p:grpSpPr>
        <p:sp>
          <p:nvSpPr>
            <p:cNvPr id="61" name="object 61"/>
            <p:cNvSpPr/>
            <p:nvPr/>
          </p:nvSpPr>
          <p:spPr>
            <a:xfrm>
              <a:off x="2515230" y="3697735"/>
              <a:ext cx="703580" cy="702945"/>
            </a:xfrm>
            <a:custGeom>
              <a:avLst/>
              <a:gdLst/>
              <a:ahLst/>
              <a:cxnLst/>
              <a:rect l="l" t="t" r="r" b="b"/>
              <a:pathLst>
                <a:path w="703580" h="702945">
                  <a:moveTo>
                    <a:pt x="351794" y="0"/>
                  </a:moveTo>
                  <a:lnTo>
                    <a:pt x="304053" y="3205"/>
                  </a:lnTo>
                  <a:lnTo>
                    <a:pt x="258266" y="12544"/>
                  </a:lnTo>
                  <a:lnTo>
                    <a:pt x="214851" y="27597"/>
                  </a:lnTo>
                  <a:lnTo>
                    <a:pt x="174228" y="47947"/>
                  </a:lnTo>
                  <a:lnTo>
                    <a:pt x="136814" y="73176"/>
                  </a:lnTo>
                  <a:lnTo>
                    <a:pt x="103030" y="102865"/>
                  </a:lnTo>
                  <a:lnTo>
                    <a:pt x="73294" y="136596"/>
                  </a:lnTo>
                  <a:lnTo>
                    <a:pt x="48025" y="173952"/>
                  </a:lnTo>
                  <a:lnTo>
                    <a:pt x="27642" y="214514"/>
                  </a:lnTo>
                  <a:lnTo>
                    <a:pt x="12565" y="257865"/>
                  </a:lnTo>
                  <a:lnTo>
                    <a:pt x="3211" y="303585"/>
                  </a:lnTo>
                  <a:lnTo>
                    <a:pt x="0" y="351257"/>
                  </a:lnTo>
                  <a:lnTo>
                    <a:pt x="3211" y="398925"/>
                  </a:lnTo>
                  <a:lnTo>
                    <a:pt x="12565" y="444645"/>
                  </a:lnTo>
                  <a:lnTo>
                    <a:pt x="27642" y="487997"/>
                  </a:lnTo>
                  <a:lnTo>
                    <a:pt x="48025" y="528564"/>
                  </a:lnTo>
                  <a:lnTo>
                    <a:pt x="73294" y="565926"/>
                  </a:lnTo>
                  <a:lnTo>
                    <a:pt x="103030" y="599665"/>
                  </a:lnTo>
                  <a:lnTo>
                    <a:pt x="136814" y="629361"/>
                  </a:lnTo>
                  <a:lnTo>
                    <a:pt x="174228" y="654598"/>
                  </a:lnTo>
                  <a:lnTo>
                    <a:pt x="214851" y="674955"/>
                  </a:lnTo>
                  <a:lnTo>
                    <a:pt x="258266" y="690014"/>
                  </a:lnTo>
                  <a:lnTo>
                    <a:pt x="304053" y="699356"/>
                  </a:lnTo>
                  <a:lnTo>
                    <a:pt x="351794" y="702563"/>
                  </a:lnTo>
                  <a:lnTo>
                    <a:pt x="399537" y="699356"/>
                  </a:lnTo>
                  <a:lnTo>
                    <a:pt x="445326" y="690014"/>
                  </a:lnTo>
                  <a:lnTo>
                    <a:pt x="488741" y="674955"/>
                  </a:lnTo>
                  <a:lnTo>
                    <a:pt x="529364" y="654598"/>
                  </a:lnTo>
                  <a:lnTo>
                    <a:pt x="566776" y="629361"/>
                  </a:lnTo>
                  <a:lnTo>
                    <a:pt x="600558" y="599665"/>
                  </a:lnTo>
                  <a:lnTo>
                    <a:pt x="630292" y="565926"/>
                  </a:lnTo>
                  <a:lnTo>
                    <a:pt x="655558" y="528564"/>
                  </a:lnTo>
                  <a:lnTo>
                    <a:pt x="675939" y="487997"/>
                  </a:lnTo>
                  <a:lnTo>
                    <a:pt x="691015" y="444645"/>
                  </a:lnTo>
                  <a:lnTo>
                    <a:pt x="700368" y="398925"/>
                  </a:lnTo>
                  <a:lnTo>
                    <a:pt x="703578" y="351257"/>
                  </a:lnTo>
                  <a:lnTo>
                    <a:pt x="700368" y="303585"/>
                  </a:lnTo>
                  <a:lnTo>
                    <a:pt x="691015" y="257865"/>
                  </a:lnTo>
                  <a:lnTo>
                    <a:pt x="675939" y="214514"/>
                  </a:lnTo>
                  <a:lnTo>
                    <a:pt x="655558" y="173952"/>
                  </a:lnTo>
                  <a:lnTo>
                    <a:pt x="630292" y="136596"/>
                  </a:lnTo>
                  <a:lnTo>
                    <a:pt x="600558" y="102865"/>
                  </a:lnTo>
                  <a:lnTo>
                    <a:pt x="566776" y="73176"/>
                  </a:lnTo>
                  <a:lnTo>
                    <a:pt x="529364" y="47947"/>
                  </a:lnTo>
                  <a:lnTo>
                    <a:pt x="488741" y="27597"/>
                  </a:lnTo>
                  <a:lnTo>
                    <a:pt x="445326" y="12544"/>
                  </a:lnTo>
                  <a:lnTo>
                    <a:pt x="399537" y="3205"/>
                  </a:lnTo>
                  <a:lnTo>
                    <a:pt x="351794" y="0"/>
                  </a:lnTo>
                  <a:close/>
                </a:path>
              </a:pathLst>
            </a:custGeom>
            <a:solidFill>
              <a:srgbClr val="F1EFF0"/>
            </a:solidFill>
          </p:spPr>
          <p:txBody>
            <a:bodyPr wrap="square" lIns="0" tIns="0" rIns="0" bIns="0" rtlCol="0"/>
            <a:lstStyle/>
            <a:p>
              <a:endParaRPr sz="2400"/>
            </a:p>
          </p:txBody>
        </p:sp>
        <p:sp>
          <p:nvSpPr>
            <p:cNvPr id="62" name="object 62"/>
            <p:cNvSpPr/>
            <p:nvPr/>
          </p:nvSpPr>
          <p:spPr>
            <a:xfrm>
              <a:off x="2612898" y="3746372"/>
              <a:ext cx="606425" cy="605790"/>
            </a:xfrm>
            <a:custGeom>
              <a:avLst/>
              <a:gdLst/>
              <a:ahLst/>
              <a:cxnLst/>
              <a:rect l="l" t="t" r="r" b="b"/>
              <a:pathLst>
                <a:path w="606425" h="605789">
                  <a:moveTo>
                    <a:pt x="303026" y="0"/>
                  </a:moveTo>
                  <a:lnTo>
                    <a:pt x="253865" y="3961"/>
                  </a:lnTo>
                  <a:lnTo>
                    <a:pt x="207233" y="15430"/>
                  </a:lnTo>
                  <a:lnTo>
                    <a:pt x="163753" y="33783"/>
                  </a:lnTo>
                  <a:lnTo>
                    <a:pt x="124048" y="58396"/>
                  </a:lnTo>
                  <a:lnTo>
                    <a:pt x="88741" y="88646"/>
                  </a:lnTo>
                  <a:lnTo>
                    <a:pt x="58456" y="123909"/>
                  </a:lnTo>
                  <a:lnTo>
                    <a:pt x="33816" y="163561"/>
                  </a:lnTo>
                  <a:lnTo>
                    <a:pt x="15445" y="206980"/>
                  </a:lnTo>
                  <a:lnTo>
                    <a:pt x="3965" y="253541"/>
                  </a:lnTo>
                  <a:lnTo>
                    <a:pt x="0" y="302620"/>
                  </a:lnTo>
                  <a:lnTo>
                    <a:pt x="3965" y="351695"/>
                  </a:lnTo>
                  <a:lnTo>
                    <a:pt x="15445" y="398250"/>
                  </a:lnTo>
                  <a:lnTo>
                    <a:pt x="33816" y="441661"/>
                  </a:lnTo>
                  <a:lnTo>
                    <a:pt x="58456" y="481306"/>
                  </a:lnTo>
                  <a:lnTo>
                    <a:pt x="88741" y="516561"/>
                  </a:lnTo>
                  <a:lnTo>
                    <a:pt x="124048" y="546803"/>
                  </a:lnTo>
                  <a:lnTo>
                    <a:pt x="163753" y="571410"/>
                  </a:lnTo>
                  <a:lnTo>
                    <a:pt x="207233" y="589757"/>
                  </a:lnTo>
                  <a:lnTo>
                    <a:pt x="253865" y="601223"/>
                  </a:lnTo>
                  <a:lnTo>
                    <a:pt x="303026" y="605183"/>
                  </a:lnTo>
                  <a:lnTo>
                    <a:pt x="352148" y="601223"/>
                  </a:lnTo>
                  <a:lnTo>
                    <a:pt x="398750" y="589757"/>
                  </a:lnTo>
                  <a:lnTo>
                    <a:pt x="442206" y="571410"/>
                  </a:lnTo>
                  <a:lnTo>
                    <a:pt x="481893" y="546803"/>
                  </a:lnTo>
                  <a:lnTo>
                    <a:pt x="517187" y="516561"/>
                  </a:lnTo>
                  <a:lnTo>
                    <a:pt x="547464" y="481306"/>
                  </a:lnTo>
                  <a:lnTo>
                    <a:pt x="572098" y="441661"/>
                  </a:lnTo>
                  <a:lnTo>
                    <a:pt x="590467" y="398250"/>
                  </a:lnTo>
                  <a:lnTo>
                    <a:pt x="601946" y="351695"/>
                  </a:lnTo>
                  <a:lnTo>
                    <a:pt x="605911" y="302620"/>
                  </a:lnTo>
                  <a:lnTo>
                    <a:pt x="601946" y="253541"/>
                  </a:lnTo>
                  <a:lnTo>
                    <a:pt x="590467" y="206980"/>
                  </a:lnTo>
                  <a:lnTo>
                    <a:pt x="572098" y="163561"/>
                  </a:lnTo>
                  <a:lnTo>
                    <a:pt x="547464" y="123909"/>
                  </a:lnTo>
                  <a:lnTo>
                    <a:pt x="517187" y="88646"/>
                  </a:lnTo>
                  <a:lnTo>
                    <a:pt x="481893" y="58396"/>
                  </a:lnTo>
                  <a:lnTo>
                    <a:pt x="442206" y="33783"/>
                  </a:lnTo>
                  <a:lnTo>
                    <a:pt x="398750" y="15430"/>
                  </a:lnTo>
                  <a:lnTo>
                    <a:pt x="352148" y="3961"/>
                  </a:lnTo>
                  <a:lnTo>
                    <a:pt x="303026" y="0"/>
                  </a:lnTo>
                  <a:close/>
                </a:path>
              </a:pathLst>
            </a:custGeom>
            <a:solidFill>
              <a:srgbClr val="EB1E42"/>
            </a:solidFill>
          </p:spPr>
          <p:txBody>
            <a:bodyPr wrap="square" lIns="0" tIns="0" rIns="0" bIns="0" rtlCol="0"/>
            <a:lstStyle/>
            <a:p>
              <a:endParaRPr sz="2400"/>
            </a:p>
          </p:txBody>
        </p:sp>
      </p:grpSp>
      <p:sp>
        <p:nvSpPr>
          <p:cNvPr id="63" name="object 63"/>
          <p:cNvSpPr txBox="1"/>
          <p:nvPr/>
        </p:nvSpPr>
        <p:spPr>
          <a:xfrm>
            <a:off x="3775290" y="5121908"/>
            <a:ext cx="240453" cy="510396"/>
          </a:xfrm>
          <a:prstGeom prst="rect">
            <a:avLst/>
          </a:prstGeom>
        </p:spPr>
        <p:txBody>
          <a:bodyPr vert="horz" wrap="square" lIns="0" tIns="17780" rIns="0" bIns="0" rtlCol="0">
            <a:spAutoFit/>
          </a:bodyPr>
          <a:lstStyle/>
          <a:p>
            <a:pPr marL="16933">
              <a:spcBef>
                <a:spcPts val="140"/>
              </a:spcBef>
            </a:pPr>
            <a:r>
              <a:rPr sz="3200" b="1" dirty="0">
                <a:solidFill>
                  <a:srgbClr val="FFFFFF"/>
                </a:solidFill>
                <a:latin typeface="Calibri"/>
                <a:cs typeface="Calibri"/>
              </a:rPr>
              <a:t>4</a:t>
            </a:r>
            <a:endParaRPr sz="3200">
              <a:latin typeface="Calibri"/>
              <a:cs typeface="Calibri"/>
            </a:endParaRPr>
          </a:p>
        </p:txBody>
      </p:sp>
      <p:grpSp>
        <p:nvGrpSpPr>
          <p:cNvPr id="64" name="object 64"/>
          <p:cNvGrpSpPr/>
          <p:nvPr/>
        </p:nvGrpSpPr>
        <p:grpSpPr>
          <a:xfrm>
            <a:off x="7974076" y="1407993"/>
            <a:ext cx="3164840" cy="883073"/>
            <a:chOff x="5980557" y="1055994"/>
            <a:chExt cx="2373630" cy="662305"/>
          </a:xfrm>
        </p:grpSpPr>
        <p:sp>
          <p:nvSpPr>
            <p:cNvPr id="65" name="object 65"/>
            <p:cNvSpPr/>
            <p:nvPr/>
          </p:nvSpPr>
          <p:spPr>
            <a:xfrm>
              <a:off x="6009132" y="1084569"/>
              <a:ext cx="2316480" cy="605155"/>
            </a:xfrm>
            <a:custGeom>
              <a:avLst/>
              <a:gdLst/>
              <a:ahLst/>
              <a:cxnLst/>
              <a:rect l="l" t="t" r="r" b="b"/>
              <a:pathLst>
                <a:path w="2316479" h="605155">
                  <a:moveTo>
                    <a:pt x="0" y="302635"/>
                  </a:moveTo>
                  <a:lnTo>
                    <a:pt x="3961" y="253551"/>
                  </a:lnTo>
                  <a:lnTo>
                    <a:pt x="15430" y="206986"/>
                  </a:lnTo>
                  <a:lnTo>
                    <a:pt x="33783" y="163565"/>
                  </a:lnTo>
                  <a:lnTo>
                    <a:pt x="58396" y="123911"/>
                  </a:lnTo>
                  <a:lnTo>
                    <a:pt x="88647" y="88647"/>
                  </a:lnTo>
                  <a:lnTo>
                    <a:pt x="123911" y="58396"/>
                  </a:lnTo>
                  <a:lnTo>
                    <a:pt x="163565" y="33783"/>
                  </a:lnTo>
                  <a:lnTo>
                    <a:pt x="206986" y="15430"/>
                  </a:lnTo>
                  <a:lnTo>
                    <a:pt x="253551" y="3961"/>
                  </a:lnTo>
                  <a:lnTo>
                    <a:pt x="302635" y="0"/>
                  </a:lnTo>
                  <a:lnTo>
                    <a:pt x="2013722" y="0"/>
                  </a:lnTo>
                  <a:lnTo>
                    <a:pt x="2062806" y="3961"/>
                  </a:lnTo>
                  <a:lnTo>
                    <a:pt x="2109371" y="15430"/>
                  </a:lnTo>
                  <a:lnTo>
                    <a:pt x="2152792" y="33783"/>
                  </a:lnTo>
                  <a:lnTo>
                    <a:pt x="2192446" y="58396"/>
                  </a:lnTo>
                  <a:lnTo>
                    <a:pt x="2227710" y="88647"/>
                  </a:lnTo>
                  <a:lnTo>
                    <a:pt x="2257961" y="123911"/>
                  </a:lnTo>
                  <a:lnTo>
                    <a:pt x="2282574" y="163565"/>
                  </a:lnTo>
                  <a:lnTo>
                    <a:pt x="2300927" y="206986"/>
                  </a:lnTo>
                  <a:lnTo>
                    <a:pt x="2312396" y="253551"/>
                  </a:lnTo>
                  <a:lnTo>
                    <a:pt x="2316358" y="302635"/>
                  </a:lnTo>
                  <a:lnTo>
                    <a:pt x="2312396" y="351694"/>
                  </a:lnTo>
                  <a:lnTo>
                    <a:pt x="2300927" y="398237"/>
                  </a:lnTo>
                  <a:lnTo>
                    <a:pt x="2282574" y="441639"/>
                  </a:lnTo>
                  <a:lnTo>
                    <a:pt x="2257961" y="481277"/>
                  </a:lnTo>
                  <a:lnTo>
                    <a:pt x="2227710" y="516529"/>
                  </a:lnTo>
                  <a:lnTo>
                    <a:pt x="2192446" y="546769"/>
                  </a:lnTo>
                  <a:lnTo>
                    <a:pt x="2152792" y="571375"/>
                  </a:lnTo>
                  <a:lnTo>
                    <a:pt x="2109371" y="589723"/>
                  </a:lnTo>
                  <a:lnTo>
                    <a:pt x="2062806" y="601189"/>
                  </a:lnTo>
                  <a:lnTo>
                    <a:pt x="2013722" y="605149"/>
                  </a:lnTo>
                  <a:lnTo>
                    <a:pt x="302635" y="605149"/>
                  </a:lnTo>
                  <a:lnTo>
                    <a:pt x="253551" y="601189"/>
                  </a:lnTo>
                  <a:lnTo>
                    <a:pt x="206986" y="589723"/>
                  </a:lnTo>
                  <a:lnTo>
                    <a:pt x="163565" y="571375"/>
                  </a:lnTo>
                  <a:lnTo>
                    <a:pt x="123911" y="546769"/>
                  </a:lnTo>
                  <a:lnTo>
                    <a:pt x="88647" y="516529"/>
                  </a:lnTo>
                  <a:lnTo>
                    <a:pt x="58396" y="481277"/>
                  </a:lnTo>
                  <a:lnTo>
                    <a:pt x="33783" y="441639"/>
                  </a:lnTo>
                  <a:lnTo>
                    <a:pt x="15430" y="398237"/>
                  </a:lnTo>
                  <a:lnTo>
                    <a:pt x="3961" y="351694"/>
                  </a:lnTo>
                  <a:lnTo>
                    <a:pt x="0" y="302635"/>
                  </a:lnTo>
                  <a:close/>
                </a:path>
              </a:pathLst>
            </a:custGeom>
            <a:ln w="57149">
              <a:solidFill>
                <a:srgbClr val="5F4778"/>
              </a:solidFill>
            </a:ln>
          </p:spPr>
          <p:txBody>
            <a:bodyPr wrap="square" lIns="0" tIns="0" rIns="0" bIns="0" rtlCol="0"/>
            <a:lstStyle/>
            <a:p>
              <a:endParaRPr sz="2400"/>
            </a:p>
          </p:txBody>
        </p:sp>
        <p:sp>
          <p:nvSpPr>
            <p:cNvPr id="66" name="object 66"/>
            <p:cNvSpPr/>
            <p:nvPr/>
          </p:nvSpPr>
          <p:spPr>
            <a:xfrm>
              <a:off x="6368918" y="1200515"/>
              <a:ext cx="1816100" cy="373380"/>
            </a:xfrm>
            <a:custGeom>
              <a:avLst/>
              <a:gdLst/>
              <a:ahLst/>
              <a:cxnLst/>
              <a:rect l="l" t="t" r="r" b="b"/>
              <a:pathLst>
                <a:path w="1816100" h="373380">
                  <a:moveTo>
                    <a:pt x="1629034" y="0"/>
                  </a:moveTo>
                  <a:lnTo>
                    <a:pt x="186568" y="0"/>
                  </a:lnTo>
                  <a:lnTo>
                    <a:pt x="136987" y="6668"/>
                  </a:lnTo>
                  <a:lnTo>
                    <a:pt x="92424" y="25486"/>
                  </a:lnTo>
                  <a:lnTo>
                    <a:pt x="54662" y="54677"/>
                  </a:lnTo>
                  <a:lnTo>
                    <a:pt x="25482" y="92460"/>
                  </a:lnTo>
                  <a:lnTo>
                    <a:pt x="6667" y="137057"/>
                  </a:lnTo>
                  <a:lnTo>
                    <a:pt x="0" y="186690"/>
                  </a:lnTo>
                  <a:lnTo>
                    <a:pt x="6667" y="236281"/>
                  </a:lnTo>
                  <a:lnTo>
                    <a:pt x="25482" y="280847"/>
                  </a:lnTo>
                  <a:lnTo>
                    <a:pt x="54662" y="318607"/>
                  </a:lnTo>
                  <a:lnTo>
                    <a:pt x="92424" y="347782"/>
                  </a:lnTo>
                  <a:lnTo>
                    <a:pt x="136987" y="366592"/>
                  </a:lnTo>
                  <a:lnTo>
                    <a:pt x="186568" y="373258"/>
                  </a:lnTo>
                  <a:lnTo>
                    <a:pt x="1629034" y="373258"/>
                  </a:lnTo>
                  <a:lnTo>
                    <a:pt x="1678657" y="366592"/>
                  </a:lnTo>
                  <a:lnTo>
                    <a:pt x="1723232" y="347782"/>
                  </a:lnTo>
                  <a:lnTo>
                    <a:pt x="1760985" y="318607"/>
                  </a:lnTo>
                  <a:lnTo>
                    <a:pt x="1790146" y="280847"/>
                  </a:lnTo>
                  <a:lnTo>
                    <a:pt x="1808943" y="236281"/>
                  </a:lnTo>
                  <a:lnTo>
                    <a:pt x="1815602" y="186690"/>
                  </a:lnTo>
                  <a:lnTo>
                    <a:pt x="1808943" y="137057"/>
                  </a:lnTo>
                  <a:lnTo>
                    <a:pt x="1790146" y="92460"/>
                  </a:lnTo>
                  <a:lnTo>
                    <a:pt x="1760985" y="54677"/>
                  </a:lnTo>
                  <a:lnTo>
                    <a:pt x="1723232" y="25486"/>
                  </a:lnTo>
                  <a:lnTo>
                    <a:pt x="1678657" y="6668"/>
                  </a:lnTo>
                  <a:lnTo>
                    <a:pt x="1629034" y="0"/>
                  </a:lnTo>
                  <a:close/>
                </a:path>
              </a:pathLst>
            </a:custGeom>
            <a:solidFill>
              <a:srgbClr val="5F4778"/>
            </a:solidFill>
          </p:spPr>
          <p:txBody>
            <a:bodyPr wrap="square" lIns="0" tIns="0" rIns="0" bIns="0" rtlCol="0"/>
            <a:lstStyle/>
            <a:p>
              <a:endParaRPr sz="2400"/>
            </a:p>
          </p:txBody>
        </p:sp>
      </p:grpSp>
      <p:sp>
        <p:nvSpPr>
          <p:cNvPr id="67" name="object 67"/>
          <p:cNvSpPr txBox="1"/>
          <p:nvPr/>
        </p:nvSpPr>
        <p:spPr>
          <a:xfrm>
            <a:off x="9467433" y="1729229"/>
            <a:ext cx="491067" cy="232542"/>
          </a:xfrm>
          <a:prstGeom prst="rect">
            <a:avLst/>
          </a:prstGeom>
        </p:spPr>
        <p:txBody>
          <a:bodyPr vert="horz" wrap="square" lIns="0" tIns="16933" rIns="0" bIns="0" rtlCol="0">
            <a:spAutoFit/>
          </a:bodyPr>
          <a:lstStyle/>
          <a:p>
            <a:pPr marL="16933">
              <a:spcBef>
                <a:spcPts val="133"/>
              </a:spcBef>
            </a:pPr>
            <a:r>
              <a:rPr sz="1400" spc="-7" dirty="0">
                <a:solidFill>
                  <a:srgbClr val="FFFFFF"/>
                </a:solidFill>
                <a:latin typeface="Arial"/>
                <a:cs typeface="Arial"/>
              </a:rPr>
              <a:t>Verify</a:t>
            </a:r>
            <a:endParaRPr sz="1400">
              <a:latin typeface="Arial"/>
              <a:cs typeface="Arial"/>
            </a:endParaRPr>
          </a:p>
        </p:txBody>
      </p:sp>
      <p:grpSp>
        <p:nvGrpSpPr>
          <p:cNvPr id="68" name="object 68"/>
          <p:cNvGrpSpPr/>
          <p:nvPr/>
        </p:nvGrpSpPr>
        <p:grpSpPr>
          <a:xfrm>
            <a:off x="7904642" y="1381069"/>
            <a:ext cx="937260" cy="937260"/>
            <a:chOff x="5928481" y="1035801"/>
            <a:chExt cx="702945" cy="702945"/>
          </a:xfrm>
        </p:grpSpPr>
        <p:sp>
          <p:nvSpPr>
            <p:cNvPr id="69" name="object 69"/>
            <p:cNvSpPr/>
            <p:nvPr/>
          </p:nvSpPr>
          <p:spPr>
            <a:xfrm>
              <a:off x="5928481" y="1035801"/>
              <a:ext cx="702945" cy="702945"/>
            </a:xfrm>
            <a:custGeom>
              <a:avLst/>
              <a:gdLst/>
              <a:ahLst/>
              <a:cxnLst/>
              <a:rect l="l" t="t" r="r" b="b"/>
              <a:pathLst>
                <a:path w="702945" h="702944">
                  <a:moveTo>
                    <a:pt x="351281" y="0"/>
                  </a:moveTo>
                  <a:lnTo>
                    <a:pt x="303634" y="3208"/>
                  </a:lnTo>
                  <a:lnTo>
                    <a:pt x="257929" y="12555"/>
                  </a:lnTo>
                  <a:lnTo>
                    <a:pt x="214586" y="27620"/>
                  </a:lnTo>
                  <a:lnTo>
                    <a:pt x="174024" y="47985"/>
                  </a:lnTo>
                  <a:lnTo>
                    <a:pt x="136663" y="73231"/>
                  </a:lnTo>
                  <a:lnTo>
                    <a:pt x="102923" y="102938"/>
                  </a:lnTo>
                  <a:lnTo>
                    <a:pt x="73222" y="136688"/>
                  </a:lnTo>
                  <a:lnTo>
                    <a:pt x="47981" y="174061"/>
                  </a:lnTo>
                  <a:lnTo>
                    <a:pt x="27618" y="214638"/>
                  </a:lnTo>
                  <a:lnTo>
                    <a:pt x="12554" y="258000"/>
                  </a:lnTo>
                  <a:lnTo>
                    <a:pt x="3208" y="303728"/>
                  </a:lnTo>
                  <a:lnTo>
                    <a:pt x="0" y="351403"/>
                  </a:lnTo>
                  <a:lnTo>
                    <a:pt x="3208" y="399057"/>
                  </a:lnTo>
                  <a:lnTo>
                    <a:pt x="12554" y="444766"/>
                  </a:lnTo>
                  <a:lnTo>
                    <a:pt x="27618" y="488111"/>
                  </a:lnTo>
                  <a:lnTo>
                    <a:pt x="47981" y="528674"/>
                  </a:lnTo>
                  <a:lnTo>
                    <a:pt x="73222" y="566034"/>
                  </a:lnTo>
                  <a:lnTo>
                    <a:pt x="102923" y="599773"/>
                  </a:lnTo>
                  <a:lnTo>
                    <a:pt x="136663" y="629472"/>
                  </a:lnTo>
                  <a:lnTo>
                    <a:pt x="174024" y="654711"/>
                  </a:lnTo>
                  <a:lnTo>
                    <a:pt x="214586" y="675071"/>
                  </a:lnTo>
                  <a:lnTo>
                    <a:pt x="257929" y="690133"/>
                  </a:lnTo>
                  <a:lnTo>
                    <a:pt x="303634" y="699477"/>
                  </a:lnTo>
                  <a:lnTo>
                    <a:pt x="351281" y="702685"/>
                  </a:lnTo>
                  <a:lnTo>
                    <a:pt x="398963" y="699477"/>
                  </a:lnTo>
                  <a:lnTo>
                    <a:pt x="444695" y="690133"/>
                  </a:lnTo>
                  <a:lnTo>
                    <a:pt x="488060" y="675071"/>
                  </a:lnTo>
                  <a:lnTo>
                    <a:pt x="528638" y="654711"/>
                  </a:lnTo>
                  <a:lnTo>
                    <a:pt x="566010" y="629472"/>
                  </a:lnTo>
                  <a:lnTo>
                    <a:pt x="599758" y="599773"/>
                  </a:lnTo>
                  <a:lnTo>
                    <a:pt x="629463" y="566034"/>
                  </a:lnTo>
                  <a:lnTo>
                    <a:pt x="654706" y="528674"/>
                  </a:lnTo>
                  <a:lnTo>
                    <a:pt x="675069" y="488111"/>
                  </a:lnTo>
                  <a:lnTo>
                    <a:pt x="690132" y="444766"/>
                  </a:lnTo>
                  <a:lnTo>
                    <a:pt x="699477" y="399057"/>
                  </a:lnTo>
                  <a:lnTo>
                    <a:pt x="702685" y="351403"/>
                  </a:lnTo>
                  <a:lnTo>
                    <a:pt x="699477" y="303728"/>
                  </a:lnTo>
                  <a:lnTo>
                    <a:pt x="690132" y="258000"/>
                  </a:lnTo>
                  <a:lnTo>
                    <a:pt x="675069" y="214638"/>
                  </a:lnTo>
                  <a:lnTo>
                    <a:pt x="654706" y="174061"/>
                  </a:lnTo>
                  <a:lnTo>
                    <a:pt x="629463" y="136688"/>
                  </a:lnTo>
                  <a:lnTo>
                    <a:pt x="599758" y="102938"/>
                  </a:lnTo>
                  <a:lnTo>
                    <a:pt x="566010" y="73231"/>
                  </a:lnTo>
                  <a:lnTo>
                    <a:pt x="528638" y="47985"/>
                  </a:lnTo>
                  <a:lnTo>
                    <a:pt x="488060" y="27620"/>
                  </a:lnTo>
                  <a:lnTo>
                    <a:pt x="444695" y="12555"/>
                  </a:lnTo>
                  <a:lnTo>
                    <a:pt x="398963" y="3208"/>
                  </a:lnTo>
                  <a:lnTo>
                    <a:pt x="351281" y="0"/>
                  </a:lnTo>
                  <a:close/>
                </a:path>
              </a:pathLst>
            </a:custGeom>
            <a:solidFill>
              <a:srgbClr val="F1EFF0"/>
            </a:solidFill>
          </p:spPr>
          <p:txBody>
            <a:bodyPr wrap="square" lIns="0" tIns="0" rIns="0" bIns="0" rtlCol="0"/>
            <a:lstStyle/>
            <a:p>
              <a:endParaRPr sz="2400"/>
            </a:p>
          </p:txBody>
        </p:sp>
        <p:sp>
          <p:nvSpPr>
            <p:cNvPr id="70" name="object 70"/>
            <p:cNvSpPr/>
            <p:nvPr/>
          </p:nvSpPr>
          <p:spPr>
            <a:xfrm>
              <a:off x="5928481" y="1084569"/>
              <a:ext cx="605155" cy="605155"/>
            </a:xfrm>
            <a:custGeom>
              <a:avLst/>
              <a:gdLst/>
              <a:ahLst/>
              <a:cxnLst/>
              <a:rect l="l" t="t" r="r" b="b"/>
              <a:pathLst>
                <a:path w="605154" h="605155">
                  <a:moveTo>
                    <a:pt x="302635" y="0"/>
                  </a:moveTo>
                  <a:lnTo>
                    <a:pt x="253551" y="3961"/>
                  </a:lnTo>
                  <a:lnTo>
                    <a:pt x="206986" y="15430"/>
                  </a:lnTo>
                  <a:lnTo>
                    <a:pt x="163565" y="33783"/>
                  </a:lnTo>
                  <a:lnTo>
                    <a:pt x="123911" y="58396"/>
                  </a:lnTo>
                  <a:lnTo>
                    <a:pt x="88647" y="88647"/>
                  </a:lnTo>
                  <a:lnTo>
                    <a:pt x="58396" y="123911"/>
                  </a:lnTo>
                  <a:lnTo>
                    <a:pt x="33783" y="163565"/>
                  </a:lnTo>
                  <a:lnTo>
                    <a:pt x="15430" y="206986"/>
                  </a:lnTo>
                  <a:lnTo>
                    <a:pt x="3961" y="253551"/>
                  </a:lnTo>
                  <a:lnTo>
                    <a:pt x="0" y="302635"/>
                  </a:lnTo>
                  <a:lnTo>
                    <a:pt x="3961" y="351694"/>
                  </a:lnTo>
                  <a:lnTo>
                    <a:pt x="15430" y="398237"/>
                  </a:lnTo>
                  <a:lnTo>
                    <a:pt x="33783" y="441639"/>
                  </a:lnTo>
                  <a:lnTo>
                    <a:pt x="58396" y="481277"/>
                  </a:lnTo>
                  <a:lnTo>
                    <a:pt x="88647" y="516529"/>
                  </a:lnTo>
                  <a:lnTo>
                    <a:pt x="123911" y="546769"/>
                  </a:lnTo>
                  <a:lnTo>
                    <a:pt x="163565" y="571375"/>
                  </a:lnTo>
                  <a:lnTo>
                    <a:pt x="206986" y="589723"/>
                  </a:lnTo>
                  <a:lnTo>
                    <a:pt x="253551" y="601189"/>
                  </a:lnTo>
                  <a:lnTo>
                    <a:pt x="302635" y="605149"/>
                  </a:lnTo>
                  <a:lnTo>
                    <a:pt x="351694" y="601189"/>
                  </a:lnTo>
                  <a:lnTo>
                    <a:pt x="398237" y="589723"/>
                  </a:lnTo>
                  <a:lnTo>
                    <a:pt x="441639" y="571375"/>
                  </a:lnTo>
                  <a:lnTo>
                    <a:pt x="481277" y="546769"/>
                  </a:lnTo>
                  <a:lnTo>
                    <a:pt x="516529" y="516529"/>
                  </a:lnTo>
                  <a:lnTo>
                    <a:pt x="546769" y="481277"/>
                  </a:lnTo>
                  <a:lnTo>
                    <a:pt x="571375" y="441639"/>
                  </a:lnTo>
                  <a:lnTo>
                    <a:pt x="589723" y="398237"/>
                  </a:lnTo>
                  <a:lnTo>
                    <a:pt x="601189" y="351694"/>
                  </a:lnTo>
                  <a:lnTo>
                    <a:pt x="605149" y="302635"/>
                  </a:lnTo>
                  <a:lnTo>
                    <a:pt x="601189" y="253551"/>
                  </a:lnTo>
                  <a:lnTo>
                    <a:pt x="589723" y="206986"/>
                  </a:lnTo>
                  <a:lnTo>
                    <a:pt x="571375" y="163565"/>
                  </a:lnTo>
                  <a:lnTo>
                    <a:pt x="546769" y="123911"/>
                  </a:lnTo>
                  <a:lnTo>
                    <a:pt x="516529" y="88647"/>
                  </a:lnTo>
                  <a:lnTo>
                    <a:pt x="481277" y="58396"/>
                  </a:lnTo>
                  <a:lnTo>
                    <a:pt x="441639" y="33783"/>
                  </a:lnTo>
                  <a:lnTo>
                    <a:pt x="398237" y="15430"/>
                  </a:lnTo>
                  <a:lnTo>
                    <a:pt x="351694" y="3961"/>
                  </a:lnTo>
                  <a:lnTo>
                    <a:pt x="302635" y="0"/>
                  </a:lnTo>
                  <a:close/>
                </a:path>
              </a:pathLst>
            </a:custGeom>
            <a:solidFill>
              <a:srgbClr val="5F4778"/>
            </a:solidFill>
          </p:spPr>
          <p:txBody>
            <a:bodyPr wrap="square" lIns="0" tIns="0" rIns="0" bIns="0" rtlCol="0"/>
            <a:lstStyle/>
            <a:p>
              <a:endParaRPr sz="2400"/>
            </a:p>
          </p:txBody>
        </p:sp>
      </p:grpSp>
      <p:sp>
        <p:nvSpPr>
          <p:cNvPr id="71" name="object 71"/>
          <p:cNvSpPr txBox="1"/>
          <p:nvPr/>
        </p:nvSpPr>
        <p:spPr>
          <a:xfrm>
            <a:off x="8199974" y="1566328"/>
            <a:ext cx="240453" cy="510396"/>
          </a:xfrm>
          <a:prstGeom prst="rect">
            <a:avLst/>
          </a:prstGeom>
        </p:spPr>
        <p:txBody>
          <a:bodyPr vert="horz" wrap="square" lIns="0" tIns="17780" rIns="0" bIns="0" rtlCol="0">
            <a:spAutoFit/>
          </a:bodyPr>
          <a:lstStyle/>
          <a:p>
            <a:pPr marL="16933">
              <a:spcBef>
                <a:spcPts val="140"/>
              </a:spcBef>
            </a:pPr>
            <a:r>
              <a:rPr sz="3200" b="1" dirty="0">
                <a:solidFill>
                  <a:srgbClr val="FFFFFF"/>
                </a:solidFill>
                <a:latin typeface="Calibri"/>
                <a:cs typeface="Calibri"/>
              </a:rPr>
              <a:t>5</a:t>
            </a:r>
            <a:endParaRPr sz="3200">
              <a:latin typeface="Calibri"/>
              <a:cs typeface="Calibri"/>
            </a:endParaRPr>
          </a:p>
        </p:txBody>
      </p:sp>
      <p:grpSp>
        <p:nvGrpSpPr>
          <p:cNvPr id="72" name="object 72"/>
          <p:cNvGrpSpPr/>
          <p:nvPr/>
        </p:nvGrpSpPr>
        <p:grpSpPr>
          <a:xfrm>
            <a:off x="7896175" y="2536261"/>
            <a:ext cx="945727" cy="937260"/>
            <a:chOff x="5922131" y="1902195"/>
            <a:chExt cx="709295" cy="702945"/>
          </a:xfrm>
        </p:grpSpPr>
        <p:sp>
          <p:nvSpPr>
            <p:cNvPr id="73" name="object 73"/>
            <p:cNvSpPr/>
            <p:nvPr/>
          </p:nvSpPr>
          <p:spPr>
            <a:xfrm>
              <a:off x="5928481" y="1902195"/>
              <a:ext cx="702945" cy="702945"/>
            </a:xfrm>
            <a:custGeom>
              <a:avLst/>
              <a:gdLst/>
              <a:ahLst/>
              <a:cxnLst/>
              <a:rect l="l" t="t" r="r" b="b"/>
              <a:pathLst>
                <a:path w="702945" h="702944">
                  <a:moveTo>
                    <a:pt x="351281" y="0"/>
                  </a:moveTo>
                  <a:lnTo>
                    <a:pt x="303634" y="3208"/>
                  </a:lnTo>
                  <a:lnTo>
                    <a:pt x="257929" y="12554"/>
                  </a:lnTo>
                  <a:lnTo>
                    <a:pt x="214586" y="27618"/>
                  </a:lnTo>
                  <a:lnTo>
                    <a:pt x="174024" y="47981"/>
                  </a:lnTo>
                  <a:lnTo>
                    <a:pt x="136663" y="73222"/>
                  </a:lnTo>
                  <a:lnTo>
                    <a:pt x="102923" y="102924"/>
                  </a:lnTo>
                  <a:lnTo>
                    <a:pt x="73222" y="136665"/>
                  </a:lnTo>
                  <a:lnTo>
                    <a:pt x="47981" y="174026"/>
                  </a:lnTo>
                  <a:lnTo>
                    <a:pt x="27618" y="214589"/>
                  </a:lnTo>
                  <a:lnTo>
                    <a:pt x="12554" y="257933"/>
                  </a:lnTo>
                  <a:lnTo>
                    <a:pt x="3208" y="303639"/>
                  </a:lnTo>
                  <a:lnTo>
                    <a:pt x="0" y="351288"/>
                  </a:lnTo>
                  <a:lnTo>
                    <a:pt x="3208" y="398965"/>
                  </a:lnTo>
                  <a:lnTo>
                    <a:pt x="12554" y="444690"/>
                  </a:lnTo>
                  <a:lnTo>
                    <a:pt x="27618" y="488044"/>
                  </a:lnTo>
                  <a:lnTo>
                    <a:pt x="47981" y="528610"/>
                  </a:lnTo>
                  <a:lnTo>
                    <a:pt x="73222" y="565968"/>
                  </a:lnTo>
                  <a:lnTo>
                    <a:pt x="102923" y="599701"/>
                  </a:lnTo>
                  <a:lnTo>
                    <a:pt x="136663" y="629391"/>
                  </a:lnTo>
                  <a:lnTo>
                    <a:pt x="174024" y="654621"/>
                  </a:lnTo>
                  <a:lnTo>
                    <a:pt x="214586" y="674971"/>
                  </a:lnTo>
                  <a:lnTo>
                    <a:pt x="257929" y="690025"/>
                  </a:lnTo>
                  <a:lnTo>
                    <a:pt x="303634" y="699364"/>
                  </a:lnTo>
                  <a:lnTo>
                    <a:pt x="351281" y="702570"/>
                  </a:lnTo>
                  <a:lnTo>
                    <a:pt x="398963" y="699364"/>
                  </a:lnTo>
                  <a:lnTo>
                    <a:pt x="444695" y="690025"/>
                  </a:lnTo>
                  <a:lnTo>
                    <a:pt x="488060" y="674971"/>
                  </a:lnTo>
                  <a:lnTo>
                    <a:pt x="528638" y="654621"/>
                  </a:lnTo>
                  <a:lnTo>
                    <a:pt x="566010" y="629391"/>
                  </a:lnTo>
                  <a:lnTo>
                    <a:pt x="599758" y="599701"/>
                  </a:lnTo>
                  <a:lnTo>
                    <a:pt x="629463" y="565968"/>
                  </a:lnTo>
                  <a:lnTo>
                    <a:pt x="654706" y="528610"/>
                  </a:lnTo>
                  <a:lnTo>
                    <a:pt x="675069" y="488044"/>
                  </a:lnTo>
                  <a:lnTo>
                    <a:pt x="690132" y="444690"/>
                  </a:lnTo>
                  <a:lnTo>
                    <a:pt x="699477" y="398965"/>
                  </a:lnTo>
                  <a:lnTo>
                    <a:pt x="702685" y="351288"/>
                  </a:lnTo>
                  <a:lnTo>
                    <a:pt x="699477" y="303639"/>
                  </a:lnTo>
                  <a:lnTo>
                    <a:pt x="690132" y="257933"/>
                  </a:lnTo>
                  <a:lnTo>
                    <a:pt x="675069" y="214589"/>
                  </a:lnTo>
                  <a:lnTo>
                    <a:pt x="654706" y="174026"/>
                  </a:lnTo>
                  <a:lnTo>
                    <a:pt x="629463" y="136665"/>
                  </a:lnTo>
                  <a:lnTo>
                    <a:pt x="599758" y="102924"/>
                  </a:lnTo>
                  <a:lnTo>
                    <a:pt x="566010" y="73222"/>
                  </a:lnTo>
                  <a:lnTo>
                    <a:pt x="528638" y="47981"/>
                  </a:lnTo>
                  <a:lnTo>
                    <a:pt x="488060" y="27618"/>
                  </a:lnTo>
                  <a:lnTo>
                    <a:pt x="444695" y="12554"/>
                  </a:lnTo>
                  <a:lnTo>
                    <a:pt x="398963" y="3208"/>
                  </a:lnTo>
                  <a:lnTo>
                    <a:pt x="351281" y="0"/>
                  </a:lnTo>
                  <a:close/>
                </a:path>
              </a:pathLst>
            </a:custGeom>
            <a:solidFill>
              <a:srgbClr val="F1EFF0"/>
            </a:solidFill>
          </p:spPr>
          <p:txBody>
            <a:bodyPr wrap="square" lIns="0" tIns="0" rIns="0" bIns="0" rtlCol="0"/>
            <a:lstStyle/>
            <a:p>
              <a:endParaRPr sz="2400"/>
            </a:p>
          </p:txBody>
        </p:sp>
        <p:sp>
          <p:nvSpPr>
            <p:cNvPr id="74" name="object 74"/>
            <p:cNvSpPr/>
            <p:nvPr/>
          </p:nvSpPr>
          <p:spPr>
            <a:xfrm>
              <a:off x="5928481" y="1950963"/>
              <a:ext cx="605155" cy="605790"/>
            </a:xfrm>
            <a:custGeom>
              <a:avLst/>
              <a:gdLst/>
              <a:ahLst/>
              <a:cxnLst/>
              <a:rect l="l" t="t" r="r" b="b"/>
              <a:pathLst>
                <a:path w="605154" h="605789">
                  <a:moveTo>
                    <a:pt x="302635" y="0"/>
                  </a:moveTo>
                  <a:lnTo>
                    <a:pt x="253551" y="3961"/>
                  </a:lnTo>
                  <a:lnTo>
                    <a:pt x="206986" y="15429"/>
                  </a:lnTo>
                  <a:lnTo>
                    <a:pt x="163565" y="33780"/>
                  </a:lnTo>
                  <a:lnTo>
                    <a:pt x="123911" y="58389"/>
                  </a:lnTo>
                  <a:lnTo>
                    <a:pt x="88647" y="88632"/>
                  </a:lnTo>
                  <a:lnTo>
                    <a:pt x="58396" y="123886"/>
                  </a:lnTo>
                  <a:lnTo>
                    <a:pt x="33783" y="163526"/>
                  </a:lnTo>
                  <a:lnTo>
                    <a:pt x="15430" y="206927"/>
                  </a:lnTo>
                  <a:lnTo>
                    <a:pt x="3961" y="253467"/>
                  </a:lnTo>
                  <a:lnTo>
                    <a:pt x="0" y="302520"/>
                  </a:lnTo>
                  <a:lnTo>
                    <a:pt x="3961" y="351609"/>
                  </a:lnTo>
                  <a:lnTo>
                    <a:pt x="15430" y="398176"/>
                  </a:lnTo>
                  <a:lnTo>
                    <a:pt x="33783" y="441600"/>
                  </a:lnTo>
                  <a:lnTo>
                    <a:pt x="58396" y="481255"/>
                  </a:lnTo>
                  <a:lnTo>
                    <a:pt x="88647" y="516520"/>
                  </a:lnTo>
                  <a:lnTo>
                    <a:pt x="123911" y="546770"/>
                  </a:lnTo>
                  <a:lnTo>
                    <a:pt x="163565" y="571383"/>
                  </a:lnTo>
                  <a:lnTo>
                    <a:pt x="206986" y="589735"/>
                  </a:lnTo>
                  <a:lnTo>
                    <a:pt x="253551" y="601203"/>
                  </a:lnTo>
                  <a:lnTo>
                    <a:pt x="302635" y="605165"/>
                  </a:lnTo>
                  <a:lnTo>
                    <a:pt x="351694" y="601203"/>
                  </a:lnTo>
                  <a:lnTo>
                    <a:pt x="398237" y="589735"/>
                  </a:lnTo>
                  <a:lnTo>
                    <a:pt x="441639" y="571383"/>
                  </a:lnTo>
                  <a:lnTo>
                    <a:pt x="481277" y="546770"/>
                  </a:lnTo>
                  <a:lnTo>
                    <a:pt x="516529" y="516520"/>
                  </a:lnTo>
                  <a:lnTo>
                    <a:pt x="546769" y="481255"/>
                  </a:lnTo>
                  <a:lnTo>
                    <a:pt x="571375" y="441600"/>
                  </a:lnTo>
                  <a:lnTo>
                    <a:pt x="589723" y="398176"/>
                  </a:lnTo>
                  <a:lnTo>
                    <a:pt x="601189" y="351609"/>
                  </a:lnTo>
                  <a:lnTo>
                    <a:pt x="605149" y="302520"/>
                  </a:lnTo>
                  <a:lnTo>
                    <a:pt x="601189" y="253467"/>
                  </a:lnTo>
                  <a:lnTo>
                    <a:pt x="589723" y="206927"/>
                  </a:lnTo>
                  <a:lnTo>
                    <a:pt x="571375" y="163526"/>
                  </a:lnTo>
                  <a:lnTo>
                    <a:pt x="546769" y="123886"/>
                  </a:lnTo>
                  <a:lnTo>
                    <a:pt x="516529" y="88632"/>
                  </a:lnTo>
                  <a:lnTo>
                    <a:pt x="481277" y="58389"/>
                  </a:lnTo>
                  <a:lnTo>
                    <a:pt x="441639" y="33780"/>
                  </a:lnTo>
                  <a:lnTo>
                    <a:pt x="398237" y="15429"/>
                  </a:lnTo>
                  <a:lnTo>
                    <a:pt x="351694" y="3961"/>
                  </a:lnTo>
                  <a:lnTo>
                    <a:pt x="302635" y="0"/>
                  </a:lnTo>
                  <a:close/>
                </a:path>
              </a:pathLst>
            </a:custGeom>
            <a:solidFill>
              <a:srgbClr val="1B577B"/>
            </a:solidFill>
          </p:spPr>
          <p:txBody>
            <a:bodyPr wrap="square" lIns="0" tIns="0" rIns="0" bIns="0" rtlCol="0"/>
            <a:lstStyle/>
            <a:p>
              <a:endParaRPr sz="2400"/>
            </a:p>
          </p:txBody>
        </p:sp>
        <p:sp>
          <p:nvSpPr>
            <p:cNvPr id="75" name="object 75"/>
            <p:cNvSpPr/>
            <p:nvPr/>
          </p:nvSpPr>
          <p:spPr>
            <a:xfrm>
              <a:off x="5928481" y="1950963"/>
              <a:ext cx="605155" cy="605790"/>
            </a:xfrm>
            <a:custGeom>
              <a:avLst/>
              <a:gdLst/>
              <a:ahLst/>
              <a:cxnLst/>
              <a:rect l="l" t="t" r="r" b="b"/>
              <a:pathLst>
                <a:path w="605154" h="605789">
                  <a:moveTo>
                    <a:pt x="0" y="302520"/>
                  </a:moveTo>
                  <a:lnTo>
                    <a:pt x="3961" y="253467"/>
                  </a:lnTo>
                  <a:lnTo>
                    <a:pt x="15430" y="206927"/>
                  </a:lnTo>
                  <a:lnTo>
                    <a:pt x="33783" y="163526"/>
                  </a:lnTo>
                  <a:lnTo>
                    <a:pt x="58396" y="123886"/>
                  </a:lnTo>
                  <a:lnTo>
                    <a:pt x="88647" y="88632"/>
                  </a:lnTo>
                  <a:lnTo>
                    <a:pt x="123911" y="58389"/>
                  </a:lnTo>
                  <a:lnTo>
                    <a:pt x="163565" y="33780"/>
                  </a:lnTo>
                  <a:lnTo>
                    <a:pt x="206986" y="15429"/>
                  </a:lnTo>
                  <a:lnTo>
                    <a:pt x="253551" y="3961"/>
                  </a:lnTo>
                  <a:lnTo>
                    <a:pt x="302635" y="0"/>
                  </a:lnTo>
                  <a:lnTo>
                    <a:pt x="351694" y="3961"/>
                  </a:lnTo>
                  <a:lnTo>
                    <a:pt x="398237" y="15429"/>
                  </a:lnTo>
                  <a:lnTo>
                    <a:pt x="441639" y="33780"/>
                  </a:lnTo>
                  <a:lnTo>
                    <a:pt x="481277" y="58389"/>
                  </a:lnTo>
                  <a:lnTo>
                    <a:pt x="516529" y="88632"/>
                  </a:lnTo>
                  <a:lnTo>
                    <a:pt x="546769" y="123886"/>
                  </a:lnTo>
                  <a:lnTo>
                    <a:pt x="571375" y="163526"/>
                  </a:lnTo>
                  <a:lnTo>
                    <a:pt x="589723" y="206927"/>
                  </a:lnTo>
                  <a:lnTo>
                    <a:pt x="601189" y="253467"/>
                  </a:lnTo>
                  <a:lnTo>
                    <a:pt x="605149" y="302520"/>
                  </a:lnTo>
                  <a:lnTo>
                    <a:pt x="601189" y="351609"/>
                  </a:lnTo>
                  <a:lnTo>
                    <a:pt x="589723" y="398176"/>
                  </a:lnTo>
                  <a:lnTo>
                    <a:pt x="571375" y="441600"/>
                  </a:lnTo>
                  <a:lnTo>
                    <a:pt x="546769" y="481255"/>
                  </a:lnTo>
                  <a:lnTo>
                    <a:pt x="516529" y="516520"/>
                  </a:lnTo>
                  <a:lnTo>
                    <a:pt x="481277" y="546770"/>
                  </a:lnTo>
                  <a:lnTo>
                    <a:pt x="441639" y="571383"/>
                  </a:lnTo>
                  <a:lnTo>
                    <a:pt x="398237" y="589735"/>
                  </a:lnTo>
                  <a:lnTo>
                    <a:pt x="351694" y="601203"/>
                  </a:lnTo>
                  <a:lnTo>
                    <a:pt x="302635" y="605165"/>
                  </a:lnTo>
                  <a:lnTo>
                    <a:pt x="253551" y="601203"/>
                  </a:lnTo>
                  <a:lnTo>
                    <a:pt x="206986" y="589735"/>
                  </a:lnTo>
                  <a:lnTo>
                    <a:pt x="163565" y="571383"/>
                  </a:lnTo>
                  <a:lnTo>
                    <a:pt x="123911" y="546770"/>
                  </a:lnTo>
                  <a:lnTo>
                    <a:pt x="88647" y="516520"/>
                  </a:lnTo>
                  <a:lnTo>
                    <a:pt x="58396" y="481255"/>
                  </a:lnTo>
                  <a:lnTo>
                    <a:pt x="33783" y="441600"/>
                  </a:lnTo>
                  <a:lnTo>
                    <a:pt x="15430" y="398176"/>
                  </a:lnTo>
                  <a:lnTo>
                    <a:pt x="3961" y="351609"/>
                  </a:lnTo>
                  <a:lnTo>
                    <a:pt x="0" y="302520"/>
                  </a:lnTo>
                  <a:close/>
                </a:path>
              </a:pathLst>
            </a:custGeom>
            <a:ln w="12700">
              <a:solidFill>
                <a:srgbClr val="103D59"/>
              </a:solidFill>
            </a:ln>
          </p:spPr>
          <p:txBody>
            <a:bodyPr wrap="square" lIns="0" tIns="0" rIns="0" bIns="0" rtlCol="0"/>
            <a:lstStyle/>
            <a:p>
              <a:endParaRPr sz="2400"/>
            </a:p>
          </p:txBody>
        </p:sp>
      </p:grpSp>
      <p:sp>
        <p:nvSpPr>
          <p:cNvPr id="76" name="object 76"/>
          <p:cNvSpPr txBox="1"/>
          <p:nvPr/>
        </p:nvSpPr>
        <p:spPr>
          <a:xfrm>
            <a:off x="8199974" y="2723638"/>
            <a:ext cx="240453" cy="509541"/>
          </a:xfrm>
          <a:prstGeom prst="rect">
            <a:avLst/>
          </a:prstGeom>
        </p:spPr>
        <p:txBody>
          <a:bodyPr vert="horz" wrap="square" lIns="0" tIns="16933" rIns="0" bIns="0" rtlCol="0">
            <a:spAutoFit/>
          </a:bodyPr>
          <a:lstStyle/>
          <a:p>
            <a:pPr marL="16933">
              <a:spcBef>
                <a:spcPts val="133"/>
              </a:spcBef>
            </a:pPr>
            <a:r>
              <a:rPr sz="3200" b="1" dirty="0">
                <a:solidFill>
                  <a:srgbClr val="FFFFFF"/>
                </a:solidFill>
                <a:latin typeface="Calibri"/>
                <a:cs typeface="Calibri"/>
              </a:rPr>
              <a:t>6</a:t>
            </a:r>
            <a:endParaRPr sz="3200">
              <a:latin typeface="Calibri"/>
              <a:cs typeface="Calibri"/>
            </a:endParaRPr>
          </a:p>
        </p:txBody>
      </p:sp>
      <p:sp>
        <p:nvSpPr>
          <p:cNvPr id="79" name="object 79"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
        <p:nvSpPr>
          <p:cNvPr id="77" name="object 77"/>
          <p:cNvSpPr txBox="1">
            <a:spLocks noGrp="1"/>
          </p:cNvSpPr>
          <p:nvPr>
            <p:ph type="title"/>
          </p:nvPr>
        </p:nvSpPr>
        <p:spPr>
          <a:xfrm>
            <a:off x="381847" y="193891"/>
            <a:ext cx="4447539" cy="586550"/>
          </a:xfrm>
          <a:prstGeom prst="rect">
            <a:avLst/>
          </a:prstGeom>
        </p:spPr>
        <p:txBody>
          <a:bodyPr vert="horz" wrap="square" lIns="0" tIns="22013" rIns="0" bIns="0" rtlCol="0" anchor="ctr">
            <a:spAutoFit/>
          </a:bodyPr>
          <a:lstStyle/>
          <a:p>
            <a:pPr marL="16933">
              <a:lnSpc>
                <a:spcPct val="100000"/>
              </a:lnSpc>
              <a:spcBef>
                <a:spcPts val="173"/>
              </a:spcBef>
            </a:pPr>
            <a:r>
              <a:rPr sz="3667" b="1" dirty="0">
                <a:solidFill>
                  <a:srgbClr val="5F4778"/>
                </a:solidFill>
                <a:latin typeface="Calibri"/>
                <a:cs typeface="Calibri"/>
              </a:rPr>
              <a:t>Maven</a:t>
            </a:r>
            <a:r>
              <a:rPr sz="3667" b="1" spc="60" dirty="0">
                <a:solidFill>
                  <a:srgbClr val="5F4778"/>
                </a:solidFill>
                <a:latin typeface="Calibri"/>
                <a:cs typeface="Calibri"/>
              </a:rPr>
              <a:t> </a:t>
            </a:r>
            <a:r>
              <a:rPr sz="3667" b="1" spc="13" dirty="0">
                <a:solidFill>
                  <a:srgbClr val="5F4778"/>
                </a:solidFill>
                <a:latin typeface="Calibri"/>
                <a:cs typeface="Calibri"/>
              </a:rPr>
              <a:t>Build</a:t>
            </a:r>
            <a:r>
              <a:rPr sz="3667" b="1" spc="53" dirty="0">
                <a:solidFill>
                  <a:srgbClr val="5F4778"/>
                </a:solidFill>
                <a:latin typeface="Calibri"/>
                <a:cs typeface="Calibri"/>
              </a:rPr>
              <a:t> </a:t>
            </a:r>
            <a:r>
              <a:rPr sz="3667" b="1" spc="-7" dirty="0">
                <a:solidFill>
                  <a:srgbClr val="5F4778"/>
                </a:solidFill>
                <a:latin typeface="Calibri"/>
                <a:cs typeface="Calibri"/>
              </a:rPr>
              <a:t>Life</a:t>
            </a:r>
            <a:r>
              <a:rPr sz="3667" b="1" spc="80" dirty="0">
                <a:solidFill>
                  <a:srgbClr val="5F4778"/>
                </a:solidFill>
                <a:latin typeface="Calibri"/>
                <a:cs typeface="Calibri"/>
              </a:rPr>
              <a:t> </a:t>
            </a:r>
            <a:r>
              <a:rPr sz="3667" b="1" spc="13" dirty="0">
                <a:solidFill>
                  <a:srgbClr val="5F4778"/>
                </a:solidFill>
                <a:latin typeface="Calibri"/>
                <a:cs typeface="Calibri"/>
              </a:rPr>
              <a:t>Cycle</a:t>
            </a:r>
            <a:endParaRPr sz="3667">
              <a:latin typeface="Calibri"/>
              <a:cs typeface="Calibri"/>
            </a:endParaRPr>
          </a:p>
        </p:txBody>
      </p:sp>
      <p:sp>
        <p:nvSpPr>
          <p:cNvPr id="78" name="object 78"/>
          <p:cNvSpPr txBox="1"/>
          <p:nvPr/>
        </p:nvSpPr>
        <p:spPr>
          <a:xfrm>
            <a:off x="5748533" y="3461593"/>
            <a:ext cx="737447" cy="294097"/>
          </a:xfrm>
          <a:prstGeom prst="rect">
            <a:avLst/>
          </a:prstGeom>
        </p:spPr>
        <p:txBody>
          <a:bodyPr vert="horz" wrap="square" lIns="0" tIns="16933" rIns="0" bIns="0" rtlCol="0">
            <a:spAutoFit/>
          </a:bodyPr>
          <a:lstStyle/>
          <a:p>
            <a:pPr marL="16933">
              <a:spcBef>
                <a:spcPts val="133"/>
              </a:spcBef>
            </a:pPr>
            <a:r>
              <a:rPr spc="-33" dirty="0">
                <a:solidFill>
                  <a:srgbClr val="FFFFFF"/>
                </a:solidFill>
                <a:latin typeface="Calibri"/>
                <a:cs typeface="Calibri"/>
              </a:rPr>
              <a:t>P</a:t>
            </a:r>
            <a:r>
              <a:rPr spc="-20" dirty="0">
                <a:solidFill>
                  <a:srgbClr val="FFFFFF"/>
                </a:solidFill>
                <a:latin typeface="Calibri"/>
                <a:cs typeface="Calibri"/>
              </a:rPr>
              <a:t>H</a:t>
            </a:r>
            <a:r>
              <a:rPr spc="-53" dirty="0">
                <a:solidFill>
                  <a:srgbClr val="FFFFFF"/>
                </a:solidFill>
                <a:latin typeface="Calibri"/>
                <a:cs typeface="Calibri"/>
              </a:rPr>
              <a:t>A</a:t>
            </a:r>
            <a:r>
              <a:rPr spc="-27" dirty="0">
                <a:latin typeface="Calibri"/>
                <a:cs typeface="Calibri"/>
              </a:rPr>
              <a:t>S</a:t>
            </a:r>
            <a:r>
              <a:rPr spc="20" dirty="0">
                <a:latin typeface="Calibri"/>
                <a:cs typeface="Calibri"/>
              </a:rPr>
              <a:t>E</a:t>
            </a:r>
            <a:r>
              <a:rPr dirty="0">
                <a:latin typeface="Calibri"/>
                <a:cs typeface="Calibri"/>
              </a:rPr>
              <a:t>S</a:t>
            </a:r>
            <a:endParaRPr>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847" y="187447"/>
            <a:ext cx="3384127" cy="586550"/>
          </a:xfrm>
          <a:prstGeom prst="rect">
            <a:avLst/>
          </a:prstGeom>
        </p:spPr>
        <p:txBody>
          <a:bodyPr vert="horz" wrap="square" lIns="0" tIns="22013" rIns="0" bIns="0" rtlCol="0">
            <a:spAutoFit/>
          </a:bodyPr>
          <a:lstStyle/>
          <a:p>
            <a:pPr marL="16933">
              <a:spcBef>
                <a:spcPts val="173"/>
              </a:spcBef>
            </a:pPr>
            <a:r>
              <a:rPr sz="3667" b="1" spc="20" dirty="0">
                <a:solidFill>
                  <a:srgbClr val="5F4778"/>
                </a:solidFill>
                <a:latin typeface="Calibri"/>
                <a:cs typeface="Calibri"/>
              </a:rPr>
              <a:t>1.</a:t>
            </a:r>
            <a:r>
              <a:rPr sz="3667" b="1" spc="-60" dirty="0">
                <a:solidFill>
                  <a:srgbClr val="5F4778"/>
                </a:solidFill>
                <a:latin typeface="Calibri"/>
                <a:cs typeface="Calibri"/>
              </a:rPr>
              <a:t> </a:t>
            </a:r>
            <a:r>
              <a:rPr sz="3667" b="1" spc="-20" dirty="0">
                <a:solidFill>
                  <a:srgbClr val="5F4778"/>
                </a:solidFill>
                <a:latin typeface="Calibri"/>
                <a:cs typeface="Calibri"/>
              </a:rPr>
              <a:t>Validate</a:t>
            </a:r>
            <a:r>
              <a:rPr sz="3667" b="1" spc="67" dirty="0">
                <a:solidFill>
                  <a:srgbClr val="5F4778"/>
                </a:solidFill>
                <a:latin typeface="Calibri"/>
                <a:cs typeface="Calibri"/>
              </a:rPr>
              <a:t> </a:t>
            </a:r>
            <a:r>
              <a:rPr sz="3667" b="1" spc="20" dirty="0">
                <a:solidFill>
                  <a:srgbClr val="5F4778"/>
                </a:solidFill>
                <a:latin typeface="Calibri"/>
                <a:cs typeface="Calibri"/>
              </a:rPr>
              <a:t>Phase</a:t>
            </a:r>
            <a:endParaRPr sz="3667">
              <a:latin typeface="Calibri"/>
              <a:cs typeface="Calibri"/>
            </a:endParaRPr>
          </a:p>
        </p:txBody>
      </p:sp>
      <p:grpSp>
        <p:nvGrpSpPr>
          <p:cNvPr id="3" name="object 3"/>
          <p:cNvGrpSpPr/>
          <p:nvPr/>
        </p:nvGrpSpPr>
        <p:grpSpPr>
          <a:xfrm>
            <a:off x="2705101" y="1460479"/>
            <a:ext cx="6565900" cy="1130300"/>
            <a:chOff x="2028825" y="1095359"/>
            <a:chExt cx="4924425" cy="847725"/>
          </a:xfrm>
        </p:grpSpPr>
        <p:pic>
          <p:nvPicPr>
            <p:cNvPr id="4" name="object 4"/>
            <p:cNvPicPr/>
            <p:nvPr/>
          </p:nvPicPr>
          <p:blipFill>
            <a:blip r:embed="rId2" cstate="print"/>
            <a:stretch>
              <a:fillRect/>
            </a:stretch>
          </p:blipFill>
          <p:spPr>
            <a:xfrm>
              <a:off x="2028825" y="1095359"/>
              <a:ext cx="4924425" cy="847725"/>
            </a:xfrm>
            <a:prstGeom prst="rect">
              <a:avLst/>
            </a:prstGeom>
          </p:spPr>
        </p:pic>
        <p:pic>
          <p:nvPicPr>
            <p:cNvPr id="5" name="object 5"/>
            <p:cNvPicPr/>
            <p:nvPr/>
          </p:nvPicPr>
          <p:blipFill>
            <a:blip r:embed="rId3" cstate="print"/>
            <a:stretch>
              <a:fillRect/>
            </a:stretch>
          </p:blipFill>
          <p:spPr>
            <a:xfrm>
              <a:off x="2181225" y="1200134"/>
              <a:ext cx="4648200" cy="695325"/>
            </a:xfrm>
            <a:prstGeom prst="rect">
              <a:avLst/>
            </a:prstGeom>
          </p:spPr>
        </p:pic>
        <p:sp>
          <p:nvSpPr>
            <p:cNvPr id="6" name="object 6"/>
            <p:cNvSpPr/>
            <p:nvPr/>
          </p:nvSpPr>
          <p:spPr>
            <a:xfrm>
              <a:off x="2056007" y="1123950"/>
              <a:ext cx="4808855" cy="738505"/>
            </a:xfrm>
            <a:custGeom>
              <a:avLst/>
              <a:gdLst/>
              <a:ahLst/>
              <a:cxnLst/>
              <a:rect l="l" t="t" r="r" b="b"/>
              <a:pathLst>
                <a:path w="4808855" h="738505">
                  <a:moveTo>
                    <a:pt x="4685528" y="0"/>
                  </a:moveTo>
                  <a:lnTo>
                    <a:pt x="122931" y="0"/>
                  </a:lnTo>
                  <a:lnTo>
                    <a:pt x="75057" y="9653"/>
                  </a:lnTo>
                  <a:lnTo>
                    <a:pt x="35985" y="35985"/>
                  </a:lnTo>
                  <a:lnTo>
                    <a:pt x="9652" y="75056"/>
                  </a:lnTo>
                  <a:lnTo>
                    <a:pt x="0" y="122925"/>
                  </a:lnTo>
                  <a:lnTo>
                    <a:pt x="0" y="615055"/>
                  </a:lnTo>
                  <a:lnTo>
                    <a:pt x="9652" y="662949"/>
                  </a:lnTo>
                  <a:lnTo>
                    <a:pt x="35985" y="702072"/>
                  </a:lnTo>
                  <a:lnTo>
                    <a:pt x="75057" y="728457"/>
                  </a:lnTo>
                  <a:lnTo>
                    <a:pt x="122931" y="738134"/>
                  </a:lnTo>
                  <a:lnTo>
                    <a:pt x="4685528" y="738134"/>
                  </a:lnTo>
                  <a:lnTo>
                    <a:pt x="4733421" y="728457"/>
                  </a:lnTo>
                  <a:lnTo>
                    <a:pt x="4772545" y="702072"/>
                  </a:lnTo>
                  <a:lnTo>
                    <a:pt x="4798930" y="662949"/>
                  </a:lnTo>
                  <a:lnTo>
                    <a:pt x="4808606" y="615055"/>
                  </a:lnTo>
                  <a:lnTo>
                    <a:pt x="4808606" y="122925"/>
                  </a:lnTo>
                  <a:lnTo>
                    <a:pt x="4798930" y="75056"/>
                  </a:lnTo>
                  <a:lnTo>
                    <a:pt x="4772545" y="35985"/>
                  </a:lnTo>
                  <a:lnTo>
                    <a:pt x="4733421" y="9653"/>
                  </a:lnTo>
                  <a:lnTo>
                    <a:pt x="4685528" y="0"/>
                  </a:lnTo>
                  <a:close/>
                </a:path>
              </a:pathLst>
            </a:custGeom>
            <a:solidFill>
              <a:srgbClr val="FFFFFF"/>
            </a:solidFill>
          </p:spPr>
          <p:txBody>
            <a:bodyPr wrap="square" lIns="0" tIns="0" rIns="0" bIns="0" rtlCol="0"/>
            <a:lstStyle/>
            <a:p>
              <a:endParaRPr sz="2400"/>
            </a:p>
          </p:txBody>
        </p:sp>
        <p:sp>
          <p:nvSpPr>
            <p:cNvPr id="7" name="object 7"/>
            <p:cNvSpPr/>
            <p:nvPr/>
          </p:nvSpPr>
          <p:spPr>
            <a:xfrm>
              <a:off x="2056007" y="1123950"/>
              <a:ext cx="4808855" cy="738505"/>
            </a:xfrm>
            <a:custGeom>
              <a:avLst/>
              <a:gdLst/>
              <a:ahLst/>
              <a:cxnLst/>
              <a:rect l="l" t="t" r="r" b="b"/>
              <a:pathLst>
                <a:path w="4808855" h="738505">
                  <a:moveTo>
                    <a:pt x="0" y="122925"/>
                  </a:moveTo>
                  <a:lnTo>
                    <a:pt x="9652" y="75056"/>
                  </a:lnTo>
                  <a:lnTo>
                    <a:pt x="35985" y="35985"/>
                  </a:lnTo>
                  <a:lnTo>
                    <a:pt x="75057" y="9653"/>
                  </a:lnTo>
                  <a:lnTo>
                    <a:pt x="122931" y="0"/>
                  </a:lnTo>
                  <a:lnTo>
                    <a:pt x="4685528" y="0"/>
                  </a:lnTo>
                  <a:lnTo>
                    <a:pt x="4733421" y="9653"/>
                  </a:lnTo>
                  <a:lnTo>
                    <a:pt x="4772545" y="35985"/>
                  </a:lnTo>
                  <a:lnTo>
                    <a:pt x="4798930" y="75056"/>
                  </a:lnTo>
                  <a:lnTo>
                    <a:pt x="4808606" y="122925"/>
                  </a:lnTo>
                  <a:lnTo>
                    <a:pt x="4808606" y="615055"/>
                  </a:lnTo>
                  <a:lnTo>
                    <a:pt x="4798930" y="662949"/>
                  </a:lnTo>
                  <a:lnTo>
                    <a:pt x="4772545" y="702072"/>
                  </a:lnTo>
                  <a:lnTo>
                    <a:pt x="4733421" y="728457"/>
                  </a:lnTo>
                  <a:lnTo>
                    <a:pt x="4685528" y="738134"/>
                  </a:lnTo>
                  <a:lnTo>
                    <a:pt x="122931" y="738134"/>
                  </a:lnTo>
                  <a:lnTo>
                    <a:pt x="75057" y="728457"/>
                  </a:lnTo>
                  <a:lnTo>
                    <a:pt x="35985" y="702072"/>
                  </a:lnTo>
                  <a:lnTo>
                    <a:pt x="9652" y="662949"/>
                  </a:lnTo>
                  <a:lnTo>
                    <a:pt x="0" y="615055"/>
                  </a:lnTo>
                  <a:lnTo>
                    <a:pt x="0" y="122925"/>
                  </a:lnTo>
                  <a:close/>
                </a:path>
              </a:pathLst>
            </a:custGeom>
            <a:ln w="28574">
              <a:solidFill>
                <a:srgbClr val="5F4778"/>
              </a:solidFill>
            </a:ln>
          </p:spPr>
          <p:txBody>
            <a:bodyPr wrap="square" lIns="0" tIns="0" rIns="0" bIns="0" rtlCol="0"/>
            <a:lstStyle/>
            <a:p>
              <a:endParaRPr sz="2400"/>
            </a:p>
          </p:txBody>
        </p:sp>
      </p:grpSp>
      <p:sp>
        <p:nvSpPr>
          <p:cNvPr id="8" name="object 8"/>
          <p:cNvSpPr txBox="1"/>
          <p:nvPr/>
        </p:nvSpPr>
        <p:spPr>
          <a:xfrm>
            <a:off x="3088641" y="1690027"/>
            <a:ext cx="5723467" cy="570242"/>
          </a:xfrm>
          <a:prstGeom prst="rect">
            <a:avLst/>
          </a:prstGeom>
        </p:spPr>
        <p:txBody>
          <a:bodyPr vert="horz" wrap="square" lIns="0" tIns="31327" rIns="0" bIns="0" rtlCol="0">
            <a:spAutoFit/>
          </a:bodyPr>
          <a:lstStyle/>
          <a:p>
            <a:pPr marL="2444266" marR="6773" indent="-2428179">
              <a:lnSpc>
                <a:spcPts val="2107"/>
              </a:lnSpc>
              <a:spcBef>
                <a:spcPts val="247"/>
              </a:spcBef>
            </a:pPr>
            <a:r>
              <a:rPr spc="-7" dirty="0">
                <a:solidFill>
                  <a:srgbClr val="313131"/>
                </a:solidFill>
                <a:latin typeface="Calibri"/>
                <a:cs typeface="Calibri"/>
              </a:rPr>
              <a:t>validate </a:t>
            </a:r>
            <a:r>
              <a:rPr spc="-20" dirty="0">
                <a:solidFill>
                  <a:srgbClr val="313131"/>
                </a:solidFill>
                <a:latin typeface="Calibri"/>
                <a:cs typeface="Calibri"/>
              </a:rPr>
              <a:t>the </a:t>
            </a:r>
            <a:r>
              <a:rPr spc="-7" dirty="0">
                <a:solidFill>
                  <a:srgbClr val="313131"/>
                </a:solidFill>
                <a:latin typeface="Calibri"/>
                <a:cs typeface="Calibri"/>
              </a:rPr>
              <a:t>project </a:t>
            </a:r>
            <a:r>
              <a:rPr spc="-13" dirty="0">
                <a:solidFill>
                  <a:srgbClr val="313131"/>
                </a:solidFill>
                <a:latin typeface="Calibri"/>
                <a:cs typeface="Calibri"/>
              </a:rPr>
              <a:t>is </a:t>
            </a:r>
            <a:r>
              <a:rPr spc="7" dirty="0">
                <a:solidFill>
                  <a:srgbClr val="313131"/>
                </a:solidFill>
                <a:latin typeface="Calibri"/>
                <a:cs typeface="Calibri"/>
              </a:rPr>
              <a:t>correct </a:t>
            </a:r>
            <a:r>
              <a:rPr spc="-7" dirty="0">
                <a:solidFill>
                  <a:srgbClr val="313131"/>
                </a:solidFill>
                <a:latin typeface="Calibri"/>
                <a:cs typeface="Calibri"/>
              </a:rPr>
              <a:t>and </a:t>
            </a:r>
            <a:r>
              <a:rPr dirty="0">
                <a:solidFill>
                  <a:srgbClr val="313131"/>
                </a:solidFill>
                <a:latin typeface="Calibri"/>
                <a:cs typeface="Calibri"/>
              </a:rPr>
              <a:t>all </a:t>
            </a:r>
            <a:r>
              <a:rPr spc="-7" dirty="0">
                <a:solidFill>
                  <a:srgbClr val="313131"/>
                </a:solidFill>
                <a:latin typeface="Calibri"/>
                <a:cs typeface="Calibri"/>
              </a:rPr>
              <a:t>necessary </a:t>
            </a:r>
            <a:r>
              <a:rPr dirty="0">
                <a:solidFill>
                  <a:srgbClr val="313131"/>
                </a:solidFill>
                <a:latin typeface="Calibri"/>
                <a:cs typeface="Calibri"/>
              </a:rPr>
              <a:t>information </a:t>
            </a:r>
            <a:r>
              <a:rPr spc="-13" dirty="0">
                <a:solidFill>
                  <a:srgbClr val="313131"/>
                </a:solidFill>
                <a:latin typeface="Calibri"/>
                <a:cs typeface="Calibri"/>
              </a:rPr>
              <a:t>is </a:t>
            </a:r>
            <a:r>
              <a:rPr spc="-393" dirty="0">
                <a:solidFill>
                  <a:srgbClr val="313131"/>
                </a:solidFill>
                <a:latin typeface="Calibri"/>
                <a:cs typeface="Calibri"/>
              </a:rPr>
              <a:t> </a:t>
            </a:r>
            <a:r>
              <a:rPr spc="-7" dirty="0">
                <a:solidFill>
                  <a:srgbClr val="313131"/>
                </a:solidFill>
                <a:latin typeface="Calibri"/>
                <a:cs typeface="Calibri"/>
              </a:rPr>
              <a:t>available</a:t>
            </a:r>
            <a:endParaRPr>
              <a:latin typeface="Calibri"/>
              <a:cs typeface="Calibri"/>
            </a:endParaRPr>
          </a:p>
        </p:txBody>
      </p:sp>
      <p:pic>
        <p:nvPicPr>
          <p:cNvPr id="9" name="object 9"/>
          <p:cNvPicPr/>
          <p:nvPr/>
        </p:nvPicPr>
        <p:blipFill>
          <a:blip r:embed="rId4" cstate="print"/>
          <a:stretch>
            <a:fillRect/>
          </a:stretch>
        </p:blipFill>
        <p:spPr>
          <a:xfrm>
            <a:off x="4861885" y="3587695"/>
            <a:ext cx="2203532" cy="1904439"/>
          </a:xfrm>
          <a:prstGeom prst="rect">
            <a:avLst/>
          </a:prstGeom>
        </p:spPr>
      </p:pic>
      <p:sp>
        <p:nvSpPr>
          <p:cNvPr id="10" name="object 10" hidden="1"/>
          <p:cNvSpPr txBox="1">
            <a:spLocks noGrp="1"/>
          </p:cNvSpPr>
          <p:nvPr>
            <p:ph type="ftr" sz="quarter" idx="5"/>
          </p:nvPr>
        </p:nvSpPr>
        <p:spPr>
          <a:xfrm>
            <a:off x="5384800" y="8610827"/>
            <a:ext cx="5486400" cy="215444"/>
          </a:xfrm>
          <a:prstGeom prst="rect">
            <a:avLst/>
          </a:prstGeom>
        </p:spPr>
        <p:txBody>
          <a:bodyPr vert="horz" wrap="square" lIns="0" tIns="0" rIns="0" bIns="0" rtlCol="0" anchor="ctr">
            <a:spAutoFit/>
          </a:bodyPr>
          <a:lstStyle/>
          <a:p>
            <a:pPr marL="16933"/>
            <a:r>
              <a:rPr spc="-13" dirty="0"/>
              <a:t>C</a:t>
            </a:r>
            <a:r>
              <a:rPr spc="13" dirty="0"/>
              <a:t>op</a:t>
            </a:r>
            <a:r>
              <a:rPr dirty="0"/>
              <a:t>y</a:t>
            </a:r>
            <a:r>
              <a:rPr spc="27" dirty="0"/>
              <a:t>r</a:t>
            </a:r>
            <a:r>
              <a:rPr spc="-13" dirty="0"/>
              <a:t>i</a:t>
            </a:r>
            <a:r>
              <a:rPr spc="13" dirty="0"/>
              <a:t>gh</a:t>
            </a:r>
            <a:r>
              <a:rPr dirty="0"/>
              <a:t>t</a:t>
            </a:r>
            <a:r>
              <a:rPr spc="-47" dirty="0">
                <a:latin typeface="Times New Roman"/>
                <a:cs typeface="Times New Roman"/>
              </a:rPr>
              <a:t> </a:t>
            </a:r>
            <a:r>
              <a:rPr spc="-93" dirty="0"/>
              <a:t>I</a:t>
            </a:r>
            <a:r>
              <a:rPr spc="13" dirty="0"/>
              <a:t>n</a:t>
            </a:r>
            <a:r>
              <a:rPr spc="7" dirty="0"/>
              <a:t>t</a:t>
            </a:r>
            <a:r>
              <a:rPr spc="13" dirty="0"/>
              <a:t>e</a:t>
            </a:r>
            <a:r>
              <a:rPr spc="-13" dirty="0"/>
              <a:t>lli</a:t>
            </a:r>
            <a:r>
              <a:rPr spc="13" dirty="0"/>
              <a:t>paa</a:t>
            </a:r>
            <a:r>
              <a:rPr spc="7" dirty="0"/>
              <a:t>t</a:t>
            </a:r>
            <a:r>
              <a:rPr dirty="0"/>
              <a:t>.</a:t>
            </a:r>
            <a:r>
              <a:rPr spc="53" dirty="0">
                <a:latin typeface="Times New Roman"/>
                <a:cs typeface="Times New Roman"/>
              </a:rPr>
              <a:t> </a:t>
            </a:r>
            <a:r>
              <a:rPr spc="-40" dirty="0"/>
              <a:t>A</a:t>
            </a:r>
            <a:r>
              <a:rPr spc="-13" dirty="0"/>
              <a:t>l</a:t>
            </a:r>
            <a:r>
              <a:rPr dirty="0"/>
              <a:t>l</a:t>
            </a:r>
            <a:r>
              <a:rPr spc="33" dirty="0">
                <a:latin typeface="Times New Roman"/>
                <a:cs typeface="Times New Roman"/>
              </a:rPr>
              <a:t> </a:t>
            </a:r>
            <a:r>
              <a:rPr spc="27" dirty="0"/>
              <a:t>r</a:t>
            </a:r>
            <a:r>
              <a:rPr spc="-13" dirty="0"/>
              <a:t>i</a:t>
            </a:r>
            <a:r>
              <a:rPr spc="13" dirty="0"/>
              <a:t>gh</a:t>
            </a:r>
            <a:r>
              <a:rPr spc="7" dirty="0"/>
              <a:t>t</a:t>
            </a:r>
            <a:r>
              <a:rPr dirty="0"/>
              <a:t>s</a:t>
            </a:r>
            <a:r>
              <a:rPr spc="-53" dirty="0">
                <a:latin typeface="Times New Roman"/>
                <a:cs typeface="Times New Roman"/>
              </a:rPr>
              <a:t> </a:t>
            </a:r>
            <a:r>
              <a:rPr spc="27" dirty="0"/>
              <a:t>r</a:t>
            </a:r>
            <a:r>
              <a:rPr spc="13" dirty="0"/>
              <a:t>e</a:t>
            </a:r>
            <a:r>
              <a:rPr dirty="0"/>
              <a:t>s</a:t>
            </a:r>
            <a:r>
              <a:rPr spc="13" dirty="0"/>
              <a:t>e</a:t>
            </a:r>
            <a:r>
              <a:rPr spc="27" dirty="0"/>
              <a:t>r</a:t>
            </a:r>
            <a:r>
              <a:rPr dirty="0"/>
              <a:t>v</a:t>
            </a:r>
            <a:r>
              <a:rPr spc="13" dirty="0"/>
              <a:t>ed</a:t>
            </a:r>
            <a:r>
              <a:rPr dirty="0"/>
              <a:t>.</a:t>
            </a:r>
          </a:p>
        </p:txBody>
      </p:sp>
      <p:pic>
        <p:nvPicPr>
          <p:cNvPr id="11" name="Picture 10">
            <a:extLst>
              <a:ext uri="{FF2B5EF4-FFF2-40B4-BE49-F238E27FC236}">
                <a16:creationId xmlns:a16="http://schemas.microsoft.com/office/drawing/2014/main" id="{3CAD11FD-0FCF-466F-B85A-33B5F8072F59}"/>
              </a:ext>
            </a:extLst>
          </p:cNvPr>
          <p:cNvPicPr>
            <a:picLocks noChangeAspect="1"/>
          </p:cNvPicPr>
          <p:nvPr/>
        </p:nvPicPr>
        <p:blipFill>
          <a:blip r:embed="rId5"/>
          <a:stretch>
            <a:fillRect/>
          </a:stretch>
        </p:blipFill>
        <p:spPr>
          <a:xfrm>
            <a:off x="9000162" y="54672"/>
            <a:ext cx="2848938" cy="78028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24009" y="3094140"/>
            <a:ext cx="2594185" cy="247141"/>
          </a:xfrm>
          <a:prstGeom prst="rect">
            <a:avLst/>
          </a:prstGeom>
        </p:spPr>
        <p:txBody>
          <a:bodyPr vert="horz" wrap="square" lIns="0" tIns="21167" rIns="0" bIns="0" rtlCol="0">
            <a:spAutoFit/>
          </a:bodyPr>
          <a:lstStyle/>
          <a:p>
            <a:pPr marL="16933">
              <a:spcBef>
                <a:spcPts val="167"/>
              </a:spcBef>
            </a:pPr>
            <a:r>
              <a:rPr sz="1467" spc="-33" dirty="0">
                <a:solidFill>
                  <a:srgbClr val="595959"/>
                </a:solidFill>
                <a:latin typeface="Calibri"/>
                <a:cs typeface="Calibri"/>
              </a:rPr>
              <a:t>G</a:t>
            </a:r>
            <a:r>
              <a:rPr sz="1467" spc="60" dirty="0">
                <a:solidFill>
                  <a:srgbClr val="595959"/>
                </a:solidFill>
                <a:latin typeface="Calibri"/>
                <a:cs typeface="Calibri"/>
              </a:rPr>
              <a:t>e</a:t>
            </a:r>
            <a:r>
              <a:rPr sz="1467" spc="13" dirty="0">
                <a:solidFill>
                  <a:srgbClr val="595959"/>
                </a:solidFill>
                <a:latin typeface="Calibri"/>
                <a:cs typeface="Calibri"/>
              </a:rPr>
              <a:t>ts</a:t>
            </a:r>
            <a:r>
              <a:rPr sz="1467" spc="-160" dirty="0">
                <a:solidFill>
                  <a:srgbClr val="595959"/>
                </a:solidFill>
                <a:latin typeface="Times New Roman"/>
                <a:cs typeface="Times New Roman"/>
              </a:rPr>
              <a:t> </a:t>
            </a:r>
            <a:r>
              <a:rPr sz="1467" spc="20" dirty="0">
                <a:solidFill>
                  <a:srgbClr val="595959"/>
                </a:solidFill>
                <a:latin typeface="Calibri"/>
                <a:cs typeface="Calibri"/>
              </a:rPr>
              <a:t>.</a:t>
            </a:r>
            <a:r>
              <a:rPr sz="1467" spc="40" dirty="0">
                <a:solidFill>
                  <a:srgbClr val="595959"/>
                </a:solidFill>
                <a:latin typeface="Calibri"/>
                <a:cs typeface="Calibri"/>
              </a:rPr>
              <a:t>j</a:t>
            </a:r>
            <a:r>
              <a:rPr sz="1467" spc="-7" dirty="0">
                <a:solidFill>
                  <a:srgbClr val="595959"/>
                </a:solidFill>
                <a:latin typeface="Calibri"/>
                <a:cs typeface="Calibri"/>
              </a:rPr>
              <a:t>a</a:t>
            </a:r>
            <a:r>
              <a:rPr sz="1467" spc="33" dirty="0">
                <a:solidFill>
                  <a:srgbClr val="595959"/>
                </a:solidFill>
                <a:latin typeface="Calibri"/>
                <a:cs typeface="Calibri"/>
              </a:rPr>
              <a:t>v</a:t>
            </a:r>
            <a:r>
              <a:rPr sz="1467" spc="13" dirty="0">
                <a:solidFill>
                  <a:srgbClr val="595959"/>
                </a:solidFill>
                <a:latin typeface="Calibri"/>
                <a:cs typeface="Calibri"/>
              </a:rPr>
              <a:t>a</a:t>
            </a:r>
            <a:r>
              <a:rPr sz="1467" spc="-87" dirty="0">
                <a:solidFill>
                  <a:srgbClr val="595959"/>
                </a:solidFill>
                <a:latin typeface="Times New Roman"/>
                <a:cs typeface="Times New Roman"/>
              </a:rPr>
              <a:t> </a:t>
            </a:r>
            <a:r>
              <a:rPr sz="1467" spc="47" dirty="0">
                <a:solidFill>
                  <a:srgbClr val="595959"/>
                </a:solidFill>
                <a:latin typeface="Calibri"/>
                <a:cs typeface="Calibri"/>
              </a:rPr>
              <a:t>f</a:t>
            </a:r>
            <a:r>
              <a:rPr sz="1467" spc="60" dirty="0">
                <a:solidFill>
                  <a:srgbClr val="595959"/>
                </a:solidFill>
                <a:latin typeface="Calibri"/>
                <a:cs typeface="Calibri"/>
              </a:rPr>
              <a:t>ile</a:t>
            </a:r>
            <a:r>
              <a:rPr sz="1467" spc="13" dirty="0">
                <a:solidFill>
                  <a:srgbClr val="595959"/>
                </a:solidFill>
                <a:latin typeface="Calibri"/>
                <a:cs typeface="Calibri"/>
              </a:rPr>
              <a:t>s</a:t>
            </a:r>
            <a:r>
              <a:rPr sz="1467" spc="-160" dirty="0">
                <a:solidFill>
                  <a:srgbClr val="595959"/>
                </a:solidFill>
                <a:latin typeface="Times New Roman"/>
                <a:cs typeface="Times New Roman"/>
              </a:rPr>
              <a:t> </a:t>
            </a:r>
            <a:r>
              <a:rPr sz="1467" spc="47" dirty="0">
                <a:solidFill>
                  <a:srgbClr val="595959"/>
                </a:solidFill>
                <a:latin typeface="Calibri"/>
                <a:cs typeface="Calibri"/>
              </a:rPr>
              <a:t>f</a:t>
            </a:r>
            <a:r>
              <a:rPr sz="1467" spc="-20" dirty="0">
                <a:solidFill>
                  <a:srgbClr val="595959"/>
                </a:solidFill>
                <a:latin typeface="Calibri"/>
                <a:cs typeface="Calibri"/>
              </a:rPr>
              <a:t>r</a:t>
            </a:r>
            <a:r>
              <a:rPr sz="1467" spc="20" dirty="0">
                <a:solidFill>
                  <a:srgbClr val="595959"/>
                </a:solidFill>
                <a:latin typeface="Calibri"/>
                <a:cs typeface="Calibri"/>
              </a:rPr>
              <a:t>om</a:t>
            </a:r>
            <a:r>
              <a:rPr sz="1467" spc="-173" dirty="0">
                <a:solidFill>
                  <a:srgbClr val="595959"/>
                </a:solidFill>
                <a:latin typeface="Times New Roman"/>
                <a:cs typeface="Times New Roman"/>
              </a:rPr>
              <a:t> </a:t>
            </a:r>
            <a:r>
              <a:rPr sz="1467" spc="13" dirty="0">
                <a:solidFill>
                  <a:srgbClr val="595959"/>
                </a:solidFill>
                <a:latin typeface="Calibri"/>
                <a:cs typeface="Calibri"/>
              </a:rPr>
              <a:t>the</a:t>
            </a:r>
            <a:r>
              <a:rPr sz="1467" spc="-120" dirty="0">
                <a:solidFill>
                  <a:srgbClr val="595959"/>
                </a:solidFill>
                <a:latin typeface="Times New Roman"/>
                <a:cs typeface="Times New Roman"/>
              </a:rPr>
              <a:t> </a:t>
            </a:r>
            <a:r>
              <a:rPr sz="1467" spc="20" dirty="0">
                <a:solidFill>
                  <a:srgbClr val="595959"/>
                </a:solidFill>
                <a:latin typeface="Calibri"/>
                <a:cs typeface="Calibri"/>
              </a:rPr>
              <a:t>d</a:t>
            </a:r>
            <a:r>
              <a:rPr sz="1467" spc="60" dirty="0">
                <a:solidFill>
                  <a:srgbClr val="595959"/>
                </a:solidFill>
                <a:latin typeface="Calibri"/>
                <a:cs typeface="Calibri"/>
              </a:rPr>
              <a:t>i</a:t>
            </a:r>
            <a:r>
              <a:rPr sz="1467" spc="-20" dirty="0">
                <a:solidFill>
                  <a:srgbClr val="595959"/>
                </a:solidFill>
                <a:latin typeface="Calibri"/>
                <a:cs typeface="Calibri"/>
              </a:rPr>
              <a:t>r</a:t>
            </a:r>
            <a:r>
              <a:rPr sz="1467" spc="60" dirty="0">
                <a:solidFill>
                  <a:srgbClr val="595959"/>
                </a:solidFill>
                <a:latin typeface="Calibri"/>
                <a:cs typeface="Calibri"/>
              </a:rPr>
              <a:t>e</a:t>
            </a:r>
            <a:r>
              <a:rPr sz="1467" spc="-27" dirty="0">
                <a:solidFill>
                  <a:srgbClr val="595959"/>
                </a:solidFill>
                <a:latin typeface="Calibri"/>
                <a:cs typeface="Calibri"/>
              </a:rPr>
              <a:t>c</a:t>
            </a:r>
            <a:r>
              <a:rPr sz="1467" spc="13" dirty="0">
                <a:solidFill>
                  <a:srgbClr val="595959"/>
                </a:solidFill>
                <a:latin typeface="Calibri"/>
                <a:cs typeface="Calibri"/>
              </a:rPr>
              <a:t>to</a:t>
            </a:r>
            <a:r>
              <a:rPr sz="1467" spc="-20" dirty="0">
                <a:solidFill>
                  <a:srgbClr val="595959"/>
                </a:solidFill>
                <a:latin typeface="Calibri"/>
                <a:cs typeface="Calibri"/>
              </a:rPr>
              <a:t>r</a:t>
            </a:r>
            <a:r>
              <a:rPr sz="1467" spc="13" dirty="0">
                <a:solidFill>
                  <a:srgbClr val="595959"/>
                </a:solidFill>
                <a:latin typeface="Calibri"/>
                <a:cs typeface="Calibri"/>
              </a:rPr>
              <a:t>y</a:t>
            </a:r>
            <a:endParaRPr sz="1467">
              <a:latin typeface="Calibri"/>
              <a:cs typeface="Calibri"/>
            </a:endParaRPr>
          </a:p>
        </p:txBody>
      </p:sp>
      <p:sp>
        <p:nvSpPr>
          <p:cNvPr id="3" name="object 3"/>
          <p:cNvSpPr txBox="1">
            <a:spLocks noGrp="1"/>
          </p:cNvSpPr>
          <p:nvPr>
            <p:ph type="title"/>
          </p:nvPr>
        </p:nvSpPr>
        <p:spPr>
          <a:xfrm>
            <a:off x="381847" y="193891"/>
            <a:ext cx="3395133" cy="586550"/>
          </a:xfrm>
          <a:prstGeom prst="rect">
            <a:avLst/>
          </a:prstGeom>
        </p:spPr>
        <p:txBody>
          <a:bodyPr vert="horz" wrap="square" lIns="0" tIns="22013" rIns="0" bIns="0" rtlCol="0" anchor="ctr">
            <a:spAutoFit/>
          </a:bodyPr>
          <a:lstStyle/>
          <a:p>
            <a:pPr marL="16933">
              <a:lnSpc>
                <a:spcPct val="100000"/>
              </a:lnSpc>
              <a:spcBef>
                <a:spcPts val="173"/>
              </a:spcBef>
            </a:pPr>
            <a:r>
              <a:rPr sz="3667" b="1" spc="20" dirty="0">
                <a:solidFill>
                  <a:srgbClr val="5F4778"/>
                </a:solidFill>
                <a:latin typeface="Calibri"/>
                <a:cs typeface="Calibri"/>
              </a:rPr>
              <a:t>2.</a:t>
            </a:r>
            <a:r>
              <a:rPr sz="3667" b="1" spc="-67" dirty="0">
                <a:solidFill>
                  <a:srgbClr val="5F4778"/>
                </a:solidFill>
                <a:latin typeface="Calibri"/>
                <a:cs typeface="Calibri"/>
              </a:rPr>
              <a:t> </a:t>
            </a:r>
            <a:r>
              <a:rPr sz="3667" b="1" spc="20" dirty="0">
                <a:solidFill>
                  <a:srgbClr val="5F4778"/>
                </a:solidFill>
                <a:latin typeface="Calibri"/>
                <a:cs typeface="Calibri"/>
              </a:rPr>
              <a:t>Compile</a:t>
            </a:r>
            <a:r>
              <a:rPr sz="3667" b="1" spc="40" dirty="0">
                <a:solidFill>
                  <a:srgbClr val="5F4778"/>
                </a:solidFill>
                <a:latin typeface="Calibri"/>
                <a:cs typeface="Calibri"/>
              </a:rPr>
              <a:t> </a:t>
            </a:r>
            <a:r>
              <a:rPr sz="3667" b="1" spc="20" dirty="0">
                <a:solidFill>
                  <a:srgbClr val="5F4778"/>
                </a:solidFill>
                <a:latin typeface="Calibri"/>
                <a:cs typeface="Calibri"/>
              </a:rPr>
              <a:t>Phase</a:t>
            </a:r>
            <a:endParaRPr sz="3667">
              <a:latin typeface="Calibri"/>
              <a:cs typeface="Calibri"/>
            </a:endParaRPr>
          </a:p>
        </p:txBody>
      </p:sp>
      <p:grpSp>
        <p:nvGrpSpPr>
          <p:cNvPr id="4" name="object 4"/>
          <p:cNvGrpSpPr/>
          <p:nvPr/>
        </p:nvGrpSpPr>
        <p:grpSpPr>
          <a:xfrm>
            <a:off x="431799" y="1460479"/>
            <a:ext cx="11430000" cy="1130300"/>
            <a:chOff x="323849" y="1095359"/>
            <a:chExt cx="8572500" cy="847725"/>
          </a:xfrm>
        </p:grpSpPr>
        <p:pic>
          <p:nvPicPr>
            <p:cNvPr id="5" name="object 5"/>
            <p:cNvPicPr/>
            <p:nvPr/>
          </p:nvPicPr>
          <p:blipFill>
            <a:blip r:embed="rId2" cstate="print"/>
            <a:stretch>
              <a:fillRect/>
            </a:stretch>
          </p:blipFill>
          <p:spPr>
            <a:xfrm>
              <a:off x="323849" y="1095359"/>
              <a:ext cx="8572484" cy="847725"/>
            </a:xfrm>
            <a:prstGeom prst="rect">
              <a:avLst/>
            </a:prstGeom>
          </p:spPr>
        </p:pic>
        <p:pic>
          <p:nvPicPr>
            <p:cNvPr id="6" name="object 6"/>
            <p:cNvPicPr/>
            <p:nvPr/>
          </p:nvPicPr>
          <p:blipFill>
            <a:blip r:embed="rId3" cstate="print"/>
            <a:stretch>
              <a:fillRect/>
            </a:stretch>
          </p:blipFill>
          <p:spPr>
            <a:xfrm>
              <a:off x="381000" y="1181100"/>
              <a:ext cx="8496300" cy="723900"/>
            </a:xfrm>
            <a:prstGeom prst="rect">
              <a:avLst/>
            </a:prstGeom>
          </p:spPr>
        </p:pic>
        <p:sp>
          <p:nvSpPr>
            <p:cNvPr id="7" name="object 7"/>
            <p:cNvSpPr/>
            <p:nvPr/>
          </p:nvSpPr>
          <p:spPr>
            <a:xfrm>
              <a:off x="350459" y="1123706"/>
              <a:ext cx="8461375" cy="738505"/>
            </a:xfrm>
            <a:custGeom>
              <a:avLst/>
              <a:gdLst/>
              <a:ahLst/>
              <a:cxnLst/>
              <a:rect l="l" t="t" r="r" b="b"/>
              <a:pathLst>
                <a:path w="8461375" h="738505">
                  <a:moveTo>
                    <a:pt x="8337864" y="0"/>
                  </a:moveTo>
                  <a:lnTo>
                    <a:pt x="123005" y="0"/>
                  </a:lnTo>
                  <a:lnTo>
                    <a:pt x="75129" y="9672"/>
                  </a:lnTo>
                  <a:lnTo>
                    <a:pt x="36030" y="36046"/>
                  </a:lnTo>
                  <a:lnTo>
                    <a:pt x="9667" y="75159"/>
                  </a:lnTo>
                  <a:lnTo>
                    <a:pt x="0" y="123047"/>
                  </a:lnTo>
                  <a:lnTo>
                    <a:pt x="0" y="615177"/>
                  </a:lnTo>
                  <a:lnTo>
                    <a:pt x="9667" y="663047"/>
                  </a:lnTo>
                  <a:lnTo>
                    <a:pt x="36030" y="702118"/>
                  </a:lnTo>
                  <a:lnTo>
                    <a:pt x="75129" y="728450"/>
                  </a:lnTo>
                  <a:lnTo>
                    <a:pt x="123005" y="738103"/>
                  </a:lnTo>
                  <a:lnTo>
                    <a:pt x="8337864" y="738103"/>
                  </a:lnTo>
                  <a:lnTo>
                    <a:pt x="8385757" y="728450"/>
                  </a:lnTo>
                  <a:lnTo>
                    <a:pt x="8424881" y="702118"/>
                  </a:lnTo>
                  <a:lnTo>
                    <a:pt x="8451266" y="663047"/>
                  </a:lnTo>
                  <a:lnTo>
                    <a:pt x="8460943" y="615177"/>
                  </a:lnTo>
                  <a:lnTo>
                    <a:pt x="8460943" y="123047"/>
                  </a:lnTo>
                  <a:lnTo>
                    <a:pt x="8451266" y="75159"/>
                  </a:lnTo>
                  <a:lnTo>
                    <a:pt x="8424881" y="36046"/>
                  </a:lnTo>
                  <a:lnTo>
                    <a:pt x="8385757" y="9672"/>
                  </a:lnTo>
                  <a:lnTo>
                    <a:pt x="8337864" y="0"/>
                  </a:lnTo>
                  <a:close/>
                </a:path>
              </a:pathLst>
            </a:custGeom>
            <a:solidFill>
              <a:srgbClr val="FFFFFF"/>
            </a:solidFill>
          </p:spPr>
          <p:txBody>
            <a:bodyPr wrap="square" lIns="0" tIns="0" rIns="0" bIns="0" rtlCol="0"/>
            <a:lstStyle/>
            <a:p>
              <a:endParaRPr sz="2400"/>
            </a:p>
          </p:txBody>
        </p:sp>
        <p:sp>
          <p:nvSpPr>
            <p:cNvPr id="8" name="object 8"/>
            <p:cNvSpPr/>
            <p:nvPr/>
          </p:nvSpPr>
          <p:spPr>
            <a:xfrm>
              <a:off x="350459" y="1123706"/>
              <a:ext cx="8461375" cy="738505"/>
            </a:xfrm>
            <a:custGeom>
              <a:avLst/>
              <a:gdLst/>
              <a:ahLst/>
              <a:cxnLst/>
              <a:rect l="l" t="t" r="r" b="b"/>
              <a:pathLst>
                <a:path w="8461375" h="738505">
                  <a:moveTo>
                    <a:pt x="0" y="123047"/>
                  </a:moveTo>
                  <a:lnTo>
                    <a:pt x="9667" y="75159"/>
                  </a:lnTo>
                  <a:lnTo>
                    <a:pt x="36030" y="36046"/>
                  </a:lnTo>
                  <a:lnTo>
                    <a:pt x="75129" y="9672"/>
                  </a:lnTo>
                  <a:lnTo>
                    <a:pt x="123005" y="0"/>
                  </a:lnTo>
                  <a:lnTo>
                    <a:pt x="8337864" y="0"/>
                  </a:lnTo>
                  <a:lnTo>
                    <a:pt x="8385757" y="9672"/>
                  </a:lnTo>
                  <a:lnTo>
                    <a:pt x="8424881" y="36046"/>
                  </a:lnTo>
                  <a:lnTo>
                    <a:pt x="8451266" y="75159"/>
                  </a:lnTo>
                  <a:lnTo>
                    <a:pt x="8460943" y="123047"/>
                  </a:lnTo>
                  <a:lnTo>
                    <a:pt x="8460943" y="615177"/>
                  </a:lnTo>
                  <a:lnTo>
                    <a:pt x="8451266" y="663047"/>
                  </a:lnTo>
                  <a:lnTo>
                    <a:pt x="8424881" y="702118"/>
                  </a:lnTo>
                  <a:lnTo>
                    <a:pt x="8385757" y="728450"/>
                  </a:lnTo>
                  <a:lnTo>
                    <a:pt x="8337864" y="738103"/>
                  </a:lnTo>
                  <a:lnTo>
                    <a:pt x="123005" y="738103"/>
                  </a:lnTo>
                  <a:lnTo>
                    <a:pt x="75129" y="728450"/>
                  </a:lnTo>
                  <a:lnTo>
                    <a:pt x="36030" y="702118"/>
                  </a:lnTo>
                  <a:lnTo>
                    <a:pt x="9667" y="663047"/>
                  </a:lnTo>
                  <a:lnTo>
                    <a:pt x="0" y="615177"/>
                  </a:lnTo>
                  <a:lnTo>
                    <a:pt x="0" y="123047"/>
                  </a:lnTo>
                  <a:close/>
                </a:path>
              </a:pathLst>
            </a:custGeom>
            <a:ln w="28574">
              <a:solidFill>
                <a:srgbClr val="5F4778"/>
              </a:solidFill>
            </a:ln>
          </p:spPr>
          <p:txBody>
            <a:bodyPr wrap="square" lIns="0" tIns="0" rIns="0" bIns="0" rtlCol="0"/>
            <a:lstStyle/>
            <a:p>
              <a:endParaRPr sz="2400"/>
            </a:p>
          </p:txBody>
        </p:sp>
      </p:grpSp>
      <p:sp>
        <p:nvSpPr>
          <p:cNvPr id="9" name="object 9"/>
          <p:cNvSpPr txBox="1"/>
          <p:nvPr/>
        </p:nvSpPr>
        <p:spPr>
          <a:xfrm>
            <a:off x="684535" y="1666659"/>
            <a:ext cx="10855112" cy="593945"/>
          </a:xfrm>
          <a:prstGeom prst="rect">
            <a:avLst/>
          </a:prstGeom>
        </p:spPr>
        <p:txBody>
          <a:bodyPr vert="horz" wrap="square" lIns="0" tIns="12700" rIns="0" bIns="0" rtlCol="0">
            <a:spAutoFit/>
          </a:bodyPr>
          <a:lstStyle/>
          <a:p>
            <a:pPr marL="2661007" marR="6773" indent="-2644919">
              <a:lnSpc>
                <a:spcPct val="102899"/>
              </a:lnSpc>
              <a:spcBef>
                <a:spcPts val="100"/>
              </a:spcBef>
            </a:pPr>
            <a:r>
              <a:rPr sz="1867" spc="13" dirty="0">
                <a:latin typeface="Calibri"/>
                <a:cs typeface="Calibri"/>
              </a:rPr>
              <a:t>During</a:t>
            </a:r>
            <a:r>
              <a:rPr sz="1867" spc="-120" dirty="0">
                <a:latin typeface="Calibri"/>
                <a:cs typeface="Calibri"/>
              </a:rPr>
              <a:t> </a:t>
            </a:r>
            <a:r>
              <a:rPr sz="1867" dirty="0">
                <a:latin typeface="Calibri"/>
                <a:cs typeface="Calibri"/>
              </a:rPr>
              <a:t>the</a:t>
            </a:r>
            <a:r>
              <a:rPr sz="1867" spc="40" dirty="0">
                <a:latin typeface="Calibri"/>
                <a:cs typeface="Calibri"/>
              </a:rPr>
              <a:t> </a:t>
            </a:r>
            <a:r>
              <a:rPr sz="1867" spc="-7" dirty="0">
                <a:latin typeface="Calibri"/>
                <a:cs typeface="Calibri"/>
              </a:rPr>
              <a:t>compile</a:t>
            </a:r>
            <a:r>
              <a:rPr sz="1867" spc="-67" dirty="0">
                <a:latin typeface="Calibri"/>
                <a:cs typeface="Calibri"/>
              </a:rPr>
              <a:t> </a:t>
            </a:r>
            <a:r>
              <a:rPr sz="1867" spc="7" dirty="0">
                <a:latin typeface="Calibri"/>
                <a:cs typeface="Calibri"/>
              </a:rPr>
              <a:t>phase,</a:t>
            </a:r>
            <a:r>
              <a:rPr sz="1867" spc="-93" dirty="0">
                <a:latin typeface="Calibri"/>
                <a:cs typeface="Calibri"/>
              </a:rPr>
              <a:t> </a:t>
            </a:r>
            <a:r>
              <a:rPr sz="1867" spc="7" dirty="0">
                <a:latin typeface="Calibri"/>
                <a:cs typeface="Calibri"/>
              </a:rPr>
              <a:t>Maven</a:t>
            </a:r>
            <a:r>
              <a:rPr sz="1867" spc="-13" dirty="0">
                <a:latin typeface="Calibri"/>
                <a:cs typeface="Calibri"/>
              </a:rPr>
              <a:t> </a:t>
            </a:r>
            <a:r>
              <a:rPr sz="1867" dirty="0">
                <a:latin typeface="Calibri"/>
                <a:cs typeface="Calibri"/>
              </a:rPr>
              <a:t>will</a:t>
            </a:r>
            <a:r>
              <a:rPr sz="1867" spc="-53" dirty="0">
                <a:latin typeface="Calibri"/>
                <a:cs typeface="Calibri"/>
              </a:rPr>
              <a:t> </a:t>
            </a:r>
            <a:r>
              <a:rPr sz="1867" spc="-7" dirty="0">
                <a:latin typeface="Calibri"/>
                <a:cs typeface="Calibri"/>
              </a:rPr>
              <a:t>compile</a:t>
            </a:r>
            <a:r>
              <a:rPr sz="1867" spc="-67" dirty="0">
                <a:latin typeface="Calibri"/>
                <a:cs typeface="Calibri"/>
              </a:rPr>
              <a:t> </a:t>
            </a:r>
            <a:r>
              <a:rPr sz="1867" spc="-7" dirty="0">
                <a:latin typeface="Calibri"/>
                <a:cs typeface="Calibri"/>
              </a:rPr>
              <a:t>all</a:t>
            </a:r>
            <a:r>
              <a:rPr sz="1867" spc="107" dirty="0">
                <a:latin typeface="Calibri"/>
                <a:cs typeface="Calibri"/>
              </a:rPr>
              <a:t> </a:t>
            </a:r>
            <a:r>
              <a:rPr sz="1867" b="1" dirty="0">
                <a:latin typeface="Calibri"/>
                <a:cs typeface="Calibri"/>
              </a:rPr>
              <a:t>.java</a:t>
            </a:r>
            <a:r>
              <a:rPr sz="1867" b="1" spc="-47" dirty="0">
                <a:latin typeface="Calibri"/>
                <a:cs typeface="Calibri"/>
              </a:rPr>
              <a:t> </a:t>
            </a:r>
            <a:r>
              <a:rPr sz="1867" spc="-13" dirty="0">
                <a:latin typeface="Calibri"/>
                <a:cs typeface="Calibri"/>
              </a:rPr>
              <a:t>files</a:t>
            </a:r>
            <a:r>
              <a:rPr sz="1867" spc="33" dirty="0">
                <a:latin typeface="Calibri"/>
                <a:cs typeface="Calibri"/>
              </a:rPr>
              <a:t> </a:t>
            </a:r>
            <a:r>
              <a:rPr sz="1867" spc="7" dirty="0">
                <a:latin typeface="Calibri"/>
                <a:cs typeface="Calibri"/>
              </a:rPr>
              <a:t>present</a:t>
            </a:r>
            <a:r>
              <a:rPr sz="1867" spc="-152" dirty="0">
                <a:latin typeface="Calibri"/>
                <a:cs typeface="Calibri"/>
              </a:rPr>
              <a:t> </a:t>
            </a:r>
            <a:r>
              <a:rPr sz="1867" spc="-7" dirty="0">
                <a:latin typeface="Calibri"/>
                <a:cs typeface="Calibri"/>
              </a:rPr>
              <a:t>in</a:t>
            </a:r>
            <a:r>
              <a:rPr sz="1867" spc="80" dirty="0">
                <a:latin typeface="Calibri"/>
                <a:cs typeface="Calibri"/>
              </a:rPr>
              <a:t> </a:t>
            </a:r>
            <a:r>
              <a:rPr sz="1867" dirty="0">
                <a:latin typeface="Calibri"/>
                <a:cs typeface="Calibri"/>
              </a:rPr>
              <a:t>the</a:t>
            </a:r>
            <a:r>
              <a:rPr sz="1867" spc="-67" dirty="0">
                <a:latin typeface="Calibri"/>
                <a:cs typeface="Calibri"/>
              </a:rPr>
              <a:t> </a:t>
            </a:r>
            <a:r>
              <a:rPr sz="1867" spc="-7" dirty="0">
                <a:latin typeface="Calibri"/>
                <a:cs typeface="Calibri"/>
              </a:rPr>
              <a:t>main </a:t>
            </a:r>
            <a:r>
              <a:rPr sz="1867" dirty="0">
                <a:latin typeface="Calibri"/>
                <a:cs typeface="Calibri"/>
              </a:rPr>
              <a:t>directory</a:t>
            </a:r>
            <a:r>
              <a:rPr sz="1867" spc="-80" dirty="0">
                <a:latin typeface="Calibri"/>
                <a:cs typeface="Calibri"/>
              </a:rPr>
              <a:t> </a:t>
            </a:r>
            <a:r>
              <a:rPr sz="1867" spc="-13" dirty="0">
                <a:latin typeface="Calibri"/>
                <a:cs typeface="Calibri"/>
              </a:rPr>
              <a:t>into</a:t>
            </a:r>
            <a:r>
              <a:rPr sz="1867" spc="27" dirty="0">
                <a:latin typeface="Calibri"/>
                <a:cs typeface="Calibri"/>
              </a:rPr>
              <a:t> </a:t>
            </a:r>
            <a:r>
              <a:rPr sz="1867" b="1" spc="13" dirty="0">
                <a:latin typeface="Calibri"/>
                <a:cs typeface="Calibri"/>
              </a:rPr>
              <a:t>.class</a:t>
            </a:r>
            <a:r>
              <a:rPr sz="1867" b="1" spc="-67" dirty="0">
                <a:latin typeface="Calibri"/>
                <a:cs typeface="Calibri"/>
              </a:rPr>
              <a:t> </a:t>
            </a:r>
            <a:r>
              <a:rPr sz="1867" spc="-13" dirty="0">
                <a:latin typeface="Calibri"/>
                <a:cs typeface="Calibri"/>
              </a:rPr>
              <a:t>files</a:t>
            </a:r>
            <a:r>
              <a:rPr sz="1867" spc="33" dirty="0">
                <a:latin typeface="Calibri"/>
                <a:cs typeface="Calibri"/>
              </a:rPr>
              <a:t> </a:t>
            </a:r>
            <a:r>
              <a:rPr sz="1867" spc="7" dirty="0">
                <a:latin typeface="Calibri"/>
                <a:cs typeface="Calibri"/>
              </a:rPr>
              <a:t>and</a:t>
            </a:r>
            <a:r>
              <a:rPr sz="1867" spc="-7" dirty="0">
                <a:latin typeface="Calibri"/>
                <a:cs typeface="Calibri"/>
              </a:rPr>
              <a:t> </a:t>
            </a:r>
            <a:r>
              <a:rPr sz="1867" spc="7" dirty="0">
                <a:latin typeface="Calibri"/>
                <a:cs typeface="Calibri"/>
              </a:rPr>
              <a:t>put </a:t>
            </a:r>
            <a:r>
              <a:rPr sz="1867" spc="-407" dirty="0">
                <a:latin typeface="Calibri"/>
                <a:cs typeface="Calibri"/>
              </a:rPr>
              <a:t> </a:t>
            </a:r>
            <a:r>
              <a:rPr sz="1867" spc="-7" dirty="0">
                <a:latin typeface="Calibri"/>
                <a:cs typeface="Calibri"/>
              </a:rPr>
              <a:t>them</a:t>
            </a:r>
            <a:r>
              <a:rPr sz="1867" spc="-53" dirty="0">
                <a:latin typeface="Calibri"/>
                <a:cs typeface="Calibri"/>
              </a:rPr>
              <a:t> </a:t>
            </a:r>
            <a:r>
              <a:rPr sz="1867" spc="7" dirty="0">
                <a:latin typeface="Calibri"/>
                <a:cs typeface="Calibri"/>
              </a:rPr>
              <a:t>back </a:t>
            </a:r>
            <a:r>
              <a:rPr sz="1867" spc="-13" dirty="0">
                <a:latin typeface="Calibri"/>
                <a:cs typeface="Calibri"/>
              </a:rPr>
              <a:t>into</a:t>
            </a:r>
            <a:r>
              <a:rPr sz="1867" spc="-27" dirty="0">
                <a:latin typeface="Calibri"/>
                <a:cs typeface="Calibri"/>
              </a:rPr>
              <a:t> </a:t>
            </a:r>
            <a:r>
              <a:rPr sz="1867" dirty="0">
                <a:latin typeface="Calibri"/>
                <a:cs typeface="Calibri"/>
              </a:rPr>
              <a:t>the</a:t>
            </a:r>
            <a:r>
              <a:rPr sz="1867" spc="27" dirty="0">
                <a:latin typeface="Calibri"/>
                <a:cs typeface="Calibri"/>
              </a:rPr>
              <a:t> </a:t>
            </a:r>
            <a:r>
              <a:rPr sz="1867" spc="-7" dirty="0">
                <a:latin typeface="Calibri"/>
                <a:cs typeface="Calibri"/>
              </a:rPr>
              <a:t>main</a:t>
            </a:r>
            <a:r>
              <a:rPr sz="1867" spc="-20" dirty="0">
                <a:latin typeface="Calibri"/>
                <a:cs typeface="Calibri"/>
              </a:rPr>
              <a:t> </a:t>
            </a:r>
            <a:r>
              <a:rPr sz="1867" dirty="0">
                <a:latin typeface="Calibri"/>
                <a:cs typeface="Calibri"/>
              </a:rPr>
              <a:t>directory</a:t>
            </a:r>
            <a:r>
              <a:rPr sz="1867" spc="-87" dirty="0">
                <a:latin typeface="Calibri"/>
                <a:cs typeface="Calibri"/>
              </a:rPr>
              <a:t> </a:t>
            </a:r>
            <a:r>
              <a:rPr sz="1867" spc="-7" dirty="0">
                <a:latin typeface="Calibri"/>
                <a:cs typeface="Calibri"/>
              </a:rPr>
              <a:t>in</a:t>
            </a:r>
            <a:r>
              <a:rPr sz="1867" spc="-20" dirty="0">
                <a:latin typeface="Calibri"/>
                <a:cs typeface="Calibri"/>
              </a:rPr>
              <a:t> </a:t>
            </a:r>
            <a:r>
              <a:rPr sz="1867" dirty="0">
                <a:latin typeface="Calibri"/>
                <a:cs typeface="Calibri"/>
              </a:rPr>
              <a:t>the</a:t>
            </a:r>
            <a:r>
              <a:rPr sz="1867" spc="27" dirty="0">
                <a:latin typeface="Calibri"/>
                <a:cs typeface="Calibri"/>
              </a:rPr>
              <a:t> </a:t>
            </a:r>
            <a:r>
              <a:rPr sz="1867" spc="-13" dirty="0">
                <a:latin typeface="Calibri"/>
                <a:cs typeface="Calibri"/>
              </a:rPr>
              <a:t>dedicated</a:t>
            </a:r>
            <a:r>
              <a:rPr sz="1867" spc="-27" dirty="0">
                <a:latin typeface="Calibri"/>
                <a:cs typeface="Calibri"/>
              </a:rPr>
              <a:t> </a:t>
            </a:r>
            <a:r>
              <a:rPr sz="1867" spc="-7" dirty="0">
                <a:latin typeface="Calibri"/>
                <a:cs typeface="Calibri"/>
              </a:rPr>
              <a:t>folder</a:t>
            </a:r>
            <a:endParaRPr sz="1867">
              <a:latin typeface="Calibri"/>
              <a:cs typeface="Calibri"/>
            </a:endParaRPr>
          </a:p>
        </p:txBody>
      </p:sp>
      <p:pic>
        <p:nvPicPr>
          <p:cNvPr id="10" name="object 10"/>
          <p:cNvPicPr/>
          <p:nvPr/>
        </p:nvPicPr>
        <p:blipFill>
          <a:blip r:embed="rId4" cstate="print"/>
          <a:stretch>
            <a:fillRect/>
          </a:stretch>
        </p:blipFill>
        <p:spPr>
          <a:xfrm>
            <a:off x="1874021" y="4559663"/>
            <a:ext cx="586195" cy="586195"/>
          </a:xfrm>
          <a:prstGeom prst="rect">
            <a:avLst/>
          </a:prstGeom>
        </p:spPr>
      </p:pic>
      <p:sp>
        <p:nvSpPr>
          <p:cNvPr id="11" name="object 11"/>
          <p:cNvSpPr/>
          <p:nvPr/>
        </p:nvSpPr>
        <p:spPr>
          <a:xfrm>
            <a:off x="2851071" y="4795695"/>
            <a:ext cx="795020" cy="114300"/>
          </a:xfrm>
          <a:custGeom>
            <a:avLst/>
            <a:gdLst/>
            <a:ahLst/>
            <a:cxnLst/>
            <a:rect l="l" t="t" r="r" b="b"/>
            <a:pathLst>
              <a:path w="596264" h="85725">
                <a:moveTo>
                  <a:pt x="114300" y="28575"/>
                </a:moveTo>
                <a:lnTo>
                  <a:pt x="0" y="28575"/>
                </a:lnTo>
                <a:lnTo>
                  <a:pt x="0" y="57150"/>
                </a:lnTo>
                <a:lnTo>
                  <a:pt x="114300" y="57150"/>
                </a:lnTo>
                <a:lnTo>
                  <a:pt x="114300" y="28575"/>
                </a:lnTo>
                <a:close/>
              </a:path>
              <a:path w="596264" h="85725">
                <a:moveTo>
                  <a:pt x="314325" y="28575"/>
                </a:moveTo>
                <a:lnTo>
                  <a:pt x="200025" y="28575"/>
                </a:lnTo>
                <a:lnTo>
                  <a:pt x="200025" y="57150"/>
                </a:lnTo>
                <a:lnTo>
                  <a:pt x="314325" y="57150"/>
                </a:lnTo>
                <a:lnTo>
                  <a:pt x="314325" y="28575"/>
                </a:lnTo>
                <a:close/>
              </a:path>
              <a:path w="596264" h="85725">
                <a:moveTo>
                  <a:pt x="510408" y="0"/>
                </a:moveTo>
                <a:lnTo>
                  <a:pt x="510408" y="85725"/>
                </a:lnTo>
                <a:lnTo>
                  <a:pt x="567463" y="57150"/>
                </a:lnTo>
                <a:lnTo>
                  <a:pt x="514350" y="57150"/>
                </a:lnTo>
                <a:lnTo>
                  <a:pt x="514350" y="28575"/>
                </a:lnTo>
                <a:lnTo>
                  <a:pt x="567654" y="28575"/>
                </a:lnTo>
                <a:lnTo>
                  <a:pt x="510408" y="0"/>
                </a:lnTo>
                <a:close/>
              </a:path>
              <a:path w="596264" h="85725">
                <a:moveTo>
                  <a:pt x="510408" y="28575"/>
                </a:moveTo>
                <a:lnTo>
                  <a:pt x="400050" y="28575"/>
                </a:lnTo>
                <a:lnTo>
                  <a:pt x="400050" y="57150"/>
                </a:lnTo>
                <a:lnTo>
                  <a:pt x="510408" y="57150"/>
                </a:lnTo>
                <a:lnTo>
                  <a:pt x="510408" y="28575"/>
                </a:lnTo>
                <a:close/>
              </a:path>
              <a:path w="596264" h="85725">
                <a:moveTo>
                  <a:pt x="567654" y="28575"/>
                </a:moveTo>
                <a:lnTo>
                  <a:pt x="514350" y="28575"/>
                </a:lnTo>
                <a:lnTo>
                  <a:pt x="514350" y="57150"/>
                </a:lnTo>
                <a:lnTo>
                  <a:pt x="567463" y="57150"/>
                </a:lnTo>
                <a:lnTo>
                  <a:pt x="596133" y="42790"/>
                </a:lnTo>
                <a:lnTo>
                  <a:pt x="567654" y="28575"/>
                </a:lnTo>
                <a:close/>
              </a:path>
            </a:pathLst>
          </a:custGeom>
          <a:solidFill>
            <a:srgbClr val="006FC0"/>
          </a:solidFill>
        </p:spPr>
        <p:txBody>
          <a:bodyPr wrap="square" lIns="0" tIns="0" rIns="0" bIns="0" rtlCol="0"/>
          <a:lstStyle/>
          <a:p>
            <a:endParaRPr sz="2400"/>
          </a:p>
        </p:txBody>
      </p:sp>
      <p:sp>
        <p:nvSpPr>
          <p:cNvPr id="12" name="object 12"/>
          <p:cNvSpPr txBox="1"/>
          <p:nvPr/>
        </p:nvSpPr>
        <p:spPr>
          <a:xfrm>
            <a:off x="1453299" y="5441953"/>
            <a:ext cx="1293707" cy="294097"/>
          </a:xfrm>
          <a:prstGeom prst="rect">
            <a:avLst/>
          </a:prstGeom>
        </p:spPr>
        <p:txBody>
          <a:bodyPr vert="horz" wrap="square" lIns="0" tIns="16933" rIns="0" bIns="0" rtlCol="0">
            <a:spAutoFit/>
          </a:bodyPr>
          <a:lstStyle/>
          <a:p>
            <a:pPr marL="16933">
              <a:spcBef>
                <a:spcPts val="133"/>
              </a:spcBef>
            </a:pPr>
            <a:r>
              <a:rPr spc="40" dirty="0">
                <a:solidFill>
                  <a:srgbClr val="595959"/>
                </a:solidFill>
                <a:latin typeface="Calibri"/>
                <a:cs typeface="Calibri"/>
              </a:rPr>
              <a:t>.</a:t>
            </a:r>
            <a:r>
              <a:rPr spc="-33" dirty="0">
                <a:solidFill>
                  <a:srgbClr val="595959"/>
                </a:solidFill>
                <a:latin typeface="Calibri"/>
                <a:cs typeface="Calibri"/>
              </a:rPr>
              <a:t>j</a:t>
            </a:r>
            <a:r>
              <a:rPr spc="33" dirty="0">
                <a:solidFill>
                  <a:srgbClr val="595959"/>
                </a:solidFill>
                <a:latin typeface="Calibri"/>
                <a:cs typeface="Calibri"/>
              </a:rPr>
              <a:t>a</a:t>
            </a:r>
            <a:r>
              <a:rPr spc="-13" dirty="0">
                <a:solidFill>
                  <a:srgbClr val="595959"/>
                </a:solidFill>
                <a:latin typeface="Calibri"/>
                <a:cs typeface="Calibri"/>
              </a:rPr>
              <a:t>v</a:t>
            </a:r>
            <a:r>
              <a:rPr dirty="0">
                <a:solidFill>
                  <a:srgbClr val="595959"/>
                </a:solidFill>
                <a:latin typeface="Calibri"/>
                <a:cs typeface="Calibri"/>
              </a:rPr>
              <a:t>a</a:t>
            </a:r>
            <a:r>
              <a:rPr spc="-113" dirty="0">
                <a:solidFill>
                  <a:srgbClr val="595959"/>
                </a:solidFill>
                <a:latin typeface="Times New Roman"/>
                <a:cs typeface="Times New Roman"/>
              </a:rPr>
              <a:t> </a:t>
            </a:r>
            <a:r>
              <a:rPr spc="33" dirty="0">
                <a:solidFill>
                  <a:srgbClr val="595959"/>
                </a:solidFill>
                <a:latin typeface="Calibri"/>
                <a:cs typeface="Calibri"/>
              </a:rPr>
              <a:t>a</a:t>
            </a:r>
            <a:r>
              <a:rPr spc="-47" dirty="0">
                <a:solidFill>
                  <a:srgbClr val="595959"/>
                </a:solidFill>
                <a:latin typeface="Calibri"/>
                <a:cs typeface="Calibri"/>
              </a:rPr>
              <a:t>p</a:t>
            </a:r>
            <a:r>
              <a:rPr dirty="0">
                <a:solidFill>
                  <a:srgbClr val="595959"/>
                </a:solidFill>
                <a:latin typeface="Calibri"/>
                <a:cs typeface="Calibri"/>
              </a:rPr>
              <a:t>p</a:t>
            </a:r>
            <a:r>
              <a:rPr spc="-93" dirty="0">
                <a:solidFill>
                  <a:srgbClr val="595959"/>
                </a:solidFill>
                <a:latin typeface="Times New Roman"/>
                <a:cs typeface="Times New Roman"/>
              </a:rPr>
              <a:t> </a:t>
            </a:r>
            <a:r>
              <a:rPr spc="47" dirty="0">
                <a:solidFill>
                  <a:srgbClr val="595959"/>
                </a:solidFill>
                <a:latin typeface="Calibri"/>
                <a:cs typeface="Calibri"/>
              </a:rPr>
              <a:t>f</a:t>
            </a:r>
            <a:r>
              <a:rPr spc="-20" dirty="0">
                <a:solidFill>
                  <a:srgbClr val="595959"/>
                </a:solidFill>
                <a:latin typeface="Calibri"/>
                <a:cs typeface="Calibri"/>
              </a:rPr>
              <a:t>il</a:t>
            </a:r>
            <a:r>
              <a:rPr dirty="0">
                <a:solidFill>
                  <a:srgbClr val="595959"/>
                </a:solidFill>
                <a:latin typeface="Calibri"/>
                <a:cs typeface="Calibri"/>
              </a:rPr>
              <a:t>es</a:t>
            </a:r>
            <a:endParaRPr>
              <a:latin typeface="Calibri"/>
              <a:cs typeface="Calibri"/>
            </a:endParaRPr>
          </a:p>
        </p:txBody>
      </p:sp>
      <p:sp>
        <p:nvSpPr>
          <p:cNvPr id="13" name="object 13"/>
          <p:cNvSpPr txBox="1"/>
          <p:nvPr/>
        </p:nvSpPr>
        <p:spPr>
          <a:xfrm>
            <a:off x="4092785" y="5439831"/>
            <a:ext cx="676487" cy="294097"/>
          </a:xfrm>
          <a:prstGeom prst="rect">
            <a:avLst/>
          </a:prstGeom>
        </p:spPr>
        <p:txBody>
          <a:bodyPr vert="horz" wrap="square" lIns="0" tIns="16933" rIns="0" bIns="0" rtlCol="0">
            <a:spAutoFit/>
          </a:bodyPr>
          <a:lstStyle/>
          <a:p>
            <a:pPr marL="16933">
              <a:spcBef>
                <a:spcPts val="133"/>
              </a:spcBef>
            </a:pPr>
            <a:r>
              <a:rPr spc="-40" dirty="0">
                <a:solidFill>
                  <a:srgbClr val="595959"/>
                </a:solidFill>
                <a:latin typeface="Calibri"/>
                <a:cs typeface="Calibri"/>
              </a:rPr>
              <a:t>M</a:t>
            </a:r>
            <a:r>
              <a:rPr spc="33" dirty="0">
                <a:solidFill>
                  <a:srgbClr val="595959"/>
                </a:solidFill>
                <a:latin typeface="Calibri"/>
                <a:cs typeface="Calibri"/>
              </a:rPr>
              <a:t>a</a:t>
            </a:r>
            <a:r>
              <a:rPr spc="-13" dirty="0">
                <a:solidFill>
                  <a:srgbClr val="595959"/>
                </a:solidFill>
                <a:latin typeface="Calibri"/>
                <a:cs typeface="Calibri"/>
              </a:rPr>
              <a:t>v</a:t>
            </a:r>
            <a:r>
              <a:rPr dirty="0">
                <a:solidFill>
                  <a:srgbClr val="595959"/>
                </a:solidFill>
                <a:latin typeface="Calibri"/>
                <a:cs typeface="Calibri"/>
              </a:rPr>
              <a:t>en</a:t>
            </a:r>
            <a:endParaRPr>
              <a:latin typeface="Calibri"/>
              <a:cs typeface="Calibri"/>
            </a:endParaRPr>
          </a:p>
        </p:txBody>
      </p:sp>
      <p:sp>
        <p:nvSpPr>
          <p:cNvPr id="14" name="object 14"/>
          <p:cNvSpPr txBox="1"/>
          <p:nvPr/>
        </p:nvSpPr>
        <p:spPr>
          <a:xfrm>
            <a:off x="9077115" y="5439831"/>
            <a:ext cx="960967" cy="294097"/>
          </a:xfrm>
          <a:prstGeom prst="rect">
            <a:avLst/>
          </a:prstGeom>
        </p:spPr>
        <p:txBody>
          <a:bodyPr vert="horz" wrap="square" lIns="0" tIns="16933" rIns="0" bIns="0" rtlCol="0">
            <a:spAutoFit/>
          </a:bodyPr>
          <a:lstStyle/>
          <a:p>
            <a:pPr marL="16933">
              <a:spcBef>
                <a:spcPts val="133"/>
              </a:spcBef>
            </a:pPr>
            <a:r>
              <a:rPr spc="40" dirty="0">
                <a:solidFill>
                  <a:srgbClr val="595959"/>
                </a:solidFill>
                <a:latin typeface="Calibri"/>
                <a:cs typeface="Calibri"/>
              </a:rPr>
              <a:t>.</a:t>
            </a:r>
            <a:r>
              <a:rPr spc="33" dirty="0">
                <a:solidFill>
                  <a:srgbClr val="595959"/>
                </a:solidFill>
                <a:latin typeface="Calibri"/>
                <a:cs typeface="Calibri"/>
              </a:rPr>
              <a:t>c</a:t>
            </a:r>
            <a:r>
              <a:rPr spc="-20" dirty="0">
                <a:solidFill>
                  <a:srgbClr val="595959"/>
                </a:solidFill>
                <a:latin typeface="Calibri"/>
                <a:cs typeface="Calibri"/>
              </a:rPr>
              <a:t>l</a:t>
            </a:r>
            <a:r>
              <a:rPr spc="33" dirty="0">
                <a:solidFill>
                  <a:srgbClr val="595959"/>
                </a:solidFill>
                <a:latin typeface="Calibri"/>
                <a:cs typeface="Calibri"/>
              </a:rPr>
              <a:t>a</a:t>
            </a:r>
            <a:r>
              <a:rPr spc="-7" dirty="0">
                <a:solidFill>
                  <a:srgbClr val="595959"/>
                </a:solidFill>
                <a:latin typeface="Calibri"/>
                <a:cs typeface="Calibri"/>
              </a:rPr>
              <a:t>s</a:t>
            </a:r>
            <a:r>
              <a:rPr dirty="0">
                <a:solidFill>
                  <a:srgbClr val="595959"/>
                </a:solidFill>
                <a:latin typeface="Calibri"/>
                <a:cs typeface="Calibri"/>
              </a:rPr>
              <a:t>s</a:t>
            </a:r>
            <a:r>
              <a:rPr spc="-167" dirty="0">
                <a:solidFill>
                  <a:srgbClr val="595959"/>
                </a:solidFill>
                <a:latin typeface="Times New Roman"/>
                <a:cs typeface="Times New Roman"/>
              </a:rPr>
              <a:t> </a:t>
            </a:r>
            <a:r>
              <a:rPr spc="47" dirty="0">
                <a:solidFill>
                  <a:srgbClr val="595959"/>
                </a:solidFill>
                <a:latin typeface="Calibri"/>
                <a:cs typeface="Calibri"/>
              </a:rPr>
              <a:t>f</a:t>
            </a:r>
            <a:r>
              <a:rPr spc="-20" dirty="0">
                <a:solidFill>
                  <a:srgbClr val="595959"/>
                </a:solidFill>
                <a:latin typeface="Calibri"/>
                <a:cs typeface="Calibri"/>
              </a:rPr>
              <a:t>il</a:t>
            </a:r>
            <a:r>
              <a:rPr dirty="0">
                <a:solidFill>
                  <a:srgbClr val="595959"/>
                </a:solidFill>
                <a:latin typeface="Calibri"/>
                <a:cs typeface="Calibri"/>
              </a:rPr>
              <a:t>es</a:t>
            </a:r>
            <a:endParaRPr>
              <a:latin typeface="Calibri"/>
              <a:cs typeface="Calibri"/>
            </a:endParaRPr>
          </a:p>
        </p:txBody>
      </p:sp>
      <p:grpSp>
        <p:nvGrpSpPr>
          <p:cNvPr id="15" name="object 15"/>
          <p:cNvGrpSpPr/>
          <p:nvPr/>
        </p:nvGrpSpPr>
        <p:grpSpPr>
          <a:xfrm>
            <a:off x="3967193" y="4214742"/>
            <a:ext cx="964353" cy="1123525"/>
            <a:chOff x="2975394" y="3161056"/>
            <a:chExt cx="723265" cy="842644"/>
          </a:xfrm>
        </p:grpSpPr>
        <p:pic>
          <p:nvPicPr>
            <p:cNvPr id="16" name="object 16"/>
            <p:cNvPicPr/>
            <p:nvPr/>
          </p:nvPicPr>
          <p:blipFill>
            <a:blip r:embed="rId5" cstate="print"/>
            <a:stretch>
              <a:fillRect/>
            </a:stretch>
          </p:blipFill>
          <p:spPr>
            <a:xfrm>
              <a:off x="2975394" y="3295715"/>
              <a:ext cx="722734" cy="707487"/>
            </a:xfrm>
            <a:prstGeom prst="rect">
              <a:avLst/>
            </a:prstGeom>
          </p:spPr>
        </p:pic>
        <p:pic>
          <p:nvPicPr>
            <p:cNvPr id="17" name="object 17"/>
            <p:cNvPicPr/>
            <p:nvPr/>
          </p:nvPicPr>
          <p:blipFill>
            <a:blip r:embed="rId6" cstate="print"/>
            <a:stretch>
              <a:fillRect/>
            </a:stretch>
          </p:blipFill>
          <p:spPr>
            <a:xfrm>
              <a:off x="2987863" y="3161056"/>
              <a:ext cx="174193" cy="329793"/>
            </a:xfrm>
            <a:prstGeom prst="rect">
              <a:avLst/>
            </a:prstGeom>
          </p:spPr>
        </p:pic>
      </p:grpSp>
      <p:pic>
        <p:nvPicPr>
          <p:cNvPr id="18" name="object 18"/>
          <p:cNvPicPr/>
          <p:nvPr/>
        </p:nvPicPr>
        <p:blipFill>
          <a:blip r:embed="rId7" cstate="print"/>
          <a:stretch>
            <a:fillRect/>
          </a:stretch>
        </p:blipFill>
        <p:spPr>
          <a:xfrm>
            <a:off x="9193458" y="4343099"/>
            <a:ext cx="817652" cy="817652"/>
          </a:xfrm>
          <a:prstGeom prst="rect">
            <a:avLst/>
          </a:prstGeom>
        </p:spPr>
      </p:pic>
      <p:pic>
        <p:nvPicPr>
          <p:cNvPr id="19" name="object 19"/>
          <p:cNvPicPr/>
          <p:nvPr/>
        </p:nvPicPr>
        <p:blipFill>
          <a:blip r:embed="rId8" cstate="print"/>
          <a:stretch>
            <a:fillRect/>
          </a:stretch>
        </p:blipFill>
        <p:spPr>
          <a:xfrm>
            <a:off x="5628477" y="2823361"/>
            <a:ext cx="961408" cy="961408"/>
          </a:xfrm>
          <a:prstGeom prst="rect">
            <a:avLst/>
          </a:prstGeom>
        </p:spPr>
      </p:pic>
      <p:sp>
        <p:nvSpPr>
          <p:cNvPr id="20" name="object 20"/>
          <p:cNvSpPr/>
          <p:nvPr/>
        </p:nvSpPr>
        <p:spPr>
          <a:xfrm>
            <a:off x="5131979" y="4780105"/>
            <a:ext cx="1363133" cy="114300"/>
          </a:xfrm>
          <a:custGeom>
            <a:avLst/>
            <a:gdLst/>
            <a:ahLst/>
            <a:cxnLst/>
            <a:rect l="l" t="t" r="r" b="b"/>
            <a:pathLst>
              <a:path w="1022350" h="85725">
                <a:moveTo>
                  <a:pt x="114300" y="28575"/>
                </a:moveTo>
                <a:lnTo>
                  <a:pt x="0" y="28575"/>
                </a:lnTo>
                <a:lnTo>
                  <a:pt x="0" y="57150"/>
                </a:lnTo>
                <a:lnTo>
                  <a:pt x="114300" y="57150"/>
                </a:lnTo>
                <a:lnTo>
                  <a:pt x="114300" y="28575"/>
                </a:lnTo>
                <a:close/>
              </a:path>
              <a:path w="1022350" h="85725">
                <a:moveTo>
                  <a:pt x="314340" y="28575"/>
                </a:moveTo>
                <a:lnTo>
                  <a:pt x="200040" y="28575"/>
                </a:lnTo>
                <a:lnTo>
                  <a:pt x="200040" y="57150"/>
                </a:lnTo>
                <a:lnTo>
                  <a:pt x="314340" y="57150"/>
                </a:lnTo>
                <a:lnTo>
                  <a:pt x="314340" y="28575"/>
                </a:lnTo>
                <a:close/>
              </a:path>
              <a:path w="1022350" h="85725">
                <a:moveTo>
                  <a:pt x="514350" y="28575"/>
                </a:moveTo>
                <a:lnTo>
                  <a:pt x="400050" y="28575"/>
                </a:lnTo>
                <a:lnTo>
                  <a:pt x="400050" y="57150"/>
                </a:lnTo>
                <a:lnTo>
                  <a:pt x="514350" y="57150"/>
                </a:lnTo>
                <a:lnTo>
                  <a:pt x="514350" y="28575"/>
                </a:lnTo>
                <a:close/>
              </a:path>
              <a:path w="1022350" h="85725">
                <a:moveTo>
                  <a:pt x="714390" y="28575"/>
                </a:moveTo>
                <a:lnTo>
                  <a:pt x="600090" y="28575"/>
                </a:lnTo>
                <a:lnTo>
                  <a:pt x="600090" y="57150"/>
                </a:lnTo>
                <a:lnTo>
                  <a:pt x="714390" y="57150"/>
                </a:lnTo>
                <a:lnTo>
                  <a:pt x="714390" y="28575"/>
                </a:lnTo>
                <a:close/>
              </a:path>
              <a:path w="1022350" h="85725">
                <a:moveTo>
                  <a:pt x="914400" y="28575"/>
                </a:moveTo>
                <a:lnTo>
                  <a:pt x="800100" y="28575"/>
                </a:lnTo>
                <a:lnTo>
                  <a:pt x="800100" y="57150"/>
                </a:lnTo>
                <a:lnTo>
                  <a:pt x="914400" y="57150"/>
                </a:lnTo>
                <a:lnTo>
                  <a:pt x="914400" y="28575"/>
                </a:lnTo>
                <a:close/>
              </a:path>
              <a:path w="1022350" h="85725">
                <a:moveTo>
                  <a:pt x="936376" y="0"/>
                </a:moveTo>
                <a:lnTo>
                  <a:pt x="936376" y="85725"/>
                </a:lnTo>
                <a:lnTo>
                  <a:pt x="1022116" y="42934"/>
                </a:lnTo>
                <a:lnTo>
                  <a:pt x="936376" y="0"/>
                </a:lnTo>
                <a:close/>
              </a:path>
            </a:pathLst>
          </a:custGeom>
          <a:solidFill>
            <a:srgbClr val="006FC0"/>
          </a:solidFill>
        </p:spPr>
        <p:txBody>
          <a:bodyPr wrap="square" lIns="0" tIns="0" rIns="0" bIns="0" rtlCol="0"/>
          <a:lstStyle/>
          <a:p>
            <a:endParaRPr sz="2400"/>
          </a:p>
        </p:txBody>
      </p:sp>
      <p:grpSp>
        <p:nvGrpSpPr>
          <p:cNvPr id="21" name="object 21"/>
          <p:cNvGrpSpPr/>
          <p:nvPr/>
        </p:nvGrpSpPr>
        <p:grpSpPr>
          <a:xfrm>
            <a:off x="2137331" y="3409950"/>
            <a:ext cx="3200400" cy="805180"/>
            <a:chOff x="1602998" y="2557462"/>
            <a:chExt cx="2400300" cy="603885"/>
          </a:xfrm>
        </p:grpSpPr>
        <p:sp>
          <p:nvSpPr>
            <p:cNvPr id="22" name="object 22"/>
            <p:cNvSpPr/>
            <p:nvPr/>
          </p:nvSpPr>
          <p:spPr>
            <a:xfrm>
              <a:off x="1625345" y="2571750"/>
              <a:ext cx="2377440" cy="0"/>
            </a:xfrm>
            <a:custGeom>
              <a:avLst/>
              <a:gdLst/>
              <a:ahLst/>
              <a:cxnLst/>
              <a:rect l="l" t="t" r="r" b="b"/>
              <a:pathLst>
                <a:path w="2377440">
                  <a:moveTo>
                    <a:pt x="2377439" y="0"/>
                  </a:moveTo>
                  <a:lnTo>
                    <a:pt x="0" y="0"/>
                  </a:lnTo>
                </a:path>
              </a:pathLst>
            </a:custGeom>
            <a:ln w="28574">
              <a:solidFill>
                <a:srgbClr val="006FC0"/>
              </a:solidFill>
              <a:prstDash val="lgDash"/>
            </a:ln>
          </p:spPr>
          <p:txBody>
            <a:bodyPr wrap="square" lIns="0" tIns="0" rIns="0" bIns="0" rtlCol="0"/>
            <a:lstStyle/>
            <a:p>
              <a:endParaRPr sz="2400"/>
            </a:p>
          </p:txBody>
        </p:sp>
        <p:sp>
          <p:nvSpPr>
            <p:cNvPr id="23" name="object 23"/>
            <p:cNvSpPr/>
            <p:nvPr/>
          </p:nvSpPr>
          <p:spPr>
            <a:xfrm>
              <a:off x="1602998" y="2582798"/>
              <a:ext cx="85725" cy="578485"/>
            </a:xfrm>
            <a:custGeom>
              <a:avLst/>
              <a:gdLst/>
              <a:ahLst/>
              <a:cxnLst/>
              <a:rect l="l" t="t" r="r" b="b"/>
              <a:pathLst>
                <a:path w="85725" h="578485">
                  <a:moveTo>
                    <a:pt x="57150" y="0"/>
                  </a:moveTo>
                  <a:lnTo>
                    <a:pt x="28575" y="0"/>
                  </a:lnTo>
                  <a:lnTo>
                    <a:pt x="28575" y="114300"/>
                  </a:lnTo>
                  <a:lnTo>
                    <a:pt x="57150" y="114300"/>
                  </a:lnTo>
                  <a:lnTo>
                    <a:pt x="57150" y="0"/>
                  </a:lnTo>
                  <a:close/>
                </a:path>
                <a:path w="85725" h="578485">
                  <a:moveTo>
                    <a:pt x="57150" y="200025"/>
                  </a:moveTo>
                  <a:lnTo>
                    <a:pt x="28575" y="200025"/>
                  </a:lnTo>
                  <a:lnTo>
                    <a:pt x="28575" y="314325"/>
                  </a:lnTo>
                  <a:lnTo>
                    <a:pt x="57150" y="314325"/>
                  </a:lnTo>
                  <a:lnTo>
                    <a:pt x="57150" y="200025"/>
                  </a:lnTo>
                  <a:close/>
                </a:path>
                <a:path w="85725" h="578485">
                  <a:moveTo>
                    <a:pt x="28575" y="492501"/>
                  </a:moveTo>
                  <a:lnTo>
                    <a:pt x="0" y="492501"/>
                  </a:lnTo>
                  <a:lnTo>
                    <a:pt x="42790" y="578226"/>
                  </a:lnTo>
                  <a:lnTo>
                    <a:pt x="78533" y="506861"/>
                  </a:lnTo>
                  <a:lnTo>
                    <a:pt x="28575" y="506861"/>
                  </a:lnTo>
                  <a:lnTo>
                    <a:pt x="28575" y="492501"/>
                  </a:lnTo>
                  <a:close/>
                </a:path>
                <a:path w="85725" h="578485">
                  <a:moveTo>
                    <a:pt x="57150" y="400050"/>
                  </a:moveTo>
                  <a:lnTo>
                    <a:pt x="28575" y="400050"/>
                  </a:lnTo>
                  <a:lnTo>
                    <a:pt x="28575" y="506861"/>
                  </a:lnTo>
                  <a:lnTo>
                    <a:pt x="57150" y="506861"/>
                  </a:lnTo>
                  <a:lnTo>
                    <a:pt x="57150" y="400050"/>
                  </a:lnTo>
                  <a:close/>
                </a:path>
                <a:path w="85725" h="578485">
                  <a:moveTo>
                    <a:pt x="85725" y="492501"/>
                  </a:moveTo>
                  <a:lnTo>
                    <a:pt x="57150" y="492501"/>
                  </a:lnTo>
                  <a:lnTo>
                    <a:pt x="57150" y="506861"/>
                  </a:lnTo>
                  <a:lnTo>
                    <a:pt x="78533" y="506861"/>
                  </a:lnTo>
                  <a:lnTo>
                    <a:pt x="85725" y="492501"/>
                  </a:lnTo>
                  <a:close/>
                </a:path>
              </a:pathLst>
            </a:custGeom>
            <a:solidFill>
              <a:srgbClr val="006FC0"/>
            </a:solidFill>
          </p:spPr>
          <p:txBody>
            <a:bodyPr wrap="square" lIns="0" tIns="0" rIns="0" bIns="0" rtlCol="0"/>
            <a:lstStyle/>
            <a:p>
              <a:endParaRPr sz="2400"/>
            </a:p>
          </p:txBody>
        </p:sp>
      </p:grpSp>
      <p:sp>
        <p:nvSpPr>
          <p:cNvPr id="24" name="object 24"/>
          <p:cNvSpPr/>
          <p:nvPr/>
        </p:nvSpPr>
        <p:spPr>
          <a:xfrm>
            <a:off x="7921265" y="4780105"/>
            <a:ext cx="795020" cy="114300"/>
          </a:xfrm>
          <a:custGeom>
            <a:avLst/>
            <a:gdLst/>
            <a:ahLst/>
            <a:cxnLst/>
            <a:rect l="l" t="t" r="r" b="b"/>
            <a:pathLst>
              <a:path w="596265" h="85725">
                <a:moveTo>
                  <a:pt x="114300" y="28575"/>
                </a:moveTo>
                <a:lnTo>
                  <a:pt x="0" y="28575"/>
                </a:lnTo>
                <a:lnTo>
                  <a:pt x="0" y="57150"/>
                </a:lnTo>
                <a:lnTo>
                  <a:pt x="114300" y="57150"/>
                </a:lnTo>
                <a:lnTo>
                  <a:pt x="114300" y="28575"/>
                </a:lnTo>
                <a:close/>
              </a:path>
              <a:path w="596265" h="85725">
                <a:moveTo>
                  <a:pt x="314309" y="28575"/>
                </a:moveTo>
                <a:lnTo>
                  <a:pt x="200009" y="28575"/>
                </a:lnTo>
                <a:lnTo>
                  <a:pt x="200009" y="57150"/>
                </a:lnTo>
                <a:lnTo>
                  <a:pt x="314309" y="57150"/>
                </a:lnTo>
                <a:lnTo>
                  <a:pt x="314309" y="28575"/>
                </a:lnTo>
                <a:close/>
              </a:path>
              <a:path w="596265" h="85725">
                <a:moveTo>
                  <a:pt x="510265" y="0"/>
                </a:moveTo>
                <a:lnTo>
                  <a:pt x="510265" y="85725"/>
                </a:lnTo>
                <a:lnTo>
                  <a:pt x="567521" y="57150"/>
                </a:lnTo>
                <a:lnTo>
                  <a:pt x="514350" y="57150"/>
                </a:lnTo>
                <a:lnTo>
                  <a:pt x="514350" y="28575"/>
                </a:lnTo>
                <a:lnTo>
                  <a:pt x="567330" y="28575"/>
                </a:lnTo>
                <a:lnTo>
                  <a:pt x="510265" y="0"/>
                </a:lnTo>
                <a:close/>
              </a:path>
              <a:path w="596265" h="85725">
                <a:moveTo>
                  <a:pt x="510265" y="28575"/>
                </a:moveTo>
                <a:lnTo>
                  <a:pt x="400050" y="28575"/>
                </a:lnTo>
                <a:lnTo>
                  <a:pt x="400050" y="57150"/>
                </a:lnTo>
                <a:lnTo>
                  <a:pt x="510265" y="57150"/>
                </a:lnTo>
                <a:lnTo>
                  <a:pt x="510265" y="28575"/>
                </a:lnTo>
                <a:close/>
              </a:path>
              <a:path w="596265" h="85725">
                <a:moveTo>
                  <a:pt x="567330" y="28575"/>
                </a:moveTo>
                <a:lnTo>
                  <a:pt x="514350" y="28575"/>
                </a:lnTo>
                <a:lnTo>
                  <a:pt x="514350" y="57150"/>
                </a:lnTo>
                <a:lnTo>
                  <a:pt x="567521" y="57150"/>
                </a:lnTo>
                <a:lnTo>
                  <a:pt x="596005" y="42934"/>
                </a:lnTo>
                <a:lnTo>
                  <a:pt x="567330" y="28575"/>
                </a:lnTo>
                <a:close/>
              </a:path>
            </a:pathLst>
          </a:custGeom>
          <a:solidFill>
            <a:srgbClr val="006FC0"/>
          </a:solidFill>
        </p:spPr>
        <p:txBody>
          <a:bodyPr wrap="square" lIns="0" tIns="0" rIns="0" bIns="0" rtlCol="0"/>
          <a:lstStyle/>
          <a:p>
            <a:endParaRPr sz="2400"/>
          </a:p>
        </p:txBody>
      </p:sp>
      <p:grpSp>
        <p:nvGrpSpPr>
          <p:cNvPr id="25" name="object 25"/>
          <p:cNvGrpSpPr/>
          <p:nvPr/>
        </p:nvGrpSpPr>
        <p:grpSpPr>
          <a:xfrm>
            <a:off x="6855643" y="3371928"/>
            <a:ext cx="2911687" cy="684107"/>
            <a:chOff x="5141732" y="2528946"/>
            <a:chExt cx="2183765" cy="513080"/>
          </a:xfrm>
        </p:grpSpPr>
        <p:sp>
          <p:nvSpPr>
            <p:cNvPr id="26" name="object 26"/>
            <p:cNvSpPr/>
            <p:nvPr/>
          </p:nvSpPr>
          <p:spPr>
            <a:xfrm>
              <a:off x="7310749" y="2571750"/>
              <a:ext cx="0" cy="470534"/>
            </a:xfrm>
            <a:custGeom>
              <a:avLst/>
              <a:gdLst/>
              <a:ahLst/>
              <a:cxnLst/>
              <a:rect l="l" t="t" r="r" b="b"/>
              <a:pathLst>
                <a:path h="470535">
                  <a:moveTo>
                    <a:pt x="0" y="470022"/>
                  </a:moveTo>
                  <a:lnTo>
                    <a:pt x="0" y="0"/>
                  </a:lnTo>
                </a:path>
              </a:pathLst>
            </a:custGeom>
            <a:ln w="28574">
              <a:solidFill>
                <a:srgbClr val="006FC0"/>
              </a:solidFill>
              <a:prstDash val="lgDash"/>
            </a:ln>
          </p:spPr>
          <p:txBody>
            <a:bodyPr wrap="square" lIns="0" tIns="0" rIns="0" bIns="0" rtlCol="0"/>
            <a:lstStyle/>
            <a:p>
              <a:endParaRPr sz="2400"/>
            </a:p>
          </p:txBody>
        </p:sp>
        <p:sp>
          <p:nvSpPr>
            <p:cNvPr id="27" name="object 27"/>
            <p:cNvSpPr/>
            <p:nvPr/>
          </p:nvSpPr>
          <p:spPr>
            <a:xfrm>
              <a:off x="5141732" y="2528946"/>
              <a:ext cx="2169160" cy="85725"/>
            </a:xfrm>
            <a:custGeom>
              <a:avLst/>
              <a:gdLst/>
              <a:ahLst/>
              <a:cxnLst/>
              <a:rect l="l" t="t" r="r" b="b"/>
              <a:pathLst>
                <a:path w="2169159" h="85725">
                  <a:moveTo>
                    <a:pt x="2169017" y="28456"/>
                  </a:moveTo>
                  <a:lnTo>
                    <a:pt x="2054717" y="28456"/>
                  </a:lnTo>
                  <a:lnTo>
                    <a:pt x="2054717" y="57031"/>
                  </a:lnTo>
                  <a:lnTo>
                    <a:pt x="2169017" y="57031"/>
                  </a:lnTo>
                  <a:lnTo>
                    <a:pt x="2169017" y="28456"/>
                  </a:lnTo>
                  <a:close/>
                </a:path>
                <a:path w="2169159" h="85725">
                  <a:moveTo>
                    <a:pt x="1969008" y="28456"/>
                  </a:moveTo>
                  <a:lnTo>
                    <a:pt x="1854708" y="28456"/>
                  </a:lnTo>
                  <a:lnTo>
                    <a:pt x="1854708" y="57031"/>
                  </a:lnTo>
                  <a:lnTo>
                    <a:pt x="1969008" y="57031"/>
                  </a:lnTo>
                  <a:lnTo>
                    <a:pt x="1969008" y="28456"/>
                  </a:lnTo>
                  <a:close/>
                </a:path>
                <a:path w="2169159" h="85725">
                  <a:moveTo>
                    <a:pt x="1768967" y="28456"/>
                  </a:moveTo>
                  <a:lnTo>
                    <a:pt x="1654667" y="28456"/>
                  </a:lnTo>
                  <a:lnTo>
                    <a:pt x="1654667" y="57031"/>
                  </a:lnTo>
                  <a:lnTo>
                    <a:pt x="1768967" y="57031"/>
                  </a:lnTo>
                  <a:lnTo>
                    <a:pt x="1768967" y="28456"/>
                  </a:lnTo>
                  <a:close/>
                </a:path>
                <a:path w="2169159" h="85725">
                  <a:moveTo>
                    <a:pt x="1568958" y="28456"/>
                  </a:moveTo>
                  <a:lnTo>
                    <a:pt x="1454658" y="28456"/>
                  </a:lnTo>
                  <a:lnTo>
                    <a:pt x="1454658" y="57031"/>
                  </a:lnTo>
                  <a:lnTo>
                    <a:pt x="1568958" y="57031"/>
                  </a:lnTo>
                  <a:lnTo>
                    <a:pt x="1568958" y="28456"/>
                  </a:lnTo>
                  <a:close/>
                </a:path>
                <a:path w="2169159" h="85725">
                  <a:moveTo>
                    <a:pt x="1368917" y="28456"/>
                  </a:moveTo>
                  <a:lnTo>
                    <a:pt x="1254617" y="28456"/>
                  </a:lnTo>
                  <a:lnTo>
                    <a:pt x="1254617" y="57031"/>
                  </a:lnTo>
                  <a:lnTo>
                    <a:pt x="1368917" y="57031"/>
                  </a:lnTo>
                  <a:lnTo>
                    <a:pt x="1368917" y="28456"/>
                  </a:lnTo>
                  <a:close/>
                </a:path>
                <a:path w="2169159" h="85725">
                  <a:moveTo>
                    <a:pt x="1168908" y="28456"/>
                  </a:moveTo>
                  <a:lnTo>
                    <a:pt x="1054608" y="28456"/>
                  </a:lnTo>
                  <a:lnTo>
                    <a:pt x="1054608" y="57031"/>
                  </a:lnTo>
                  <a:lnTo>
                    <a:pt x="1168908" y="57031"/>
                  </a:lnTo>
                  <a:lnTo>
                    <a:pt x="1168908" y="28456"/>
                  </a:lnTo>
                  <a:close/>
                </a:path>
                <a:path w="2169159" h="85725">
                  <a:moveTo>
                    <a:pt x="968867" y="28456"/>
                  </a:moveTo>
                  <a:lnTo>
                    <a:pt x="854567" y="28456"/>
                  </a:lnTo>
                  <a:lnTo>
                    <a:pt x="854567" y="57031"/>
                  </a:lnTo>
                  <a:lnTo>
                    <a:pt x="968867" y="57031"/>
                  </a:lnTo>
                  <a:lnTo>
                    <a:pt x="968867" y="28456"/>
                  </a:lnTo>
                  <a:close/>
                </a:path>
                <a:path w="2169159" h="85725">
                  <a:moveTo>
                    <a:pt x="768858" y="28456"/>
                  </a:moveTo>
                  <a:lnTo>
                    <a:pt x="654558" y="28456"/>
                  </a:lnTo>
                  <a:lnTo>
                    <a:pt x="654558" y="57031"/>
                  </a:lnTo>
                  <a:lnTo>
                    <a:pt x="768858" y="57031"/>
                  </a:lnTo>
                  <a:lnTo>
                    <a:pt x="768858" y="28456"/>
                  </a:lnTo>
                  <a:close/>
                </a:path>
                <a:path w="2169159" h="85725">
                  <a:moveTo>
                    <a:pt x="568817" y="28456"/>
                  </a:moveTo>
                  <a:lnTo>
                    <a:pt x="454517" y="28456"/>
                  </a:lnTo>
                  <a:lnTo>
                    <a:pt x="454517" y="57031"/>
                  </a:lnTo>
                  <a:lnTo>
                    <a:pt x="568817" y="57031"/>
                  </a:lnTo>
                  <a:lnTo>
                    <a:pt x="568817" y="28456"/>
                  </a:lnTo>
                  <a:close/>
                </a:path>
                <a:path w="2169159" h="85725">
                  <a:moveTo>
                    <a:pt x="368808" y="28456"/>
                  </a:moveTo>
                  <a:lnTo>
                    <a:pt x="254508" y="28456"/>
                  </a:lnTo>
                  <a:lnTo>
                    <a:pt x="254508" y="57031"/>
                  </a:lnTo>
                  <a:lnTo>
                    <a:pt x="368808" y="57031"/>
                  </a:lnTo>
                  <a:lnTo>
                    <a:pt x="368808" y="28456"/>
                  </a:lnTo>
                  <a:close/>
                </a:path>
                <a:path w="2169159" h="85725">
                  <a:moveTo>
                    <a:pt x="85709" y="0"/>
                  </a:moveTo>
                  <a:lnTo>
                    <a:pt x="0" y="42803"/>
                  </a:lnTo>
                  <a:lnTo>
                    <a:pt x="85709" y="85725"/>
                  </a:lnTo>
                  <a:lnTo>
                    <a:pt x="85709" y="57150"/>
                  </a:lnTo>
                  <a:lnTo>
                    <a:pt x="71350" y="57150"/>
                  </a:lnTo>
                  <a:lnTo>
                    <a:pt x="71350" y="28575"/>
                  </a:lnTo>
                  <a:lnTo>
                    <a:pt x="85709" y="28575"/>
                  </a:lnTo>
                  <a:lnTo>
                    <a:pt x="85709" y="0"/>
                  </a:lnTo>
                  <a:close/>
                </a:path>
                <a:path w="2169159" h="85725">
                  <a:moveTo>
                    <a:pt x="85709" y="28575"/>
                  </a:moveTo>
                  <a:lnTo>
                    <a:pt x="71350" y="28575"/>
                  </a:lnTo>
                  <a:lnTo>
                    <a:pt x="71350" y="57150"/>
                  </a:lnTo>
                  <a:lnTo>
                    <a:pt x="85709" y="57150"/>
                  </a:lnTo>
                  <a:lnTo>
                    <a:pt x="85709" y="28575"/>
                  </a:lnTo>
                  <a:close/>
                </a:path>
                <a:path w="2169159" h="85725">
                  <a:moveTo>
                    <a:pt x="168767" y="28575"/>
                  </a:moveTo>
                  <a:lnTo>
                    <a:pt x="85709" y="28575"/>
                  </a:lnTo>
                  <a:lnTo>
                    <a:pt x="85709" y="57150"/>
                  </a:lnTo>
                  <a:lnTo>
                    <a:pt x="168767" y="57150"/>
                  </a:lnTo>
                  <a:lnTo>
                    <a:pt x="168767" y="28575"/>
                  </a:lnTo>
                  <a:close/>
                </a:path>
              </a:pathLst>
            </a:custGeom>
            <a:solidFill>
              <a:srgbClr val="006FC0"/>
            </a:solidFill>
          </p:spPr>
          <p:txBody>
            <a:bodyPr wrap="square" lIns="0" tIns="0" rIns="0" bIns="0" rtlCol="0"/>
            <a:lstStyle/>
            <a:p>
              <a:endParaRPr sz="2400"/>
            </a:p>
          </p:txBody>
        </p:sp>
      </p:grpSp>
      <p:sp>
        <p:nvSpPr>
          <p:cNvPr id="28" name="object 28"/>
          <p:cNvSpPr txBox="1"/>
          <p:nvPr/>
        </p:nvSpPr>
        <p:spPr>
          <a:xfrm>
            <a:off x="5622210" y="3828200"/>
            <a:ext cx="900007" cy="294097"/>
          </a:xfrm>
          <a:prstGeom prst="rect">
            <a:avLst/>
          </a:prstGeom>
        </p:spPr>
        <p:txBody>
          <a:bodyPr vert="horz" wrap="square" lIns="0" tIns="16933" rIns="0" bIns="0" rtlCol="0">
            <a:spAutoFit/>
          </a:bodyPr>
          <a:lstStyle/>
          <a:p>
            <a:pPr marL="16933">
              <a:spcBef>
                <a:spcPts val="133"/>
              </a:spcBef>
            </a:pPr>
            <a:r>
              <a:rPr spc="-7" dirty="0">
                <a:solidFill>
                  <a:srgbClr val="595959"/>
                </a:solidFill>
                <a:latin typeface="Calibri"/>
                <a:cs typeface="Calibri"/>
              </a:rPr>
              <a:t>Directory</a:t>
            </a:r>
            <a:endParaRPr>
              <a:latin typeface="Calibri"/>
              <a:cs typeface="Calibri"/>
            </a:endParaRPr>
          </a:p>
        </p:txBody>
      </p:sp>
      <p:pic>
        <p:nvPicPr>
          <p:cNvPr id="29" name="object 29"/>
          <p:cNvPicPr/>
          <p:nvPr/>
        </p:nvPicPr>
        <p:blipFill>
          <a:blip r:embed="rId9" cstate="print"/>
          <a:stretch>
            <a:fillRect/>
          </a:stretch>
        </p:blipFill>
        <p:spPr>
          <a:xfrm>
            <a:off x="6817685" y="4478410"/>
            <a:ext cx="763844" cy="763844"/>
          </a:xfrm>
          <a:prstGeom prst="rect">
            <a:avLst/>
          </a:prstGeom>
        </p:spPr>
      </p:pic>
      <p:sp>
        <p:nvSpPr>
          <p:cNvPr id="30" name="object 30"/>
          <p:cNvSpPr txBox="1"/>
          <p:nvPr/>
        </p:nvSpPr>
        <p:spPr>
          <a:xfrm>
            <a:off x="6608238" y="5444071"/>
            <a:ext cx="1170092" cy="294097"/>
          </a:xfrm>
          <a:prstGeom prst="rect">
            <a:avLst/>
          </a:prstGeom>
        </p:spPr>
        <p:txBody>
          <a:bodyPr vert="horz" wrap="square" lIns="0" tIns="16933" rIns="0" bIns="0" rtlCol="0">
            <a:spAutoFit/>
          </a:bodyPr>
          <a:lstStyle/>
          <a:p>
            <a:pPr marL="16933">
              <a:spcBef>
                <a:spcPts val="133"/>
              </a:spcBef>
            </a:pPr>
            <a:r>
              <a:rPr spc="33" dirty="0">
                <a:solidFill>
                  <a:srgbClr val="595959"/>
                </a:solidFill>
                <a:latin typeface="Calibri"/>
                <a:cs typeface="Calibri"/>
              </a:rPr>
              <a:t>C</a:t>
            </a:r>
            <a:r>
              <a:rPr spc="47" dirty="0">
                <a:solidFill>
                  <a:srgbClr val="595959"/>
                </a:solidFill>
                <a:latin typeface="Calibri"/>
                <a:cs typeface="Calibri"/>
              </a:rPr>
              <a:t>o</a:t>
            </a:r>
            <a:r>
              <a:rPr spc="-47" dirty="0">
                <a:solidFill>
                  <a:srgbClr val="595959"/>
                </a:solidFill>
                <a:latin typeface="Calibri"/>
                <a:cs typeface="Calibri"/>
              </a:rPr>
              <a:t>m</a:t>
            </a:r>
            <a:r>
              <a:rPr spc="-53" dirty="0">
                <a:solidFill>
                  <a:srgbClr val="595959"/>
                </a:solidFill>
                <a:latin typeface="Calibri"/>
                <a:cs typeface="Calibri"/>
              </a:rPr>
              <a:t>p</a:t>
            </a:r>
            <a:r>
              <a:rPr spc="-20" dirty="0">
                <a:solidFill>
                  <a:srgbClr val="595959"/>
                </a:solidFill>
                <a:latin typeface="Calibri"/>
                <a:cs typeface="Calibri"/>
              </a:rPr>
              <a:t>il</a:t>
            </a:r>
            <a:r>
              <a:rPr spc="33" dirty="0">
                <a:solidFill>
                  <a:srgbClr val="595959"/>
                </a:solidFill>
                <a:latin typeface="Calibri"/>
                <a:cs typeface="Calibri"/>
              </a:rPr>
              <a:t>a</a:t>
            </a:r>
            <a:r>
              <a:rPr dirty="0">
                <a:solidFill>
                  <a:srgbClr val="595959"/>
                </a:solidFill>
                <a:latin typeface="Calibri"/>
                <a:cs typeface="Calibri"/>
              </a:rPr>
              <a:t>t</a:t>
            </a:r>
            <a:r>
              <a:rPr spc="-20" dirty="0">
                <a:solidFill>
                  <a:srgbClr val="595959"/>
                </a:solidFill>
                <a:latin typeface="Calibri"/>
                <a:cs typeface="Calibri"/>
              </a:rPr>
              <a:t>i</a:t>
            </a:r>
            <a:r>
              <a:rPr spc="47" dirty="0">
                <a:solidFill>
                  <a:srgbClr val="595959"/>
                </a:solidFill>
                <a:latin typeface="Calibri"/>
                <a:cs typeface="Calibri"/>
              </a:rPr>
              <a:t>o</a:t>
            </a:r>
            <a:r>
              <a:rPr dirty="0">
                <a:solidFill>
                  <a:srgbClr val="595959"/>
                </a:solidFill>
                <a:latin typeface="Calibri"/>
                <a:cs typeface="Calibri"/>
              </a:rPr>
              <a:t>n</a:t>
            </a:r>
            <a:endParaRPr>
              <a:latin typeface="Calibri"/>
              <a:cs typeface="Calibri"/>
            </a:endParaRPr>
          </a:p>
        </p:txBody>
      </p:sp>
      <p:sp>
        <p:nvSpPr>
          <p:cNvPr id="32" name="object 32"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
        <p:nvSpPr>
          <p:cNvPr id="31" name="object 31"/>
          <p:cNvSpPr txBox="1"/>
          <p:nvPr/>
        </p:nvSpPr>
        <p:spPr>
          <a:xfrm>
            <a:off x="6962489" y="3089573"/>
            <a:ext cx="2695785" cy="247141"/>
          </a:xfrm>
          <a:prstGeom prst="rect">
            <a:avLst/>
          </a:prstGeom>
        </p:spPr>
        <p:txBody>
          <a:bodyPr vert="horz" wrap="square" lIns="0" tIns="21167" rIns="0" bIns="0" rtlCol="0">
            <a:spAutoFit/>
          </a:bodyPr>
          <a:lstStyle/>
          <a:p>
            <a:pPr marL="16933">
              <a:spcBef>
                <a:spcPts val="167"/>
              </a:spcBef>
            </a:pPr>
            <a:r>
              <a:rPr sz="1467" spc="20" dirty="0">
                <a:solidFill>
                  <a:srgbClr val="595959"/>
                </a:solidFill>
                <a:latin typeface="Calibri"/>
                <a:cs typeface="Calibri"/>
              </a:rPr>
              <a:t>S</a:t>
            </a:r>
            <a:r>
              <a:rPr sz="1467" spc="13" dirty="0">
                <a:solidFill>
                  <a:srgbClr val="595959"/>
                </a:solidFill>
                <a:latin typeface="Calibri"/>
                <a:cs typeface="Calibri"/>
              </a:rPr>
              <a:t>to</a:t>
            </a:r>
            <a:r>
              <a:rPr sz="1467" spc="-20" dirty="0">
                <a:solidFill>
                  <a:srgbClr val="595959"/>
                </a:solidFill>
                <a:latin typeface="Calibri"/>
                <a:cs typeface="Calibri"/>
              </a:rPr>
              <a:t>r</a:t>
            </a:r>
            <a:r>
              <a:rPr sz="1467" spc="60" dirty="0">
                <a:solidFill>
                  <a:srgbClr val="595959"/>
                </a:solidFill>
                <a:latin typeface="Calibri"/>
                <a:cs typeface="Calibri"/>
              </a:rPr>
              <a:t>e</a:t>
            </a:r>
            <a:r>
              <a:rPr sz="1467" spc="13" dirty="0">
                <a:solidFill>
                  <a:srgbClr val="595959"/>
                </a:solidFill>
                <a:latin typeface="Calibri"/>
                <a:cs typeface="Calibri"/>
              </a:rPr>
              <a:t>s</a:t>
            </a:r>
            <a:r>
              <a:rPr sz="1467" spc="-160" dirty="0">
                <a:solidFill>
                  <a:srgbClr val="595959"/>
                </a:solidFill>
                <a:latin typeface="Times New Roman"/>
                <a:cs typeface="Times New Roman"/>
              </a:rPr>
              <a:t> </a:t>
            </a:r>
            <a:r>
              <a:rPr sz="1467" spc="20" dirty="0">
                <a:solidFill>
                  <a:srgbClr val="595959"/>
                </a:solidFill>
                <a:latin typeface="Calibri"/>
                <a:cs typeface="Calibri"/>
              </a:rPr>
              <a:t>.</a:t>
            </a:r>
            <a:r>
              <a:rPr sz="1467" spc="-27" dirty="0">
                <a:solidFill>
                  <a:srgbClr val="595959"/>
                </a:solidFill>
                <a:latin typeface="Calibri"/>
                <a:cs typeface="Calibri"/>
              </a:rPr>
              <a:t>c</a:t>
            </a:r>
            <a:r>
              <a:rPr sz="1467" spc="60" dirty="0">
                <a:solidFill>
                  <a:srgbClr val="595959"/>
                </a:solidFill>
                <a:latin typeface="Calibri"/>
                <a:cs typeface="Calibri"/>
              </a:rPr>
              <a:t>l</a:t>
            </a:r>
            <a:r>
              <a:rPr sz="1467" spc="-7" dirty="0">
                <a:solidFill>
                  <a:srgbClr val="595959"/>
                </a:solidFill>
                <a:latin typeface="Calibri"/>
                <a:cs typeface="Calibri"/>
              </a:rPr>
              <a:t>a</a:t>
            </a:r>
            <a:r>
              <a:rPr sz="1467" spc="20" dirty="0">
                <a:solidFill>
                  <a:srgbClr val="595959"/>
                </a:solidFill>
                <a:latin typeface="Calibri"/>
                <a:cs typeface="Calibri"/>
              </a:rPr>
              <a:t>s</a:t>
            </a:r>
            <a:r>
              <a:rPr sz="1467" spc="13" dirty="0">
                <a:solidFill>
                  <a:srgbClr val="595959"/>
                </a:solidFill>
                <a:latin typeface="Calibri"/>
                <a:cs typeface="Calibri"/>
              </a:rPr>
              <a:t>s</a:t>
            </a:r>
            <a:r>
              <a:rPr sz="1467" spc="-160" dirty="0">
                <a:solidFill>
                  <a:srgbClr val="595959"/>
                </a:solidFill>
                <a:latin typeface="Times New Roman"/>
                <a:cs typeface="Times New Roman"/>
              </a:rPr>
              <a:t> </a:t>
            </a:r>
            <a:r>
              <a:rPr sz="1467" spc="47" dirty="0">
                <a:solidFill>
                  <a:srgbClr val="595959"/>
                </a:solidFill>
                <a:latin typeface="Calibri"/>
                <a:cs typeface="Calibri"/>
              </a:rPr>
              <a:t>f</a:t>
            </a:r>
            <a:r>
              <a:rPr sz="1467" spc="60" dirty="0">
                <a:solidFill>
                  <a:srgbClr val="595959"/>
                </a:solidFill>
                <a:latin typeface="Calibri"/>
                <a:cs typeface="Calibri"/>
              </a:rPr>
              <a:t>ile</a:t>
            </a:r>
            <a:r>
              <a:rPr sz="1467" spc="13" dirty="0">
                <a:solidFill>
                  <a:srgbClr val="595959"/>
                </a:solidFill>
                <a:latin typeface="Calibri"/>
                <a:cs typeface="Calibri"/>
              </a:rPr>
              <a:t>s</a:t>
            </a:r>
            <a:r>
              <a:rPr sz="1467" spc="-160" dirty="0">
                <a:solidFill>
                  <a:srgbClr val="595959"/>
                </a:solidFill>
                <a:latin typeface="Times New Roman"/>
                <a:cs typeface="Times New Roman"/>
              </a:rPr>
              <a:t> </a:t>
            </a:r>
            <a:r>
              <a:rPr sz="1467" spc="60" dirty="0">
                <a:solidFill>
                  <a:srgbClr val="595959"/>
                </a:solidFill>
                <a:latin typeface="Calibri"/>
                <a:cs typeface="Calibri"/>
              </a:rPr>
              <a:t>i</a:t>
            </a:r>
            <a:r>
              <a:rPr sz="1467" spc="20" dirty="0">
                <a:solidFill>
                  <a:srgbClr val="595959"/>
                </a:solidFill>
                <a:latin typeface="Calibri"/>
                <a:cs typeface="Calibri"/>
              </a:rPr>
              <a:t>n</a:t>
            </a:r>
            <a:r>
              <a:rPr sz="1467" spc="13" dirty="0">
                <a:solidFill>
                  <a:srgbClr val="595959"/>
                </a:solidFill>
                <a:latin typeface="Calibri"/>
                <a:cs typeface="Calibri"/>
              </a:rPr>
              <a:t>to</a:t>
            </a:r>
            <a:r>
              <a:rPr sz="1467" spc="-167" dirty="0">
                <a:solidFill>
                  <a:srgbClr val="595959"/>
                </a:solidFill>
                <a:latin typeface="Times New Roman"/>
                <a:cs typeface="Times New Roman"/>
              </a:rPr>
              <a:t> </a:t>
            </a:r>
            <a:r>
              <a:rPr sz="1467" spc="13" dirty="0">
                <a:solidFill>
                  <a:srgbClr val="595959"/>
                </a:solidFill>
                <a:latin typeface="Calibri"/>
                <a:cs typeface="Calibri"/>
              </a:rPr>
              <a:t>the</a:t>
            </a:r>
            <a:r>
              <a:rPr sz="1467" spc="-120" dirty="0">
                <a:solidFill>
                  <a:srgbClr val="595959"/>
                </a:solidFill>
                <a:latin typeface="Times New Roman"/>
                <a:cs typeface="Times New Roman"/>
              </a:rPr>
              <a:t> </a:t>
            </a:r>
            <a:r>
              <a:rPr sz="1467" spc="20" dirty="0">
                <a:solidFill>
                  <a:srgbClr val="595959"/>
                </a:solidFill>
                <a:latin typeface="Calibri"/>
                <a:cs typeface="Calibri"/>
              </a:rPr>
              <a:t>d</a:t>
            </a:r>
            <a:r>
              <a:rPr sz="1467" spc="60" dirty="0">
                <a:solidFill>
                  <a:srgbClr val="595959"/>
                </a:solidFill>
                <a:latin typeface="Calibri"/>
                <a:cs typeface="Calibri"/>
              </a:rPr>
              <a:t>i</a:t>
            </a:r>
            <a:r>
              <a:rPr sz="1467" spc="-20" dirty="0">
                <a:solidFill>
                  <a:srgbClr val="595959"/>
                </a:solidFill>
                <a:latin typeface="Calibri"/>
                <a:cs typeface="Calibri"/>
              </a:rPr>
              <a:t>r</a:t>
            </a:r>
            <a:r>
              <a:rPr sz="1467" spc="-40" dirty="0">
                <a:solidFill>
                  <a:srgbClr val="595959"/>
                </a:solidFill>
                <a:latin typeface="Calibri"/>
                <a:cs typeface="Calibri"/>
              </a:rPr>
              <a:t>e</a:t>
            </a:r>
            <a:r>
              <a:rPr sz="1467" spc="-27" dirty="0">
                <a:solidFill>
                  <a:srgbClr val="595959"/>
                </a:solidFill>
                <a:latin typeface="Calibri"/>
                <a:cs typeface="Calibri"/>
              </a:rPr>
              <a:t>c</a:t>
            </a:r>
            <a:r>
              <a:rPr sz="1467" spc="13" dirty="0">
                <a:solidFill>
                  <a:srgbClr val="595959"/>
                </a:solidFill>
                <a:latin typeface="Calibri"/>
                <a:cs typeface="Calibri"/>
              </a:rPr>
              <a:t>to</a:t>
            </a:r>
            <a:r>
              <a:rPr sz="1467" spc="-20" dirty="0">
                <a:solidFill>
                  <a:srgbClr val="595959"/>
                </a:solidFill>
                <a:latin typeface="Calibri"/>
                <a:cs typeface="Calibri"/>
              </a:rPr>
              <a:t>r</a:t>
            </a:r>
            <a:r>
              <a:rPr sz="1467" spc="13" dirty="0">
                <a:solidFill>
                  <a:srgbClr val="595959"/>
                </a:solidFill>
                <a:latin typeface="Calibri"/>
                <a:cs typeface="Calibri"/>
              </a:rPr>
              <a:t>y</a:t>
            </a:r>
            <a:endParaRPr sz="1467">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6067E-012A-4F82-8E1E-F675B8898C64}"/>
              </a:ext>
            </a:extLst>
          </p:cNvPr>
          <p:cNvSpPr>
            <a:spLocks noGrp="1"/>
          </p:cNvSpPr>
          <p:nvPr>
            <p:ph type="title"/>
          </p:nvPr>
        </p:nvSpPr>
        <p:spPr>
          <a:xfrm>
            <a:off x="838200" y="843008"/>
            <a:ext cx="10509504" cy="1076914"/>
          </a:xfrm>
        </p:spPr>
        <p:txBody>
          <a:bodyPr anchor="ctr">
            <a:normAutofit/>
          </a:bodyPr>
          <a:lstStyle/>
          <a:p>
            <a:r>
              <a:rPr lang="en-US" sz="3400" b="1" dirty="0"/>
              <a:t>Build Tools</a:t>
            </a:r>
            <a:br>
              <a:rPr lang="en-US" sz="3400" dirty="0"/>
            </a:br>
            <a:endParaRPr lang="en-US" sz="3400" dirty="0"/>
          </a:p>
        </p:txBody>
      </p:sp>
      <p:sp>
        <p:nvSpPr>
          <p:cNvPr id="20" name="Rectangle 1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87C252B-A7FC-43D0-B76C-D4DEB118CE09}"/>
              </a:ext>
            </a:extLst>
          </p:cNvPr>
          <p:cNvGraphicFramePr>
            <a:graphicFrameLocks noGrp="1"/>
          </p:cNvGraphicFramePr>
          <p:nvPr>
            <p:ph idx="1"/>
            <p:extLst>
              <p:ext uri="{D42A27DB-BD31-4B8C-83A1-F6EECF244321}">
                <p14:modId xmlns:p14="http://schemas.microsoft.com/office/powerpoint/2010/main" val="37094773"/>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150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90825" y="3981377"/>
            <a:ext cx="1120987" cy="1116753"/>
            <a:chOff x="5318119" y="2986032"/>
            <a:chExt cx="840740" cy="837565"/>
          </a:xfrm>
        </p:grpSpPr>
        <p:pic>
          <p:nvPicPr>
            <p:cNvPr id="3" name="object 3"/>
            <p:cNvPicPr/>
            <p:nvPr/>
          </p:nvPicPr>
          <p:blipFill>
            <a:blip r:embed="rId2" cstate="print"/>
            <a:stretch>
              <a:fillRect/>
            </a:stretch>
          </p:blipFill>
          <p:spPr>
            <a:xfrm>
              <a:off x="5318119" y="2986032"/>
              <a:ext cx="840357" cy="837302"/>
            </a:xfrm>
            <a:prstGeom prst="rect">
              <a:avLst/>
            </a:prstGeom>
          </p:spPr>
        </p:pic>
        <p:pic>
          <p:nvPicPr>
            <p:cNvPr id="4" name="object 4"/>
            <p:cNvPicPr/>
            <p:nvPr/>
          </p:nvPicPr>
          <p:blipFill>
            <a:blip r:embed="rId3" cstate="print"/>
            <a:stretch>
              <a:fillRect/>
            </a:stretch>
          </p:blipFill>
          <p:spPr>
            <a:xfrm>
              <a:off x="5558028" y="3259951"/>
              <a:ext cx="360691" cy="360691"/>
            </a:xfrm>
            <a:prstGeom prst="rect">
              <a:avLst/>
            </a:prstGeom>
          </p:spPr>
        </p:pic>
      </p:grpSp>
      <p:pic>
        <p:nvPicPr>
          <p:cNvPr id="5" name="object 5"/>
          <p:cNvPicPr/>
          <p:nvPr/>
        </p:nvPicPr>
        <p:blipFill>
          <a:blip r:embed="rId4" cstate="print"/>
          <a:stretch>
            <a:fillRect/>
          </a:stretch>
        </p:blipFill>
        <p:spPr>
          <a:xfrm>
            <a:off x="4096049" y="3468965"/>
            <a:ext cx="1680035" cy="1643379"/>
          </a:xfrm>
          <a:prstGeom prst="rect">
            <a:avLst/>
          </a:prstGeom>
        </p:spPr>
      </p:pic>
      <p:sp>
        <p:nvSpPr>
          <p:cNvPr id="6" name="object 6"/>
          <p:cNvSpPr txBox="1">
            <a:spLocks noGrp="1"/>
          </p:cNvSpPr>
          <p:nvPr>
            <p:ph type="title"/>
          </p:nvPr>
        </p:nvSpPr>
        <p:spPr>
          <a:xfrm>
            <a:off x="381847" y="193891"/>
            <a:ext cx="2567940" cy="586550"/>
          </a:xfrm>
          <a:prstGeom prst="rect">
            <a:avLst/>
          </a:prstGeom>
        </p:spPr>
        <p:txBody>
          <a:bodyPr vert="horz" wrap="square" lIns="0" tIns="22013" rIns="0" bIns="0" rtlCol="0" anchor="ctr">
            <a:spAutoFit/>
          </a:bodyPr>
          <a:lstStyle/>
          <a:p>
            <a:pPr marL="16933">
              <a:lnSpc>
                <a:spcPct val="100000"/>
              </a:lnSpc>
              <a:spcBef>
                <a:spcPts val="173"/>
              </a:spcBef>
            </a:pPr>
            <a:r>
              <a:rPr sz="3667" b="1" spc="20" dirty="0">
                <a:solidFill>
                  <a:srgbClr val="5F4778"/>
                </a:solidFill>
                <a:latin typeface="Calibri"/>
                <a:cs typeface="Calibri"/>
              </a:rPr>
              <a:t>3.</a:t>
            </a:r>
            <a:r>
              <a:rPr sz="3667" b="1" spc="-73" dirty="0">
                <a:solidFill>
                  <a:srgbClr val="5F4778"/>
                </a:solidFill>
                <a:latin typeface="Calibri"/>
                <a:cs typeface="Calibri"/>
              </a:rPr>
              <a:t> </a:t>
            </a:r>
            <a:r>
              <a:rPr sz="3667" b="1" spc="-60" dirty="0">
                <a:solidFill>
                  <a:srgbClr val="5F4778"/>
                </a:solidFill>
                <a:latin typeface="Calibri"/>
                <a:cs typeface="Calibri"/>
              </a:rPr>
              <a:t>Test</a:t>
            </a:r>
            <a:r>
              <a:rPr sz="3667" b="1" spc="20" dirty="0">
                <a:solidFill>
                  <a:srgbClr val="5F4778"/>
                </a:solidFill>
                <a:latin typeface="Calibri"/>
                <a:cs typeface="Calibri"/>
              </a:rPr>
              <a:t> Phase</a:t>
            </a:r>
            <a:endParaRPr sz="3667">
              <a:latin typeface="Calibri"/>
              <a:cs typeface="Calibri"/>
            </a:endParaRPr>
          </a:p>
        </p:txBody>
      </p:sp>
      <p:grpSp>
        <p:nvGrpSpPr>
          <p:cNvPr id="7" name="object 7"/>
          <p:cNvGrpSpPr/>
          <p:nvPr/>
        </p:nvGrpSpPr>
        <p:grpSpPr>
          <a:xfrm>
            <a:off x="457200" y="1473200"/>
            <a:ext cx="11430000" cy="965200"/>
            <a:chOff x="342900" y="1104900"/>
            <a:chExt cx="8572500" cy="723900"/>
          </a:xfrm>
        </p:grpSpPr>
        <p:pic>
          <p:nvPicPr>
            <p:cNvPr id="8" name="object 8"/>
            <p:cNvPicPr/>
            <p:nvPr/>
          </p:nvPicPr>
          <p:blipFill>
            <a:blip r:embed="rId5" cstate="print"/>
            <a:stretch>
              <a:fillRect/>
            </a:stretch>
          </p:blipFill>
          <p:spPr>
            <a:xfrm>
              <a:off x="342900" y="1104900"/>
              <a:ext cx="8572500" cy="723900"/>
            </a:xfrm>
            <a:prstGeom prst="rect">
              <a:avLst/>
            </a:prstGeom>
          </p:spPr>
        </p:pic>
        <p:sp>
          <p:nvSpPr>
            <p:cNvPr id="9" name="object 9"/>
            <p:cNvSpPr/>
            <p:nvPr/>
          </p:nvSpPr>
          <p:spPr>
            <a:xfrm>
              <a:off x="372486" y="1132454"/>
              <a:ext cx="8461375" cy="608965"/>
            </a:xfrm>
            <a:custGeom>
              <a:avLst/>
              <a:gdLst/>
              <a:ahLst/>
              <a:cxnLst/>
              <a:rect l="l" t="t" r="r" b="b"/>
              <a:pathLst>
                <a:path w="8461375" h="608964">
                  <a:moveTo>
                    <a:pt x="8359514" y="0"/>
                  </a:moveTo>
                  <a:lnTo>
                    <a:pt x="101464" y="0"/>
                  </a:lnTo>
                  <a:lnTo>
                    <a:pt x="61967" y="7980"/>
                  </a:lnTo>
                  <a:lnTo>
                    <a:pt x="29716" y="29737"/>
                  </a:lnTo>
                  <a:lnTo>
                    <a:pt x="7972" y="61992"/>
                  </a:lnTo>
                  <a:lnTo>
                    <a:pt x="0" y="101467"/>
                  </a:lnTo>
                  <a:lnTo>
                    <a:pt x="0" y="507370"/>
                  </a:lnTo>
                  <a:lnTo>
                    <a:pt x="7972" y="546845"/>
                  </a:lnTo>
                  <a:lnTo>
                    <a:pt x="29716" y="579100"/>
                  </a:lnTo>
                  <a:lnTo>
                    <a:pt x="61967" y="600857"/>
                  </a:lnTo>
                  <a:lnTo>
                    <a:pt x="101464" y="608837"/>
                  </a:lnTo>
                  <a:lnTo>
                    <a:pt x="8359514" y="608837"/>
                  </a:lnTo>
                  <a:lnTo>
                    <a:pt x="8399008" y="600857"/>
                  </a:lnTo>
                  <a:lnTo>
                    <a:pt x="8431272" y="579100"/>
                  </a:lnTo>
                  <a:lnTo>
                    <a:pt x="8453032" y="546845"/>
                  </a:lnTo>
                  <a:lnTo>
                    <a:pt x="8461013" y="507370"/>
                  </a:lnTo>
                  <a:lnTo>
                    <a:pt x="8461013" y="101467"/>
                  </a:lnTo>
                  <a:lnTo>
                    <a:pt x="8453032" y="61992"/>
                  </a:lnTo>
                  <a:lnTo>
                    <a:pt x="8431272" y="29737"/>
                  </a:lnTo>
                  <a:lnTo>
                    <a:pt x="8399008" y="7980"/>
                  </a:lnTo>
                  <a:lnTo>
                    <a:pt x="8359514" y="0"/>
                  </a:lnTo>
                  <a:close/>
                </a:path>
              </a:pathLst>
            </a:custGeom>
            <a:solidFill>
              <a:srgbClr val="FFFFFF"/>
            </a:solidFill>
          </p:spPr>
          <p:txBody>
            <a:bodyPr wrap="square" lIns="0" tIns="0" rIns="0" bIns="0" rtlCol="0"/>
            <a:lstStyle/>
            <a:p>
              <a:endParaRPr sz="2400"/>
            </a:p>
          </p:txBody>
        </p:sp>
        <p:sp>
          <p:nvSpPr>
            <p:cNvPr id="10" name="object 10"/>
            <p:cNvSpPr/>
            <p:nvPr/>
          </p:nvSpPr>
          <p:spPr>
            <a:xfrm>
              <a:off x="372486" y="1132454"/>
              <a:ext cx="8461375" cy="608965"/>
            </a:xfrm>
            <a:custGeom>
              <a:avLst/>
              <a:gdLst/>
              <a:ahLst/>
              <a:cxnLst/>
              <a:rect l="l" t="t" r="r" b="b"/>
              <a:pathLst>
                <a:path w="8461375" h="608964">
                  <a:moveTo>
                    <a:pt x="0" y="101467"/>
                  </a:moveTo>
                  <a:lnTo>
                    <a:pt x="7972" y="61992"/>
                  </a:lnTo>
                  <a:lnTo>
                    <a:pt x="29716" y="29737"/>
                  </a:lnTo>
                  <a:lnTo>
                    <a:pt x="61967" y="7980"/>
                  </a:lnTo>
                  <a:lnTo>
                    <a:pt x="101464" y="0"/>
                  </a:lnTo>
                  <a:lnTo>
                    <a:pt x="8359514" y="0"/>
                  </a:lnTo>
                  <a:lnTo>
                    <a:pt x="8399008" y="7980"/>
                  </a:lnTo>
                  <a:lnTo>
                    <a:pt x="8431272" y="29737"/>
                  </a:lnTo>
                  <a:lnTo>
                    <a:pt x="8453032" y="61992"/>
                  </a:lnTo>
                  <a:lnTo>
                    <a:pt x="8461013" y="101467"/>
                  </a:lnTo>
                  <a:lnTo>
                    <a:pt x="8461013" y="507370"/>
                  </a:lnTo>
                  <a:lnTo>
                    <a:pt x="8453032" y="546845"/>
                  </a:lnTo>
                  <a:lnTo>
                    <a:pt x="8431272" y="579100"/>
                  </a:lnTo>
                  <a:lnTo>
                    <a:pt x="8399008" y="600857"/>
                  </a:lnTo>
                  <a:lnTo>
                    <a:pt x="8359514" y="608837"/>
                  </a:lnTo>
                  <a:lnTo>
                    <a:pt x="101464" y="608837"/>
                  </a:lnTo>
                  <a:lnTo>
                    <a:pt x="61967" y="600857"/>
                  </a:lnTo>
                  <a:lnTo>
                    <a:pt x="29716" y="579100"/>
                  </a:lnTo>
                  <a:lnTo>
                    <a:pt x="7972" y="546845"/>
                  </a:lnTo>
                  <a:lnTo>
                    <a:pt x="0" y="507370"/>
                  </a:lnTo>
                  <a:lnTo>
                    <a:pt x="0" y="101467"/>
                  </a:lnTo>
                  <a:close/>
                </a:path>
              </a:pathLst>
            </a:custGeom>
            <a:ln w="28574">
              <a:solidFill>
                <a:srgbClr val="5F4778"/>
              </a:solidFill>
            </a:ln>
          </p:spPr>
          <p:txBody>
            <a:bodyPr wrap="square" lIns="0" tIns="0" rIns="0" bIns="0" rtlCol="0"/>
            <a:lstStyle/>
            <a:p>
              <a:endParaRPr sz="2400"/>
            </a:p>
          </p:txBody>
        </p:sp>
      </p:grpSp>
      <p:sp>
        <p:nvSpPr>
          <p:cNvPr id="11" name="object 11"/>
          <p:cNvSpPr txBox="1"/>
          <p:nvPr/>
        </p:nvSpPr>
        <p:spPr>
          <a:xfrm>
            <a:off x="1684359" y="1734393"/>
            <a:ext cx="8907779" cy="308696"/>
          </a:xfrm>
          <a:prstGeom prst="rect">
            <a:avLst/>
          </a:prstGeom>
        </p:spPr>
        <p:txBody>
          <a:bodyPr vert="horz" wrap="square" lIns="0" tIns="21167" rIns="0" bIns="0" rtlCol="0">
            <a:spAutoFit/>
          </a:bodyPr>
          <a:lstStyle/>
          <a:p>
            <a:pPr marL="16933">
              <a:spcBef>
                <a:spcPts val="167"/>
              </a:spcBef>
            </a:pPr>
            <a:r>
              <a:rPr sz="1867" spc="13" dirty="0">
                <a:latin typeface="Calibri"/>
                <a:cs typeface="Calibri"/>
              </a:rPr>
              <a:t>During</a:t>
            </a:r>
            <a:r>
              <a:rPr sz="1867" spc="-120" dirty="0">
                <a:latin typeface="Calibri"/>
                <a:cs typeface="Calibri"/>
              </a:rPr>
              <a:t> </a:t>
            </a:r>
            <a:r>
              <a:rPr sz="1867" dirty="0">
                <a:latin typeface="Calibri"/>
                <a:cs typeface="Calibri"/>
              </a:rPr>
              <a:t>the</a:t>
            </a:r>
            <a:r>
              <a:rPr sz="1867" spc="33" dirty="0">
                <a:latin typeface="Calibri"/>
                <a:cs typeface="Calibri"/>
              </a:rPr>
              <a:t> </a:t>
            </a:r>
            <a:r>
              <a:rPr sz="1867" dirty="0">
                <a:latin typeface="Calibri"/>
                <a:cs typeface="Calibri"/>
              </a:rPr>
              <a:t>test</a:t>
            </a:r>
            <a:r>
              <a:rPr sz="1867" spc="-53" dirty="0">
                <a:latin typeface="Calibri"/>
                <a:cs typeface="Calibri"/>
              </a:rPr>
              <a:t> </a:t>
            </a:r>
            <a:r>
              <a:rPr sz="1867" spc="7" dirty="0">
                <a:latin typeface="Calibri"/>
                <a:cs typeface="Calibri"/>
              </a:rPr>
              <a:t>phase,</a:t>
            </a:r>
            <a:r>
              <a:rPr sz="1867" spc="-100" dirty="0">
                <a:latin typeface="Calibri"/>
                <a:cs typeface="Calibri"/>
              </a:rPr>
              <a:t> </a:t>
            </a:r>
            <a:r>
              <a:rPr sz="1867" spc="7" dirty="0">
                <a:latin typeface="Calibri"/>
                <a:cs typeface="Calibri"/>
              </a:rPr>
              <a:t>Maven</a:t>
            </a:r>
            <a:r>
              <a:rPr sz="1867" spc="-120" dirty="0">
                <a:latin typeface="Calibri"/>
                <a:cs typeface="Calibri"/>
              </a:rPr>
              <a:t> </a:t>
            </a:r>
            <a:r>
              <a:rPr sz="1867" dirty="0">
                <a:latin typeface="Calibri"/>
                <a:cs typeface="Calibri"/>
              </a:rPr>
              <a:t>will</a:t>
            </a:r>
            <a:r>
              <a:rPr sz="1867" spc="47" dirty="0">
                <a:latin typeface="Calibri"/>
                <a:cs typeface="Calibri"/>
              </a:rPr>
              <a:t> </a:t>
            </a:r>
            <a:r>
              <a:rPr sz="1867" spc="-13" dirty="0">
                <a:latin typeface="Calibri"/>
                <a:cs typeface="Calibri"/>
              </a:rPr>
              <a:t>execute</a:t>
            </a:r>
            <a:r>
              <a:rPr sz="1867" spc="-67" dirty="0">
                <a:latin typeface="Calibri"/>
                <a:cs typeface="Calibri"/>
              </a:rPr>
              <a:t> </a:t>
            </a:r>
            <a:r>
              <a:rPr sz="1867" dirty="0">
                <a:latin typeface="Calibri"/>
                <a:cs typeface="Calibri"/>
              </a:rPr>
              <a:t>the</a:t>
            </a:r>
            <a:r>
              <a:rPr sz="1867" spc="33" dirty="0">
                <a:latin typeface="Calibri"/>
                <a:cs typeface="Calibri"/>
              </a:rPr>
              <a:t> </a:t>
            </a:r>
            <a:r>
              <a:rPr sz="1867" spc="-7" dirty="0">
                <a:latin typeface="Calibri"/>
                <a:cs typeface="Calibri"/>
              </a:rPr>
              <a:t>specified</a:t>
            </a:r>
            <a:r>
              <a:rPr sz="1867" spc="-13" dirty="0">
                <a:latin typeface="Calibri"/>
                <a:cs typeface="Calibri"/>
              </a:rPr>
              <a:t> </a:t>
            </a:r>
            <a:r>
              <a:rPr sz="1867" dirty="0">
                <a:latin typeface="Calibri"/>
                <a:cs typeface="Calibri"/>
              </a:rPr>
              <a:t>test</a:t>
            </a:r>
            <a:r>
              <a:rPr sz="1867" spc="-60" dirty="0">
                <a:latin typeface="Calibri"/>
                <a:cs typeface="Calibri"/>
              </a:rPr>
              <a:t> </a:t>
            </a:r>
            <a:r>
              <a:rPr sz="1867" spc="13" dirty="0">
                <a:latin typeface="Calibri"/>
                <a:cs typeface="Calibri"/>
              </a:rPr>
              <a:t>cases</a:t>
            </a:r>
            <a:r>
              <a:rPr sz="1867" spc="-60" dirty="0">
                <a:latin typeface="Calibri"/>
                <a:cs typeface="Calibri"/>
              </a:rPr>
              <a:t> </a:t>
            </a:r>
            <a:r>
              <a:rPr sz="1867" spc="7" dirty="0">
                <a:latin typeface="Calibri"/>
                <a:cs typeface="Calibri"/>
              </a:rPr>
              <a:t>and</a:t>
            </a:r>
            <a:r>
              <a:rPr sz="1867" spc="-13" dirty="0">
                <a:latin typeface="Calibri"/>
                <a:cs typeface="Calibri"/>
              </a:rPr>
              <a:t> </a:t>
            </a:r>
            <a:r>
              <a:rPr sz="1867" dirty="0">
                <a:latin typeface="Calibri"/>
                <a:cs typeface="Calibri"/>
              </a:rPr>
              <a:t>create</a:t>
            </a:r>
            <a:r>
              <a:rPr sz="1867" spc="-167" dirty="0">
                <a:latin typeface="Calibri"/>
                <a:cs typeface="Calibri"/>
              </a:rPr>
              <a:t> </a:t>
            </a:r>
            <a:r>
              <a:rPr sz="1867" spc="13" dirty="0">
                <a:latin typeface="Calibri"/>
                <a:cs typeface="Calibri"/>
              </a:rPr>
              <a:t>a</a:t>
            </a:r>
            <a:r>
              <a:rPr sz="1867" spc="73" dirty="0">
                <a:latin typeface="Calibri"/>
                <a:cs typeface="Calibri"/>
              </a:rPr>
              <a:t> </a:t>
            </a:r>
            <a:r>
              <a:rPr sz="1867" spc="20" dirty="0">
                <a:latin typeface="Calibri"/>
                <a:cs typeface="Calibri"/>
              </a:rPr>
              <a:t>summary</a:t>
            </a:r>
            <a:r>
              <a:rPr sz="1867" spc="-80" dirty="0">
                <a:latin typeface="Calibri"/>
                <a:cs typeface="Calibri"/>
              </a:rPr>
              <a:t> </a:t>
            </a:r>
            <a:r>
              <a:rPr sz="1867" spc="-7" dirty="0">
                <a:latin typeface="Calibri"/>
                <a:cs typeface="Calibri"/>
              </a:rPr>
              <a:t>log</a:t>
            </a:r>
            <a:endParaRPr sz="1867">
              <a:latin typeface="Calibri"/>
              <a:cs typeface="Calibri"/>
            </a:endParaRPr>
          </a:p>
        </p:txBody>
      </p:sp>
      <p:pic>
        <p:nvPicPr>
          <p:cNvPr id="12" name="object 12"/>
          <p:cNvPicPr/>
          <p:nvPr/>
        </p:nvPicPr>
        <p:blipFill>
          <a:blip r:embed="rId6" cstate="print"/>
          <a:stretch>
            <a:fillRect/>
          </a:stretch>
        </p:blipFill>
        <p:spPr>
          <a:xfrm>
            <a:off x="9556007" y="3958335"/>
            <a:ext cx="1048511" cy="1048511"/>
          </a:xfrm>
          <a:prstGeom prst="rect">
            <a:avLst/>
          </a:prstGeom>
        </p:spPr>
      </p:pic>
      <p:pic>
        <p:nvPicPr>
          <p:cNvPr id="13" name="object 13"/>
          <p:cNvPicPr/>
          <p:nvPr/>
        </p:nvPicPr>
        <p:blipFill>
          <a:blip r:embed="rId7" cstate="print"/>
          <a:stretch>
            <a:fillRect/>
          </a:stretch>
        </p:blipFill>
        <p:spPr>
          <a:xfrm>
            <a:off x="1654005" y="3970604"/>
            <a:ext cx="1114923" cy="1114923"/>
          </a:xfrm>
          <a:prstGeom prst="rect">
            <a:avLst/>
          </a:prstGeom>
        </p:spPr>
      </p:pic>
      <p:sp>
        <p:nvSpPr>
          <p:cNvPr id="14" name="object 14"/>
          <p:cNvSpPr/>
          <p:nvPr/>
        </p:nvSpPr>
        <p:spPr>
          <a:xfrm>
            <a:off x="3100833" y="4477687"/>
            <a:ext cx="705273" cy="114300"/>
          </a:xfrm>
          <a:custGeom>
            <a:avLst/>
            <a:gdLst/>
            <a:ahLst/>
            <a:cxnLst/>
            <a:rect l="l" t="t" r="r" b="b"/>
            <a:pathLst>
              <a:path w="528955" h="85725">
                <a:moveTo>
                  <a:pt x="249" y="23490"/>
                </a:moveTo>
                <a:lnTo>
                  <a:pt x="0" y="52065"/>
                </a:lnTo>
                <a:lnTo>
                  <a:pt x="114168" y="53340"/>
                </a:lnTo>
                <a:lnTo>
                  <a:pt x="114549" y="24765"/>
                </a:lnTo>
                <a:lnTo>
                  <a:pt x="249" y="23490"/>
                </a:lnTo>
                <a:close/>
              </a:path>
              <a:path w="528955" h="85725">
                <a:moveTo>
                  <a:pt x="200274" y="25776"/>
                </a:moveTo>
                <a:lnTo>
                  <a:pt x="199893" y="54351"/>
                </a:lnTo>
                <a:lnTo>
                  <a:pt x="314193" y="55626"/>
                </a:lnTo>
                <a:lnTo>
                  <a:pt x="314574" y="27051"/>
                </a:lnTo>
                <a:lnTo>
                  <a:pt x="200274" y="25776"/>
                </a:lnTo>
                <a:close/>
              </a:path>
              <a:path w="528955" h="85725">
                <a:moveTo>
                  <a:pt x="443615" y="0"/>
                </a:moveTo>
                <a:lnTo>
                  <a:pt x="443274" y="28536"/>
                </a:lnTo>
                <a:lnTo>
                  <a:pt x="457581" y="28693"/>
                </a:lnTo>
                <a:lnTo>
                  <a:pt x="457331" y="57268"/>
                </a:lnTo>
                <a:lnTo>
                  <a:pt x="442930" y="57268"/>
                </a:lnTo>
                <a:lnTo>
                  <a:pt x="442590" y="85725"/>
                </a:lnTo>
                <a:lnTo>
                  <a:pt x="501144" y="57268"/>
                </a:lnTo>
                <a:lnTo>
                  <a:pt x="457331" y="57268"/>
                </a:lnTo>
                <a:lnTo>
                  <a:pt x="442932" y="57110"/>
                </a:lnTo>
                <a:lnTo>
                  <a:pt x="501469" y="57110"/>
                </a:lnTo>
                <a:lnTo>
                  <a:pt x="528828" y="43815"/>
                </a:lnTo>
                <a:lnTo>
                  <a:pt x="443615" y="0"/>
                </a:lnTo>
                <a:close/>
              </a:path>
              <a:path w="528955" h="85725">
                <a:moveTo>
                  <a:pt x="443274" y="28536"/>
                </a:moveTo>
                <a:lnTo>
                  <a:pt x="442932" y="57110"/>
                </a:lnTo>
                <a:lnTo>
                  <a:pt x="457331" y="57268"/>
                </a:lnTo>
                <a:lnTo>
                  <a:pt x="457581" y="28693"/>
                </a:lnTo>
                <a:lnTo>
                  <a:pt x="443274" y="28536"/>
                </a:lnTo>
                <a:close/>
              </a:path>
              <a:path w="528955" h="85725">
                <a:moveTo>
                  <a:pt x="400299" y="28062"/>
                </a:moveTo>
                <a:lnTo>
                  <a:pt x="399918" y="56637"/>
                </a:lnTo>
                <a:lnTo>
                  <a:pt x="442932" y="57110"/>
                </a:lnTo>
                <a:lnTo>
                  <a:pt x="443274" y="28536"/>
                </a:lnTo>
                <a:lnTo>
                  <a:pt x="400299" y="28062"/>
                </a:lnTo>
                <a:close/>
              </a:path>
            </a:pathLst>
          </a:custGeom>
          <a:solidFill>
            <a:srgbClr val="006FC0"/>
          </a:solidFill>
        </p:spPr>
        <p:txBody>
          <a:bodyPr wrap="square" lIns="0" tIns="0" rIns="0" bIns="0" rtlCol="0"/>
          <a:lstStyle/>
          <a:p>
            <a:endParaRPr sz="2400"/>
          </a:p>
        </p:txBody>
      </p:sp>
      <p:sp>
        <p:nvSpPr>
          <p:cNvPr id="15" name="object 15"/>
          <p:cNvSpPr/>
          <p:nvPr/>
        </p:nvSpPr>
        <p:spPr>
          <a:xfrm>
            <a:off x="6065844" y="4460239"/>
            <a:ext cx="706120" cy="114300"/>
          </a:xfrm>
          <a:custGeom>
            <a:avLst/>
            <a:gdLst/>
            <a:ahLst/>
            <a:cxnLst/>
            <a:rect l="l" t="t" r="r" b="b"/>
            <a:pathLst>
              <a:path w="529589" h="85725">
                <a:moveTo>
                  <a:pt x="396" y="23490"/>
                </a:moveTo>
                <a:lnTo>
                  <a:pt x="0" y="52065"/>
                </a:lnTo>
                <a:lnTo>
                  <a:pt x="114300" y="53340"/>
                </a:lnTo>
                <a:lnTo>
                  <a:pt x="114696" y="24765"/>
                </a:lnTo>
                <a:lnTo>
                  <a:pt x="396" y="23490"/>
                </a:lnTo>
                <a:close/>
              </a:path>
              <a:path w="529589" h="85725">
                <a:moveTo>
                  <a:pt x="200406" y="25776"/>
                </a:moveTo>
                <a:lnTo>
                  <a:pt x="200040" y="54351"/>
                </a:lnTo>
                <a:lnTo>
                  <a:pt x="314340" y="55626"/>
                </a:lnTo>
                <a:lnTo>
                  <a:pt x="314706" y="27051"/>
                </a:lnTo>
                <a:lnTo>
                  <a:pt x="200406" y="25776"/>
                </a:lnTo>
                <a:close/>
              </a:path>
              <a:path w="529589" h="85725">
                <a:moveTo>
                  <a:pt x="443758" y="0"/>
                </a:moveTo>
                <a:lnTo>
                  <a:pt x="443413" y="28545"/>
                </a:lnTo>
                <a:lnTo>
                  <a:pt x="457718" y="28706"/>
                </a:lnTo>
                <a:lnTo>
                  <a:pt x="457352" y="57281"/>
                </a:lnTo>
                <a:lnTo>
                  <a:pt x="443065" y="57281"/>
                </a:lnTo>
                <a:lnTo>
                  <a:pt x="442722" y="85725"/>
                </a:lnTo>
                <a:lnTo>
                  <a:pt x="501264" y="57281"/>
                </a:lnTo>
                <a:lnTo>
                  <a:pt x="457352" y="57281"/>
                </a:lnTo>
                <a:lnTo>
                  <a:pt x="443067" y="57120"/>
                </a:lnTo>
                <a:lnTo>
                  <a:pt x="501594" y="57120"/>
                </a:lnTo>
                <a:lnTo>
                  <a:pt x="528980" y="43815"/>
                </a:lnTo>
                <a:lnTo>
                  <a:pt x="443758" y="0"/>
                </a:lnTo>
                <a:close/>
              </a:path>
              <a:path w="529589" h="85725">
                <a:moveTo>
                  <a:pt x="443413" y="28545"/>
                </a:moveTo>
                <a:lnTo>
                  <a:pt x="443067" y="57120"/>
                </a:lnTo>
                <a:lnTo>
                  <a:pt x="457352" y="57281"/>
                </a:lnTo>
                <a:lnTo>
                  <a:pt x="457718" y="28706"/>
                </a:lnTo>
                <a:lnTo>
                  <a:pt x="443413" y="28545"/>
                </a:lnTo>
                <a:close/>
              </a:path>
              <a:path w="529589" h="85725">
                <a:moveTo>
                  <a:pt x="400446" y="28062"/>
                </a:moveTo>
                <a:lnTo>
                  <a:pt x="400050" y="56637"/>
                </a:lnTo>
                <a:lnTo>
                  <a:pt x="443067" y="57120"/>
                </a:lnTo>
                <a:lnTo>
                  <a:pt x="443413" y="28545"/>
                </a:lnTo>
                <a:lnTo>
                  <a:pt x="400446" y="28062"/>
                </a:lnTo>
                <a:close/>
              </a:path>
            </a:pathLst>
          </a:custGeom>
          <a:solidFill>
            <a:srgbClr val="006FC0"/>
          </a:solidFill>
        </p:spPr>
        <p:txBody>
          <a:bodyPr wrap="square" lIns="0" tIns="0" rIns="0" bIns="0" rtlCol="0"/>
          <a:lstStyle/>
          <a:p>
            <a:endParaRPr sz="2400"/>
          </a:p>
        </p:txBody>
      </p:sp>
      <p:sp>
        <p:nvSpPr>
          <p:cNvPr id="16" name="object 16"/>
          <p:cNvSpPr/>
          <p:nvPr/>
        </p:nvSpPr>
        <p:spPr>
          <a:xfrm>
            <a:off x="8531028" y="4460239"/>
            <a:ext cx="705273" cy="114300"/>
          </a:xfrm>
          <a:custGeom>
            <a:avLst/>
            <a:gdLst/>
            <a:ahLst/>
            <a:cxnLst/>
            <a:rect l="l" t="t" r="r" b="b"/>
            <a:pathLst>
              <a:path w="528954" h="85725">
                <a:moveTo>
                  <a:pt x="243" y="23490"/>
                </a:moveTo>
                <a:lnTo>
                  <a:pt x="0" y="52065"/>
                </a:lnTo>
                <a:lnTo>
                  <a:pt x="114300" y="53340"/>
                </a:lnTo>
                <a:lnTo>
                  <a:pt x="114543" y="24765"/>
                </a:lnTo>
                <a:lnTo>
                  <a:pt x="243" y="23490"/>
                </a:lnTo>
                <a:close/>
              </a:path>
              <a:path w="528954" h="85725">
                <a:moveTo>
                  <a:pt x="200284" y="25776"/>
                </a:moveTo>
                <a:lnTo>
                  <a:pt x="200009" y="54351"/>
                </a:lnTo>
                <a:lnTo>
                  <a:pt x="314187" y="55626"/>
                </a:lnTo>
                <a:lnTo>
                  <a:pt x="314584" y="27051"/>
                </a:lnTo>
                <a:lnTo>
                  <a:pt x="200284" y="25776"/>
                </a:lnTo>
                <a:close/>
              </a:path>
              <a:path w="528954" h="85725">
                <a:moveTo>
                  <a:pt x="443605" y="0"/>
                </a:moveTo>
                <a:lnTo>
                  <a:pt x="443311" y="28545"/>
                </a:lnTo>
                <a:lnTo>
                  <a:pt x="457565" y="28706"/>
                </a:lnTo>
                <a:lnTo>
                  <a:pt x="457321" y="57281"/>
                </a:lnTo>
                <a:lnTo>
                  <a:pt x="443015" y="57281"/>
                </a:lnTo>
                <a:lnTo>
                  <a:pt x="442722" y="85725"/>
                </a:lnTo>
                <a:lnTo>
                  <a:pt x="501161" y="57281"/>
                </a:lnTo>
                <a:lnTo>
                  <a:pt x="457321" y="57281"/>
                </a:lnTo>
                <a:lnTo>
                  <a:pt x="443016" y="57120"/>
                </a:lnTo>
                <a:lnTo>
                  <a:pt x="501490" y="57120"/>
                </a:lnTo>
                <a:lnTo>
                  <a:pt x="528828" y="43815"/>
                </a:lnTo>
                <a:lnTo>
                  <a:pt x="443605" y="0"/>
                </a:lnTo>
                <a:close/>
              </a:path>
              <a:path w="528954" h="85725">
                <a:moveTo>
                  <a:pt x="443311" y="28545"/>
                </a:moveTo>
                <a:lnTo>
                  <a:pt x="443016" y="57120"/>
                </a:lnTo>
                <a:lnTo>
                  <a:pt x="457321" y="57281"/>
                </a:lnTo>
                <a:lnTo>
                  <a:pt x="457565" y="28706"/>
                </a:lnTo>
                <a:lnTo>
                  <a:pt x="443311" y="28545"/>
                </a:lnTo>
                <a:close/>
              </a:path>
              <a:path w="528954" h="85725">
                <a:moveTo>
                  <a:pt x="400293" y="28062"/>
                </a:moveTo>
                <a:lnTo>
                  <a:pt x="399928" y="56637"/>
                </a:lnTo>
                <a:lnTo>
                  <a:pt x="443016" y="57120"/>
                </a:lnTo>
                <a:lnTo>
                  <a:pt x="443311" y="28545"/>
                </a:lnTo>
                <a:lnTo>
                  <a:pt x="400293" y="28062"/>
                </a:lnTo>
                <a:close/>
              </a:path>
            </a:pathLst>
          </a:custGeom>
          <a:solidFill>
            <a:srgbClr val="006FC0"/>
          </a:solidFill>
        </p:spPr>
        <p:txBody>
          <a:bodyPr wrap="square" lIns="0" tIns="0" rIns="0" bIns="0" rtlCol="0"/>
          <a:lstStyle/>
          <a:p>
            <a:endParaRPr sz="2400"/>
          </a:p>
        </p:txBody>
      </p:sp>
      <p:sp>
        <p:nvSpPr>
          <p:cNvPr id="17" name="object 17"/>
          <p:cNvSpPr txBox="1"/>
          <p:nvPr/>
        </p:nvSpPr>
        <p:spPr>
          <a:xfrm>
            <a:off x="1702140" y="5417400"/>
            <a:ext cx="987213" cy="294097"/>
          </a:xfrm>
          <a:prstGeom prst="rect">
            <a:avLst/>
          </a:prstGeom>
        </p:spPr>
        <p:txBody>
          <a:bodyPr vert="horz" wrap="square" lIns="0" tIns="16933" rIns="0" bIns="0" rtlCol="0">
            <a:spAutoFit/>
          </a:bodyPr>
          <a:lstStyle/>
          <a:p>
            <a:pPr marL="16933">
              <a:spcBef>
                <a:spcPts val="133"/>
              </a:spcBef>
            </a:pPr>
            <a:r>
              <a:rPr spc="-180" dirty="0">
                <a:latin typeface="Calibri"/>
                <a:cs typeface="Calibri"/>
              </a:rPr>
              <a:t>T</a:t>
            </a:r>
            <a:r>
              <a:rPr dirty="0">
                <a:latin typeface="Calibri"/>
                <a:cs typeface="Calibri"/>
              </a:rPr>
              <a:t>est</a:t>
            </a:r>
            <a:r>
              <a:rPr spc="-60" dirty="0">
                <a:latin typeface="Times New Roman"/>
                <a:cs typeface="Times New Roman"/>
              </a:rPr>
              <a:t> </a:t>
            </a:r>
            <a:r>
              <a:rPr spc="33" dirty="0">
                <a:latin typeface="Calibri"/>
                <a:cs typeface="Calibri"/>
              </a:rPr>
              <a:t>Ca</a:t>
            </a:r>
            <a:r>
              <a:rPr spc="-7" dirty="0">
                <a:latin typeface="Calibri"/>
                <a:cs typeface="Calibri"/>
              </a:rPr>
              <a:t>ses</a:t>
            </a:r>
            <a:endParaRPr>
              <a:latin typeface="Calibri"/>
              <a:cs typeface="Calibri"/>
            </a:endParaRPr>
          </a:p>
        </p:txBody>
      </p:sp>
      <p:sp>
        <p:nvSpPr>
          <p:cNvPr id="18" name="object 18"/>
          <p:cNvSpPr txBox="1"/>
          <p:nvPr/>
        </p:nvSpPr>
        <p:spPr>
          <a:xfrm>
            <a:off x="4605630" y="5417400"/>
            <a:ext cx="674793" cy="294097"/>
          </a:xfrm>
          <a:prstGeom prst="rect">
            <a:avLst/>
          </a:prstGeom>
        </p:spPr>
        <p:txBody>
          <a:bodyPr vert="horz" wrap="square" lIns="0" tIns="16933" rIns="0" bIns="0" rtlCol="0">
            <a:spAutoFit/>
          </a:bodyPr>
          <a:lstStyle/>
          <a:p>
            <a:pPr marL="16933">
              <a:spcBef>
                <a:spcPts val="133"/>
              </a:spcBef>
            </a:pPr>
            <a:r>
              <a:rPr spc="-47" dirty="0">
                <a:latin typeface="Calibri"/>
                <a:cs typeface="Calibri"/>
              </a:rPr>
              <a:t>M</a:t>
            </a:r>
            <a:r>
              <a:rPr spc="33" dirty="0">
                <a:latin typeface="Calibri"/>
                <a:cs typeface="Calibri"/>
              </a:rPr>
              <a:t>a</a:t>
            </a:r>
            <a:r>
              <a:rPr spc="-20" dirty="0">
                <a:latin typeface="Calibri"/>
                <a:cs typeface="Calibri"/>
              </a:rPr>
              <a:t>v</a:t>
            </a:r>
            <a:r>
              <a:rPr dirty="0">
                <a:latin typeface="Calibri"/>
                <a:cs typeface="Calibri"/>
              </a:rPr>
              <a:t>en</a:t>
            </a:r>
            <a:endParaRPr>
              <a:latin typeface="Calibri"/>
              <a:cs typeface="Calibri"/>
            </a:endParaRPr>
          </a:p>
        </p:txBody>
      </p:sp>
      <p:sp>
        <p:nvSpPr>
          <p:cNvPr id="19" name="object 19"/>
          <p:cNvSpPr txBox="1"/>
          <p:nvPr/>
        </p:nvSpPr>
        <p:spPr>
          <a:xfrm>
            <a:off x="7319716" y="5417400"/>
            <a:ext cx="675640" cy="294097"/>
          </a:xfrm>
          <a:prstGeom prst="rect">
            <a:avLst/>
          </a:prstGeom>
        </p:spPr>
        <p:txBody>
          <a:bodyPr vert="horz" wrap="square" lIns="0" tIns="16933" rIns="0" bIns="0" rtlCol="0">
            <a:spAutoFit/>
          </a:bodyPr>
          <a:lstStyle/>
          <a:p>
            <a:pPr marL="16933">
              <a:spcBef>
                <a:spcPts val="133"/>
              </a:spcBef>
            </a:pPr>
            <a:r>
              <a:rPr spc="-180" dirty="0">
                <a:latin typeface="Calibri"/>
                <a:cs typeface="Calibri"/>
              </a:rPr>
              <a:t>T</a:t>
            </a:r>
            <a:r>
              <a:rPr dirty="0">
                <a:latin typeface="Calibri"/>
                <a:cs typeface="Calibri"/>
              </a:rPr>
              <a:t>es</a:t>
            </a:r>
            <a:r>
              <a:rPr spc="-7" dirty="0">
                <a:latin typeface="Calibri"/>
                <a:cs typeface="Calibri"/>
              </a:rPr>
              <a:t>t</a:t>
            </a:r>
            <a:r>
              <a:rPr spc="-20" dirty="0">
                <a:latin typeface="Calibri"/>
                <a:cs typeface="Calibri"/>
              </a:rPr>
              <a:t>i</a:t>
            </a:r>
            <a:r>
              <a:rPr spc="-53" dirty="0">
                <a:latin typeface="Calibri"/>
                <a:cs typeface="Calibri"/>
              </a:rPr>
              <a:t>n</a:t>
            </a:r>
            <a:r>
              <a:rPr dirty="0">
                <a:latin typeface="Calibri"/>
                <a:cs typeface="Calibri"/>
              </a:rPr>
              <a:t>g</a:t>
            </a:r>
            <a:endParaRPr>
              <a:latin typeface="Calibri"/>
              <a:cs typeface="Calibri"/>
            </a:endParaRPr>
          </a:p>
        </p:txBody>
      </p:sp>
      <p:sp>
        <p:nvSpPr>
          <p:cNvPr id="20" name="object 20"/>
          <p:cNvSpPr txBox="1"/>
          <p:nvPr/>
        </p:nvSpPr>
        <p:spPr>
          <a:xfrm>
            <a:off x="9717365" y="5417400"/>
            <a:ext cx="695960" cy="294097"/>
          </a:xfrm>
          <a:prstGeom prst="rect">
            <a:avLst/>
          </a:prstGeom>
        </p:spPr>
        <p:txBody>
          <a:bodyPr vert="horz" wrap="square" lIns="0" tIns="16933" rIns="0" bIns="0" rtlCol="0">
            <a:spAutoFit/>
          </a:bodyPr>
          <a:lstStyle/>
          <a:p>
            <a:pPr marL="16933">
              <a:spcBef>
                <a:spcPts val="133"/>
              </a:spcBef>
            </a:pPr>
            <a:r>
              <a:rPr spc="-13" dirty="0">
                <a:latin typeface="Calibri"/>
                <a:cs typeface="Calibri"/>
              </a:rPr>
              <a:t>Results</a:t>
            </a:r>
            <a:endParaRPr>
              <a:latin typeface="Calibri"/>
              <a:cs typeface="Calibri"/>
            </a:endParaRPr>
          </a:p>
        </p:txBody>
      </p:sp>
      <p:grpSp>
        <p:nvGrpSpPr>
          <p:cNvPr id="21" name="object 21" hidden="1"/>
          <p:cNvGrpSpPr/>
          <p:nvPr/>
        </p:nvGrpSpPr>
        <p:grpSpPr>
          <a:xfrm>
            <a:off x="0" y="2032"/>
            <a:ext cx="12192000" cy="6856307"/>
            <a:chOff x="0" y="1524"/>
            <a:chExt cx="9144000" cy="5142230"/>
          </a:xfrm>
        </p:grpSpPr>
        <p:pic>
          <p:nvPicPr>
            <p:cNvPr id="22" name="object 22"/>
            <p:cNvPicPr/>
            <p:nvPr/>
          </p:nvPicPr>
          <p:blipFill>
            <a:blip r:embed="rId8" cstate="print"/>
            <a:stretch>
              <a:fillRect/>
            </a:stretch>
          </p:blipFill>
          <p:spPr>
            <a:xfrm>
              <a:off x="3095294" y="2349370"/>
              <a:ext cx="304749" cy="576962"/>
            </a:xfrm>
            <a:prstGeom prst="rect">
              <a:avLst/>
            </a:prstGeom>
          </p:spPr>
        </p:pic>
        <p:pic>
          <p:nvPicPr>
            <p:cNvPr id="23" name="object 23"/>
            <p:cNvPicPr/>
            <p:nvPr/>
          </p:nvPicPr>
          <p:blipFill>
            <a:blip r:embed="rId9" cstate="print"/>
            <a:stretch>
              <a:fillRect/>
            </a:stretch>
          </p:blipFill>
          <p:spPr>
            <a:xfrm>
              <a:off x="0" y="1524"/>
              <a:ext cx="9143999" cy="5141975"/>
            </a:xfrm>
            <a:prstGeom prst="rect">
              <a:avLst/>
            </a:prstGeom>
          </p:spPr>
        </p:pic>
      </p:grpSp>
      <p:sp>
        <p:nvSpPr>
          <p:cNvPr id="24" name="object 24"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847" y="193891"/>
            <a:ext cx="3368887" cy="586550"/>
          </a:xfrm>
          <a:prstGeom prst="rect">
            <a:avLst/>
          </a:prstGeom>
        </p:spPr>
        <p:txBody>
          <a:bodyPr vert="horz" wrap="square" lIns="0" tIns="22013" rIns="0" bIns="0" rtlCol="0" anchor="ctr">
            <a:spAutoFit/>
          </a:bodyPr>
          <a:lstStyle/>
          <a:p>
            <a:pPr marL="16933">
              <a:lnSpc>
                <a:spcPct val="100000"/>
              </a:lnSpc>
              <a:spcBef>
                <a:spcPts val="173"/>
              </a:spcBef>
            </a:pPr>
            <a:r>
              <a:rPr sz="3667" b="1" spc="20" dirty="0">
                <a:solidFill>
                  <a:srgbClr val="5F4778"/>
                </a:solidFill>
                <a:latin typeface="Calibri"/>
                <a:cs typeface="Calibri"/>
              </a:rPr>
              <a:t>4.</a:t>
            </a:r>
            <a:r>
              <a:rPr sz="3667" b="1" spc="-53" dirty="0">
                <a:solidFill>
                  <a:srgbClr val="5F4778"/>
                </a:solidFill>
                <a:latin typeface="Calibri"/>
                <a:cs typeface="Calibri"/>
              </a:rPr>
              <a:t> </a:t>
            </a:r>
            <a:r>
              <a:rPr sz="3667" b="1" spc="-7" dirty="0">
                <a:solidFill>
                  <a:srgbClr val="5F4778"/>
                </a:solidFill>
                <a:latin typeface="Calibri"/>
                <a:cs typeface="Calibri"/>
              </a:rPr>
              <a:t>Package</a:t>
            </a:r>
            <a:r>
              <a:rPr sz="3667" b="1" spc="53" dirty="0">
                <a:solidFill>
                  <a:srgbClr val="5F4778"/>
                </a:solidFill>
                <a:latin typeface="Calibri"/>
                <a:cs typeface="Calibri"/>
              </a:rPr>
              <a:t> </a:t>
            </a:r>
            <a:r>
              <a:rPr sz="3667" b="1" spc="20" dirty="0">
                <a:solidFill>
                  <a:srgbClr val="5F4778"/>
                </a:solidFill>
                <a:latin typeface="Calibri"/>
                <a:cs typeface="Calibri"/>
              </a:rPr>
              <a:t>Phase</a:t>
            </a:r>
            <a:endParaRPr sz="3667">
              <a:latin typeface="Calibri"/>
              <a:cs typeface="Calibri"/>
            </a:endParaRPr>
          </a:p>
        </p:txBody>
      </p:sp>
      <p:grpSp>
        <p:nvGrpSpPr>
          <p:cNvPr id="3" name="object 3"/>
          <p:cNvGrpSpPr/>
          <p:nvPr/>
        </p:nvGrpSpPr>
        <p:grpSpPr>
          <a:xfrm>
            <a:off x="457200" y="1498600"/>
            <a:ext cx="11430000" cy="965200"/>
            <a:chOff x="342900" y="1123950"/>
            <a:chExt cx="8572500" cy="723900"/>
          </a:xfrm>
        </p:grpSpPr>
        <p:pic>
          <p:nvPicPr>
            <p:cNvPr id="4" name="object 4"/>
            <p:cNvPicPr/>
            <p:nvPr/>
          </p:nvPicPr>
          <p:blipFill>
            <a:blip r:embed="rId2" cstate="print"/>
            <a:stretch>
              <a:fillRect/>
            </a:stretch>
          </p:blipFill>
          <p:spPr>
            <a:xfrm>
              <a:off x="342900" y="1133475"/>
              <a:ext cx="8572500" cy="647700"/>
            </a:xfrm>
            <a:prstGeom prst="rect">
              <a:avLst/>
            </a:prstGeom>
          </p:spPr>
        </p:pic>
        <p:pic>
          <p:nvPicPr>
            <p:cNvPr id="5" name="object 5"/>
            <p:cNvPicPr/>
            <p:nvPr/>
          </p:nvPicPr>
          <p:blipFill>
            <a:blip r:embed="rId3" cstate="print"/>
            <a:stretch>
              <a:fillRect/>
            </a:stretch>
          </p:blipFill>
          <p:spPr>
            <a:xfrm>
              <a:off x="723900" y="1123950"/>
              <a:ext cx="7848600" cy="723900"/>
            </a:xfrm>
            <a:prstGeom prst="rect">
              <a:avLst/>
            </a:prstGeom>
          </p:spPr>
        </p:pic>
        <p:sp>
          <p:nvSpPr>
            <p:cNvPr id="6" name="object 6"/>
            <p:cNvSpPr/>
            <p:nvPr/>
          </p:nvSpPr>
          <p:spPr>
            <a:xfrm>
              <a:off x="372486" y="1164092"/>
              <a:ext cx="8461375" cy="536575"/>
            </a:xfrm>
            <a:custGeom>
              <a:avLst/>
              <a:gdLst/>
              <a:ahLst/>
              <a:cxnLst/>
              <a:rect l="l" t="t" r="r" b="b"/>
              <a:pathLst>
                <a:path w="8461375" h="536575">
                  <a:moveTo>
                    <a:pt x="8371584" y="0"/>
                  </a:moveTo>
                  <a:lnTo>
                    <a:pt x="89416" y="0"/>
                  </a:lnTo>
                  <a:lnTo>
                    <a:pt x="54604" y="7020"/>
                  </a:lnTo>
                  <a:lnTo>
                    <a:pt x="26183" y="26170"/>
                  </a:lnTo>
                  <a:lnTo>
                    <a:pt x="7024" y="54585"/>
                  </a:lnTo>
                  <a:lnTo>
                    <a:pt x="0" y="89397"/>
                  </a:lnTo>
                  <a:lnTo>
                    <a:pt x="0" y="447019"/>
                  </a:lnTo>
                  <a:lnTo>
                    <a:pt x="7024" y="481836"/>
                  </a:lnTo>
                  <a:lnTo>
                    <a:pt x="26183" y="510261"/>
                  </a:lnTo>
                  <a:lnTo>
                    <a:pt x="54604" y="529422"/>
                  </a:lnTo>
                  <a:lnTo>
                    <a:pt x="89416" y="536447"/>
                  </a:lnTo>
                  <a:lnTo>
                    <a:pt x="8371584" y="536447"/>
                  </a:lnTo>
                  <a:lnTo>
                    <a:pt x="8406350" y="529422"/>
                  </a:lnTo>
                  <a:lnTo>
                    <a:pt x="8434781" y="510261"/>
                  </a:lnTo>
                  <a:lnTo>
                    <a:pt x="8453970" y="481836"/>
                  </a:lnTo>
                  <a:lnTo>
                    <a:pt x="8461013" y="447019"/>
                  </a:lnTo>
                  <a:lnTo>
                    <a:pt x="8461013" y="89397"/>
                  </a:lnTo>
                  <a:lnTo>
                    <a:pt x="8453970" y="54585"/>
                  </a:lnTo>
                  <a:lnTo>
                    <a:pt x="8434781" y="26170"/>
                  </a:lnTo>
                  <a:lnTo>
                    <a:pt x="8406350" y="7020"/>
                  </a:lnTo>
                  <a:lnTo>
                    <a:pt x="8371584" y="0"/>
                  </a:lnTo>
                  <a:close/>
                </a:path>
              </a:pathLst>
            </a:custGeom>
            <a:solidFill>
              <a:srgbClr val="FFFFFF"/>
            </a:solidFill>
          </p:spPr>
          <p:txBody>
            <a:bodyPr wrap="square" lIns="0" tIns="0" rIns="0" bIns="0" rtlCol="0"/>
            <a:lstStyle/>
            <a:p>
              <a:endParaRPr sz="2400"/>
            </a:p>
          </p:txBody>
        </p:sp>
        <p:sp>
          <p:nvSpPr>
            <p:cNvPr id="7" name="object 7"/>
            <p:cNvSpPr/>
            <p:nvPr/>
          </p:nvSpPr>
          <p:spPr>
            <a:xfrm>
              <a:off x="372486" y="1164092"/>
              <a:ext cx="8461375" cy="536575"/>
            </a:xfrm>
            <a:custGeom>
              <a:avLst/>
              <a:gdLst/>
              <a:ahLst/>
              <a:cxnLst/>
              <a:rect l="l" t="t" r="r" b="b"/>
              <a:pathLst>
                <a:path w="8461375" h="536575">
                  <a:moveTo>
                    <a:pt x="0" y="89397"/>
                  </a:moveTo>
                  <a:lnTo>
                    <a:pt x="7024" y="54585"/>
                  </a:lnTo>
                  <a:lnTo>
                    <a:pt x="26183" y="26170"/>
                  </a:lnTo>
                  <a:lnTo>
                    <a:pt x="54604" y="7020"/>
                  </a:lnTo>
                  <a:lnTo>
                    <a:pt x="89416" y="0"/>
                  </a:lnTo>
                  <a:lnTo>
                    <a:pt x="8371584" y="0"/>
                  </a:lnTo>
                  <a:lnTo>
                    <a:pt x="8406350" y="7020"/>
                  </a:lnTo>
                  <a:lnTo>
                    <a:pt x="8434781" y="26170"/>
                  </a:lnTo>
                  <a:lnTo>
                    <a:pt x="8453970" y="54585"/>
                  </a:lnTo>
                  <a:lnTo>
                    <a:pt x="8461013" y="89397"/>
                  </a:lnTo>
                  <a:lnTo>
                    <a:pt x="8461013" y="447019"/>
                  </a:lnTo>
                  <a:lnTo>
                    <a:pt x="8453970" y="481836"/>
                  </a:lnTo>
                  <a:lnTo>
                    <a:pt x="8434781" y="510261"/>
                  </a:lnTo>
                  <a:lnTo>
                    <a:pt x="8406350" y="529422"/>
                  </a:lnTo>
                  <a:lnTo>
                    <a:pt x="8371584" y="536447"/>
                  </a:lnTo>
                  <a:lnTo>
                    <a:pt x="89416" y="536447"/>
                  </a:lnTo>
                  <a:lnTo>
                    <a:pt x="54604" y="529422"/>
                  </a:lnTo>
                  <a:lnTo>
                    <a:pt x="26183" y="510261"/>
                  </a:lnTo>
                  <a:lnTo>
                    <a:pt x="7024" y="481836"/>
                  </a:lnTo>
                  <a:lnTo>
                    <a:pt x="0" y="447019"/>
                  </a:lnTo>
                  <a:lnTo>
                    <a:pt x="0" y="89397"/>
                  </a:lnTo>
                  <a:close/>
                </a:path>
              </a:pathLst>
            </a:custGeom>
            <a:ln w="28574">
              <a:solidFill>
                <a:srgbClr val="5F4778"/>
              </a:solidFill>
            </a:ln>
          </p:spPr>
          <p:txBody>
            <a:bodyPr wrap="square" lIns="0" tIns="0" rIns="0" bIns="0" rtlCol="0"/>
            <a:lstStyle/>
            <a:p>
              <a:endParaRPr sz="2400"/>
            </a:p>
          </p:txBody>
        </p:sp>
      </p:grpSp>
      <p:sp>
        <p:nvSpPr>
          <p:cNvPr id="8" name="object 8"/>
          <p:cNvSpPr txBox="1"/>
          <p:nvPr/>
        </p:nvSpPr>
        <p:spPr>
          <a:xfrm>
            <a:off x="1145959" y="1585718"/>
            <a:ext cx="9985587" cy="593945"/>
          </a:xfrm>
          <a:prstGeom prst="rect">
            <a:avLst/>
          </a:prstGeom>
        </p:spPr>
        <p:txBody>
          <a:bodyPr vert="horz" wrap="square" lIns="0" tIns="12700" rIns="0" bIns="0" rtlCol="0">
            <a:spAutoFit/>
          </a:bodyPr>
          <a:lstStyle/>
          <a:p>
            <a:pPr marL="2546710" marR="6773" indent="-2530622">
              <a:lnSpc>
                <a:spcPct val="102899"/>
              </a:lnSpc>
              <a:spcBef>
                <a:spcPts val="100"/>
              </a:spcBef>
            </a:pPr>
            <a:r>
              <a:rPr sz="1867" spc="13" dirty="0">
                <a:latin typeface="Calibri"/>
                <a:cs typeface="Calibri"/>
              </a:rPr>
              <a:t>During</a:t>
            </a:r>
            <a:r>
              <a:rPr sz="1867" spc="-120" dirty="0">
                <a:latin typeface="Calibri"/>
                <a:cs typeface="Calibri"/>
              </a:rPr>
              <a:t> </a:t>
            </a:r>
            <a:r>
              <a:rPr sz="1867" dirty="0">
                <a:latin typeface="Calibri"/>
                <a:cs typeface="Calibri"/>
              </a:rPr>
              <a:t>the</a:t>
            </a:r>
            <a:r>
              <a:rPr sz="1867" spc="27" dirty="0">
                <a:latin typeface="Calibri"/>
                <a:cs typeface="Calibri"/>
              </a:rPr>
              <a:t> </a:t>
            </a:r>
            <a:r>
              <a:rPr sz="1867" spc="13" dirty="0">
                <a:latin typeface="Calibri"/>
                <a:cs typeface="Calibri"/>
              </a:rPr>
              <a:t>package</a:t>
            </a:r>
            <a:r>
              <a:rPr sz="1867" spc="-160" dirty="0">
                <a:latin typeface="Calibri"/>
                <a:cs typeface="Calibri"/>
              </a:rPr>
              <a:t> </a:t>
            </a:r>
            <a:r>
              <a:rPr sz="1867" spc="7" dirty="0">
                <a:latin typeface="Calibri"/>
                <a:cs typeface="Calibri"/>
              </a:rPr>
              <a:t>phase,</a:t>
            </a:r>
            <a:r>
              <a:rPr sz="1867" spc="-100" dirty="0">
                <a:latin typeface="Calibri"/>
                <a:cs typeface="Calibri"/>
              </a:rPr>
              <a:t> </a:t>
            </a:r>
            <a:r>
              <a:rPr sz="1867" spc="7" dirty="0">
                <a:latin typeface="Calibri"/>
                <a:cs typeface="Calibri"/>
              </a:rPr>
              <a:t>Maven</a:t>
            </a:r>
            <a:r>
              <a:rPr sz="1867" spc="-127" dirty="0">
                <a:latin typeface="Calibri"/>
                <a:cs typeface="Calibri"/>
              </a:rPr>
              <a:t> </a:t>
            </a:r>
            <a:r>
              <a:rPr sz="1867" dirty="0">
                <a:latin typeface="Calibri"/>
                <a:cs typeface="Calibri"/>
              </a:rPr>
              <a:t>will</a:t>
            </a:r>
            <a:r>
              <a:rPr sz="1867" spc="47" dirty="0">
                <a:latin typeface="Calibri"/>
                <a:cs typeface="Calibri"/>
              </a:rPr>
              <a:t> </a:t>
            </a:r>
            <a:r>
              <a:rPr sz="1867" spc="13" dirty="0">
                <a:latin typeface="Calibri"/>
                <a:cs typeface="Calibri"/>
              </a:rPr>
              <a:t>package</a:t>
            </a:r>
            <a:r>
              <a:rPr sz="1867" spc="-167" dirty="0">
                <a:latin typeface="Calibri"/>
                <a:cs typeface="Calibri"/>
              </a:rPr>
              <a:t> </a:t>
            </a:r>
            <a:r>
              <a:rPr sz="1867" spc="-7" dirty="0">
                <a:latin typeface="Calibri"/>
                <a:cs typeface="Calibri"/>
              </a:rPr>
              <a:t>all</a:t>
            </a:r>
            <a:r>
              <a:rPr sz="1867" spc="107" dirty="0">
                <a:latin typeface="Calibri"/>
                <a:cs typeface="Calibri"/>
              </a:rPr>
              <a:t> </a:t>
            </a:r>
            <a:r>
              <a:rPr sz="1867" b="1" spc="13" dirty="0">
                <a:latin typeface="Calibri"/>
                <a:cs typeface="Calibri"/>
              </a:rPr>
              <a:t>.class</a:t>
            </a:r>
            <a:r>
              <a:rPr sz="1867" b="1" spc="-73" dirty="0">
                <a:latin typeface="Calibri"/>
                <a:cs typeface="Calibri"/>
              </a:rPr>
              <a:t> </a:t>
            </a:r>
            <a:r>
              <a:rPr sz="1867" spc="-13" dirty="0">
                <a:latin typeface="Calibri"/>
                <a:cs typeface="Calibri"/>
              </a:rPr>
              <a:t>files</a:t>
            </a:r>
            <a:r>
              <a:rPr sz="1867" spc="27" dirty="0">
                <a:latin typeface="Calibri"/>
                <a:cs typeface="Calibri"/>
              </a:rPr>
              <a:t> </a:t>
            </a:r>
            <a:r>
              <a:rPr sz="1867" spc="7" dirty="0">
                <a:latin typeface="Calibri"/>
                <a:cs typeface="Calibri"/>
              </a:rPr>
              <a:t>and</a:t>
            </a:r>
            <a:r>
              <a:rPr sz="1867" spc="-120" dirty="0">
                <a:latin typeface="Calibri"/>
                <a:cs typeface="Calibri"/>
              </a:rPr>
              <a:t> </a:t>
            </a:r>
            <a:r>
              <a:rPr sz="1867" spc="13" dirty="0">
                <a:latin typeface="Calibri"/>
                <a:cs typeface="Calibri"/>
              </a:rPr>
              <a:t>resources</a:t>
            </a:r>
            <a:r>
              <a:rPr sz="1867" spc="-67" dirty="0">
                <a:latin typeface="Calibri"/>
                <a:cs typeface="Calibri"/>
              </a:rPr>
              <a:t> </a:t>
            </a:r>
            <a:r>
              <a:rPr sz="1867" spc="-13" dirty="0">
                <a:latin typeface="Calibri"/>
                <a:cs typeface="Calibri"/>
              </a:rPr>
              <a:t>into</a:t>
            </a:r>
            <a:r>
              <a:rPr sz="1867" spc="-127" dirty="0">
                <a:latin typeface="Calibri"/>
                <a:cs typeface="Calibri"/>
              </a:rPr>
              <a:t> </a:t>
            </a:r>
            <a:r>
              <a:rPr sz="1867" spc="13" dirty="0">
                <a:latin typeface="Calibri"/>
                <a:cs typeface="Calibri"/>
              </a:rPr>
              <a:t>one</a:t>
            </a:r>
            <a:r>
              <a:rPr sz="1867" spc="-67" dirty="0">
                <a:latin typeface="Calibri"/>
                <a:cs typeface="Calibri"/>
              </a:rPr>
              <a:t> </a:t>
            </a:r>
            <a:r>
              <a:rPr sz="1867" spc="-13" dirty="0">
                <a:latin typeface="Calibri"/>
                <a:cs typeface="Calibri"/>
              </a:rPr>
              <a:t>file.</a:t>
            </a:r>
            <a:r>
              <a:rPr sz="1867" spc="93" dirty="0">
                <a:latin typeface="Calibri"/>
                <a:cs typeface="Calibri"/>
              </a:rPr>
              <a:t> </a:t>
            </a:r>
            <a:r>
              <a:rPr sz="1867" spc="-7" dirty="0">
                <a:latin typeface="Calibri"/>
                <a:cs typeface="Calibri"/>
              </a:rPr>
              <a:t>This</a:t>
            </a:r>
            <a:r>
              <a:rPr sz="1867" spc="33" dirty="0">
                <a:latin typeface="Calibri"/>
                <a:cs typeface="Calibri"/>
              </a:rPr>
              <a:t> </a:t>
            </a:r>
            <a:r>
              <a:rPr sz="1867" spc="-7" dirty="0">
                <a:latin typeface="Calibri"/>
                <a:cs typeface="Calibri"/>
              </a:rPr>
              <a:t>file</a:t>
            </a:r>
            <a:r>
              <a:rPr sz="1867" spc="-73" dirty="0">
                <a:latin typeface="Calibri"/>
                <a:cs typeface="Calibri"/>
              </a:rPr>
              <a:t> </a:t>
            </a:r>
            <a:r>
              <a:rPr sz="1867" dirty="0">
                <a:latin typeface="Calibri"/>
                <a:cs typeface="Calibri"/>
              </a:rPr>
              <a:t>will</a:t>
            </a:r>
            <a:r>
              <a:rPr sz="1867" spc="47" dirty="0">
                <a:latin typeface="Calibri"/>
                <a:cs typeface="Calibri"/>
              </a:rPr>
              <a:t> </a:t>
            </a:r>
            <a:r>
              <a:rPr sz="1867" spc="7" dirty="0">
                <a:latin typeface="Calibri"/>
                <a:cs typeface="Calibri"/>
              </a:rPr>
              <a:t>be </a:t>
            </a:r>
            <a:r>
              <a:rPr sz="1867" spc="-400" dirty="0">
                <a:latin typeface="Calibri"/>
                <a:cs typeface="Calibri"/>
              </a:rPr>
              <a:t> </a:t>
            </a:r>
            <a:r>
              <a:rPr sz="1867" dirty="0">
                <a:latin typeface="Calibri"/>
                <a:cs typeface="Calibri"/>
              </a:rPr>
              <a:t>formatted</a:t>
            </a:r>
            <a:r>
              <a:rPr sz="1867" spc="-133" dirty="0">
                <a:latin typeface="Calibri"/>
                <a:cs typeface="Calibri"/>
              </a:rPr>
              <a:t> </a:t>
            </a:r>
            <a:r>
              <a:rPr sz="1867" spc="-13" dirty="0">
                <a:latin typeface="Calibri"/>
                <a:cs typeface="Calibri"/>
              </a:rPr>
              <a:t>into</a:t>
            </a:r>
            <a:r>
              <a:rPr sz="1867" spc="-27" dirty="0">
                <a:latin typeface="Calibri"/>
                <a:cs typeface="Calibri"/>
              </a:rPr>
              <a:t> </a:t>
            </a:r>
            <a:r>
              <a:rPr sz="1867" spc="13" dirty="0">
                <a:latin typeface="Calibri"/>
                <a:cs typeface="Calibri"/>
              </a:rPr>
              <a:t>one</a:t>
            </a:r>
            <a:r>
              <a:rPr sz="1867" spc="-73" dirty="0">
                <a:latin typeface="Calibri"/>
                <a:cs typeface="Calibri"/>
              </a:rPr>
              <a:t> </a:t>
            </a:r>
            <a:r>
              <a:rPr sz="1867" spc="7" dirty="0">
                <a:latin typeface="Calibri"/>
                <a:cs typeface="Calibri"/>
              </a:rPr>
              <a:t>of</a:t>
            </a:r>
            <a:r>
              <a:rPr sz="1867" spc="-13" dirty="0">
                <a:latin typeface="Calibri"/>
                <a:cs typeface="Calibri"/>
              </a:rPr>
              <a:t> </a:t>
            </a:r>
            <a:r>
              <a:rPr sz="1867" dirty="0">
                <a:latin typeface="Calibri"/>
                <a:cs typeface="Calibri"/>
              </a:rPr>
              <a:t>the</a:t>
            </a:r>
            <a:r>
              <a:rPr sz="1867" spc="-73" dirty="0">
                <a:latin typeface="Calibri"/>
                <a:cs typeface="Calibri"/>
              </a:rPr>
              <a:t> </a:t>
            </a:r>
            <a:r>
              <a:rPr sz="1867" dirty="0">
                <a:latin typeface="Calibri"/>
                <a:cs typeface="Calibri"/>
              </a:rPr>
              <a:t>three</a:t>
            </a:r>
            <a:r>
              <a:rPr sz="1867" spc="27" dirty="0">
                <a:latin typeface="Calibri"/>
                <a:cs typeface="Calibri"/>
              </a:rPr>
              <a:t> </a:t>
            </a:r>
            <a:r>
              <a:rPr sz="1867" dirty="0">
                <a:latin typeface="Calibri"/>
                <a:cs typeface="Calibri"/>
              </a:rPr>
              <a:t>types</a:t>
            </a:r>
            <a:r>
              <a:rPr sz="1867" spc="-67" dirty="0">
                <a:latin typeface="Calibri"/>
                <a:cs typeface="Calibri"/>
              </a:rPr>
              <a:t> </a:t>
            </a:r>
            <a:r>
              <a:rPr sz="1867" dirty="0">
                <a:latin typeface="Calibri"/>
                <a:cs typeface="Calibri"/>
              </a:rPr>
              <a:t>given</a:t>
            </a:r>
            <a:r>
              <a:rPr sz="1867" spc="-27" dirty="0">
                <a:latin typeface="Calibri"/>
                <a:cs typeface="Calibri"/>
              </a:rPr>
              <a:t> </a:t>
            </a:r>
            <a:r>
              <a:rPr sz="1867" dirty="0">
                <a:latin typeface="Calibri"/>
                <a:cs typeface="Calibri"/>
              </a:rPr>
              <a:t>below:</a:t>
            </a:r>
            <a:endParaRPr sz="1867">
              <a:latin typeface="Calibri"/>
              <a:cs typeface="Calibri"/>
            </a:endParaRPr>
          </a:p>
        </p:txBody>
      </p:sp>
      <p:sp>
        <p:nvSpPr>
          <p:cNvPr id="9" name="object 9"/>
          <p:cNvSpPr/>
          <p:nvPr/>
        </p:nvSpPr>
        <p:spPr>
          <a:xfrm>
            <a:off x="8059441" y="4465827"/>
            <a:ext cx="705273" cy="114300"/>
          </a:xfrm>
          <a:custGeom>
            <a:avLst/>
            <a:gdLst/>
            <a:ahLst/>
            <a:cxnLst/>
            <a:rect l="l" t="t" r="r" b="b"/>
            <a:pathLst>
              <a:path w="528954" h="85725">
                <a:moveTo>
                  <a:pt x="243" y="23622"/>
                </a:moveTo>
                <a:lnTo>
                  <a:pt x="0" y="52197"/>
                </a:lnTo>
                <a:lnTo>
                  <a:pt x="114300" y="53471"/>
                </a:lnTo>
                <a:lnTo>
                  <a:pt x="114543" y="24896"/>
                </a:lnTo>
                <a:lnTo>
                  <a:pt x="243" y="23622"/>
                </a:lnTo>
                <a:close/>
              </a:path>
              <a:path w="528954" h="85725">
                <a:moveTo>
                  <a:pt x="200253" y="25908"/>
                </a:moveTo>
                <a:lnTo>
                  <a:pt x="200009" y="54483"/>
                </a:lnTo>
                <a:lnTo>
                  <a:pt x="314309" y="55757"/>
                </a:lnTo>
                <a:lnTo>
                  <a:pt x="314553" y="27182"/>
                </a:lnTo>
                <a:lnTo>
                  <a:pt x="200253" y="25908"/>
                </a:lnTo>
                <a:close/>
              </a:path>
              <a:path w="528954" h="85725">
                <a:moveTo>
                  <a:pt x="443605" y="0"/>
                </a:moveTo>
                <a:lnTo>
                  <a:pt x="443310" y="28667"/>
                </a:lnTo>
                <a:lnTo>
                  <a:pt x="457565" y="28824"/>
                </a:lnTo>
                <a:lnTo>
                  <a:pt x="457321" y="57399"/>
                </a:lnTo>
                <a:lnTo>
                  <a:pt x="443014" y="57399"/>
                </a:lnTo>
                <a:lnTo>
                  <a:pt x="442722" y="85725"/>
                </a:lnTo>
                <a:lnTo>
                  <a:pt x="501099" y="57399"/>
                </a:lnTo>
                <a:lnTo>
                  <a:pt x="457321" y="57399"/>
                </a:lnTo>
                <a:lnTo>
                  <a:pt x="443015" y="57242"/>
                </a:lnTo>
                <a:lnTo>
                  <a:pt x="501424" y="57242"/>
                </a:lnTo>
                <a:lnTo>
                  <a:pt x="528828" y="43946"/>
                </a:lnTo>
                <a:lnTo>
                  <a:pt x="443605" y="0"/>
                </a:lnTo>
                <a:close/>
              </a:path>
              <a:path w="528954" h="85725">
                <a:moveTo>
                  <a:pt x="443310" y="28667"/>
                </a:moveTo>
                <a:lnTo>
                  <a:pt x="443015" y="57242"/>
                </a:lnTo>
                <a:lnTo>
                  <a:pt x="457321" y="57399"/>
                </a:lnTo>
                <a:lnTo>
                  <a:pt x="457565" y="28824"/>
                </a:lnTo>
                <a:lnTo>
                  <a:pt x="443310" y="28667"/>
                </a:lnTo>
                <a:close/>
              </a:path>
              <a:path w="528954" h="85725">
                <a:moveTo>
                  <a:pt x="400293" y="28194"/>
                </a:moveTo>
                <a:lnTo>
                  <a:pt x="400050" y="56769"/>
                </a:lnTo>
                <a:lnTo>
                  <a:pt x="443015" y="57242"/>
                </a:lnTo>
                <a:lnTo>
                  <a:pt x="443310" y="28667"/>
                </a:lnTo>
                <a:lnTo>
                  <a:pt x="400293" y="28194"/>
                </a:lnTo>
                <a:close/>
              </a:path>
            </a:pathLst>
          </a:custGeom>
          <a:solidFill>
            <a:srgbClr val="006FC0"/>
          </a:solidFill>
        </p:spPr>
        <p:txBody>
          <a:bodyPr wrap="square" lIns="0" tIns="0" rIns="0" bIns="0" rtlCol="0"/>
          <a:lstStyle/>
          <a:p>
            <a:endParaRPr sz="2400"/>
          </a:p>
        </p:txBody>
      </p:sp>
      <p:grpSp>
        <p:nvGrpSpPr>
          <p:cNvPr id="10" name="object 10"/>
          <p:cNvGrpSpPr/>
          <p:nvPr/>
        </p:nvGrpSpPr>
        <p:grpSpPr>
          <a:xfrm>
            <a:off x="2579115" y="3358555"/>
            <a:ext cx="3765973" cy="2167467"/>
            <a:chOff x="1934336" y="2518916"/>
            <a:chExt cx="2824480" cy="1625600"/>
          </a:xfrm>
        </p:grpSpPr>
        <p:sp>
          <p:nvSpPr>
            <p:cNvPr id="11" name="object 11"/>
            <p:cNvSpPr/>
            <p:nvPr/>
          </p:nvSpPr>
          <p:spPr>
            <a:xfrm>
              <a:off x="1934336" y="2953651"/>
              <a:ext cx="2824480" cy="499109"/>
            </a:xfrm>
            <a:custGeom>
              <a:avLst/>
              <a:gdLst/>
              <a:ahLst/>
              <a:cxnLst/>
              <a:rect l="l" t="t" r="r" b="b"/>
              <a:pathLst>
                <a:path w="2824479" h="499110">
                  <a:moveTo>
                    <a:pt x="116967" y="40881"/>
                  </a:moveTo>
                  <a:lnTo>
                    <a:pt x="10147" y="0"/>
                  </a:lnTo>
                  <a:lnTo>
                    <a:pt x="0" y="26670"/>
                  </a:lnTo>
                  <a:lnTo>
                    <a:pt x="106680" y="67551"/>
                  </a:lnTo>
                  <a:lnTo>
                    <a:pt x="116967" y="40881"/>
                  </a:lnTo>
                  <a:close/>
                </a:path>
                <a:path w="2824479" h="499110">
                  <a:moveTo>
                    <a:pt x="303784" y="112255"/>
                  </a:moveTo>
                  <a:lnTo>
                    <a:pt x="196977" y="71488"/>
                  </a:lnTo>
                  <a:lnTo>
                    <a:pt x="186817" y="98158"/>
                  </a:lnTo>
                  <a:lnTo>
                    <a:pt x="293611" y="138925"/>
                  </a:lnTo>
                  <a:lnTo>
                    <a:pt x="303784" y="112255"/>
                  </a:lnTo>
                  <a:close/>
                </a:path>
                <a:path w="2824479" h="499110">
                  <a:moveTo>
                    <a:pt x="490588" y="183756"/>
                  </a:moveTo>
                  <a:lnTo>
                    <a:pt x="383794" y="142875"/>
                  </a:lnTo>
                  <a:lnTo>
                    <a:pt x="373621" y="169545"/>
                  </a:lnTo>
                  <a:lnTo>
                    <a:pt x="480441" y="210426"/>
                  </a:lnTo>
                  <a:lnTo>
                    <a:pt x="490588" y="183756"/>
                  </a:lnTo>
                  <a:close/>
                </a:path>
                <a:path w="2824479" h="499110">
                  <a:moveTo>
                    <a:pt x="677418" y="255130"/>
                  </a:moveTo>
                  <a:lnTo>
                    <a:pt x="570598" y="214363"/>
                  </a:lnTo>
                  <a:lnTo>
                    <a:pt x="560451" y="241033"/>
                  </a:lnTo>
                  <a:lnTo>
                    <a:pt x="667258" y="281800"/>
                  </a:lnTo>
                  <a:lnTo>
                    <a:pt x="677418" y="255130"/>
                  </a:lnTo>
                  <a:close/>
                </a:path>
                <a:path w="2824479" h="499110">
                  <a:moveTo>
                    <a:pt x="756526" y="300723"/>
                  </a:moveTo>
                  <a:lnTo>
                    <a:pt x="691756" y="230124"/>
                  </a:lnTo>
                  <a:lnTo>
                    <a:pt x="661162" y="310134"/>
                  </a:lnTo>
                  <a:lnTo>
                    <a:pt x="756526" y="300723"/>
                  </a:lnTo>
                  <a:close/>
                </a:path>
                <a:path w="2824479" h="499110">
                  <a:moveTo>
                    <a:pt x="2410066" y="437769"/>
                  </a:moveTo>
                  <a:lnTo>
                    <a:pt x="2295766" y="436486"/>
                  </a:lnTo>
                  <a:lnTo>
                    <a:pt x="2295525" y="465061"/>
                  </a:lnTo>
                  <a:lnTo>
                    <a:pt x="2409825" y="466344"/>
                  </a:lnTo>
                  <a:lnTo>
                    <a:pt x="2410066" y="437769"/>
                  </a:lnTo>
                  <a:close/>
                </a:path>
                <a:path w="2824479" h="499110">
                  <a:moveTo>
                    <a:pt x="2610104" y="440055"/>
                  </a:moveTo>
                  <a:lnTo>
                    <a:pt x="2495804" y="438772"/>
                  </a:lnTo>
                  <a:lnTo>
                    <a:pt x="2495410" y="467347"/>
                  </a:lnTo>
                  <a:lnTo>
                    <a:pt x="2609710" y="468630"/>
                  </a:lnTo>
                  <a:lnTo>
                    <a:pt x="2610104" y="440055"/>
                  </a:lnTo>
                  <a:close/>
                </a:path>
                <a:path w="2824479" h="499110">
                  <a:moveTo>
                    <a:pt x="2796679" y="470154"/>
                  </a:moveTo>
                  <a:lnTo>
                    <a:pt x="2752839" y="470154"/>
                  </a:lnTo>
                  <a:lnTo>
                    <a:pt x="2738539" y="470154"/>
                  </a:lnTo>
                  <a:lnTo>
                    <a:pt x="2738247" y="498589"/>
                  </a:lnTo>
                  <a:lnTo>
                    <a:pt x="2796679" y="470154"/>
                  </a:lnTo>
                  <a:close/>
                </a:path>
                <a:path w="2824479" h="499110">
                  <a:moveTo>
                    <a:pt x="2824353" y="456679"/>
                  </a:moveTo>
                  <a:lnTo>
                    <a:pt x="2739123" y="412864"/>
                  </a:lnTo>
                  <a:lnTo>
                    <a:pt x="2738831" y="441413"/>
                  </a:lnTo>
                  <a:lnTo>
                    <a:pt x="2695816" y="440931"/>
                  </a:lnTo>
                  <a:lnTo>
                    <a:pt x="2695448" y="469506"/>
                  </a:lnTo>
                  <a:lnTo>
                    <a:pt x="2738539" y="469988"/>
                  </a:lnTo>
                  <a:lnTo>
                    <a:pt x="2752839" y="469988"/>
                  </a:lnTo>
                  <a:lnTo>
                    <a:pt x="2797010" y="469988"/>
                  </a:lnTo>
                  <a:lnTo>
                    <a:pt x="2824353" y="456679"/>
                  </a:lnTo>
                  <a:close/>
                </a:path>
              </a:pathLst>
            </a:custGeom>
            <a:solidFill>
              <a:srgbClr val="006FC0"/>
            </a:solidFill>
          </p:spPr>
          <p:txBody>
            <a:bodyPr wrap="square" lIns="0" tIns="0" rIns="0" bIns="0" rtlCol="0"/>
            <a:lstStyle/>
            <a:p>
              <a:endParaRPr sz="2400"/>
            </a:p>
          </p:txBody>
        </p:sp>
        <p:sp>
          <p:nvSpPr>
            <p:cNvPr id="12" name="object 12"/>
            <p:cNvSpPr/>
            <p:nvPr/>
          </p:nvSpPr>
          <p:spPr>
            <a:xfrm>
              <a:off x="1941444" y="3599438"/>
              <a:ext cx="731520" cy="347345"/>
            </a:xfrm>
            <a:custGeom>
              <a:avLst/>
              <a:gdLst/>
              <a:ahLst/>
              <a:cxnLst/>
              <a:rect l="l" t="t" r="r" b="b"/>
              <a:pathLst>
                <a:path w="731519" h="347345">
                  <a:moveTo>
                    <a:pt x="104013" y="273426"/>
                  </a:moveTo>
                  <a:lnTo>
                    <a:pt x="0" y="320777"/>
                  </a:lnTo>
                  <a:lnTo>
                    <a:pt x="11811" y="346780"/>
                  </a:lnTo>
                  <a:lnTo>
                    <a:pt x="115824" y="299405"/>
                  </a:lnTo>
                  <a:lnTo>
                    <a:pt x="104013" y="273426"/>
                  </a:lnTo>
                  <a:close/>
                </a:path>
                <a:path w="731519" h="347345">
                  <a:moveTo>
                    <a:pt x="286012" y="190500"/>
                  </a:moveTo>
                  <a:lnTo>
                    <a:pt x="181999" y="237862"/>
                  </a:lnTo>
                  <a:lnTo>
                    <a:pt x="193810" y="263901"/>
                  </a:lnTo>
                  <a:lnTo>
                    <a:pt x="297823" y="216526"/>
                  </a:lnTo>
                  <a:lnTo>
                    <a:pt x="286012" y="190500"/>
                  </a:lnTo>
                  <a:close/>
                </a:path>
                <a:path w="731519" h="347345">
                  <a:moveTo>
                    <a:pt x="468130" y="107560"/>
                  </a:moveTo>
                  <a:lnTo>
                    <a:pt x="363986" y="154935"/>
                  </a:lnTo>
                  <a:lnTo>
                    <a:pt x="375928" y="180975"/>
                  </a:lnTo>
                  <a:lnTo>
                    <a:pt x="479941" y="133599"/>
                  </a:lnTo>
                  <a:lnTo>
                    <a:pt x="468130" y="107560"/>
                  </a:lnTo>
                  <a:close/>
                </a:path>
                <a:path w="731519" h="347345">
                  <a:moveTo>
                    <a:pt x="647100" y="26007"/>
                  </a:moveTo>
                  <a:lnTo>
                    <a:pt x="546104" y="72009"/>
                  </a:lnTo>
                  <a:lnTo>
                    <a:pt x="557915" y="98035"/>
                  </a:lnTo>
                  <a:lnTo>
                    <a:pt x="658949" y="52029"/>
                  </a:lnTo>
                  <a:lnTo>
                    <a:pt x="647100" y="26007"/>
                  </a:lnTo>
                  <a:close/>
                </a:path>
                <a:path w="731519" h="347345">
                  <a:moveTo>
                    <a:pt x="713995" y="24633"/>
                  </a:moveTo>
                  <a:lnTo>
                    <a:pt x="650117" y="24633"/>
                  </a:lnTo>
                  <a:lnTo>
                    <a:pt x="661928" y="50673"/>
                  </a:lnTo>
                  <a:lnTo>
                    <a:pt x="658949" y="52029"/>
                  </a:lnTo>
                  <a:lnTo>
                    <a:pt x="670822" y="78105"/>
                  </a:lnTo>
                  <a:lnTo>
                    <a:pt x="713995" y="24633"/>
                  </a:lnTo>
                  <a:close/>
                </a:path>
                <a:path w="731519" h="347345">
                  <a:moveTo>
                    <a:pt x="650117" y="24633"/>
                  </a:moveTo>
                  <a:lnTo>
                    <a:pt x="647100" y="26007"/>
                  </a:lnTo>
                  <a:lnTo>
                    <a:pt x="658949" y="52029"/>
                  </a:lnTo>
                  <a:lnTo>
                    <a:pt x="661928" y="50673"/>
                  </a:lnTo>
                  <a:lnTo>
                    <a:pt x="650117" y="24633"/>
                  </a:lnTo>
                  <a:close/>
                </a:path>
                <a:path w="731519" h="347345">
                  <a:moveTo>
                    <a:pt x="635258" y="0"/>
                  </a:moveTo>
                  <a:lnTo>
                    <a:pt x="647100" y="26007"/>
                  </a:lnTo>
                  <a:lnTo>
                    <a:pt x="650117" y="24633"/>
                  </a:lnTo>
                  <a:lnTo>
                    <a:pt x="713995" y="24633"/>
                  </a:lnTo>
                  <a:lnTo>
                    <a:pt x="731020" y="3547"/>
                  </a:lnTo>
                  <a:lnTo>
                    <a:pt x="635258" y="0"/>
                  </a:lnTo>
                  <a:close/>
                </a:path>
              </a:pathLst>
            </a:custGeom>
            <a:solidFill>
              <a:srgbClr val="006FC0"/>
            </a:solidFill>
          </p:spPr>
          <p:txBody>
            <a:bodyPr wrap="square" lIns="0" tIns="0" rIns="0" bIns="0" rtlCol="0"/>
            <a:lstStyle/>
            <a:p>
              <a:endParaRPr sz="2400"/>
            </a:p>
          </p:txBody>
        </p:sp>
        <p:pic>
          <p:nvPicPr>
            <p:cNvPr id="13" name="object 13"/>
            <p:cNvPicPr/>
            <p:nvPr/>
          </p:nvPicPr>
          <p:blipFill>
            <a:blip r:embed="rId4" cstate="print"/>
            <a:stretch>
              <a:fillRect/>
            </a:stretch>
          </p:blipFill>
          <p:spPr>
            <a:xfrm>
              <a:off x="2673604" y="2618436"/>
              <a:ext cx="1525776" cy="1525776"/>
            </a:xfrm>
            <a:prstGeom prst="rect">
              <a:avLst/>
            </a:prstGeom>
          </p:spPr>
        </p:pic>
        <p:pic>
          <p:nvPicPr>
            <p:cNvPr id="14" name="object 14"/>
            <p:cNvPicPr/>
            <p:nvPr/>
          </p:nvPicPr>
          <p:blipFill>
            <a:blip r:embed="rId5" cstate="print"/>
            <a:stretch>
              <a:fillRect/>
            </a:stretch>
          </p:blipFill>
          <p:spPr>
            <a:xfrm>
              <a:off x="2817408" y="2518916"/>
              <a:ext cx="304749" cy="576962"/>
            </a:xfrm>
            <a:prstGeom prst="rect">
              <a:avLst/>
            </a:prstGeom>
          </p:spPr>
        </p:pic>
      </p:grpSp>
      <p:sp>
        <p:nvSpPr>
          <p:cNvPr id="15" name="object 15"/>
          <p:cNvSpPr txBox="1"/>
          <p:nvPr/>
        </p:nvSpPr>
        <p:spPr>
          <a:xfrm>
            <a:off x="1504099" y="5953753"/>
            <a:ext cx="963507" cy="294097"/>
          </a:xfrm>
          <a:prstGeom prst="rect">
            <a:avLst/>
          </a:prstGeom>
        </p:spPr>
        <p:txBody>
          <a:bodyPr vert="horz" wrap="square" lIns="0" tIns="16933" rIns="0" bIns="0" rtlCol="0">
            <a:spAutoFit/>
          </a:bodyPr>
          <a:lstStyle/>
          <a:p>
            <a:pPr marL="16933">
              <a:spcBef>
                <a:spcPts val="133"/>
              </a:spcBef>
            </a:pPr>
            <a:r>
              <a:rPr spc="40" dirty="0">
                <a:solidFill>
                  <a:srgbClr val="595959"/>
                </a:solidFill>
                <a:latin typeface="Calibri"/>
                <a:cs typeface="Calibri"/>
              </a:rPr>
              <a:t>.</a:t>
            </a:r>
            <a:r>
              <a:rPr spc="33" dirty="0">
                <a:solidFill>
                  <a:srgbClr val="595959"/>
                </a:solidFill>
                <a:latin typeface="Calibri"/>
                <a:cs typeface="Calibri"/>
              </a:rPr>
              <a:t>c</a:t>
            </a:r>
            <a:r>
              <a:rPr spc="-20" dirty="0">
                <a:solidFill>
                  <a:srgbClr val="595959"/>
                </a:solidFill>
                <a:latin typeface="Calibri"/>
                <a:cs typeface="Calibri"/>
              </a:rPr>
              <a:t>l</a:t>
            </a:r>
            <a:r>
              <a:rPr spc="33" dirty="0">
                <a:solidFill>
                  <a:srgbClr val="595959"/>
                </a:solidFill>
                <a:latin typeface="Calibri"/>
                <a:cs typeface="Calibri"/>
              </a:rPr>
              <a:t>a</a:t>
            </a:r>
            <a:r>
              <a:rPr spc="-7" dirty="0">
                <a:solidFill>
                  <a:srgbClr val="595959"/>
                </a:solidFill>
                <a:latin typeface="Calibri"/>
                <a:cs typeface="Calibri"/>
              </a:rPr>
              <a:t>s</a:t>
            </a:r>
            <a:r>
              <a:rPr dirty="0">
                <a:solidFill>
                  <a:srgbClr val="595959"/>
                </a:solidFill>
                <a:latin typeface="Calibri"/>
                <a:cs typeface="Calibri"/>
              </a:rPr>
              <a:t>s</a:t>
            </a:r>
            <a:r>
              <a:rPr spc="-160" dirty="0">
                <a:solidFill>
                  <a:srgbClr val="595959"/>
                </a:solidFill>
                <a:latin typeface="Times New Roman"/>
                <a:cs typeface="Times New Roman"/>
              </a:rPr>
              <a:t> </a:t>
            </a:r>
            <a:r>
              <a:rPr spc="47" dirty="0">
                <a:solidFill>
                  <a:srgbClr val="595959"/>
                </a:solidFill>
                <a:latin typeface="Calibri"/>
                <a:cs typeface="Calibri"/>
              </a:rPr>
              <a:t>f</a:t>
            </a:r>
            <a:r>
              <a:rPr spc="-20" dirty="0">
                <a:solidFill>
                  <a:srgbClr val="595959"/>
                </a:solidFill>
                <a:latin typeface="Calibri"/>
                <a:cs typeface="Calibri"/>
              </a:rPr>
              <a:t>il</a:t>
            </a:r>
            <a:r>
              <a:rPr dirty="0">
                <a:solidFill>
                  <a:srgbClr val="595959"/>
                </a:solidFill>
                <a:latin typeface="Calibri"/>
                <a:cs typeface="Calibri"/>
              </a:rPr>
              <a:t>es</a:t>
            </a:r>
            <a:endParaRPr>
              <a:latin typeface="Calibri"/>
              <a:cs typeface="Calibri"/>
            </a:endParaRPr>
          </a:p>
        </p:txBody>
      </p:sp>
      <p:sp>
        <p:nvSpPr>
          <p:cNvPr id="16" name="object 16"/>
          <p:cNvSpPr txBox="1"/>
          <p:nvPr/>
        </p:nvSpPr>
        <p:spPr>
          <a:xfrm>
            <a:off x="4262205" y="5953753"/>
            <a:ext cx="674793" cy="294097"/>
          </a:xfrm>
          <a:prstGeom prst="rect">
            <a:avLst/>
          </a:prstGeom>
        </p:spPr>
        <p:txBody>
          <a:bodyPr vert="horz" wrap="square" lIns="0" tIns="16933" rIns="0" bIns="0" rtlCol="0">
            <a:spAutoFit/>
          </a:bodyPr>
          <a:lstStyle/>
          <a:p>
            <a:pPr marL="16933">
              <a:spcBef>
                <a:spcPts val="133"/>
              </a:spcBef>
            </a:pPr>
            <a:r>
              <a:rPr spc="-47" dirty="0">
                <a:solidFill>
                  <a:srgbClr val="595959"/>
                </a:solidFill>
                <a:latin typeface="Calibri"/>
                <a:cs typeface="Calibri"/>
              </a:rPr>
              <a:t>M</a:t>
            </a:r>
            <a:r>
              <a:rPr spc="33" dirty="0">
                <a:solidFill>
                  <a:srgbClr val="595959"/>
                </a:solidFill>
                <a:latin typeface="Calibri"/>
                <a:cs typeface="Calibri"/>
              </a:rPr>
              <a:t>a</a:t>
            </a:r>
            <a:r>
              <a:rPr spc="-20" dirty="0">
                <a:solidFill>
                  <a:srgbClr val="595959"/>
                </a:solidFill>
                <a:latin typeface="Calibri"/>
                <a:cs typeface="Calibri"/>
              </a:rPr>
              <a:t>v</a:t>
            </a:r>
            <a:r>
              <a:rPr dirty="0">
                <a:solidFill>
                  <a:srgbClr val="595959"/>
                </a:solidFill>
                <a:latin typeface="Calibri"/>
                <a:cs typeface="Calibri"/>
              </a:rPr>
              <a:t>en</a:t>
            </a:r>
            <a:endParaRPr>
              <a:latin typeface="Calibri"/>
              <a:cs typeface="Calibri"/>
            </a:endParaRPr>
          </a:p>
        </p:txBody>
      </p:sp>
      <p:sp>
        <p:nvSpPr>
          <p:cNvPr id="17" name="object 17"/>
          <p:cNvSpPr txBox="1"/>
          <p:nvPr/>
        </p:nvSpPr>
        <p:spPr>
          <a:xfrm>
            <a:off x="6769711" y="5953753"/>
            <a:ext cx="957580" cy="294097"/>
          </a:xfrm>
          <a:prstGeom prst="rect">
            <a:avLst/>
          </a:prstGeom>
        </p:spPr>
        <p:txBody>
          <a:bodyPr vert="horz" wrap="square" lIns="0" tIns="16933" rIns="0" bIns="0" rtlCol="0">
            <a:spAutoFit/>
          </a:bodyPr>
          <a:lstStyle/>
          <a:p>
            <a:pPr marL="16933">
              <a:spcBef>
                <a:spcPts val="133"/>
              </a:spcBef>
            </a:pPr>
            <a:r>
              <a:rPr spc="-33" dirty="0">
                <a:solidFill>
                  <a:srgbClr val="595959"/>
                </a:solidFill>
                <a:latin typeface="Calibri"/>
                <a:cs typeface="Calibri"/>
              </a:rPr>
              <a:t>P</a:t>
            </a:r>
            <a:r>
              <a:rPr spc="33" dirty="0">
                <a:solidFill>
                  <a:srgbClr val="595959"/>
                </a:solidFill>
                <a:latin typeface="Calibri"/>
                <a:cs typeface="Calibri"/>
              </a:rPr>
              <a:t>ac</a:t>
            </a:r>
            <a:r>
              <a:rPr spc="-20" dirty="0">
                <a:solidFill>
                  <a:srgbClr val="595959"/>
                </a:solidFill>
                <a:latin typeface="Calibri"/>
                <a:cs typeface="Calibri"/>
              </a:rPr>
              <a:t>k</a:t>
            </a:r>
            <a:r>
              <a:rPr spc="33" dirty="0">
                <a:solidFill>
                  <a:srgbClr val="595959"/>
                </a:solidFill>
                <a:latin typeface="Calibri"/>
                <a:cs typeface="Calibri"/>
              </a:rPr>
              <a:t>a</a:t>
            </a:r>
            <a:r>
              <a:rPr spc="-47" dirty="0">
                <a:solidFill>
                  <a:srgbClr val="595959"/>
                </a:solidFill>
                <a:latin typeface="Calibri"/>
                <a:cs typeface="Calibri"/>
              </a:rPr>
              <a:t>g</a:t>
            </a:r>
            <a:r>
              <a:rPr spc="-13" dirty="0">
                <a:solidFill>
                  <a:srgbClr val="595959"/>
                </a:solidFill>
                <a:latin typeface="Calibri"/>
                <a:cs typeface="Calibri"/>
              </a:rPr>
              <a:t>i</a:t>
            </a:r>
            <a:r>
              <a:rPr spc="-47" dirty="0">
                <a:solidFill>
                  <a:srgbClr val="595959"/>
                </a:solidFill>
                <a:latin typeface="Calibri"/>
                <a:cs typeface="Calibri"/>
              </a:rPr>
              <a:t>n</a:t>
            </a:r>
            <a:r>
              <a:rPr dirty="0">
                <a:solidFill>
                  <a:srgbClr val="595959"/>
                </a:solidFill>
                <a:latin typeface="Calibri"/>
                <a:cs typeface="Calibri"/>
              </a:rPr>
              <a:t>g</a:t>
            </a:r>
            <a:endParaRPr>
              <a:latin typeface="Calibri"/>
              <a:cs typeface="Calibri"/>
            </a:endParaRPr>
          </a:p>
        </p:txBody>
      </p:sp>
      <p:sp>
        <p:nvSpPr>
          <p:cNvPr id="18" name="object 18"/>
          <p:cNvSpPr txBox="1"/>
          <p:nvPr/>
        </p:nvSpPr>
        <p:spPr>
          <a:xfrm>
            <a:off x="9322587" y="5953753"/>
            <a:ext cx="1165013" cy="294097"/>
          </a:xfrm>
          <a:prstGeom prst="rect">
            <a:avLst/>
          </a:prstGeom>
        </p:spPr>
        <p:txBody>
          <a:bodyPr vert="horz" wrap="square" lIns="0" tIns="16933" rIns="0" bIns="0" rtlCol="0">
            <a:spAutoFit/>
          </a:bodyPr>
          <a:lstStyle/>
          <a:p>
            <a:pPr marL="16933">
              <a:spcBef>
                <a:spcPts val="133"/>
              </a:spcBef>
            </a:pPr>
            <a:r>
              <a:rPr spc="-20" dirty="0">
                <a:solidFill>
                  <a:srgbClr val="595959"/>
                </a:solidFill>
                <a:latin typeface="Calibri"/>
                <a:cs typeface="Calibri"/>
              </a:rPr>
              <a:t>Archive</a:t>
            </a:r>
            <a:r>
              <a:rPr spc="7" dirty="0">
                <a:solidFill>
                  <a:srgbClr val="595959"/>
                </a:solidFill>
                <a:latin typeface="Calibri"/>
                <a:cs typeface="Calibri"/>
              </a:rPr>
              <a:t> </a:t>
            </a:r>
            <a:r>
              <a:rPr dirty="0">
                <a:solidFill>
                  <a:srgbClr val="595959"/>
                </a:solidFill>
                <a:latin typeface="Calibri"/>
                <a:cs typeface="Calibri"/>
              </a:rPr>
              <a:t>files</a:t>
            </a:r>
            <a:endParaRPr>
              <a:latin typeface="Calibri"/>
              <a:cs typeface="Calibri"/>
            </a:endParaRPr>
          </a:p>
        </p:txBody>
      </p:sp>
      <p:pic>
        <p:nvPicPr>
          <p:cNvPr id="19" name="object 19"/>
          <p:cNvPicPr/>
          <p:nvPr/>
        </p:nvPicPr>
        <p:blipFill>
          <a:blip r:embed="rId6" cstate="print"/>
          <a:stretch>
            <a:fillRect/>
          </a:stretch>
        </p:blipFill>
        <p:spPr>
          <a:xfrm>
            <a:off x="1570082" y="3503546"/>
            <a:ext cx="803375" cy="803375"/>
          </a:xfrm>
          <a:prstGeom prst="rect">
            <a:avLst/>
          </a:prstGeom>
        </p:spPr>
      </p:pic>
      <p:pic>
        <p:nvPicPr>
          <p:cNvPr id="20" name="object 20"/>
          <p:cNvPicPr/>
          <p:nvPr/>
        </p:nvPicPr>
        <p:blipFill>
          <a:blip r:embed="rId6" cstate="print"/>
          <a:stretch>
            <a:fillRect/>
          </a:stretch>
        </p:blipFill>
        <p:spPr>
          <a:xfrm>
            <a:off x="1568574" y="4889911"/>
            <a:ext cx="803375" cy="803375"/>
          </a:xfrm>
          <a:prstGeom prst="rect">
            <a:avLst/>
          </a:prstGeom>
        </p:spPr>
      </p:pic>
      <p:pic>
        <p:nvPicPr>
          <p:cNvPr id="21" name="object 21"/>
          <p:cNvPicPr/>
          <p:nvPr/>
        </p:nvPicPr>
        <p:blipFill>
          <a:blip r:embed="rId7" cstate="print"/>
          <a:stretch>
            <a:fillRect/>
          </a:stretch>
        </p:blipFill>
        <p:spPr>
          <a:xfrm>
            <a:off x="6832924" y="4060835"/>
            <a:ext cx="937125" cy="900375"/>
          </a:xfrm>
          <a:prstGeom prst="rect">
            <a:avLst/>
          </a:prstGeom>
        </p:spPr>
      </p:pic>
      <p:pic>
        <p:nvPicPr>
          <p:cNvPr id="22" name="object 22"/>
          <p:cNvPicPr/>
          <p:nvPr/>
        </p:nvPicPr>
        <p:blipFill>
          <a:blip r:embed="rId8" cstate="print"/>
          <a:stretch>
            <a:fillRect/>
          </a:stretch>
        </p:blipFill>
        <p:spPr>
          <a:xfrm>
            <a:off x="9315707" y="3820326"/>
            <a:ext cx="1244256" cy="1256455"/>
          </a:xfrm>
          <a:prstGeom prst="rect">
            <a:avLst/>
          </a:prstGeom>
        </p:spPr>
      </p:pic>
      <p:sp>
        <p:nvSpPr>
          <p:cNvPr id="23" name="object 23"/>
          <p:cNvSpPr txBox="1"/>
          <p:nvPr/>
        </p:nvSpPr>
        <p:spPr>
          <a:xfrm>
            <a:off x="1504099" y="4363801"/>
            <a:ext cx="963507" cy="294097"/>
          </a:xfrm>
          <a:prstGeom prst="rect">
            <a:avLst/>
          </a:prstGeom>
        </p:spPr>
        <p:txBody>
          <a:bodyPr vert="horz" wrap="square" lIns="0" tIns="16933" rIns="0" bIns="0" rtlCol="0">
            <a:spAutoFit/>
          </a:bodyPr>
          <a:lstStyle/>
          <a:p>
            <a:pPr marL="16933">
              <a:spcBef>
                <a:spcPts val="133"/>
              </a:spcBef>
            </a:pPr>
            <a:r>
              <a:rPr spc="40" dirty="0">
                <a:solidFill>
                  <a:srgbClr val="595959"/>
                </a:solidFill>
                <a:latin typeface="Calibri"/>
                <a:cs typeface="Calibri"/>
              </a:rPr>
              <a:t>.</a:t>
            </a:r>
            <a:r>
              <a:rPr spc="33" dirty="0">
                <a:solidFill>
                  <a:srgbClr val="595959"/>
                </a:solidFill>
                <a:latin typeface="Calibri"/>
                <a:cs typeface="Calibri"/>
              </a:rPr>
              <a:t>c</a:t>
            </a:r>
            <a:r>
              <a:rPr spc="-20" dirty="0">
                <a:solidFill>
                  <a:srgbClr val="595959"/>
                </a:solidFill>
                <a:latin typeface="Calibri"/>
                <a:cs typeface="Calibri"/>
              </a:rPr>
              <a:t>l</a:t>
            </a:r>
            <a:r>
              <a:rPr spc="33" dirty="0">
                <a:solidFill>
                  <a:srgbClr val="595959"/>
                </a:solidFill>
                <a:latin typeface="Calibri"/>
                <a:cs typeface="Calibri"/>
              </a:rPr>
              <a:t>a</a:t>
            </a:r>
            <a:r>
              <a:rPr spc="-7" dirty="0">
                <a:solidFill>
                  <a:srgbClr val="595959"/>
                </a:solidFill>
                <a:latin typeface="Calibri"/>
                <a:cs typeface="Calibri"/>
              </a:rPr>
              <a:t>s</a:t>
            </a:r>
            <a:r>
              <a:rPr dirty="0">
                <a:solidFill>
                  <a:srgbClr val="595959"/>
                </a:solidFill>
                <a:latin typeface="Calibri"/>
                <a:cs typeface="Calibri"/>
              </a:rPr>
              <a:t>s</a:t>
            </a:r>
            <a:r>
              <a:rPr spc="-160" dirty="0">
                <a:solidFill>
                  <a:srgbClr val="595959"/>
                </a:solidFill>
                <a:latin typeface="Times New Roman"/>
                <a:cs typeface="Times New Roman"/>
              </a:rPr>
              <a:t> </a:t>
            </a:r>
            <a:r>
              <a:rPr spc="47" dirty="0">
                <a:solidFill>
                  <a:srgbClr val="595959"/>
                </a:solidFill>
                <a:latin typeface="Calibri"/>
                <a:cs typeface="Calibri"/>
              </a:rPr>
              <a:t>f</a:t>
            </a:r>
            <a:r>
              <a:rPr spc="-20" dirty="0">
                <a:solidFill>
                  <a:srgbClr val="595959"/>
                </a:solidFill>
                <a:latin typeface="Calibri"/>
                <a:cs typeface="Calibri"/>
              </a:rPr>
              <a:t>il</a:t>
            </a:r>
            <a:r>
              <a:rPr dirty="0">
                <a:solidFill>
                  <a:srgbClr val="595959"/>
                </a:solidFill>
                <a:latin typeface="Calibri"/>
                <a:cs typeface="Calibri"/>
              </a:rPr>
              <a:t>es</a:t>
            </a:r>
            <a:endParaRPr>
              <a:latin typeface="Calibri"/>
              <a:cs typeface="Calibri"/>
            </a:endParaRPr>
          </a:p>
        </p:txBody>
      </p:sp>
      <p:sp>
        <p:nvSpPr>
          <p:cNvPr id="24" name="object 24"/>
          <p:cNvSpPr/>
          <p:nvPr/>
        </p:nvSpPr>
        <p:spPr>
          <a:xfrm>
            <a:off x="7106757" y="2488509"/>
            <a:ext cx="2101427" cy="663787"/>
          </a:xfrm>
          <a:custGeom>
            <a:avLst/>
            <a:gdLst/>
            <a:ahLst/>
            <a:cxnLst/>
            <a:rect l="l" t="t" r="r" b="b"/>
            <a:pathLst>
              <a:path w="1576070" h="497839">
                <a:moveTo>
                  <a:pt x="1575572" y="0"/>
                </a:moveTo>
                <a:lnTo>
                  <a:pt x="82936" y="0"/>
                </a:lnTo>
                <a:lnTo>
                  <a:pt x="50689" y="6529"/>
                </a:lnTo>
                <a:lnTo>
                  <a:pt x="24323" y="24323"/>
                </a:lnTo>
                <a:lnTo>
                  <a:pt x="6529" y="50689"/>
                </a:lnTo>
                <a:lnTo>
                  <a:pt x="0" y="82936"/>
                </a:lnTo>
                <a:lnTo>
                  <a:pt x="0" y="497592"/>
                </a:lnTo>
                <a:lnTo>
                  <a:pt x="1492636" y="497592"/>
                </a:lnTo>
                <a:lnTo>
                  <a:pt x="1524934" y="491064"/>
                </a:lnTo>
                <a:lnTo>
                  <a:pt x="1551294" y="473273"/>
                </a:lnTo>
                <a:lnTo>
                  <a:pt x="1569059" y="446910"/>
                </a:lnTo>
                <a:lnTo>
                  <a:pt x="1575572" y="414665"/>
                </a:lnTo>
                <a:lnTo>
                  <a:pt x="1575572" y="0"/>
                </a:lnTo>
                <a:close/>
              </a:path>
            </a:pathLst>
          </a:custGeom>
          <a:solidFill>
            <a:srgbClr val="FBCC99"/>
          </a:solidFill>
        </p:spPr>
        <p:txBody>
          <a:bodyPr wrap="square" lIns="0" tIns="0" rIns="0" bIns="0" rtlCol="0"/>
          <a:lstStyle/>
          <a:p>
            <a:endParaRPr sz="2400"/>
          </a:p>
        </p:txBody>
      </p:sp>
      <p:sp>
        <p:nvSpPr>
          <p:cNvPr id="25" name="object 25"/>
          <p:cNvSpPr txBox="1"/>
          <p:nvPr/>
        </p:nvSpPr>
        <p:spPr>
          <a:xfrm>
            <a:off x="7595453" y="2658107"/>
            <a:ext cx="1138767" cy="294097"/>
          </a:xfrm>
          <a:prstGeom prst="rect">
            <a:avLst/>
          </a:prstGeom>
        </p:spPr>
        <p:txBody>
          <a:bodyPr vert="horz" wrap="square" lIns="0" tIns="16933" rIns="0" bIns="0" rtlCol="0">
            <a:spAutoFit/>
          </a:bodyPr>
          <a:lstStyle/>
          <a:p>
            <a:pPr marL="16933">
              <a:spcBef>
                <a:spcPts val="133"/>
              </a:spcBef>
            </a:pPr>
            <a:r>
              <a:rPr spc="-13" dirty="0">
                <a:solidFill>
                  <a:srgbClr val="595959"/>
                </a:solidFill>
                <a:latin typeface="Calibri"/>
                <a:cs typeface="Calibri"/>
              </a:rPr>
              <a:t>EAR</a:t>
            </a:r>
            <a:r>
              <a:rPr spc="-73" dirty="0">
                <a:solidFill>
                  <a:srgbClr val="595959"/>
                </a:solidFill>
                <a:latin typeface="Calibri"/>
                <a:cs typeface="Calibri"/>
              </a:rPr>
              <a:t> </a:t>
            </a:r>
            <a:r>
              <a:rPr spc="-20" dirty="0">
                <a:solidFill>
                  <a:srgbClr val="595959"/>
                </a:solidFill>
                <a:latin typeface="Calibri"/>
                <a:cs typeface="Calibri"/>
              </a:rPr>
              <a:t>Archive</a:t>
            </a:r>
            <a:endParaRPr>
              <a:latin typeface="Calibri"/>
              <a:cs typeface="Calibri"/>
            </a:endParaRPr>
          </a:p>
        </p:txBody>
      </p:sp>
      <p:sp>
        <p:nvSpPr>
          <p:cNvPr id="26" name="object 26"/>
          <p:cNvSpPr/>
          <p:nvPr/>
        </p:nvSpPr>
        <p:spPr>
          <a:xfrm>
            <a:off x="2984500" y="2496311"/>
            <a:ext cx="2101427" cy="663787"/>
          </a:xfrm>
          <a:custGeom>
            <a:avLst/>
            <a:gdLst/>
            <a:ahLst/>
            <a:cxnLst/>
            <a:rect l="l" t="t" r="r" b="b"/>
            <a:pathLst>
              <a:path w="1576070" h="497839">
                <a:moveTo>
                  <a:pt x="1492620" y="0"/>
                </a:moveTo>
                <a:lnTo>
                  <a:pt x="0" y="0"/>
                </a:lnTo>
                <a:lnTo>
                  <a:pt x="0" y="414527"/>
                </a:lnTo>
                <a:lnTo>
                  <a:pt x="6511" y="446773"/>
                </a:lnTo>
                <a:lnTo>
                  <a:pt x="24273" y="473136"/>
                </a:lnTo>
                <a:lnTo>
                  <a:pt x="50631" y="490926"/>
                </a:lnTo>
                <a:lnTo>
                  <a:pt x="82926" y="497454"/>
                </a:lnTo>
                <a:lnTo>
                  <a:pt x="1575556" y="497454"/>
                </a:lnTo>
                <a:lnTo>
                  <a:pt x="1575556" y="82814"/>
                </a:lnTo>
                <a:lnTo>
                  <a:pt x="1569027" y="50586"/>
                </a:lnTo>
                <a:lnTo>
                  <a:pt x="1551233" y="24262"/>
                </a:lnTo>
                <a:lnTo>
                  <a:pt x="1524867" y="6510"/>
                </a:lnTo>
                <a:lnTo>
                  <a:pt x="1492620" y="0"/>
                </a:lnTo>
                <a:close/>
              </a:path>
            </a:pathLst>
          </a:custGeom>
          <a:solidFill>
            <a:srgbClr val="FBCC99"/>
          </a:solidFill>
        </p:spPr>
        <p:txBody>
          <a:bodyPr wrap="square" lIns="0" tIns="0" rIns="0" bIns="0" rtlCol="0"/>
          <a:lstStyle/>
          <a:p>
            <a:endParaRPr sz="2400"/>
          </a:p>
        </p:txBody>
      </p:sp>
      <p:sp>
        <p:nvSpPr>
          <p:cNvPr id="27" name="object 27"/>
          <p:cNvSpPr txBox="1"/>
          <p:nvPr/>
        </p:nvSpPr>
        <p:spPr>
          <a:xfrm>
            <a:off x="3482004" y="2666235"/>
            <a:ext cx="1100667" cy="294097"/>
          </a:xfrm>
          <a:prstGeom prst="rect">
            <a:avLst/>
          </a:prstGeom>
        </p:spPr>
        <p:txBody>
          <a:bodyPr vert="horz" wrap="square" lIns="0" tIns="16933" rIns="0" bIns="0" rtlCol="0">
            <a:spAutoFit/>
          </a:bodyPr>
          <a:lstStyle/>
          <a:p>
            <a:pPr marL="16933">
              <a:spcBef>
                <a:spcPts val="133"/>
              </a:spcBef>
            </a:pPr>
            <a:r>
              <a:rPr spc="-13" dirty="0">
                <a:solidFill>
                  <a:srgbClr val="595959"/>
                </a:solidFill>
                <a:latin typeface="Calibri"/>
                <a:cs typeface="Calibri"/>
              </a:rPr>
              <a:t>JAR</a:t>
            </a:r>
            <a:r>
              <a:rPr spc="-67" dirty="0">
                <a:solidFill>
                  <a:srgbClr val="595959"/>
                </a:solidFill>
                <a:latin typeface="Calibri"/>
                <a:cs typeface="Calibri"/>
              </a:rPr>
              <a:t> </a:t>
            </a:r>
            <a:r>
              <a:rPr spc="-20" dirty="0">
                <a:solidFill>
                  <a:srgbClr val="595959"/>
                </a:solidFill>
                <a:latin typeface="Calibri"/>
                <a:cs typeface="Calibri"/>
              </a:rPr>
              <a:t>Archive</a:t>
            </a:r>
            <a:endParaRPr>
              <a:latin typeface="Calibri"/>
              <a:cs typeface="Calibri"/>
            </a:endParaRPr>
          </a:p>
        </p:txBody>
      </p:sp>
      <p:sp>
        <p:nvSpPr>
          <p:cNvPr id="28" name="object 28"/>
          <p:cNvSpPr/>
          <p:nvPr/>
        </p:nvSpPr>
        <p:spPr>
          <a:xfrm>
            <a:off x="5193954" y="2488875"/>
            <a:ext cx="1804247" cy="657860"/>
          </a:xfrm>
          <a:custGeom>
            <a:avLst/>
            <a:gdLst/>
            <a:ahLst/>
            <a:cxnLst/>
            <a:rect l="l" t="t" r="r" b="b"/>
            <a:pathLst>
              <a:path w="1353185" h="493394">
                <a:moveTo>
                  <a:pt x="1270894" y="0"/>
                </a:moveTo>
                <a:lnTo>
                  <a:pt x="82174" y="0"/>
                </a:lnTo>
                <a:lnTo>
                  <a:pt x="50213" y="6461"/>
                </a:lnTo>
                <a:lnTo>
                  <a:pt x="24090" y="24075"/>
                </a:lnTo>
                <a:lnTo>
                  <a:pt x="6466" y="50187"/>
                </a:lnTo>
                <a:lnTo>
                  <a:pt x="0" y="82143"/>
                </a:lnTo>
                <a:lnTo>
                  <a:pt x="0" y="492876"/>
                </a:lnTo>
                <a:lnTo>
                  <a:pt x="1353068" y="492876"/>
                </a:lnTo>
                <a:lnTo>
                  <a:pt x="1353068" y="82143"/>
                </a:lnTo>
                <a:lnTo>
                  <a:pt x="1346606" y="50187"/>
                </a:lnTo>
                <a:lnTo>
                  <a:pt x="1328988" y="24075"/>
                </a:lnTo>
                <a:lnTo>
                  <a:pt x="1302867" y="6461"/>
                </a:lnTo>
                <a:lnTo>
                  <a:pt x="1270894" y="0"/>
                </a:lnTo>
                <a:close/>
              </a:path>
            </a:pathLst>
          </a:custGeom>
          <a:solidFill>
            <a:srgbClr val="FBCC99"/>
          </a:solidFill>
        </p:spPr>
        <p:txBody>
          <a:bodyPr wrap="square" lIns="0" tIns="0" rIns="0" bIns="0" rtlCol="0"/>
          <a:lstStyle/>
          <a:p>
            <a:endParaRPr sz="2400"/>
          </a:p>
        </p:txBody>
      </p:sp>
      <p:sp>
        <p:nvSpPr>
          <p:cNvPr id="29" name="object 29"/>
          <p:cNvSpPr txBox="1"/>
          <p:nvPr/>
        </p:nvSpPr>
        <p:spPr>
          <a:xfrm>
            <a:off x="5489791" y="2671653"/>
            <a:ext cx="1215813" cy="294097"/>
          </a:xfrm>
          <a:prstGeom prst="rect">
            <a:avLst/>
          </a:prstGeom>
        </p:spPr>
        <p:txBody>
          <a:bodyPr vert="horz" wrap="square" lIns="0" tIns="16933" rIns="0" bIns="0" rtlCol="0">
            <a:spAutoFit/>
          </a:bodyPr>
          <a:lstStyle/>
          <a:p>
            <a:pPr marL="16933">
              <a:spcBef>
                <a:spcPts val="133"/>
              </a:spcBef>
            </a:pPr>
            <a:r>
              <a:rPr spc="-107" dirty="0">
                <a:solidFill>
                  <a:srgbClr val="595959"/>
                </a:solidFill>
                <a:latin typeface="Calibri"/>
                <a:cs typeface="Calibri"/>
              </a:rPr>
              <a:t>W</a:t>
            </a:r>
            <a:r>
              <a:rPr spc="-47" dirty="0">
                <a:solidFill>
                  <a:srgbClr val="595959"/>
                </a:solidFill>
                <a:latin typeface="Calibri"/>
                <a:cs typeface="Calibri"/>
              </a:rPr>
              <a:t>A</a:t>
            </a:r>
            <a:r>
              <a:rPr dirty="0">
                <a:solidFill>
                  <a:srgbClr val="595959"/>
                </a:solidFill>
                <a:latin typeface="Calibri"/>
                <a:cs typeface="Calibri"/>
              </a:rPr>
              <a:t>R</a:t>
            </a:r>
            <a:r>
              <a:rPr spc="-33" dirty="0">
                <a:solidFill>
                  <a:srgbClr val="595959"/>
                </a:solidFill>
                <a:latin typeface="Times New Roman"/>
                <a:cs typeface="Times New Roman"/>
              </a:rPr>
              <a:t> </a:t>
            </a:r>
            <a:r>
              <a:rPr spc="-47" dirty="0">
                <a:solidFill>
                  <a:srgbClr val="595959"/>
                </a:solidFill>
                <a:latin typeface="Calibri"/>
                <a:cs typeface="Calibri"/>
              </a:rPr>
              <a:t>A</a:t>
            </a:r>
            <a:r>
              <a:rPr spc="-33" dirty="0">
                <a:solidFill>
                  <a:srgbClr val="595959"/>
                </a:solidFill>
                <a:latin typeface="Calibri"/>
                <a:cs typeface="Calibri"/>
              </a:rPr>
              <a:t>r</a:t>
            </a:r>
            <a:r>
              <a:rPr spc="33" dirty="0">
                <a:solidFill>
                  <a:srgbClr val="595959"/>
                </a:solidFill>
                <a:latin typeface="Calibri"/>
                <a:cs typeface="Calibri"/>
              </a:rPr>
              <a:t>c</a:t>
            </a:r>
            <a:r>
              <a:rPr spc="-53" dirty="0">
                <a:solidFill>
                  <a:srgbClr val="595959"/>
                </a:solidFill>
                <a:latin typeface="Calibri"/>
                <a:cs typeface="Calibri"/>
              </a:rPr>
              <a:t>h</a:t>
            </a:r>
            <a:r>
              <a:rPr spc="-20" dirty="0">
                <a:solidFill>
                  <a:srgbClr val="595959"/>
                </a:solidFill>
                <a:latin typeface="Calibri"/>
                <a:cs typeface="Calibri"/>
              </a:rPr>
              <a:t>iv</a:t>
            </a:r>
            <a:r>
              <a:rPr dirty="0">
                <a:solidFill>
                  <a:srgbClr val="595959"/>
                </a:solidFill>
                <a:latin typeface="Calibri"/>
                <a:cs typeface="Calibri"/>
              </a:rPr>
              <a:t>e</a:t>
            </a:r>
            <a:endParaRPr>
              <a:latin typeface="Calibri"/>
              <a:cs typeface="Calibri"/>
            </a:endParaRPr>
          </a:p>
        </p:txBody>
      </p:sp>
      <p:pic>
        <p:nvPicPr>
          <p:cNvPr id="30" name="object 30" hidden="1"/>
          <p:cNvPicPr/>
          <p:nvPr/>
        </p:nvPicPr>
        <p:blipFill>
          <a:blip r:embed="rId9" cstate="print"/>
          <a:stretch>
            <a:fillRect/>
          </a:stretch>
        </p:blipFill>
        <p:spPr>
          <a:xfrm>
            <a:off x="1" y="2033"/>
            <a:ext cx="12191999" cy="6855967"/>
          </a:xfrm>
          <a:prstGeom prst="rect">
            <a:avLst/>
          </a:prstGeom>
        </p:spPr>
      </p:pic>
      <p:sp>
        <p:nvSpPr>
          <p:cNvPr id="31" name="object 31"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847" y="193891"/>
            <a:ext cx="2936240" cy="586550"/>
          </a:xfrm>
          <a:prstGeom prst="rect">
            <a:avLst/>
          </a:prstGeom>
        </p:spPr>
        <p:txBody>
          <a:bodyPr vert="horz" wrap="square" lIns="0" tIns="22013" rIns="0" bIns="0" rtlCol="0" anchor="ctr">
            <a:spAutoFit/>
          </a:bodyPr>
          <a:lstStyle/>
          <a:p>
            <a:pPr marL="16933">
              <a:lnSpc>
                <a:spcPct val="100000"/>
              </a:lnSpc>
              <a:spcBef>
                <a:spcPts val="173"/>
              </a:spcBef>
            </a:pPr>
            <a:r>
              <a:rPr sz="3667" b="1" spc="20" dirty="0">
                <a:solidFill>
                  <a:srgbClr val="5F4778"/>
                </a:solidFill>
                <a:latin typeface="Calibri"/>
                <a:cs typeface="Calibri"/>
              </a:rPr>
              <a:t>5.</a:t>
            </a:r>
            <a:r>
              <a:rPr sz="3667" b="1" spc="-60" dirty="0">
                <a:solidFill>
                  <a:srgbClr val="5F4778"/>
                </a:solidFill>
                <a:latin typeface="Calibri"/>
                <a:cs typeface="Calibri"/>
              </a:rPr>
              <a:t> </a:t>
            </a:r>
            <a:r>
              <a:rPr sz="3667" b="1" spc="-20" dirty="0">
                <a:solidFill>
                  <a:srgbClr val="5F4778"/>
                </a:solidFill>
                <a:latin typeface="Calibri"/>
                <a:cs typeface="Calibri"/>
              </a:rPr>
              <a:t>Verify</a:t>
            </a:r>
            <a:r>
              <a:rPr sz="3667" b="1" spc="67" dirty="0">
                <a:solidFill>
                  <a:srgbClr val="5F4778"/>
                </a:solidFill>
                <a:latin typeface="Calibri"/>
                <a:cs typeface="Calibri"/>
              </a:rPr>
              <a:t> </a:t>
            </a:r>
            <a:r>
              <a:rPr sz="3667" b="1" spc="20" dirty="0">
                <a:solidFill>
                  <a:srgbClr val="5F4778"/>
                </a:solidFill>
                <a:latin typeface="Calibri"/>
                <a:cs typeface="Calibri"/>
              </a:rPr>
              <a:t>Phase</a:t>
            </a:r>
            <a:endParaRPr sz="3667">
              <a:latin typeface="Calibri"/>
              <a:cs typeface="Calibri"/>
            </a:endParaRPr>
          </a:p>
        </p:txBody>
      </p:sp>
      <p:grpSp>
        <p:nvGrpSpPr>
          <p:cNvPr id="3" name="object 3"/>
          <p:cNvGrpSpPr/>
          <p:nvPr/>
        </p:nvGrpSpPr>
        <p:grpSpPr>
          <a:xfrm>
            <a:off x="1295401" y="1308101"/>
            <a:ext cx="9894145" cy="952500"/>
            <a:chOff x="971550" y="981075"/>
            <a:chExt cx="7420609" cy="714375"/>
          </a:xfrm>
        </p:grpSpPr>
        <p:pic>
          <p:nvPicPr>
            <p:cNvPr id="4" name="object 4"/>
            <p:cNvPicPr/>
            <p:nvPr/>
          </p:nvPicPr>
          <p:blipFill>
            <a:blip r:embed="rId2" cstate="print"/>
            <a:stretch>
              <a:fillRect/>
            </a:stretch>
          </p:blipFill>
          <p:spPr>
            <a:xfrm>
              <a:off x="971550" y="990584"/>
              <a:ext cx="7419990" cy="647700"/>
            </a:xfrm>
            <a:prstGeom prst="rect">
              <a:avLst/>
            </a:prstGeom>
          </p:spPr>
        </p:pic>
        <p:pic>
          <p:nvPicPr>
            <p:cNvPr id="5" name="object 5"/>
            <p:cNvPicPr/>
            <p:nvPr/>
          </p:nvPicPr>
          <p:blipFill>
            <a:blip r:embed="rId3" cstate="print"/>
            <a:stretch>
              <a:fillRect/>
            </a:stretch>
          </p:blipFill>
          <p:spPr>
            <a:xfrm>
              <a:off x="1047750" y="981075"/>
              <a:ext cx="7296150" cy="714375"/>
            </a:xfrm>
            <a:prstGeom prst="rect">
              <a:avLst/>
            </a:prstGeom>
          </p:spPr>
        </p:pic>
        <p:sp>
          <p:nvSpPr>
            <p:cNvPr id="6" name="object 6"/>
            <p:cNvSpPr/>
            <p:nvPr/>
          </p:nvSpPr>
          <p:spPr>
            <a:xfrm>
              <a:off x="1000637" y="1020958"/>
              <a:ext cx="7308850" cy="536575"/>
            </a:xfrm>
            <a:custGeom>
              <a:avLst/>
              <a:gdLst/>
              <a:ahLst/>
              <a:cxnLst/>
              <a:rect l="l" t="t" r="r" b="b"/>
              <a:pathLst>
                <a:path w="7308850" h="536575">
                  <a:moveTo>
                    <a:pt x="7219056" y="0"/>
                  </a:moveTo>
                  <a:lnTo>
                    <a:pt x="89403" y="0"/>
                  </a:lnTo>
                  <a:lnTo>
                    <a:pt x="54604" y="7037"/>
                  </a:lnTo>
                  <a:lnTo>
                    <a:pt x="26186" y="26216"/>
                  </a:lnTo>
                  <a:lnTo>
                    <a:pt x="7026" y="54636"/>
                  </a:lnTo>
                  <a:lnTo>
                    <a:pt x="0" y="89397"/>
                  </a:lnTo>
                  <a:lnTo>
                    <a:pt x="0" y="447019"/>
                  </a:lnTo>
                  <a:lnTo>
                    <a:pt x="7026" y="481836"/>
                  </a:lnTo>
                  <a:lnTo>
                    <a:pt x="26186" y="510261"/>
                  </a:lnTo>
                  <a:lnTo>
                    <a:pt x="54604" y="529422"/>
                  </a:lnTo>
                  <a:lnTo>
                    <a:pt x="89403" y="536447"/>
                  </a:lnTo>
                  <a:lnTo>
                    <a:pt x="7219056" y="536447"/>
                  </a:lnTo>
                  <a:lnTo>
                    <a:pt x="7253869" y="529422"/>
                  </a:lnTo>
                  <a:lnTo>
                    <a:pt x="7282283" y="510261"/>
                  </a:lnTo>
                  <a:lnTo>
                    <a:pt x="7301434" y="481836"/>
                  </a:lnTo>
                  <a:lnTo>
                    <a:pt x="7308454" y="447019"/>
                  </a:lnTo>
                  <a:lnTo>
                    <a:pt x="7308454" y="89397"/>
                  </a:lnTo>
                  <a:lnTo>
                    <a:pt x="7301434" y="54636"/>
                  </a:lnTo>
                  <a:lnTo>
                    <a:pt x="7282283" y="26216"/>
                  </a:lnTo>
                  <a:lnTo>
                    <a:pt x="7253869" y="7037"/>
                  </a:lnTo>
                  <a:lnTo>
                    <a:pt x="7219056" y="0"/>
                  </a:lnTo>
                  <a:close/>
                </a:path>
              </a:pathLst>
            </a:custGeom>
            <a:solidFill>
              <a:srgbClr val="FFFFFF"/>
            </a:solidFill>
          </p:spPr>
          <p:txBody>
            <a:bodyPr wrap="square" lIns="0" tIns="0" rIns="0" bIns="0" rtlCol="0"/>
            <a:lstStyle/>
            <a:p>
              <a:endParaRPr sz="2400"/>
            </a:p>
          </p:txBody>
        </p:sp>
        <p:sp>
          <p:nvSpPr>
            <p:cNvPr id="7" name="object 7"/>
            <p:cNvSpPr/>
            <p:nvPr/>
          </p:nvSpPr>
          <p:spPr>
            <a:xfrm>
              <a:off x="1000637" y="1020958"/>
              <a:ext cx="7308850" cy="536575"/>
            </a:xfrm>
            <a:custGeom>
              <a:avLst/>
              <a:gdLst/>
              <a:ahLst/>
              <a:cxnLst/>
              <a:rect l="l" t="t" r="r" b="b"/>
              <a:pathLst>
                <a:path w="7308850" h="536575">
                  <a:moveTo>
                    <a:pt x="0" y="89397"/>
                  </a:moveTo>
                  <a:lnTo>
                    <a:pt x="7026" y="54636"/>
                  </a:lnTo>
                  <a:lnTo>
                    <a:pt x="26186" y="26216"/>
                  </a:lnTo>
                  <a:lnTo>
                    <a:pt x="54604" y="7037"/>
                  </a:lnTo>
                  <a:lnTo>
                    <a:pt x="89403" y="0"/>
                  </a:lnTo>
                  <a:lnTo>
                    <a:pt x="7219056" y="0"/>
                  </a:lnTo>
                  <a:lnTo>
                    <a:pt x="7253869" y="7037"/>
                  </a:lnTo>
                  <a:lnTo>
                    <a:pt x="7282283" y="26216"/>
                  </a:lnTo>
                  <a:lnTo>
                    <a:pt x="7301434" y="54636"/>
                  </a:lnTo>
                  <a:lnTo>
                    <a:pt x="7308454" y="89397"/>
                  </a:lnTo>
                  <a:lnTo>
                    <a:pt x="7308454" y="447019"/>
                  </a:lnTo>
                  <a:lnTo>
                    <a:pt x="7301434" y="481836"/>
                  </a:lnTo>
                  <a:lnTo>
                    <a:pt x="7282283" y="510261"/>
                  </a:lnTo>
                  <a:lnTo>
                    <a:pt x="7253869" y="529422"/>
                  </a:lnTo>
                  <a:lnTo>
                    <a:pt x="7219056" y="536447"/>
                  </a:lnTo>
                  <a:lnTo>
                    <a:pt x="89403" y="536447"/>
                  </a:lnTo>
                  <a:lnTo>
                    <a:pt x="54604" y="529422"/>
                  </a:lnTo>
                  <a:lnTo>
                    <a:pt x="26186" y="510261"/>
                  </a:lnTo>
                  <a:lnTo>
                    <a:pt x="7026" y="481836"/>
                  </a:lnTo>
                  <a:lnTo>
                    <a:pt x="0" y="447019"/>
                  </a:lnTo>
                  <a:lnTo>
                    <a:pt x="0" y="89397"/>
                  </a:lnTo>
                  <a:close/>
                </a:path>
              </a:pathLst>
            </a:custGeom>
            <a:ln w="28574">
              <a:solidFill>
                <a:srgbClr val="5F4778"/>
              </a:solidFill>
            </a:ln>
          </p:spPr>
          <p:txBody>
            <a:bodyPr wrap="square" lIns="0" tIns="0" rIns="0" bIns="0" rtlCol="0"/>
            <a:lstStyle/>
            <a:p>
              <a:endParaRPr sz="2400"/>
            </a:p>
          </p:txBody>
        </p:sp>
      </p:grpSp>
      <p:sp>
        <p:nvSpPr>
          <p:cNvPr id="8" name="object 8"/>
          <p:cNvSpPr txBox="1"/>
          <p:nvPr/>
        </p:nvSpPr>
        <p:spPr>
          <a:xfrm>
            <a:off x="1577759" y="1399959"/>
            <a:ext cx="9251527" cy="585695"/>
          </a:xfrm>
          <a:prstGeom prst="rect">
            <a:avLst/>
          </a:prstGeom>
        </p:spPr>
        <p:txBody>
          <a:bodyPr vert="horz" wrap="square" lIns="0" tIns="21167" rIns="0" bIns="0" rtlCol="0">
            <a:spAutoFit/>
          </a:bodyPr>
          <a:lstStyle/>
          <a:p>
            <a:pPr algn="ctr">
              <a:spcBef>
                <a:spcPts val="167"/>
              </a:spcBef>
            </a:pPr>
            <a:r>
              <a:rPr sz="1867" spc="67" dirty="0">
                <a:solidFill>
                  <a:srgbClr val="313131"/>
                </a:solidFill>
                <a:latin typeface="Calibri"/>
                <a:cs typeface="Calibri"/>
              </a:rPr>
              <a:t>It</a:t>
            </a:r>
            <a:r>
              <a:rPr sz="1867" spc="-160" dirty="0">
                <a:solidFill>
                  <a:srgbClr val="313131"/>
                </a:solidFill>
                <a:latin typeface="Calibri"/>
                <a:cs typeface="Calibri"/>
              </a:rPr>
              <a:t> </a:t>
            </a:r>
            <a:r>
              <a:rPr sz="1867" spc="20" dirty="0">
                <a:solidFill>
                  <a:srgbClr val="313131"/>
                </a:solidFill>
                <a:latin typeface="Calibri"/>
                <a:cs typeface="Calibri"/>
              </a:rPr>
              <a:t>runs</a:t>
            </a:r>
            <a:r>
              <a:rPr sz="1867" spc="-47" dirty="0">
                <a:solidFill>
                  <a:srgbClr val="313131"/>
                </a:solidFill>
                <a:latin typeface="Calibri"/>
                <a:cs typeface="Calibri"/>
              </a:rPr>
              <a:t> </a:t>
            </a:r>
            <a:r>
              <a:rPr spc="-7" dirty="0">
                <a:solidFill>
                  <a:srgbClr val="313131"/>
                </a:solidFill>
                <a:latin typeface="Calibri"/>
                <a:cs typeface="Calibri"/>
              </a:rPr>
              <a:t>any</a:t>
            </a:r>
            <a:r>
              <a:rPr spc="-13" dirty="0">
                <a:solidFill>
                  <a:srgbClr val="313131"/>
                </a:solidFill>
                <a:latin typeface="Calibri"/>
                <a:cs typeface="Calibri"/>
              </a:rPr>
              <a:t> </a:t>
            </a:r>
            <a:r>
              <a:rPr dirty="0">
                <a:solidFill>
                  <a:srgbClr val="313131"/>
                </a:solidFill>
                <a:latin typeface="Calibri"/>
                <a:cs typeface="Calibri"/>
              </a:rPr>
              <a:t>checks </a:t>
            </a:r>
            <a:r>
              <a:rPr spc="20" dirty="0">
                <a:solidFill>
                  <a:srgbClr val="313131"/>
                </a:solidFill>
                <a:latin typeface="Calibri"/>
                <a:cs typeface="Calibri"/>
              </a:rPr>
              <a:t>on</a:t>
            </a:r>
            <a:r>
              <a:rPr spc="-53" dirty="0">
                <a:solidFill>
                  <a:srgbClr val="313131"/>
                </a:solidFill>
                <a:latin typeface="Calibri"/>
                <a:cs typeface="Calibri"/>
              </a:rPr>
              <a:t> </a:t>
            </a:r>
            <a:r>
              <a:rPr spc="-20" dirty="0">
                <a:solidFill>
                  <a:srgbClr val="313131"/>
                </a:solidFill>
                <a:latin typeface="Calibri"/>
                <a:cs typeface="Calibri"/>
              </a:rPr>
              <a:t>results</a:t>
            </a:r>
            <a:r>
              <a:rPr spc="-7" dirty="0">
                <a:solidFill>
                  <a:srgbClr val="313131"/>
                </a:solidFill>
                <a:latin typeface="Calibri"/>
                <a:cs typeface="Calibri"/>
              </a:rPr>
              <a:t> </a:t>
            </a:r>
            <a:r>
              <a:rPr spc="20" dirty="0">
                <a:solidFill>
                  <a:srgbClr val="313131"/>
                </a:solidFill>
                <a:latin typeface="Calibri"/>
                <a:cs typeface="Calibri"/>
              </a:rPr>
              <a:t>of</a:t>
            </a:r>
            <a:r>
              <a:rPr spc="-53" dirty="0">
                <a:solidFill>
                  <a:srgbClr val="313131"/>
                </a:solidFill>
                <a:latin typeface="Calibri"/>
                <a:cs typeface="Calibri"/>
              </a:rPr>
              <a:t> </a:t>
            </a:r>
            <a:r>
              <a:rPr spc="-13" dirty="0">
                <a:solidFill>
                  <a:srgbClr val="313131"/>
                </a:solidFill>
                <a:latin typeface="Calibri"/>
                <a:cs typeface="Calibri"/>
              </a:rPr>
              <a:t>integration</a:t>
            </a:r>
            <a:r>
              <a:rPr spc="60" dirty="0">
                <a:solidFill>
                  <a:srgbClr val="313131"/>
                </a:solidFill>
                <a:latin typeface="Calibri"/>
                <a:cs typeface="Calibri"/>
              </a:rPr>
              <a:t> </a:t>
            </a:r>
            <a:r>
              <a:rPr spc="-7" dirty="0">
                <a:solidFill>
                  <a:srgbClr val="313131"/>
                </a:solidFill>
                <a:latin typeface="Calibri"/>
                <a:cs typeface="Calibri"/>
              </a:rPr>
              <a:t>tests</a:t>
            </a:r>
            <a:r>
              <a:rPr spc="-113" dirty="0">
                <a:solidFill>
                  <a:srgbClr val="313131"/>
                </a:solidFill>
                <a:latin typeface="Calibri"/>
                <a:cs typeface="Calibri"/>
              </a:rPr>
              <a:t> </a:t>
            </a:r>
            <a:r>
              <a:rPr dirty="0">
                <a:solidFill>
                  <a:srgbClr val="313131"/>
                </a:solidFill>
                <a:latin typeface="Calibri"/>
                <a:cs typeface="Calibri"/>
              </a:rPr>
              <a:t>to</a:t>
            </a:r>
            <a:r>
              <a:rPr spc="53" dirty="0">
                <a:solidFill>
                  <a:srgbClr val="313131"/>
                </a:solidFill>
                <a:latin typeface="Calibri"/>
                <a:cs typeface="Calibri"/>
              </a:rPr>
              <a:t> </a:t>
            </a:r>
            <a:r>
              <a:rPr spc="-27" dirty="0">
                <a:solidFill>
                  <a:srgbClr val="313131"/>
                </a:solidFill>
                <a:latin typeface="Calibri"/>
                <a:cs typeface="Calibri"/>
              </a:rPr>
              <a:t>ensure</a:t>
            </a:r>
            <a:r>
              <a:rPr spc="100" dirty="0">
                <a:solidFill>
                  <a:srgbClr val="313131"/>
                </a:solidFill>
                <a:latin typeface="Calibri"/>
                <a:cs typeface="Calibri"/>
              </a:rPr>
              <a:t> </a:t>
            </a:r>
            <a:r>
              <a:rPr spc="-20" dirty="0">
                <a:solidFill>
                  <a:srgbClr val="313131"/>
                </a:solidFill>
                <a:latin typeface="Calibri"/>
                <a:cs typeface="Calibri"/>
              </a:rPr>
              <a:t>quality</a:t>
            </a:r>
            <a:r>
              <a:rPr spc="73" dirty="0">
                <a:solidFill>
                  <a:srgbClr val="313131"/>
                </a:solidFill>
                <a:latin typeface="Calibri"/>
                <a:cs typeface="Calibri"/>
              </a:rPr>
              <a:t> </a:t>
            </a:r>
            <a:r>
              <a:rPr spc="-13" dirty="0">
                <a:solidFill>
                  <a:srgbClr val="313131"/>
                </a:solidFill>
                <a:latin typeface="Calibri"/>
                <a:cs typeface="Calibri"/>
              </a:rPr>
              <a:t>criteria</a:t>
            </a:r>
            <a:r>
              <a:rPr spc="40" dirty="0">
                <a:solidFill>
                  <a:srgbClr val="313131"/>
                </a:solidFill>
                <a:latin typeface="Calibri"/>
                <a:cs typeface="Calibri"/>
              </a:rPr>
              <a:t> </a:t>
            </a:r>
            <a:r>
              <a:rPr dirty="0">
                <a:solidFill>
                  <a:srgbClr val="313131"/>
                </a:solidFill>
                <a:latin typeface="Calibri"/>
                <a:cs typeface="Calibri"/>
              </a:rPr>
              <a:t>are</a:t>
            </a:r>
            <a:r>
              <a:rPr spc="7" dirty="0">
                <a:solidFill>
                  <a:srgbClr val="313131"/>
                </a:solidFill>
                <a:latin typeface="Calibri"/>
                <a:cs typeface="Calibri"/>
              </a:rPr>
              <a:t> </a:t>
            </a:r>
            <a:r>
              <a:rPr spc="-13" dirty="0">
                <a:solidFill>
                  <a:srgbClr val="313131"/>
                </a:solidFill>
                <a:latin typeface="Calibri"/>
                <a:cs typeface="Calibri"/>
              </a:rPr>
              <a:t>met,</a:t>
            </a:r>
            <a:r>
              <a:rPr spc="47" dirty="0">
                <a:solidFill>
                  <a:srgbClr val="313131"/>
                </a:solidFill>
                <a:latin typeface="Calibri"/>
                <a:cs typeface="Calibri"/>
              </a:rPr>
              <a:t> </a:t>
            </a:r>
            <a:r>
              <a:rPr spc="13" dirty="0">
                <a:solidFill>
                  <a:srgbClr val="313131"/>
                </a:solidFill>
                <a:latin typeface="Calibri"/>
                <a:cs typeface="Calibri"/>
              </a:rPr>
              <a:t>at</a:t>
            </a:r>
            <a:r>
              <a:rPr spc="-107" dirty="0">
                <a:solidFill>
                  <a:srgbClr val="313131"/>
                </a:solidFill>
                <a:latin typeface="Calibri"/>
                <a:cs typeface="Calibri"/>
              </a:rPr>
              <a:t> </a:t>
            </a:r>
            <a:r>
              <a:rPr spc="-20" dirty="0">
                <a:solidFill>
                  <a:srgbClr val="313131"/>
                </a:solidFill>
                <a:latin typeface="Calibri"/>
                <a:cs typeface="Calibri"/>
              </a:rPr>
              <a:t>the</a:t>
            </a:r>
            <a:r>
              <a:rPr spc="100" dirty="0">
                <a:solidFill>
                  <a:srgbClr val="313131"/>
                </a:solidFill>
                <a:latin typeface="Calibri"/>
                <a:cs typeface="Calibri"/>
              </a:rPr>
              <a:t> </a:t>
            </a:r>
            <a:r>
              <a:rPr spc="-7" dirty="0">
                <a:solidFill>
                  <a:srgbClr val="313131"/>
                </a:solidFill>
                <a:latin typeface="Calibri"/>
                <a:cs typeface="Calibri"/>
              </a:rPr>
              <a:t>same</a:t>
            </a:r>
            <a:r>
              <a:rPr spc="7" dirty="0">
                <a:solidFill>
                  <a:srgbClr val="313131"/>
                </a:solidFill>
                <a:latin typeface="Calibri"/>
                <a:cs typeface="Calibri"/>
              </a:rPr>
              <a:t> </a:t>
            </a:r>
            <a:r>
              <a:rPr spc="-20" dirty="0">
                <a:solidFill>
                  <a:srgbClr val="313131"/>
                </a:solidFill>
                <a:latin typeface="Calibri"/>
                <a:cs typeface="Calibri"/>
              </a:rPr>
              <a:t>time</a:t>
            </a:r>
            <a:endParaRPr>
              <a:latin typeface="Calibri"/>
              <a:cs typeface="Calibri"/>
            </a:endParaRPr>
          </a:p>
          <a:p>
            <a:pPr algn="ctr">
              <a:spcBef>
                <a:spcPts val="33"/>
              </a:spcBef>
            </a:pPr>
            <a:r>
              <a:rPr b="1" spc="-13" dirty="0">
                <a:solidFill>
                  <a:srgbClr val="313131"/>
                </a:solidFill>
                <a:latin typeface="Calibri"/>
                <a:cs typeface="Calibri"/>
              </a:rPr>
              <a:t>all</a:t>
            </a:r>
            <a:r>
              <a:rPr b="1" spc="40" dirty="0">
                <a:solidFill>
                  <a:srgbClr val="313131"/>
                </a:solidFill>
                <a:latin typeface="Calibri"/>
                <a:cs typeface="Calibri"/>
              </a:rPr>
              <a:t> </a:t>
            </a:r>
            <a:r>
              <a:rPr b="1" dirty="0">
                <a:solidFill>
                  <a:srgbClr val="313131"/>
                </a:solidFill>
                <a:latin typeface="Calibri"/>
                <a:cs typeface="Calibri"/>
              </a:rPr>
              <a:t>the</a:t>
            </a:r>
            <a:r>
              <a:rPr b="1" spc="-13" dirty="0">
                <a:solidFill>
                  <a:srgbClr val="313131"/>
                </a:solidFill>
                <a:latin typeface="Calibri"/>
                <a:cs typeface="Calibri"/>
              </a:rPr>
              <a:t> </a:t>
            </a:r>
            <a:r>
              <a:rPr b="1" dirty="0">
                <a:solidFill>
                  <a:srgbClr val="313131"/>
                </a:solidFill>
                <a:latin typeface="Calibri"/>
                <a:cs typeface="Calibri"/>
              </a:rPr>
              <a:t>previous</a:t>
            </a:r>
            <a:r>
              <a:rPr b="1" spc="-133" dirty="0">
                <a:solidFill>
                  <a:srgbClr val="313131"/>
                </a:solidFill>
                <a:latin typeface="Calibri"/>
                <a:cs typeface="Calibri"/>
              </a:rPr>
              <a:t> </a:t>
            </a:r>
            <a:r>
              <a:rPr b="1" dirty="0">
                <a:solidFill>
                  <a:srgbClr val="313131"/>
                </a:solidFill>
                <a:latin typeface="Calibri"/>
                <a:cs typeface="Calibri"/>
              </a:rPr>
              <a:t>lifecycle</a:t>
            </a:r>
            <a:r>
              <a:rPr b="1" spc="-113" dirty="0">
                <a:solidFill>
                  <a:srgbClr val="313131"/>
                </a:solidFill>
                <a:latin typeface="Calibri"/>
                <a:cs typeface="Calibri"/>
              </a:rPr>
              <a:t> </a:t>
            </a:r>
            <a:r>
              <a:rPr b="1" dirty="0">
                <a:solidFill>
                  <a:srgbClr val="313131"/>
                </a:solidFill>
                <a:latin typeface="Calibri"/>
                <a:cs typeface="Calibri"/>
              </a:rPr>
              <a:t>phases</a:t>
            </a:r>
            <a:r>
              <a:rPr b="1" spc="-33" dirty="0">
                <a:solidFill>
                  <a:srgbClr val="313131"/>
                </a:solidFill>
                <a:latin typeface="Calibri"/>
                <a:cs typeface="Calibri"/>
              </a:rPr>
              <a:t> </a:t>
            </a:r>
            <a:r>
              <a:rPr b="1" spc="-13" dirty="0">
                <a:solidFill>
                  <a:srgbClr val="313131"/>
                </a:solidFill>
                <a:latin typeface="Calibri"/>
                <a:cs typeface="Calibri"/>
              </a:rPr>
              <a:t>are</a:t>
            </a:r>
            <a:r>
              <a:rPr b="1" spc="-113" dirty="0">
                <a:solidFill>
                  <a:srgbClr val="313131"/>
                </a:solidFill>
                <a:latin typeface="Calibri"/>
                <a:cs typeface="Calibri"/>
              </a:rPr>
              <a:t> </a:t>
            </a:r>
            <a:r>
              <a:rPr b="1" spc="-20" dirty="0">
                <a:solidFill>
                  <a:srgbClr val="313131"/>
                </a:solidFill>
                <a:latin typeface="Calibri"/>
                <a:cs typeface="Calibri"/>
              </a:rPr>
              <a:t>also</a:t>
            </a:r>
            <a:r>
              <a:rPr b="1" spc="113" dirty="0">
                <a:solidFill>
                  <a:srgbClr val="313131"/>
                </a:solidFill>
                <a:latin typeface="Calibri"/>
                <a:cs typeface="Calibri"/>
              </a:rPr>
              <a:t> </a:t>
            </a:r>
            <a:r>
              <a:rPr b="1" spc="-7" dirty="0">
                <a:solidFill>
                  <a:srgbClr val="313131"/>
                </a:solidFill>
                <a:latin typeface="Calibri"/>
                <a:cs typeface="Calibri"/>
              </a:rPr>
              <a:t>executed</a:t>
            </a:r>
            <a:endParaRPr>
              <a:latin typeface="Calibri"/>
              <a:cs typeface="Calibri"/>
            </a:endParaRPr>
          </a:p>
        </p:txBody>
      </p:sp>
      <p:pic>
        <p:nvPicPr>
          <p:cNvPr id="9" name="object 9"/>
          <p:cNvPicPr/>
          <p:nvPr/>
        </p:nvPicPr>
        <p:blipFill>
          <a:blip r:embed="rId4" cstate="print"/>
          <a:stretch>
            <a:fillRect/>
          </a:stretch>
        </p:blipFill>
        <p:spPr>
          <a:xfrm>
            <a:off x="4723964" y="2676448"/>
            <a:ext cx="3013849" cy="3674027"/>
          </a:xfrm>
          <a:prstGeom prst="rect">
            <a:avLst/>
          </a:prstGeom>
        </p:spPr>
      </p:pic>
      <p:sp>
        <p:nvSpPr>
          <p:cNvPr id="10" name="object 10"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847" y="187447"/>
            <a:ext cx="2974340" cy="586550"/>
          </a:xfrm>
          <a:prstGeom prst="rect">
            <a:avLst/>
          </a:prstGeom>
        </p:spPr>
        <p:txBody>
          <a:bodyPr vert="horz" wrap="square" lIns="0" tIns="22013" rIns="0" bIns="0" rtlCol="0">
            <a:spAutoFit/>
          </a:bodyPr>
          <a:lstStyle/>
          <a:p>
            <a:pPr marL="16933">
              <a:spcBef>
                <a:spcPts val="173"/>
              </a:spcBef>
            </a:pPr>
            <a:r>
              <a:rPr sz="3667" b="1" spc="20" dirty="0">
                <a:solidFill>
                  <a:srgbClr val="5F4778"/>
                </a:solidFill>
                <a:latin typeface="Calibri"/>
                <a:cs typeface="Calibri"/>
              </a:rPr>
              <a:t>6.</a:t>
            </a:r>
            <a:r>
              <a:rPr sz="3667" b="1" spc="-60" dirty="0">
                <a:solidFill>
                  <a:srgbClr val="5F4778"/>
                </a:solidFill>
                <a:latin typeface="Calibri"/>
                <a:cs typeface="Calibri"/>
              </a:rPr>
              <a:t> </a:t>
            </a:r>
            <a:r>
              <a:rPr sz="3667" b="1" spc="7" dirty="0">
                <a:solidFill>
                  <a:srgbClr val="5F4778"/>
                </a:solidFill>
                <a:latin typeface="Calibri"/>
                <a:cs typeface="Calibri"/>
              </a:rPr>
              <a:t>Install</a:t>
            </a:r>
            <a:r>
              <a:rPr sz="3667" b="1" spc="20" dirty="0">
                <a:solidFill>
                  <a:srgbClr val="5F4778"/>
                </a:solidFill>
                <a:latin typeface="Calibri"/>
                <a:cs typeface="Calibri"/>
              </a:rPr>
              <a:t> Phase</a:t>
            </a:r>
            <a:endParaRPr sz="3667">
              <a:latin typeface="Calibri"/>
              <a:cs typeface="Calibri"/>
            </a:endParaRPr>
          </a:p>
        </p:txBody>
      </p:sp>
      <p:grpSp>
        <p:nvGrpSpPr>
          <p:cNvPr id="3" name="object 3"/>
          <p:cNvGrpSpPr/>
          <p:nvPr/>
        </p:nvGrpSpPr>
        <p:grpSpPr>
          <a:xfrm>
            <a:off x="1295401" y="1320779"/>
            <a:ext cx="9894145" cy="940647"/>
            <a:chOff x="971550" y="990584"/>
            <a:chExt cx="7420609" cy="705485"/>
          </a:xfrm>
        </p:grpSpPr>
        <p:pic>
          <p:nvPicPr>
            <p:cNvPr id="4" name="object 4"/>
            <p:cNvPicPr/>
            <p:nvPr/>
          </p:nvPicPr>
          <p:blipFill>
            <a:blip r:embed="rId2" cstate="print"/>
            <a:stretch>
              <a:fillRect/>
            </a:stretch>
          </p:blipFill>
          <p:spPr>
            <a:xfrm>
              <a:off x="971550" y="990584"/>
              <a:ext cx="7419990" cy="647700"/>
            </a:xfrm>
            <a:prstGeom prst="rect">
              <a:avLst/>
            </a:prstGeom>
          </p:spPr>
        </p:pic>
        <p:pic>
          <p:nvPicPr>
            <p:cNvPr id="5" name="object 5"/>
            <p:cNvPicPr/>
            <p:nvPr/>
          </p:nvPicPr>
          <p:blipFill>
            <a:blip r:embed="rId3" cstate="print"/>
            <a:stretch>
              <a:fillRect/>
            </a:stretch>
          </p:blipFill>
          <p:spPr>
            <a:xfrm>
              <a:off x="1162050" y="1000125"/>
              <a:ext cx="7067550" cy="695325"/>
            </a:xfrm>
            <a:prstGeom prst="rect">
              <a:avLst/>
            </a:prstGeom>
          </p:spPr>
        </p:pic>
        <p:sp>
          <p:nvSpPr>
            <p:cNvPr id="6" name="object 6"/>
            <p:cNvSpPr/>
            <p:nvPr/>
          </p:nvSpPr>
          <p:spPr>
            <a:xfrm>
              <a:off x="1000637" y="1020958"/>
              <a:ext cx="7308850" cy="536575"/>
            </a:xfrm>
            <a:custGeom>
              <a:avLst/>
              <a:gdLst/>
              <a:ahLst/>
              <a:cxnLst/>
              <a:rect l="l" t="t" r="r" b="b"/>
              <a:pathLst>
                <a:path w="7308850" h="536575">
                  <a:moveTo>
                    <a:pt x="7219056" y="0"/>
                  </a:moveTo>
                  <a:lnTo>
                    <a:pt x="89403" y="0"/>
                  </a:lnTo>
                  <a:lnTo>
                    <a:pt x="54604" y="7037"/>
                  </a:lnTo>
                  <a:lnTo>
                    <a:pt x="26186" y="26216"/>
                  </a:lnTo>
                  <a:lnTo>
                    <a:pt x="7026" y="54636"/>
                  </a:lnTo>
                  <a:lnTo>
                    <a:pt x="0" y="89397"/>
                  </a:lnTo>
                  <a:lnTo>
                    <a:pt x="0" y="447019"/>
                  </a:lnTo>
                  <a:lnTo>
                    <a:pt x="7026" y="481836"/>
                  </a:lnTo>
                  <a:lnTo>
                    <a:pt x="26186" y="510261"/>
                  </a:lnTo>
                  <a:lnTo>
                    <a:pt x="54604" y="529422"/>
                  </a:lnTo>
                  <a:lnTo>
                    <a:pt x="89403" y="536447"/>
                  </a:lnTo>
                  <a:lnTo>
                    <a:pt x="7219056" y="536447"/>
                  </a:lnTo>
                  <a:lnTo>
                    <a:pt x="7253869" y="529422"/>
                  </a:lnTo>
                  <a:lnTo>
                    <a:pt x="7282283" y="510261"/>
                  </a:lnTo>
                  <a:lnTo>
                    <a:pt x="7301434" y="481836"/>
                  </a:lnTo>
                  <a:lnTo>
                    <a:pt x="7308454" y="447019"/>
                  </a:lnTo>
                  <a:lnTo>
                    <a:pt x="7308454" y="89397"/>
                  </a:lnTo>
                  <a:lnTo>
                    <a:pt x="7301434" y="54636"/>
                  </a:lnTo>
                  <a:lnTo>
                    <a:pt x="7282283" y="26216"/>
                  </a:lnTo>
                  <a:lnTo>
                    <a:pt x="7253869" y="7037"/>
                  </a:lnTo>
                  <a:lnTo>
                    <a:pt x="7219056" y="0"/>
                  </a:lnTo>
                  <a:close/>
                </a:path>
              </a:pathLst>
            </a:custGeom>
            <a:solidFill>
              <a:srgbClr val="FFFFFF"/>
            </a:solidFill>
          </p:spPr>
          <p:txBody>
            <a:bodyPr wrap="square" lIns="0" tIns="0" rIns="0" bIns="0" rtlCol="0"/>
            <a:lstStyle/>
            <a:p>
              <a:endParaRPr sz="2400"/>
            </a:p>
          </p:txBody>
        </p:sp>
        <p:sp>
          <p:nvSpPr>
            <p:cNvPr id="7" name="object 7"/>
            <p:cNvSpPr/>
            <p:nvPr/>
          </p:nvSpPr>
          <p:spPr>
            <a:xfrm>
              <a:off x="1000637" y="1020958"/>
              <a:ext cx="7308850" cy="536575"/>
            </a:xfrm>
            <a:custGeom>
              <a:avLst/>
              <a:gdLst/>
              <a:ahLst/>
              <a:cxnLst/>
              <a:rect l="l" t="t" r="r" b="b"/>
              <a:pathLst>
                <a:path w="7308850" h="536575">
                  <a:moveTo>
                    <a:pt x="0" y="89397"/>
                  </a:moveTo>
                  <a:lnTo>
                    <a:pt x="7026" y="54636"/>
                  </a:lnTo>
                  <a:lnTo>
                    <a:pt x="26186" y="26216"/>
                  </a:lnTo>
                  <a:lnTo>
                    <a:pt x="54604" y="7037"/>
                  </a:lnTo>
                  <a:lnTo>
                    <a:pt x="89403" y="0"/>
                  </a:lnTo>
                  <a:lnTo>
                    <a:pt x="7219056" y="0"/>
                  </a:lnTo>
                  <a:lnTo>
                    <a:pt x="7253869" y="7037"/>
                  </a:lnTo>
                  <a:lnTo>
                    <a:pt x="7282283" y="26216"/>
                  </a:lnTo>
                  <a:lnTo>
                    <a:pt x="7301434" y="54636"/>
                  </a:lnTo>
                  <a:lnTo>
                    <a:pt x="7308454" y="89397"/>
                  </a:lnTo>
                  <a:lnTo>
                    <a:pt x="7308454" y="447019"/>
                  </a:lnTo>
                  <a:lnTo>
                    <a:pt x="7301434" y="481836"/>
                  </a:lnTo>
                  <a:lnTo>
                    <a:pt x="7282283" y="510261"/>
                  </a:lnTo>
                  <a:lnTo>
                    <a:pt x="7253869" y="529422"/>
                  </a:lnTo>
                  <a:lnTo>
                    <a:pt x="7219056" y="536447"/>
                  </a:lnTo>
                  <a:lnTo>
                    <a:pt x="89403" y="536447"/>
                  </a:lnTo>
                  <a:lnTo>
                    <a:pt x="54604" y="529422"/>
                  </a:lnTo>
                  <a:lnTo>
                    <a:pt x="26186" y="510261"/>
                  </a:lnTo>
                  <a:lnTo>
                    <a:pt x="7026" y="481836"/>
                  </a:lnTo>
                  <a:lnTo>
                    <a:pt x="0" y="447019"/>
                  </a:lnTo>
                  <a:lnTo>
                    <a:pt x="0" y="89397"/>
                  </a:lnTo>
                  <a:close/>
                </a:path>
              </a:pathLst>
            </a:custGeom>
            <a:ln w="28574">
              <a:solidFill>
                <a:srgbClr val="5F4778"/>
              </a:solidFill>
            </a:ln>
          </p:spPr>
          <p:txBody>
            <a:bodyPr wrap="square" lIns="0" tIns="0" rIns="0" bIns="0" rtlCol="0"/>
            <a:lstStyle/>
            <a:p>
              <a:endParaRPr sz="2400"/>
            </a:p>
          </p:txBody>
        </p:sp>
      </p:grpSp>
      <p:sp>
        <p:nvSpPr>
          <p:cNvPr id="8" name="object 8"/>
          <p:cNvSpPr txBox="1"/>
          <p:nvPr/>
        </p:nvSpPr>
        <p:spPr>
          <a:xfrm>
            <a:off x="1781050" y="1417739"/>
            <a:ext cx="8896773" cy="570242"/>
          </a:xfrm>
          <a:prstGeom prst="rect">
            <a:avLst/>
          </a:prstGeom>
        </p:spPr>
        <p:txBody>
          <a:bodyPr vert="horz" wrap="square" lIns="0" tIns="31327" rIns="0" bIns="0" rtlCol="0">
            <a:spAutoFit/>
          </a:bodyPr>
          <a:lstStyle/>
          <a:p>
            <a:pPr marL="2445112" marR="6773" indent="-2428179">
              <a:lnSpc>
                <a:spcPts val="2107"/>
              </a:lnSpc>
              <a:spcBef>
                <a:spcPts val="247"/>
              </a:spcBef>
            </a:pPr>
            <a:r>
              <a:rPr spc="-13" dirty="0">
                <a:solidFill>
                  <a:srgbClr val="313131"/>
                </a:solidFill>
                <a:latin typeface="Calibri"/>
                <a:cs typeface="Calibri"/>
              </a:rPr>
              <a:t>install </a:t>
            </a:r>
            <a:r>
              <a:rPr spc="-20" dirty="0">
                <a:solidFill>
                  <a:srgbClr val="313131"/>
                </a:solidFill>
                <a:latin typeface="Calibri"/>
                <a:cs typeface="Calibri"/>
              </a:rPr>
              <a:t>the </a:t>
            </a:r>
            <a:r>
              <a:rPr spc="-7" dirty="0">
                <a:solidFill>
                  <a:srgbClr val="313131"/>
                </a:solidFill>
                <a:latin typeface="Calibri"/>
                <a:cs typeface="Calibri"/>
              </a:rPr>
              <a:t>package </a:t>
            </a:r>
            <a:r>
              <a:rPr spc="-20" dirty="0">
                <a:solidFill>
                  <a:srgbClr val="313131"/>
                </a:solidFill>
                <a:latin typeface="Calibri"/>
                <a:cs typeface="Calibri"/>
              </a:rPr>
              <a:t>into the </a:t>
            </a:r>
            <a:r>
              <a:rPr spc="13" dirty="0">
                <a:solidFill>
                  <a:srgbClr val="313131"/>
                </a:solidFill>
                <a:latin typeface="Calibri"/>
                <a:cs typeface="Calibri"/>
              </a:rPr>
              <a:t>local </a:t>
            </a:r>
            <a:r>
              <a:rPr spc="-20" dirty="0">
                <a:solidFill>
                  <a:srgbClr val="313131"/>
                </a:solidFill>
                <a:latin typeface="Calibri"/>
                <a:cs typeface="Calibri"/>
              </a:rPr>
              <a:t>repository, </a:t>
            </a:r>
            <a:r>
              <a:rPr spc="27" dirty="0">
                <a:solidFill>
                  <a:srgbClr val="313131"/>
                </a:solidFill>
                <a:latin typeface="Calibri"/>
                <a:cs typeface="Calibri"/>
              </a:rPr>
              <a:t>for </a:t>
            </a:r>
            <a:r>
              <a:rPr spc="-20" dirty="0">
                <a:solidFill>
                  <a:srgbClr val="313131"/>
                </a:solidFill>
                <a:latin typeface="Calibri"/>
                <a:cs typeface="Calibri"/>
              </a:rPr>
              <a:t>use </a:t>
            </a:r>
            <a:r>
              <a:rPr spc="13" dirty="0">
                <a:solidFill>
                  <a:srgbClr val="313131"/>
                </a:solidFill>
                <a:latin typeface="Calibri"/>
                <a:cs typeface="Calibri"/>
              </a:rPr>
              <a:t>as </a:t>
            </a:r>
            <a:r>
              <a:rPr dirty="0">
                <a:solidFill>
                  <a:srgbClr val="313131"/>
                </a:solidFill>
                <a:latin typeface="Calibri"/>
                <a:cs typeface="Calibri"/>
              </a:rPr>
              <a:t>a </a:t>
            </a:r>
            <a:r>
              <a:rPr spc="-27" dirty="0">
                <a:solidFill>
                  <a:srgbClr val="313131"/>
                </a:solidFill>
                <a:latin typeface="Calibri"/>
                <a:cs typeface="Calibri"/>
              </a:rPr>
              <a:t>dependency</a:t>
            </a:r>
            <a:r>
              <a:rPr spc="-20" dirty="0">
                <a:solidFill>
                  <a:srgbClr val="313131"/>
                </a:solidFill>
                <a:latin typeface="Calibri"/>
                <a:cs typeface="Calibri"/>
              </a:rPr>
              <a:t> </a:t>
            </a:r>
            <a:r>
              <a:rPr spc="-13" dirty="0">
                <a:solidFill>
                  <a:srgbClr val="313131"/>
                </a:solidFill>
                <a:latin typeface="Calibri"/>
                <a:cs typeface="Calibri"/>
              </a:rPr>
              <a:t>in </a:t>
            </a:r>
            <a:r>
              <a:rPr dirty="0">
                <a:solidFill>
                  <a:srgbClr val="313131"/>
                </a:solidFill>
                <a:latin typeface="Calibri"/>
                <a:cs typeface="Calibri"/>
              </a:rPr>
              <a:t>other </a:t>
            </a:r>
            <a:r>
              <a:rPr spc="-7" dirty="0">
                <a:solidFill>
                  <a:srgbClr val="313131"/>
                </a:solidFill>
                <a:latin typeface="Calibri"/>
                <a:cs typeface="Calibri"/>
              </a:rPr>
              <a:t>projects </a:t>
            </a:r>
            <a:r>
              <a:rPr spc="-13" dirty="0">
                <a:solidFill>
                  <a:srgbClr val="313131"/>
                </a:solidFill>
                <a:latin typeface="Calibri"/>
                <a:cs typeface="Calibri"/>
              </a:rPr>
              <a:t>locally, </a:t>
            </a:r>
            <a:r>
              <a:rPr dirty="0">
                <a:solidFill>
                  <a:srgbClr val="313131"/>
                </a:solidFill>
                <a:latin typeface="Calibri"/>
                <a:cs typeface="Calibri"/>
              </a:rPr>
              <a:t>all </a:t>
            </a:r>
            <a:r>
              <a:rPr spc="-393" dirty="0">
                <a:solidFill>
                  <a:srgbClr val="313131"/>
                </a:solidFill>
                <a:latin typeface="Calibri"/>
                <a:cs typeface="Calibri"/>
              </a:rPr>
              <a:t> </a:t>
            </a:r>
            <a:r>
              <a:rPr spc="-53" dirty="0">
                <a:solidFill>
                  <a:srgbClr val="313131"/>
                </a:solidFill>
                <a:latin typeface="Calibri"/>
                <a:cs typeface="Calibri"/>
              </a:rPr>
              <a:t>p</a:t>
            </a:r>
            <a:r>
              <a:rPr spc="-33" dirty="0">
                <a:solidFill>
                  <a:srgbClr val="313131"/>
                </a:solidFill>
                <a:latin typeface="Calibri"/>
                <a:cs typeface="Calibri"/>
              </a:rPr>
              <a:t>r</a:t>
            </a:r>
            <a:r>
              <a:rPr dirty="0">
                <a:solidFill>
                  <a:srgbClr val="313131"/>
                </a:solidFill>
                <a:latin typeface="Calibri"/>
                <a:cs typeface="Calibri"/>
              </a:rPr>
              <a:t>e</a:t>
            </a:r>
            <a:r>
              <a:rPr spc="-13" dirty="0">
                <a:solidFill>
                  <a:srgbClr val="313131"/>
                </a:solidFill>
                <a:latin typeface="Calibri"/>
                <a:cs typeface="Calibri"/>
              </a:rPr>
              <a:t>v</a:t>
            </a:r>
            <a:r>
              <a:rPr spc="-20" dirty="0">
                <a:solidFill>
                  <a:srgbClr val="313131"/>
                </a:solidFill>
                <a:latin typeface="Calibri"/>
                <a:cs typeface="Calibri"/>
              </a:rPr>
              <a:t>i</a:t>
            </a:r>
            <a:r>
              <a:rPr spc="47" dirty="0">
                <a:solidFill>
                  <a:srgbClr val="313131"/>
                </a:solidFill>
                <a:latin typeface="Calibri"/>
                <a:cs typeface="Calibri"/>
              </a:rPr>
              <a:t>o</a:t>
            </a:r>
            <a:r>
              <a:rPr spc="-53" dirty="0">
                <a:solidFill>
                  <a:srgbClr val="313131"/>
                </a:solidFill>
                <a:latin typeface="Calibri"/>
                <a:cs typeface="Calibri"/>
              </a:rPr>
              <a:t>u</a:t>
            </a:r>
            <a:r>
              <a:rPr dirty="0">
                <a:solidFill>
                  <a:srgbClr val="313131"/>
                </a:solidFill>
                <a:latin typeface="Calibri"/>
                <a:cs typeface="Calibri"/>
              </a:rPr>
              <a:t>s</a:t>
            </a:r>
            <a:r>
              <a:rPr spc="40" dirty="0">
                <a:solidFill>
                  <a:srgbClr val="313131"/>
                </a:solidFill>
                <a:latin typeface="Times New Roman"/>
                <a:cs typeface="Times New Roman"/>
              </a:rPr>
              <a:t> </a:t>
            </a:r>
            <a:r>
              <a:rPr spc="-20" dirty="0">
                <a:solidFill>
                  <a:srgbClr val="313131"/>
                </a:solidFill>
                <a:latin typeface="Calibri"/>
                <a:cs typeface="Calibri"/>
              </a:rPr>
              <a:t>li</a:t>
            </a:r>
            <a:r>
              <a:rPr spc="47" dirty="0">
                <a:solidFill>
                  <a:srgbClr val="313131"/>
                </a:solidFill>
                <a:latin typeface="Calibri"/>
                <a:cs typeface="Calibri"/>
              </a:rPr>
              <a:t>f</a:t>
            </a:r>
            <a:r>
              <a:rPr dirty="0">
                <a:solidFill>
                  <a:srgbClr val="313131"/>
                </a:solidFill>
                <a:latin typeface="Calibri"/>
                <a:cs typeface="Calibri"/>
              </a:rPr>
              <a:t>e</a:t>
            </a:r>
            <a:r>
              <a:rPr spc="33" dirty="0">
                <a:solidFill>
                  <a:srgbClr val="313131"/>
                </a:solidFill>
                <a:latin typeface="Calibri"/>
                <a:cs typeface="Calibri"/>
              </a:rPr>
              <a:t>c</a:t>
            </a:r>
            <a:r>
              <a:rPr spc="-20" dirty="0">
                <a:solidFill>
                  <a:srgbClr val="313131"/>
                </a:solidFill>
                <a:latin typeface="Calibri"/>
                <a:cs typeface="Calibri"/>
              </a:rPr>
              <a:t>y</a:t>
            </a:r>
            <a:r>
              <a:rPr spc="33" dirty="0">
                <a:solidFill>
                  <a:srgbClr val="313131"/>
                </a:solidFill>
                <a:latin typeface="Calibri"/>
                <a:cs typeface="Calibri"/>
              </a:rPr>
              <a:t>c</a:t>
            </a:r>
            <a:r>
              <a:rPr spc="-20" dirty="0">
                <a:solidFill>
                  <a:srgbClr val="313131"/>
                </a:solidFill>
                <a:latin typeface="Calibri"/>
                <a:cs typeface="Calibri"/>
              </a:rPr>
              <a:t>l</a:t>
            </a:r>
            <a:r>
              <a:rPr dirty="0">
                <a:solidFill>
                  <a:srgbClr val="313131"/>
                </a:solidFill>
                <a:latin typeface="Calibri"/>
                <a:cs typeface="Calibri"/>
              </a:rPr>
              <a:t>e</a:t>
            </a:r>
            <a:r>
              <a:rPr spc="-152" dirty="0">
                <a:solidFill>
                  <a:srgbClr val="313131"/>
                </a:solidFill>
                <a:latin typeface="Times New Roman"/>
                <a:cs typeface="Times New Roman"/>
              </a:rPr>
              <a:t> </a:t>
            </a:r>
            <a:r>
              <a:rPr spc="-53" dirty="0">
                <a:solidFill>
                  <a:srgbClr val="313131"/>
                </a:solidFill>
                <a:latin typeface="Calibri"/>
                <a:cs typeface="Calibri"/>
              </a:rPr>
              <a:t>ph</a:t>
            </a:r>
            <a:r>
              <a:rPr spc="33" dirty="0">
                <a:solidFill>
                  <a:srgbClr val="313131"/>
                </a:solidFill>
                <a:latin typeface="Calibri"/>
                <a:cs typeface="Calibri"/>
              </a:rPr>
              <a:t>a</a:t>
            </a:r>
            <a:r>
              <a:rPr spc="-7" dirty="0">
                <a:solidFill>
                  <a:srgbClr val="313131"/>
                </a:solidFill>
                <a:latin typeface="Calibri"/>
                <a:cs typeface="Calibri"/>
              </a:rPr>
              <a:t>se</a:t>
            </a:r>
            <a:r>
              <a:rPr dirty="0">
                <a:solidFill>
                  <a:srgbClr val="313131"/>
                </a:solidFill>
                <a:latin typeface="Calibri"/>
                <a:cs typeface="Calibri"/>
              </a:rPr>
              <a:t>s</a:t>
            </a:r>
            <a:r>
              <a:rPr spc="-60" dirty="0">
                <a:solidFill>
                  <a:srgbClr val="313131"/>
                </a:solidFill>
                <a:latin typeface="Times New Roman"/>
                <a:cs typeface="Times New Roman"/>
              </a:rPr>
              <a:t> </a:t>
            </a:r>
            <a:r>
              <a:rPr spc="33" dirty="0">
                <a:solidFill>
                  <a:srgbClr val="313131"/>
                </a:solidFill>
                <a:latin typeface="Calibri"/>
                <a:cs typeface="Calibri"/>
              </a:rPr>
              <a:t>a</a:t>
            </a:r>
            <a:r>
              <a:rPr spc="-33" dirty="0">
                <a:solidFill>
                  <a:srgbClr val="313131"/>
                </a:solidFill>
                <a:latin typeface="Calibri"/>
                <a:cs typeface="Calibri"/>
              </a:rPr>
              <a:t>r</a:t>
            </a:r>
            <a:r>
              <a:rPr dirty="0">
                <a:solidFill>
                  <a:srgbClr val="313131"/>
                </a:solidFill>
                <a:latin typeface="Calibri"/>
                <a:cs typeface="Calibri"/>
              </a:rPr>
              <a:t>e</a:t>
            </a:r>
            <a:r>
              <a:rPr spc="-47" dirty="0">
                <a:solidFill>
                  <a:srgbClr val="313131"/>
                </a:solidFill>
                <a:latin typeface="Times New Roman"/>
                <a:cs typeface="Times New Roman"/>
              </a:rPr>
              <a:t> </a:t>
            </a:r>
            <a:r>
              <a:rPr spc="33" dirty="0">
                <a:solidFill>
                  <a:srgbClr val="313131"/>
                </a:solidFill>
                <a:latin typeface="Calibri"/>
                <a:cs typeface="Calibri"/>
              </a:rPr>
              <a:t>a</a:t>
            </a:r>
            <a:r>
              <a:rPr spc="-20" dirty="0">
                <a:solidFill>
                  <a:srgbClr val="313131"/>
                </a:solidFill>
                <a:latin typeface="Calibri"/>
                <a:cs typeface="Calibri"/>
              </a:rPr>
              <a:t>l</a:t>
            </a:r>
            <a:r>
              <a:rPr spc="-7" dirty="0">
                <a:solidFill>
                  <a:srgbClr val="313131"/>
                </a:solidFill>
                <a:latin typeface="Calibri"/>
                <a:cs typeface="Calibri"/>
              </a:rPr>
              <a:t>s</a:t>
            </a:r>
            <a:r>
              <a:rPr dirty="0">
                <a:solidFill>
                  <a:srgbClr val="313131"/>
                </a:solidFill>
                <a:latin typeface="Calibri"/>
                <a:cs typeface="Calibri"/>
              </a:rPr>
              <a:t>o</a:t>
            </a:r>
            <a:r>
              <a:rPr spc="-113" dirty="0">
                <a:solidFill>
                  <a:srgbClr val="313131"/>
                </a:solidFill>
                <a:latin typeface="Times New Roman"/>
                <a:cs typeface="Times New Roman"/>
              </a:rPr>
              <a:t> </a:t>
            </a:r>
            <a:r>
              <a:rPr dirty="0">
                <a:solidFill>
                  <a:srgbClr val="313131"/>
                </a:solidFill>
                <a:latin typeface="Calibri"/>
                <a:cs typeface="Calibri"/>
              </a:rPr>
              <a:t>e</a:t>
            </a:r>
            <a:r>
              <a:rPr spc="20" dirty="0">
                <a:solidFill>
                  <a:srgbClr val="313131"/>
                </a:solidFill>
                <a:latin typeface="Calibri"/>
                <a:cs typeface="Calibri"/>
              </a:rPr>
              <a:t>x</a:t>
            </a:r>
            <a:r>
              <a:rPr dirty="0">
                <a:solidFill>
                  <a:srgbClr val="313131"/>
                </a:solidFill>
                <a:latin typeface="Calibri"/>
                <a:cs typeface="Calibri"/>
              </a:rPr>
              <a:t>e</a:t>
            </a:r>
            <a:r>
              <a:rPr spc="33" dirty="0">
                <a:solidFill>
                  <a:srgbClr val="313131"/>
                </a:solidFill>
                <a:latin typeface="Calibri"/>
                <a:cs typeface="Calibri"/>
              </a:rPr>
              <a:t>c</a:t>
            </a:r>
            <a:r>
              <a:rPr spc="-53" dirty="0">
                <a:solidFill>
                  <a:srgbClr val="313131"/>
                </a:solidFill>
                <a:latin typeface="Calibri"/>
                <a:cs typeface="Calibri"/>
              </a:rPr>
              <a:t>u</a:t>
            </a:r>
            <a:r>
              <a:rPr dirty="0">
                <a:solidFill>
                  <a:srgbClr val="313131"/>
                </a:solidFill>
                <a:latin typeface="Calibri"/>
                <a:cs typeface="Calibri"/>
              </a:rPr>
              <a:t>ted</a:t>
            </a:r>
            <a:endParaRPr>
              <a:latin typeface="Calibri"/>
              <a:cs typeface="Calibri"/>
            </a:endParaRPr>
          </a:p>
        </p:txBody>
      </p:sp>
      <p:pic>
        <p:nvPicPr>
          <p:cNvPr id="9" name="object 9"/>
          <p:cNvPicPr/>
          <p:nvPr/>
        </p:nvPicPr>
        <p:blipFill>
          <a:blip r:embed="rId4" cstate="print"/>
          <a:stretch>
            <a:fillRect/>
          </a:stretch>
        </p:blipFill>
        <p:spPr>
          <a:xfrm>
            <a:off x="4703551" y="3288354"/>
            <a:ext cx="2784684" cy="2556253"/>
          </a:xfrm>
          <a:prstGeom prst="rect">
            <a:avLst/>
          </a:prstGeom>
        </p:spPr>
      </p:pic>
      <p:sp>
        <p:nvSpPr>
          <p:cNvPr id="10" name="object 10" hidden="1"/>
          <p:cNvSpPr txBox="1">
            <a:spLocks noGrp="1"/>
          </p:cNvSpPr>
          <p:nvPr>
            <p:ph type="ftr" sz="quarter" idx="5"/>
          </p:nvPr>
        </p:nvSpPr>
        <p:spPr>
          <a:xfrm>
            <a:off x="5384800" y="8610827"/>
            <a:ext cx="5486400" cy="215444"/>
          </a:xfrm>
          <a:prstGeom prst="rect">
            <a:avLst/>
          </a:prstGeom>
        </p:spPr>
        <p:txBody>
          <a:bodyPr vert="horz" wrap="square" lIns="0" tIns="0" rIns="0" bIns="0" rtlCol="0" anchor="ctr">
            <a:spAutoFit/>
          </a:bodyPr>
          <a:lstStyle/>
          <a:p>
            <a:pPr marL="16933"/>
            <a:r>
              <a:rPr spc="-13" dirty="0"/>
              <a:t>C</a:t>
            </a:r>
            <a:r>
              <a:rPr spc="13" dirty="0"/>
              <a:t>op</a:t>
            </a:r>
            <a:r>
              <a:rPr dirty="0"/>
              <a:t>y</a:t>
            </a:r>
            <a:r>
              <a:rPr spc="27" dirty="0"/>
              <a:t>r</a:t>
            </a:r>
            <a:r>
              <a:rPr spc="-13" dirty="0"/>
              <a:t>i</a:t>
            </a:r>
            <a:r>
              <a:rPr spc="13" dirty="0"/>
              <a:t>gh</a:t>
            </a:r>
            <a:r>
              <a:rPr dirty="0"/>
              <a:t>t</a:t>
            </a:r>
            <a:r>
              <a:rPr spc="-47" dirty="0">
                <a:latin typeface="Times New Roman"/>
                <a:cs typeface="Times New Roman"/>
              </a:rPr>
              <a:t> </a:t>
            </a:r>
            <a:r>
              <a:rPr spc="-93" dirty="0"/>
              <a:t>I</a:t>
            </a:r>
            <a:r>
              <a:rPr spc="13" dirty="0"/>
              <a:t>n</a:t>
            </a:r>
            <a:r>
              <a:rPr spc="7" dirty="0"/>
              <a:t>t</a:t>
            </a:r>
            <a:r>
              <a:rPr spc="13" dirty="0"/>
              <a:t>e</a:t>
            </a:r>
            <a:r>
              <a:rPr spc="-13" dirty="0"/>
              <a:t>lli</a:t>
            </a:r>
            <a:r>
              <a:rPr spc="13" dirty="0"/>
              <a:t>paa</a:t>
            </a:r>
            <a:r>
              <a:rPr spc="7" dirty="0"/>
              <a:t>t</a:t>
            </a:r>
            <a:r>
              <a:rPr dirty="0"/>
              <a:t>.</a:t>
            </a:r>
            <a:r>
              <a:rPr spc="53" dirty="0">
                <a:latin typeface="Times New Roman"/>
                <a:cs typeface="Times New Roman"/>
              </a:rPr>
              <a:t> </a:t>
            </a:r>
            <a:r>
              <a:rPr spc="-40" dirty="0"/>
              <a:t>A</a:t>
            </a:r>
            <a:r>
              <a:rPr spc="-13" dirty="0"/>
              <a:t>l</a:t>
            </a:r>
            <a:r>
              <a:rPr dirty="0"/>
              <a:t>l</a:t>
            </a:r>
            <a:r>
              <a:rPr spc="33" dirty="0">
                <a:latin typeface="Times New Roman"/>
                <a:cs typeface="Times New Roman"/>
              </a:rPr>
              <a:t> </a:t>
            </a:r>
            <a:r>
              <a:rPr spc="27" dirty="0"/>
              <a:t>r</a:t>
            </a:r>
            <a:r>
              <a:rPr spc="-13" dirty="0"/>
              <a:t>i</a:t>
            </a:r>
            <a:r>
              <a:rPr spc="13" dirty="0"/>
              <a:t>gh</a:t>
            </a:r>
            <a:r>
              <a:rPr spc="7" dirty="0"/>
              <a:t>t</a:t>
            </a:r>
            <a:r>
              <a:rPr dirty="0"/>
              <a:t>s</a:t>
            </a:r>
            <a:r>
              <a:rPr spc="-53" dirty="0">
                <a:latin typeface="Times New Roman"/>
                <a:cs typeface="Times New Roman"/>
              </a:rPr>
              <a:t> </a:t>
            </a:r>
            <a:r>
              <a:rPr spc="27" dirty="0"/>
              <a:t>r</a:t>
            </a:r>
            <a:r>
              <a:rPr spc="13" dirty="0"/>
              <a:t>e</a:t>
            </a:r>
            <a:r>
              <a:rPr dirty="0"/>
              <a:t>s</a:t>
            </a:r>
            <a:r>
              <a:rPr spc="13" dirty="0"/>
              <a:t>e</a:t>
            </a:r>
            <a:r>
              <a:rPr spc="27" dirty="0"/>
              <a:t>r</a:t>
            </a:r>
            <a:r>
              <a:rPr dirty="0"/>
              <a:t>v</a:t>
            </a:r>
            <a:r>
              <a:rPr spc="13" dirty="0"/>
              <a:t>ed</a:t>
            </a:r>
            <a:r>
              <a:rPr dirty="0"/>
              <a:t>.</a:t>
            </a:r>
          </a:p>
        </p:txBody>
      </p:sp>
      <p:pic>
        <p:nvPicPr>
          <p:cNvPr id="12" name="Picture 11">
            <a:extLst>
              <a:ext uri="{FF2B5EF4-FFF2-40B4-BE49-F238E27FC236}">
                <a16:creationId xmlns:a16="http://schemas.microsoft.com/office/drawing/2014/main" id="{F3955647-7522-47F5-89EC-5F41B1CD9907}"/>
              </a:ext>
            </a:extLst>
          </p:cNvPr>
          <p:cNvPicPr>
            <a:picLocks noChangeAspect="1"/>
          </p:cNvPicPr>
          <p:nvPr/>
        </p:nvPicPr>
        <p:blipFill>
          <a:blip r:embed="rId5"/>
          <a:stretch>
            <a:fillRect/>
          </a:stretch>
        </p:blipFill>
        <p:spPr>
          <a:xfrm>
            <a:off x="9000162" y="54672"/>
            <a:ext cx="2848938" cy="78028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847" y="187447"/>
            <a:ext cx="3165687" cy="586550"/>
          </a:xfrm>
          <a:prstGeom prst="rect">
            <a:avLst/>
          </a:prstGeom>
        </p:spPr>
        <p:txBody>
          <a:bodyPr vert="horz" wrap="square" lIns="0" tIns="22013" rIns="0" bIns="0" rtlCol="0">
            <a:spAutoFit/>
          </a:bodyPr>
          <a:lstStyle/>
          <a:p>
            <a:pPr marL="16933">
              <a:spcBef>
                <a:spcPts val="173"/>
              </a:spcBef>
            </a:pPr>
            <a:r>
              <a:rPr sz="3667" b="1" spc="20" dirty="0">
                <a:solidFill>
                  <a:srgbClr val="5F4778"/>
                </a:solidFill>
                <a:latin typeface="Calibri"/>
                <a:cs typeface="Calibri"/>
              </a:rPr>
              <a:t>7.</a:t>
            </a:r>
            <a:r>
              <a:rPr sz="3667" b="1" spc="-67" dirty="0">
                <a:solidFill>
                  <a:srgbClr val="5F4778"/>
                </a:solidFill>
                <a:latin typeface="Calibri"/>
                <a:cs typeface="Calibri"/>
              </a:rPr>
              <a:t> </a:t>
            </a:r>
            <a:r>
              <a:rPr sz="3667" b="1" spc="13" dirty="0">
                <a:solidFill>
                  <a:srgbClr val="5F4778"/>
                </a:solidFill>
                <a:latin typeface="Calibri"/>
                <a:cs typeface="Calibri"/>
              </a:rPr>
              <a:t>Deploy</a:t>
            </a:r>
            <a:r>
              <a:rPr sz="3667" b="1" spc="60" dirty="0">
                <a:solidFill>
                  <a:srgbClr val="5F4778"/>
                </a:solidFill>
                <a:latin typeface="Calibri"/>
                <a:cs typeface="Calibri"/>
              </a:rPr>
              <a:t> </a:t>
            </a:r>
            <a:r>
              <a:rPr sz="3667" b="1" spc="20" dirty="0">
                <a:solidFill>
                  <a:srgbClr val="5F4778"/>
                </a:solidFill>
                <a:latin typeface="Calibri"/>
                <a:cs typeface="Calibri"/>
              </a:rPr>
              <a:t>Phase</a:t>
            </a:r>
            <a:endParaRPr sz="3667">
              <a:latin typeface="Calibri"/>
              <a:cs typeface="Calibri"/>
            </a:endParaRPr>
          </a:p>
        </p:txBody>
      </p:sp>
      <p:grpSp>
        <p:nvGrpSpPr>
          <p:cNvPr id="3" name="object 3"/>
          <p:cNvGrpSpPr/>
          <p:nvPr/>
        </p:nvGrpSpPr>
        <p:grpSpPr>
          <a:xfrm>
            <a:off x="1828801" y="1269979"/>
            <a:ext cx="8611447" cy="927100"/>
            <a:chOff x="1371600" y="952484"/>
            <a:chExt cx="6458585" cy="695325"/>
          </a:xfrm>
        </p:grpSpPr>
        <p:pic>
          <p:nvPicPr>
            <p:cNvPr id="4" name="object 4"/>
            <p:cNvPicPr/>
            <p:nvPr/>
          </p:nvPicPr>
          <p:blipFill>
            <a:blip r:embed="rId2" cstate="print"/>
            <a:stretch>
              <a:fillRect/>
            </a:stretch>
          </p:blipFill>
          <p:spPr>
            <a:xfrm>
              <a:off x="1371600" y="952500"/>
              <a:ext cx="6457965" cy="647700"/>
            </a:xfrm>
            <a:prstGeom prst="rect">
              <a:avLst/>
            </a:prstGeom>
          </p:spPr>
        </p:pic>
        <p:pic>
          <p:nvPicPr>
            <p:cNvPr id="5" name="object 5"/>
            <p:cNvPicPr/>
            <p:nvPr/>
          </p:nvPicPr>
          <p:blipFill>
            <a:blip r:embed="rId3" cstate="print"/>
            <a:stretch>
              <a:fillRect/>
            </a:stretch>
          </p:blipFill>
          <p:spPr>
            <a:xfrm>
              <a:off x="1466850" y="952484"/>
              <a:ext cx="6305550" cy="695325"/>
            </a:xfrm>
            <a:prstGeom prst="rect">
              <a:avLst/>
            </a:prstGeom>
          </p:spPr>
        </p:pic>
        <p:sp>
          <p:nvSpPr>
            <p:cNvPr id="6" name="object 6"/>
            <p:cNvSpPr/>
            <p:nvPr/>
          </p:nvSpPr>
          <p:spPr>
            <a:xfrm>
              <a:off x="1398782" y="978011"/>
              <a:ext cx="6346825" cy="536575"/>
            </a:xfrm>
            <a:custGeom>
              <a:avLst/>
              <a:gdLst/>
              <a:ahLst/>
              <a:cxnLst/>
              <a:rect l="l" t="t" r="r" b="b"/>
              <a:pathLst>
                <a:path w="6346825" h="536575">
                  <a:moveTo>
                    <a:pt x="6257031" y="0"/>
                  </a:moveTo>
                  <a:lnTo>
                    <a:pt x="89403" y="0"/>
                  </a:lnTo>
                  <a:lnTo>
                    <a:pt x="54594" y="7025"/>
                  </a:lnTo>
                  <a:lnTo>
                    <a:pt x="26177" y="26186"/>
                  </a:lnTo>
                  <a:lnTo>
                    <a:pt x="7022" y="54611"/>
                  </a:lnTo>
                  <a:lnTo>
                    <a:pt x="0" y="89428"/>
                  </a:lnTo>
                  <a:lnTo>
                    <a:pt x="0" y="447050"/>
                  </a:lnTo>
                  <a:lnTo>
                    <a:pt x="7022" y="481862"/>
                  </a:lnTo>
                  <a:lnTo>
                    <a:pt x="26177" y="510277"/>
                  </a:lnTo>
                  <a:lnTo>
                    <a:pt x="54594" y="529427"/>
                  </a:lnTo>
                  <a:lnTo>
                    <a:pt x="89403" y="536447"/>
                  </a:lnTo>
                  <a:lnTo>
                    <a:pt x="6257031" y="536447"/>
                  </a:lnTo>
                  <a:lnTo>
                    <a:pt x="6291792" y="529427"/>
                  </a:lnTo>
                  <a:lnTo>
                    <a:pt x="6320213" y="510277"/>
                  </a:lnTo>
                  <a:lnTo>
                    <a:pt x="6339392" y="481862"/>
                  </a:lnTo>
                  <a:lnTo>
                    <a:pt x="6346429" y="447050"/>
                  </a:lnTo>
                  <a:lnTo>
                    <a:pt x="6346429" y="89428"/>
                  </a:lnTo>
                  <a:lnTo>
                    <a:pt x="6339392" y="54611"/>
                  </a:lnTo>
                  <a:lnTo>
                    <a:pt x="6320213" y="26186"/>
                  </a:lnTo>
                  <a:lnTo>
                    <a:pt x="6291792" y="7025"/>
                  </a:lnTo>
                  <a:lnTo>
                    <a:pt x="6257031" y="0"/>
                  </a:lnTo>
                  <a:close/>
                </a:path>
              </a:pathLst>
            </a:custGeom>
            <a:solidFill>
              <a:srgbClr val="FFFFFF"/>
            </a:solidFill>
          </p:spPr>
          <p:txBody>
            <a:bodyPr wrap="square" lIns="0" tIns="0" rIns="0" bIns="0" rtlCol="0"/>
            <a:lstStyle/>
            <a:p>
              <a:endParaRPr sz="2400"/>
            </a:p>
          </p:txBody>
        </p:sp>
        <p:sp>
          <p:nvSpPr>
            <p:cNvPr id="7" name="object 7"/>
            <p:cNvSpPr/>
            <p:nvPr/>
          </p:nvSpPr>
          <p:spPr>
            <a:xfrm>
              <a:off x="1398782" y="978011"/>
              <a:ext cx="6346825" cy="536575"/>
            </a:xfrm>
            <a:custGeom>
              <a:avLst/>
              <a:gdLst/>
              <a:ahLst/>
              <a:cxnLst/>
              <a:rect l="l" t="t" r="r" b="b"/>
              <a:pathLst>
                <a:path w="6346825" h="536575">
                  <a:moveTo>
                    <a:pt x="0" y="89428"/>
                  </a:moveTo>
                  <a:lnTo>
                    <a:pt x="7022" y="54611"/>
                  </a:lnTo>
                  <a:lnTo>
                    <a:pt x="26177" y="26186"/>
                  </a:lnTo>
                  <a:lnTo>
                    <a:pt x="54594" y="7025"/>
                  </a:lnTo>
                  <a:lnTo>
                    <a:pt x="89403" y="0"/>
                  </a:lnTo>
                  <a:lnTo>
                    <a:pt x="6257031" y="0"/>
                  </a:lnTo>
                  <a:lnTo>
                    <a:pt x="6291792" y="7025"/>
                  </a:lnTo>
                  <a:lnTo>
                    <a:pt x="6320213" y="26186"/>
                  </a:lnTo>
                  <a:lnTo>
                    <a:pt x="6339392" y="54611"/>
                  </a:lnTo>
                  <a:lnTo>
                    <a:pt x="6346429" y="89428"/>
                  </a:lnTo>
                  <a:lnTo>
                    <a:pt x="6346429" y="447050"/>
                  </a:lnTo>
                  <a:lnTo>
                    <a:pt x="6339392" y="481862"/>
                  </a:lnTo>
                  <a:lnTo>
                    <a:pt x="6320213" y="510277"/>
                  </a:lnTo>
                  <a:lnTo>
                    <a:pt x="6291792" y="529427"/>
                  </a:lnTo>
                  <a:lnTo>
                    <a:pt x="6257031" y="536447"/>
                  </a:lnTo>
                  <a:lnTo>
                    <a:pt x="89403" y="536447"/>
                  </a:lnTo>
                  <a:lnTo>
                    <a:pt x="54594" y="529427"/>
                  </a:lnTo>
                  <a:lnTo>
                    <a:pt x="26177" y="510277"/>
                  </a:lnTo>
                  <a:lnTo>
                    <a:pt x="7022" y="481862"/>
                  </a:lnTo>
                  <a:lnTo>
                    <a:pt x="0" y="447050"/>
                  </a:lnTo>
                  <a:lnTo>
                    <a:pt x="0" y="89428"/>
                  </a:lnTo>
                  <a:close/>
                </a:path>
              </a:pathLst>
            </a:custGeom>
            <a:ln w="28574">
              <a:solidFill>
                <a:srgbClr val="5F4778"/>
              </a:solidFill>
            </a:ln>
          </p:spPr>
          <p:txBody>
            <a:bodyPr wrap="square" lIns="0" tIns="0" rIns="0" bIns="0" rtlCol="0"/>
            <a:lstStyle/>
            <a:p>
              <a:endParaRPr sz="2400"/>
            </a:p>
          </p:txBody>
        </p:sp>
      </p:grpSp>
      <p:sp>
        <p:nvSpPr>
          <p:cNvPr id="8" name="object 8"/>
          <p:cNvSpPr txBox="1"/>
          <p:nvPr/>
        </p:nvSpPr>
        <p:spPr>
          <a:xfrm>
            <a:off x="2134448" y="1360165"/>
            <a:ext cx="7931573" cy="570242"/>
          </a:xfrm>
          <a:prstGeom prst="rect">
            <a:avLst/>
          </a:prstGeom>
        </p:spPr>
        <p:txBody>
          <a:bodyPr vert="horz" wrap="square" lIns="0" tIns="31327" rIns="0" bIns="0" rtlCol="0">
            <a:spAutoFit/>
          </a:bodyPr>
          <a:lstStyle/>
          <a:p>
            <a:pPr marL="3359489" marR="6773" indent="-3343403">
              <a:lnSpc>
                <a:spcPts val="2107"/>
              </a:lnSpc>
              <a:spcBef>
                <a:spcPts val="247"/>
              </a:spcBef>
            </a:pPr>
            <a:r>
              <a:rPr spc="20" dirty="0">
                <a:solidFill>
                  <a:srgbClr val="313131"/>
                </a:solidFill>
                <a:latin typeface="Calibri"/>
                <a:cs typeface="Calibri"/>
              </a:rPr>
              <a:t>It </a:t>
            </a:r>
            <a:r>
              <a:rPr dirty="0">
                <a:solidFill>
                  <a:srgbClr val="313131"/>
                </a:solidFill>
                <a:latin typeface="Calibri"/>
                <a:cs typeface="Calibri"/>
              </a:rPr>
              <a:t>copies </a:t>
            </a:r>
            <a:r>
              <a:rPr spc="-20" dirty="0">
                <a:solidFill>
                  <a:srgbClr val="313131"/>
                </a:solidFill>
                <a:latin typeface="Calibri"/>
                <a:cs typeface="Calibri"/>
              </a:rPr>
              <a:t>the </a:t>
            </a:r>
            <a:r>
              <a:rPr dirty="0">
                <a:solidFill>
                  <a:srgbClr val="313131"/>
                </a:solidFill>
                <a:latin typeface="Calibri"/>
                <a:cs typeface="Calibri"/>
              </a:rPr>
              <a:t>final </a:t>
            </a:r>
            <a:r>
              <a:rPr spc="-7" dirty="0">
                <a:solidFill>
                  <a:srgbClr val="313131"/>
                </a:solidFill>
                <a:latin typeface="Calibri"/>
                <a:cs typeface="Calibri"/>
              </a:rPr>
              <a:t>package </a:t>
            </a:r>
            <a:r>
              <a:rPr dirty="0">
                <a:solidFill>
                  <a:srgbClr val="313131"/>
                </a:solidFill>
                <a:latin typeface="Calibri"/>
                <a:cs typeface="Calibri"/>
              </a:rPr>
              <a:t>to </a:t>
            </a:r>
            <a:r>
              <a:rPr spc="-20" dirty="0">
                <a:solidFill>
                  <a:srgbClr val="313131"/>
                </a:solidFill>
                <a:latin typeface="Calibri"/>
                <a:cs typeface="Calibri"/>
              </a:rPr>
              <a:t>the </a:t>
            </a:r>
            <a:r>
              <a:rPr spc="-7" dirty="0">
                <a:solidFill>
                  <a:srgbClr val="313131"/>
                </a:solidFill>
                <a:latin typeface="Calibri"/>
                <a:cs typeface="Calibri"/>
              </a:rPr>
              <a:t>remote repository </a:t>
            </a:r>
            <a:r>
              <a:rPr spc="27" dirty="0">
                <a:solidFill>
                  <a:srgbClr val="313131"/>
                </a:solidFill>
                <a:latin typeface="Calibri"/>
                <a:cs typeface="Calibri"/>
              </a:rPr>
              <a:t>for </a:t>
            </a:r>
            <a:r>
              <a:rPr spc="-20" dirty="0">
                <a:solidFill>
                  <a:srgbClr val="313131"/>
                </a:solidFill>
                <a:latin typeface="Calibri"/>
                <a:cs typeface="Calibri"/>
              </a:rPr>
              <a:t>sharing </a:t>
            </a:r>
            <a:r>
              <a:rPr spc="-7" dirty="0">
                <a:solidFill>
                  <a:srgbClr val="313131"/>
                </a:solidFill>
                <a:latin typeface="Calibri"/>
                <a:cs typeface="Calibri"/>
              </a:rPr>
              <a:t>with </a:t>
            </a:r>
            <a:r>
              <a:rPr dirty="0">
                <a:solidFill>
                  <a:srgbClr val="313131"/>
                </a:solidFill>
                <a:latin typeface="Calibri"/>
                <a:cs typeface="Calibri"/>
              </a:rPr>
              <a:t>other </a:t>
            </a:r>
            <a:r>
              <a:rPr spc="-13" dirty="0">
                <a:solidFill>
                  <a:srgbClr val="313131"/>
                </a:solidFill>
                <a:latin typeface="Calibri"/>
                <a:cs typeface="Calibri"/>
              </a:rPr>
              <a:t>developers </a:t>
            </a:r>
            <a:r>
              <a:rPr spc="-393" dirty="0">
                <a:solidFill>
                  <a:srgbClr val="313131"/>
                </a:solidFill>
                <a:latin typeface="Calibri"/>
                <a:cs typeface="Calibri"/>
              </a:rPr>
              <a:t> </a:t>
            </a:r>
            <a:r>
              <a:rPr spc="-7" dirty="0">
                <a:solidFill>
                  <a:srgbClr val="313131"/>
                </a:solidFill>
                <a:latin typeface="Calibri"/>
                <a:cs typeface="Calibri"/>
              </a:rPr>
              <a:t>and</a:t>
            </a:r>
            <a:r>
              <a:rPr spc="40" dirty="0">
                <a:solidFill>
                  <a:srgbClr val="313131"/>
                </a:solidFill>
                <a:latin typeface="Calibri"/>
                <a:cs typeface="Calibri"/>
              </a:rPr>
              <a:t> </a:t>
            </a:r>
            <a:r>
              <a:rPr spc="-7" dirty="0">
                <a:solidFill>
                  <a:srgbClr val="313131"/>
                </a:solidFill>
                <a:latin typeface="Calibri"/>
                <a:cs typeface="Calibri"/>
              </a:rPr>
              <a:t>projects.</a:t>
            </a:r>
            <a:endParaRPr>
              <a:latin typeface="Calibri"/>
              <a:cs typeface="Calibri"/>
            </a:endParaRPr>
          </a:p>
        </p:txBody>
      </p:sp>
      <p:pic>
        <p:nvPicPr>
          <p:cNvPr id="9" name="object 9"/>
          <p:cNvPicPr/>
          <p:nvPr/>
        </p:nvPicPr>
        <p:blipFill>
          <a:blip r:embed="rId4" cstate="print"/>
          <a:stretch>
            <a:fillRect/>
          </a:stretch>
        </p:blipFill>
        <p:spPr>
          <a:xfrm>
            <a:off x="4083466" y="2710487"/>
            <a:ext cx="4025055" cy="3521923"/>
          </a:xfrm>
          <a:prstGeom prst="rect">
            <a:avLst/>
          </a:prstGeom>
        </p:spPr>
      </p:pic>
      <p:sp>
        <p:nvSpPr>
          <p:cNvPr id="10" name="object 10" hidden="1"/>
          <p:cNvSpPr txBox="1">
            <a:spLocks noGrp="1"/>
          </p:cNvSpPr>
          <p:nvPr>
            <p:ph type="ftr" sz="quarter" idx="5"/>
          </p:nvPr>
        </p:nvSpPr>
        <p:spPr>
          <a:xfrm>
            <a:off x="5384800" y="8610827"/>
            <a:ext cx="5486400" cy="215444"/>
          </a:xfrm>
          <a:prstGeom prst="rect">
            <a:avLst/>
          </a:prstGeom>
        </p:spPr>
        <p:txBody>
          <a:bodyPr vert="horz" wrap="square" lIns="0" tIns="0" rIns="0" bIns="0" rtlCol="0" anchor="ctr">
            <a:spAutoFit/>
          </a:bodyPr>
          <a:lstStyle/>
          <a:p>
            <a:pPr marL="16933"/>
            <a:r>
              <a:rPr spc="-13" dirty="0"/>
              <a:t>C</a:t>
            </a:r>
            <a:r>
              <a:rPr spc="13" dirty="0"/>
              <a:t>op</a:t>
            </a:r>
            <a:r>
              <a:rPr dirty="0"/>
              <a:t>y</a:t>
            </a:r>
            <a:r>
              <a:rPr spc="27" dirty="0"/>
              <a:t>r</a:t>
            </a:r>
            <a:r>
              <a:rPr spc="-13" dirty="0"/>
              <a:t>i</a:t>
            </a:r>
            <a:r>
              <a:rPr spc="13" dirty="0"/>
              <a:t>gh</a:t>
            </a:r>
            <a:r>
              <a:rPr dirty="0"/>
              <a:t>t</a:t>
            </a:r>
            <a:r>
              <a:rPr spc="-47" dirty="0">
                <a:latin typeface="Times New Roman"/>
                <a:cs typeface="Times New Roman"/>
              </a:rPr>
              <a:t> </a:t>
            </a:r>
            <a:r>
              <a:rPr spc="-93" dirty="0"/>
              <a:t>I</a:t>
            </a:r>
            <a:r>
              <a:rPr spc="13" dirty="0"/>
              <a:t>n</a:t>
            </a:r>
            <a:r>
              <a:rPr spc="7" dirty="0"/>
              <a:t>t</a:t>
            </a:r>
            <a:r>
              <a:rPr spc="13" dirty="0"/>
              <a:t>e</a:t>
            </a:r>
            <a:r>
              <a:rPr spc="-13" dirty="0"/>
              <a:t>lli</a:t>
            </a:r>
            <a:r>
              <a:rPr spc="13" dirty="0"/>
              <a:t>paa</a:t>
            </a:r>
            <a:r>
              <a:rPr spc="7" dirty="0"/>
              <a:t>t</a:t>
            </a:r>
            <a:r>
              <a:rPr dirty="0"/>
              <a:t>.</a:t>
            </a:r>
            <a:r>
              <a:rPr spc="53" dirty="0">
                <a:latin typeface="Times New Roman"/>
                <a:cs typeface="Times New Roman"/>
              </a:rPr>
              <a:t> </a:t>
            </a:r>
            <a:r>
              <a:rPr spc="-40" dirty="0"/>
              <a:t>A</a:t>
            </a:r>
            <a:r>
              <a:rPr spc="-13" dirty="0"/>
              <a:t>l</a:t>
            </a:r>
            <a:r>
              <a:rPr dirty="0"/>
              <a:t>l</a:t>
            </a:r>
            <a:r>
              <a:rPr spc="33" dirty="0">
                <a:latin typeface="Times New Roman"/>
                <a:cs typeface="Times New Roman"/>
              </a:rPr>
              <a:t> </a:t>
            </a:r>
            <a:r>
              <a:rPr spc="27" dirty="0"/>
              <a:t>r</a:t>
            </a:r>
            <a:r>
              <a:rPr spc="-13" dirty="0"/>
              <a:t>i</a:t>
            </a:r>
            <a:r>
              <a:rPr spc="13" dirty="0"/>
              <a:t>gh</a:t>
            </a:r>
            <a:r>
              <a:rPr spc="7" dirty="0"/>
              <a:t>t</a:t>
            </a:r>
            <a:r>
              <a:rPr dirty="0"/>
              <a:t>s</a:t>
            </a:r>
            <a:r>
              <a:rPr spc="-53" dirty="0">
                <a:latin typeface="Times New Roman"/>
                <a:cs typeface="Times New Roman"/>
              </a:rPr>
              <a:t> </a:t>
            </a:r>
            <a:r>
              <a:rPr spc="27" dirty="0"/>
              <a:t>r</a:t>
            </a:r>
            <a:r>
              <a:rPr spc="13" dirty="0"/>
              <a:t>e</a:t>
            </a:r>
            <a:r>
              <a:rPr dirty="0"/>
              <a:t>s</a:t>
            </a:r>
            <a:r>
              <a:rPr spc="13" dirty="0"/>
              <a:t>e</a:t>
            </a:r>
            <a:r>
              <a:rPr spc="27" dirty="0"/>
              <a:t>r</a:t>
            </a:r>
            <a:r>
              <a:rPr dirty="0"/>
              <a:t>v</a:t>
            </a:r>
            <a:r>
              <a:rPr spc="13" dirty="0"/>
              <a:t>ed</a:t>
            </a:r>
            <a:r>
              <a:rPr dirty="0"/>
              <a:t>.</a:t>
            </a:r>
          </a:p>
        </p:txBody>
      </p:sp>
      <p:pic>
        <p:nvPicPr>
          <p:cNvPr id="11" name="Picture 10">
            <a:extLst>
              <a:ext uri="{FF2B5EF4-FFF2-40B4-BE49-F238E27FC236}">
                <a16:creationId xmlns:a16="http://schemas.microsoft.com/office/drawing/2014/main" id="{5198AF65-DA0A-4FDC-A0B6-B4593D665A0B}"/>
              </a:ext>
            </a:extLst>
          </p:cNvPr>
          <p:cNvPicPr>
            <a:picLocks noChangeAspect="1"/>
          </p:cNvPicPr>
          <p:nvPr/>
        </p:nvPicPr>
        <p:blipFill>
          <a:blip r:embed="rId5"/>
          <a:stretch>
            <a:fillRect/>
          </a:stretch>
        </p:blipFill>
        <p:spPr>
          <a:xfrm>
            <a:off x="9000162" y="54672"/>
            <a:ext cx="2848938" cy="78028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766" y="4784189"/>
            <a:ext cx="5962227" cy="699336"/>
          </a:xfrm>
          <a:prstGeom prst="rect">
            <a:avLst/>
          </a:prstGeom>
        </p:spPr>
        <p:txBody>
          <a:bodyPr vert="horz" wrap="square" lIns="0" tIns="22013" rIns="0" bIns="0" rtlCol="0" anchor="ctr">
            <a:spAutoFit/>
          </a:bodyPr>
          <a:lstStyle/>
          <a:p>
            <a:pPr marL="16933">
              <a:lnSpc>
                <a:spcPct val="100000"/>
              </a:lnSpc>
              <a:spcBef>
                <a:spcPts val="173"/>
              </a:spcBef>
            </a:pPr>
            <a:r>
              <a:rPr spc="-13" dirty="0"/>
              <a:t>Maven</a:t>
            </a:r>
            <a:r>
              <a:rPr spc="167" dirty="0"/>
              <a:t> </a:t>
            </a:r>
            <a:r>
              <a:rPr spc="-13" dirty="0"/>
              <a:t>Repositories</a:t>
            </a:r>
          </a:p>
        </p:txBody>
      </p:sp>
      <p:grpSp>
        <p:nvGrpSpPr>
          <p:cNvPr id="3" name="object 3"/>
          <p:cNvGrpSpPr/>
          <p:nvPr/>
        </p:nvGrpSpPr>
        <p:grpSpPr>
          <a:xfrm>
            <a:off x="0" y="2032"/>
            <a:ext cx="12192000" cy="6856307"/>
            <a:chOff x="0" y="1524"/>
            <a:chExt cx="9144000" cy="5142230"/>
          </a:xfrm>
        </p:grpSpPr>
        <p:pic>
          <p:nvPicPr>
            <p:cNvPr id="4" name="object 4"/>
            <p:cNvPicPr/>
            <p:nvPr/>
          </p:nvPicPr>
          <p:blipFill>
            <a:blip r:embed="rId2" cstate="print"/>
            <a:stretch>
              <a:fillRect/>
            </a:stretch>
          </p:blipFill>
          <p:spPr>
            <a:xfrm>
              <a:off x="3377391" y="500997"/>
              <a:ext cx="2066018" cy="2902263"/>
            </a:xfrm>
            <a:prstGeom prst="rect">
              <a:avLst/>
            </a:prstGeom>
          </p:spPr>
        </p:pic>
        <p:pic>
          <p:nvPicPr>
            <p:cNvPr id="5" name="object 5" hidden="1"/>
            <p:cNvPicPr/>
            <p:nvPr/>
          </p:nvPicPr>
          <p:blipFill>
            <a:blip r:embed="rId3" cstate="print"/>
            <a:stretch>
              <a:fillRect/>
            </a:stretch>
          </p:blipFill>
          <p:spPr>
            <a:xfrm>
              <a:off x="0" y="1524"/>
              <a:ext cx="9143999" cy="5141975"/>
            </a:xfrm>
            <a:prstGeom prst="rect">
              <a:avLst/>
            </a:prstGeom>
          </p:spPr>
        </p:pic>
      </p:grpSp>
      <p:sp>
        <p:nvSpPr>
          <p:cNvPr id="6" name="object 6"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7298" y="4179905"/>
            <a:ext cx="2063327" cy="570242"/>
          </a:xfrm>
          <a:prstGeom prst="rect">
            <a:avLst/>
          </a:prstGeom>
        </p:spPr>
        <p:txBody>
          <a:bodyPr vert="horz" wrap="square" lIns="0" tIns="31327" rIns="0" bIns="0" rtlCol="0">
            <a:spAutoFit/>
          </a:bodyPr>
          <a:lstStyle/>
          <a:p>
            <a:pPr marL="16933" marR="6773" indent="38099">
              <a:lnSpc>
                <a:spcPts val="2107"/>
              </a:lnSpc>
              <a:spcBef>
                <a:spcPts val="247"/>
              </a:spcBef>
            </a:pPr>
            <a:r>
              <a:rPr spc="-13" dirty="0">
                <a:solidFill>
                  <a:srgbClr val="595959"/>
                </a:solidFill>
                <a:latin typeface="Calibri"/>
                <a:cs typeface="Calibri"/>
              </a:rPr>
              <a:t>Gets</a:t>
            </a:r>
            <a:r>
              <a:rPr spc="-33" dirty="0">
                <a:solidFill>
                  <a:srgbClr val="595959"/>
                </a:solidFill>
                <a:latin typeface="Calibri"/>
                <a:cs typeface="Calibri"/>
              </a:rPr>
              <a:t> </a:t>
            </a:r>
            <a:r>
              <a:rPr spc="-20" dirty="0">
                <a:solidFill>
                  <a:srgbClr val="595959"/>
                </a:solidFill>
                <a:latin typeface="Calibri"/>
                <a:cs typeface="Calibri"/>
              </a:rPr>
              <a:t>the</a:t>
            </a:r>
            <a:r>
              <a:rPr spc="67" dirty="0">
                <a:solidFill>
                  <a:srgbClr val="595959"/>
                </a:solidFill>
                <a:latin typeface="Calibri"/>
                <a:cs typeface="Calibri"/>
              </a:rPr>
              <a:t> </a:t>
            </a:r>
            <a:r>
              <a:rPr spc="-20" dirty="0">
                <a:solidFill>
                  <a:srgbClr val="595959"/>
                </a:solidFill>
                <a:latin typeface="Calibri"/>
                <a:cs typeface="Calibri"/>
              </a:rPr>
              <a:t>dependency </a:t>
            </a:r>
            <a:r>
              <a:rPr spc="-387" dirty="0">
                <a:solidFill>
                  <a:srgbClr val="595959"/>
                </a:solidFill>
                <a:latin typeface="Calibri"/>
                <a:cs typeface="Calibri"/>
              </a:rPr>
              <a:t> </a:t>
            </a:r>
            <a:r>
              <a:rPr spc="47" dirty="0">
                <a:solidFill>
                  <a:srgbClr val="595959"/>
                </a:solidFill>
                <a:latin typeface="Calibri"/>
                <a:cs typeface="Calibri"/>
              </a:rPr>
              <a:t>f</a:t>
            </a:r>
            <a:r>
              <a:rPr spc="-33" dirty="0">
                <a:solidFill>
                  <a:srgbClr val="595959"/>
                </a:solidFill>
                <a:latin typeface="Calibri"/>
                <a:cs typeface="Calibri"/>
              </a:rPr>
              <a:t>r</a:t>
            </a:r>
            <a:r>
              <a:rPr spc="47" dirty="0">
                <a:solidFill>
                  <a:srgbClr val="595959"/>
                </a:solidFill>
                <a:latin typeface="Calibri"/>
                <a:cs typeface="Calibri"/>
              </a:rPr>
              <a:t>o</a:t>
            </a:r>
            <a:r>
              <a:rPr dirty="0">
                <a:solidFill>
                  <a:srgbClr val="595959"/>
                </a:solidFill>
                <a:latin typeface="Calibri"/>
                <a:cs typeface="Calibri"/>
              </a:rPr>
              <a:t>m</a:t>
            </a:r>
            <a:r>
              <a:rPr spc="-193" dirty="0">
                <a:solidFill>
                  <a:srgbClr val="595959"/>
                </a:solidFill>
                <a:latin typeface="Times New Roman"/>
                <a:cs typeface="Times New Roman"/>
              </a:rPr>
              <a:t> </a:t>
            </a:r>
            <a:r>
              <a:rPr dirty="0">
                <a:solidFill>
                  <a:srgbClr val="595959"/>
                </a:solidFill>
                <a:latin typeface="Calibri"/>
                <a:cs typeface="Calibri"/>
              </a:rPr>
              <a:t>t</a:t>
            </a:r>
            <a:r>
              <a:rPr spc="-53" dirty="0">
                <a:solidFill>
                  <a:srgbClr val="595959"/>
                </a:solidFill>
                <a:latin typeface="Calibri"/>
                <a:cs typeface="Calibri"/>
              </a:rPr>
              <a:t>h</a:t>
            </a:r>
            <a:r>
              <a:rPr dirty="0">
                <a:solidFill>
                  <a:srgbClr val="595959"/>
                </a:solidFill>
                <a:latin typeface="Calibri"/>
                <a:cs typeface="Calibri"/>
              </a:rPr>
              <a:t>e</a:t>
            </a:r>
            <a:r>
              <a:rPr spc="53" dirty="0">
                <a:solidFill>
                  <a:srgbClr val="595959"/>
                </a:solidFill>
                <a:latin typeface="Times New Roman"/>
                <a:cs typeface="Times New Roman"/>
              </a:rPr>
              <a:t> </a:t>
            </a:r>
            <a:r>
              <a:rPr spc="-33" dirty="0">
                <a:solidFill>
                  <a:srgbClr val="595959"/>
                </a:solidFill>
                <a:latin typeface="Calibri"/>
                <a:cs typeface="Calibri"/>
              </a:rPr>
              <a:t>r</a:t>
            </a:r>
            <a:r>
              <a:rPr dirty="0">
                <a:solidFill>
                  <a:srgbClr val="595959"/>
                </a:solidFill>
                <a:latin typeface="Calibri"/>
                <a:cs typeface="Calibri"/>
              </a:rPr>
              <a:t>e</a:t>
            </a:r>
            <a:r>
              <a:rPr spc="-33" dirty="0">
                <a:solidFill>
                  <a:srgbClr val="595959"/>
                </a:solidFill>
                <a:latin typeface="Calibri"/>
                <a:cs typeface="Calibri"/>
              </a:rPr>
              <a:t>m</a:t>
            </a:r>
            <a:r>
              <a:rPr spc="47" dirty="0">
                <a:solidFill>
                  <a:srgbClr val="595959"/>
                </a:solidFill>
                <a:latin typeface="Calibri"/>
                <a:cs typeface="Calibri"/>
              </a:rPr>
              <a:t>o</a:t>
            </a:r>
            <a:r>
              <a:rPr dirty="0">
                <a:solidFill>
                  <a:srgbClr val="595959"/>
                </a:solidFill>
                <a:latin typeface="Calibri"/>
                <a:cs typeface="Calibri"/>
              </a:rPr>
              <a:t>te</a:t>
            </a:r>
            <a:r>
              <a:rPr spc="-53" dirty="0">
                <a:solidFill>
                  <a:srgbClr val="595959"/>
                </a:solidFill>
                <a:latin typeface="Times New Roman"/>
                <a:cs typeface="Times New Roman"/>
              </a:rPr>
              <a:t> </a:t>
            </a:r>
            <a:r>
              <a:rPr spc="-33" dirty="0">
                <a:solidFill>
                  <a:srgbClr val="595959"/>
                </a:solidFill>
                <a:latin typeface="Calibri"/>
                <a:cs typeface="Calibri"/>
              </a:rPr>
              <a:t>r</a:t>
            </a:r>
            <a:r>
              <a:rPr dirty="0">
                <a:solidFill>
                  <a:srgbClr val="595959"/>
                </a:solidFill>
                <a:latin typeface="Calibri"/>
                <a:cs typeface="Calibri"/>
              </a:rPr>
              <a:t>e</a:t>
            </a:r>
            <a:r>
              <a:rPr spc="-40" dirty="0">
                <a:solidFill>
                  <a:srgbClr val="595959"/>
                </a:solidFill>
                <a:latin typeface="Calibri"/>
                <a:cs typeface="Calibri"/>
              </a:rPr>
              <a:t>p</a:t>
            </a:r>
            <a:r>
              <a:rPr dirty="0">
                <a:solidFill>
                  <a:srgbClr val="595959"/>
                </a:solidFill>
                <a:latin typeface="Calibri"/>
                <a:cs typeface="Calibri"/>
              </a:rPr>
              <a:t>o</a:t>
            </a:r>
            <a:endParaRPr>
              <a:latin typeface="Calibri"/>
              <a:cs typeface="Calibri"/>
            </a:endParaRPr>
          </a:p>
        </p:txBody>
      </p:sp>
      <p:sp>
        <p:nvSpPr>
          <p:cNvPr id="3" name="object 3"/>
          <p:cNvSpPr txBox="1">
            <a:spLocks noGrp="1"/>
          </p:cNvSpPr>
          <p:nvPr>
            <p:ph type="title"/>
          </p:nvPr>
        </p:nvSpPr>
        <p:spPr>
          <a:xfrm>
            <a:off x="381847" y="193214"/>
            <a:ext cx="3928533" cy="586550"/>
          </a:xfrm>
          <a:prstGeom prst="rect">
            <a:avLst/>
          </a:prstGeom>
        </p:spPr>
        <p:txBody>
          <a:bodyPr vert="horz" wrap="square" lIns="0" tIns="22013" rIns="0" bIns="0" rtlCol="0" anchor="ctr">
            <a:spAutoFit/>
          </a:bodyPr>
          <a:lstStyle/>
          <a:p>
            <a:pPr marL="16933">
              <a:lnSpc>
                <a:spcPct val="100000"/>
              </a:lnSpc>
              <a:spcBef>
                <a:spcPts val="173"/>
              </a:spcBef>
            </a:pPr>
            <a:r>
              <a:rPr sz="3667" b="1" dirty="0">
                <a:solidFill>
                  <a:srgbClr val="5F4778"/>
                </a:solidFill>
                <a:latin typeface="Calibri"/>
                <a:cs typeface="Calibri"/>
              </a:rPr>
              <a:t>Maven</a:t>
            </a:r>
            <a:r>
              <a:rPr sz="3667" b="1" spc="-33" dirty="0">
                <a:solidFill>
                  <a:srgbClr val="5F4778"/>
                </a:solidFill>
                <a:latin typeface="Calibri"/>
                <a:cs typeface="Calibri"/>
              </a:rPr>
              <a:t> </a:t>
            </a:r>
            <a:r>
              <a:rPr sz="3667" b="1" spc="13" dirty="0">
                <a:solidFill>
                  <a:srgbClr val="5F4778"/>
                </a:solidFill>
                <a:latin typeface="Calibri"/>
                <a:cs typeface="Calibri"/>
              </a:rPr>
              <a:t>Repositories</a:t>
            </a:r>
            <a:endParaRPr sz="3667">
              <a:latin typeface="Calibri"/>
              <a:cs typeface="Calibri"/>
            </a:endParaRPr>
          </a:p>
        </p:txBody>
      </p:sp>
      <p:grpSp>
        <p:nvGrpSpPr>
          <p:cNvPr id="4" name="object 4"/>
          <p:cNvGrpSpPr/>
          <p:nvPr/>
        </p:nvGrpSpPr>
        <p:grpSpPr>
          <a:xfrm>
            <a:off x="457200" y="1422379"/>
            <a:ext cx="11430000" cy="1054100"/>
            <a:chOff x="342900" y="1066784"/>
            <a:chExt cx="8572500" cy="790575"/>
          </a:xfrm>
        </p:grpSpPr>
        <p:pic>
          <p:nvPicPr>
            <p:cNvPr id="5" name="object 5"/>
            <p:cNvPicPr/>
            <p:nvPr/>
          </p:nvPicPr>
          <p:blipFill>
            <a:blip r:embed="rId2" cstate="print"/>
            <a:stretch>
              <a:fillRect/>
            </a:stretch>
          </p:blipFill>
          <p:spPr>
            <a:xfrm>
              <a:off x="342900" y="1066784"/>
              <a:ext cx="8572500" cy="790575"/>
            </a:xfrm>
            <a:prstGeom prst="rect">
              <a:avLst/>
            </a:prstGeom>
          </p:spPr>
        </p:pic>
        <p:pic>
          <p:nvPicPr>
            <p:cNvPr id="6" name="object 6"/>
            <p:cNvPicPr/>
            <p:nvPr/>
          </p:nvPicPr>
          <p:blipFill>
            <a:blip r:embed="rId3" cstate="print"/>
            <a:stretch>
              <a:fillRect/>
            </a:stretch>
          </p:blipFill>
          <p:spPr>
            <a:xfrm>
              <a:off x="590550" y="1123950"/>
              <a:ext cx="8239140" cy="723900"/>
            </a:xfrm>
            <a:prstGeom prst="rect">
              <a:avLst/>
            </a:prstGeom>
          </p:spPr>
        </p:pic>
        <p:sp>
          <p:nvSpPr>
            <p:cNvPr id="7" name="object 7"/>
            <p:cNvSpPr/>
            <p:nvPr/>
          </p:nvSpPr>
          <p:spPr>
            <a:xfrm>
              <a:off x="372486" y="1091549"/>
              <a:ext cx="8461375" cy="681990"/>
            </a:xfrm>
            <a:custGeom>
              <a:avLst/>
              <a:gdLst/>
              <a:ahLst/>
              <a:cxnLst/>
              <a:rect l="l" t="t" r="r" b="b"/>
              <a:pathLst>
                <a:path w="8461375" h="681989">
                  <a:moveTo>
                    <a:pt x="8347322" y="0"/>
                  </a:moveTo>
                  <a:lnTo>
                    <a:pt x="113562" y="0"/>
                  </a:lnTo>
                  <a:lnTo>
                    <a:pt x="69357" y="8919"/>
                  </a:lnTo>
                  <a:lnTo>
                    <a:pt x="33260" y="33246"/>
                  </a:lnTo>
                  <a:lnTo>
                    <a:pt x="8923" y="69334"/>
                  </a:lnTo>
                  <a:lnTo>
                    <a:pt x="0" y="113537"/>
                  </a:lnTo>
                  <a:lnTo>
                    <a:pt x="0" y="567842"/>
                  </a:lnTo>
                  <a:lnTo>
                    <a:pt x="8923" y="612046"/>
                  </a:lnTo>
                  <a:lnTo>
                    <a:pt x="33260" y="648134"/>
                  </a:lnTo>
                  <a:lnTo>
                    <a:pt x="69357" y="672461"/>
                  </a:lnTo>
                  <a:lnTo>
                    <a:pt x="113562" y="681380"/>
                  </a:lnTo>
                  <a:lnTo>
                    <a:pt x="8347322" y="681380"/>
                  </a:lnTo>
                  <a:lnTo>
                    <a:pt x="8391563" y="672461"/>
                  </a:lnTo>
                  <a:lnTo>
                    <a:pt x="8427702" y="648134"/>
                  </a:lnTo>
                  <a:lnTo>
                    <a:pt x="8452074" y="612046"/>
                  </a:lnTo>
                  <a:lnTo>
                    <a:pt x="8461013" y="567842"/>
                  </a:lnTo>
                  <a:lnTo>
                    <a:pt x="8461013" y="113537"/>
                  </a:lnTo>
                  <a:lnTo>
                    <a:pt x="8452074" y="69334"/>
                  </a:lnTo>
                  <a:lnTo>
                    <a:pt x="8427702" y="33246"/>
                  </a:lnTo>
                  <a:lnTo>
                    <a:pt x="8391563" y="8919"/>
                  </a:lnTo>
                  <a:lnTo>
                    <a:pt x="8347322" y="0"/>
                  </a:lnTo>
                  <a:close/>
                </a:path>
              </a:pathLst>
            </a:custGeom>
            <a:solidFill>
              <a:srgbClr val="FFFFFF"/>
            </a:solidFill>
          </p:spPr>
          <p:txBody>
            <a:bodyPr wrap="square" lIns="0" tIns="0" rIns="0" bIns="0" rtlCol="0"/>
            <a:lstStyle/>
            <a:p>
              <a:endParaRPr sz="2400"/>
            </a:p>
          </p:txBody>
        </p:sp>
        <p:sp>
          <p:nvSpPr>
            <p:cNvPr id="8" name="object 8"/>
            <p:cNvSpPr/>
            <p:nvPr/>
          </p:nvSpPr>
          <p:spPr>
            <a:xfrm>
              <a:off x="372486" y="1091549"/>
              <a:ext cx="8461375" cy="681990"/>
            </a:xfrm>
            <a:custGeom>
              <a:avLst/>
              <a:gdLst/>
              <a:ahLst/>
              <a:cxnLst/>
              <a:rect l="l" t="t" r="r" b="b"/>
              <a:pathLst>
                <a:path w="8461375" h="681989">
                  <a:moveTo>
                    <a:pt x="0" y="113537"/>
                  </a:moveTo>
                  <a:lnTo>
                    <a:pt x="8923" y="69334"/>
                  </a:lnTo>
                  <a:lnTo>
                    <a:pt x="33260" y="33246"/>
                  </a:lnTo>
                  <a:lnTo>
                    <a:pt x="69357" y="8919"/>
                  </a:lnTo>
                  <a:lnTo>
                    <a:pt x="113562" y="0"/>
                  </a:lnTo>
                  <a:lnTo>
                    <a:pt x="8347322" y="0"/>
                  </a:lnTo>
                  <a:lnTo>
                    <a:pt x="8391563" y="8919"/>
                  </a:lnTo>
                  <a:lnTo>
                    <a:pt x="8427702" y="33246"/>
                  </a:lnTo>
                  <a:lnTo>
                    <a:pt x="8452074" y="69334"/>
                  </a:lnTo>
                  <a:lnTo>
                    <a:pt x="8461013" y="113537"/>
                  </a:lnTo>
                  <a:lnTo>
                    <a:pt x="8461013" y="567842"/>
                  </a:lnTo>
                  <a:lnTo>
                    <a:pt x="8452074" y="612046"/>
                  </a:lnTo>
                  <a:lnTo>
                    <a:pt x="8427702" y="648134"/>
                  </a:lnTo>
                  <a:lnTo>
                    <a:pt x="8391563" y="672461"/>
                  </a:lnTo>
                  <a:lnTo>
                    <a:pt x="8347322" y="681380"/>
                  </a:lnTo>
                  <a:lnTo>
                    <a:pt x="113562" y="681380"/>
                  </a:lnTo>
                  <a:lnTo>
                    <a:pt x="69357" y="672461"/>
                  </a:lnTo>
                  <a:lnTo>
                    <a:pt x="33260" y="648134"/>
                  </a:lnTo>
                  <a:lnTo>
                    <a:pt x="8923" y="612046"/>
                  </a:lnTo>
                  <a:lnTo>
                    <a:pt x="0" y="567842"/>
                  </a:lnTo>
                  <a:lnTo>
                    <a:pt x="0" y="113537"/>
                  </a:lnTo>
                  <a:close/>
                </a:path>
              </a:pathLst>
            </a:custGeom>
            <a:ln w="28574">
              <a:solidFill>
                <a:srgbClr val="5F4778"/>
              </a:solidFill>
            </a:ln>
          </p:spPr>
          <p:txBody>
            <a:bodyPr wrap="square" lIns="0" tIns="0" rIns="0" bIns="0" rtlCol="0"/>
            <a:lstStyle/>
            <a:p>
              <a:endParaRPr sz="2400"/>
            </a:p>
          </p:txBody>
        </p:sp>
      </p:grpSp>
      <p:sp>
        <p:nvSpPr>
          <p:cNvPr id="9" name="object 9"/>
          <p:cNvSpPr txBox="1"/>
          <p:nvPr/>
        </p:nvSpPr>
        <p:spPr>
          <a:xfrm>
            <a:off x="965206" y="1585718"/>
            <a:ext cx="10516445" cy="593945"/>
          </a:xfrm>
          <a:prstGeom prst="rect">
            <a:avLst/>
          </a:prstGeom>
        </p:spPr>
        <p:txBody>
          <a:bodyPr vert="horz" wrap="square" lIns="0" tIns="12700" rIns="0" bIns="0" rtlCol="0">
            <a:spAutoFit/>
          </a:bodyPr>
          <a:lstStyle/>
          <a:p>
            <a:pPr marL="80431" marR="6773" indent="-63498">
              <a:lnSpc>
                <a:spcPct val="102899"/>
              </a:lnSpc>
              <a:spcBef>
                <a:spcPts val="100"/>
              </a:spcBef>
            </a:pPr>
            <a:r>
              <a:rPr sz="1867" dirty="0">
                <a:latin typeface="Calibri"/>
                <a:cs typeface="Calibri"/>
              </a:rPr>
              <a:t>After </a:t>
            </a:r>
            <a:r>
              <a:rPr sz="1867" spc="7" dirty="0">
                <a:latin typeface="Calibri"/>
                <a:cs typeface="Calibri"/>
              </a:rPr>
              <a:t>Maven understands </a:t>
            </a:r>
            <a:r>
              <a:rPr lang="en-US" sz="1867" spc="13" dirty="0">
                <a:latin typeface="Calibri"/>
                <a:cs typeface="Calibri"/>
              </a:rPr>
              <a:t>which,</a:t>
            </a:r>
            <a:r>
              <a:rPr sz="1867" spc="13" dirty="0">
                <a:latin typeface="Calibri"/>
                <a:cs typeface="Calibri"/>
              </a:rPr>
              <a:t> </a:t>
            </a:r>
            <a:r>
              <a:rPr sz="1867" spc="-7" dirty="0">
                <a:latin typeface="Calibri"/>
                <a:cs typeface="Calibri"/>
              </a:rPr>
              <a:t>all dependencies </a:t>
            </a:r>
            <a:r>
              <a:rPr sz="1867" spc="20" dirty="0">
                <a:latin typeface="Calibri"/>
                <a:cs typeface="Calibri"/>
              </a:rPr>
              <a:t>are </a:t>
            </a:r>
            <a:r>
              <a:rPr sz="1867" spc="-13" dirty="0">
                <a:latin typeface="Calibri"/>
                <a:cs typeface="Calibri"/>
              </a:rPr>
              <a:t>needed </a:t>
            </a:r>
            <a:r>
              <a:rPr sz="1867" spc="27" dirty="0">
                <a:latin typeface="Calibri"/>
                <a:cs typeface="Calibri"/>
              </a:rPr>
              <a:t>from </a:t>
            </a:r>
            <a:r>
              <a:rPr sz="1867" dirty="0">
                <a:latin typeface="Calibri"/>
                <a:cs typeface="Calibri"/>
              </a:rPr>
              <a:t>the </a:t>
            </a:r>
            <a:r>
              <a:rPr sz="1867" spc="7" dirty="0">
                <a:latin typeface="Calibri"/>
                <a:cs typeface="Calibri"/>
              </a:rPr>
              <a:t>pom.xml </a:t>
            </a:r>
            <a:r>
              <a:rPr sz="1867" spc="-13" dirty="0">
                <a:latin typeface="Calibri"/>
                <a:cs typeface="Calibri"/>
              </a:rPr>
              <a:t>file, it </a:t>
            </a:r>
            <a:r>
              <a:rPr sz="1867" dirty="0">
                <a:latin typeface="Calibri"/>
                <a:cs typeface="Calibri"/>
              </a:rPr>
              <a:t>will </a:t>
            </a:r>
            <a:r>
              <a:rPr sz="1867" spc="13" dirty="0">
                <a:latin typeface="Calibri"/>
                <a:cs typeface="Calibri"/>
              </a:rPr>
              <a:t>download those </a:t>
            </a:r>
            <a:r>
              <a:rPr sz="1867" spc="20" dirty="0">
                <a:latin typeface="Calibri"/>
                <a:cs typeface="Calibri"/>
              </a:rPr>
              <a:t> </a:t>
            </a:r>
            <a:r>
              <a:rPr sz="1867" spc="-7" dirty="0">
                <a:latin typeface="Calibri"/>
                <a:cs typeface="Calibri"/>
              </a:rPr>
              <a:t>dependencies</a:t>
            </a:r>
            <a:r>
              <a:rPr sz="1867" spc="33" dirty="0">
                <a:latin typeface="Calibri"/>
                <a:cs typeface="Calibri"/>
              </a:rPr>
              <a:t> </a:t>
            </a:r>
            <a:r>
              <a:rPr sz="1867" spc="27" dirty="0">
                <a:latin typeface="Calibri"/>
                <a:cs typeface="Calibri"/>
              </a:rPr>
              <a:t>from</a:t>
            </a:r>
            <a:r>
              <a:rPr sz="1867" spc="-133" dirty="0">
                <a:latin typeface="Calibri"/>
                <a:cs typeface="Calibri"/>
              </a:rPr>
              <a:t> </a:t>
            </a:r>
            <a:r>
              <a:rPr sz="1867" dirty="0">
                <a:latin typeface="Calibri"/>
                <a:cs typeface="Calibri"/>
              </a:rPr>
              <a:t>remote</a:t>
            </a:r>
            <a:r>
              <a:rPr sz="1867" spc="-60" dirty="0">
                <a:latin typeface="Calibri"/>
                <a:cs typeface="Calibri"/>
              </a:rPr>
              <a:t> </a:t>
            </a:r>
            <a:r>
              <a:rPr sz="1867" dirty="0">
                <a:latin typeface="Calibri"/>
                <a:cs typeface="Calibri"/>
              </a:rPr>
              <a:t>repositorie</a:t>
            </a:r>
            <a:r>
              <a:rPr lang="en-US" sz="1867" dirty="0">
                <a:latin typeface="Calibri"/>
                <a:cs typeface="Calibri"/>
              </a:rPr>
              <a:t>s</a:t>
            </a:r>
            <a:r>
              <a:rPr sz="1867" spc="-53" dirty="0">
                <a:solidFill>
                  <a:srgbClr val="FF0000"/>
                </a:solidFill>
                <a:latin typeface="Calibri"/>
                <a:cs typeface="Calibri"/>
              </a:rPr>
              <a:t> </a:t>
            </a:r>
            <a:r>
              <a:rPr sz="1867" spc="7" dirty="0">
                <a:latin typeface="Calibri"/>
                <a:cs typeface="Calibri"/>
              </a:rPr>
              <a:t>and</a:t>
            </a:r>
            <a:r>
              <a:rPr sz="1867" spc="-113" dirty="0">
                <a:latin typeface="Calibri"/>
                <a:cs typeface="Calibri"/>
              </a:rPr>
              <a:t> </a:t>
            </a:r>
            <a:r>
              <a:rPr sz="1867" spc="-7" dirty="0">
                <a:latin typeface="Calibri"/>
                <a:cs typeface="Calibri"/>
              </a:rPr>
              <a:t>then</a:t>
            </a:r>
            <a:r>
              <a:rPr sz="1867" spc="93" dirty="0">
                <a:latin typeface="Calibri"/>
                <a:cs typeface="Calibri"/>
              </a:rPr>
              <a:t> </a:t>
            </a:r>
            <a:r>
              <a:rPr sz="1867" spc="20" dirty="0">
                <a:latin typeface="Calibri"/>
                <a:cs typeface="Calibri"/>
              </a:rPr>
              <a:t>store</a:t>
            </a:r>
            <a:r>
              <a:rPr sz="1867" spc="-160" dirty="0">
                <a:latin typeface="Calibri"/>
                <a:cs typeface="Calibri"/>
              </a:rPr>
              <a:t> </a:t>
            </a:r>
            <a:r>
              <a:rPr sz="1867" spc="-7" dirty="0">
                <a:latin typeface="Calibri"/>
                <a:cs typeface="Calibri"/>
              </a:rPr>
              <a:t>them</a:t>
            </a:r>
            <a:r>
              <a:rPr sz="1867" spc="-33" dirty="0">
                <a:latin typeface="Calibri"/>
                <a:cs typeface="Calibri"/>
              </a:rPr>
              <a:t> </a:t>
            </a:r>
            <a:r>
              <a:rPr sz="1867" spc="-7" dirty="0">
                <a:latin typeface="Calibri"/>
                <a:cs typeface="Calibri"/>
              </a:rPr>
              <a:t>in </a:t>
            </a:r>
            <a:r>
              <a:rPr sz="1867" dirty="0">
                <a:latin typeface="Calibri"/>
                <a:cs typeface="Calibri"/>
              </a:rPr>
              <a:t>the</a:t>
            </a:r>
            <a:r>
              <a:rPr sz="1867" spc="40" dirty="0">
                <a:latin typeface="Calibri"/>
                <a:cs typeface="Calibri"/>
              </a:rPr>
              <a:t> </a:t>
            </a:r>
            <a:r>
              <a:rPr sz="1867" spc="-7" dirty="0">
                <a:latin typeface="Calibri"/>
                <a:cs typeface="Calibri"/>
              </a:rPr>
              <a:t>local</a:t>
            </a:r>
            <a:r>
              <a:rPr sz="1867" spc="-47" dirty="0">
                <a:latin typeface="Calibri"/>
                <a:cs typeface="Calibri"/>
              </a:rPr>
              <a:t> </a:t>
            </a:r>
            <a:r>
              <a:rPr sz="1867" spc="7" dirty="0">
                <a:latin typeface="Calibri"/>
                <a:cs typeface="Calibri"/>
              </a:rPr>
              <a:t>repository</a:t>
            </a:r>
            <a:r>
              <a:rPr sz="1867" spc="-73" dirty="0">
                <a:latin typeface="Calibri"/>
                <a:cs typeface="Calibri"/>
              </a:rPr>
              <a:t> </a:t>
            </a:r>
            <a:r>
              <a:rPr sz="1867" spc="13" dirty="0">
                <a:latin typeface="Calibri"/>
                <a:cs typeface="Calibri"/>
              </a:rPr>
              <a:t>for</a:t>
            </a:r>
            <a:r>
              <a:rPr sz="1867" spc="-80" dirty="0">
                <a:latin typeface="Calibri"/>
                <a:cs typeface="Calibri"/>
              </a:rPr>
              <a:t> </a:t>
            </a:r>
            <a:r>
              <a:rPr sz="1867" spc="13" dirty="0">
                <a:latin typeface="Calibri"/>
                <a:cs typeface="Calibri"/>
              </a:rPr>
              <a:t>current</a:t>
            </a:r>
            <a:r>
              <a:rPr sz="1867" spc="-152" dirty="0">
                <a:latin typeface="Calibri"/>
                <a:cs typeface="Calibri"/>
              </a:rPr>
              <a:t> </a:t>
            </a:r>
            <a:r>
              <a:rPr sz="1867" spc="7" dirty="0">
                <a:latin typeface="Calibri"/>
                <a:cs typeface="Calibri"/>
              </a:rPr>
              <a:t>or</a:t>
            </a:r>
            <a:r>
              <a:rPr sz="1867" spc="-80" dirty="0">
                <a:latin typeface="Calibri"/>
                <a:cs typeface="Calibri"/>
              </a:rPr>
              <a:t> </a:t>
            </a:r>
            <a:r>
              <a:rPr sz="1867" spc="13" dirty="0">
                <a:latin typeface="Calibri"/>
                <a:cs typeface="Calibri"/>
              </a:rPr>
              <a:t>future</a:t>
            </a:r>
            <a:r>
              <a:rPr sz="1867" spc="-160" dirty="0">
                <a:latin typeface="Calibri"/>
                <a:cs typeface="Calibri"/>
              </a:rPr>
              <a:t> </a:t>
            </a:r>
            <a:r>
              <a:rPr sz="1867" spc="27" dirty="0">
                <a:latin typeface="Calibri"/>
                <a:cs typeface="Calibri"/>
              </a:rPr>
              <a:t>use</a:t>
            </a:r>
            <a:endParaRPr sz="1867" dirty="0">
              <a:latin typeface="Calibri"/>
              <a:cs typeface="Calibri"/>
            </a:endParaRPr>
          </a:p>
        </p:txBody>
      </p:sp>
      <p:pic>
        <p:nvPicPr>
          <p:cNvPr id="10" name="object 10"/>
          <p:cNvPicPr/>
          <p:nvPr/>
        </p:nvPicPr>
        <p:blipFill>
          <a:blip r:embed="rId4" cstate="print"/>
          <a:stretch>
            <a:fillRect/>
          </a:stretch>
        </p:blipFill>
        <p:spPr>
          <a:xfrm>
            <a:off x="9398233" y="3759878"/>
            <a:ext cx="1427352" cy="1610345"/>
          </a:xfrm>
          <a:prstGeom prst="rect">
            <a:avLst/>
          </a:prstGeom>
        </p:spPr>
      </p:pic>
      <p:pic>
        <p:nvPicPr>
          <p:cNvPr id="11" name="object 11"/>
          <p:cNvPicPr/>
          <p:nvPr/>
        </p:nvPicPr>
        <p:blipFill>
          <a:blip r:embed="rId5" cstate="print"/>
          <a:stretch>
            <a:fillRect/>
          </a:stretch>
        </p:blipFill>
        <p:spPr>
          <a:xfrm>
            <a:off x="931870" y="3126734"/>
            <a:ext cx="776657" cy="776657"/>
          </a:xfrm>
          <a:prstGeom prst="rect">
            <a:avLst/>
          </a:prstGeom>
        </p:spPr>
      </p:pic>
      <p:sp>
        <p:nvSpPr>
          <p:cNvPr id="12" name="object 12"/>
          <p:cNvSpPr/>
          <p:nvPr/>
        </p:nvSpPr>
        <p:spPr>
          <a:xfrm>
            <a:off x="2077534" y="4436871"/>
            <a:ext cx="6859693" cy="1059180"/>
          </a:xfrm>
          <a:custGeom>
            <a:avLst/>
            <a:gdLst/>
            <a:ahLst/>
            <a:cxnLst/>
            <a:rect l="l" t="t" r="r" b="b"/>
            <a:pathLst>
              <a:path w="5144770" h="794385">
                <a:moveTo>
                  <a:pt x="95135" y="793788"/>
                </a:moveTo>
                <a:lnTo>
                  <a:pt x="87401" y="771461"/>
                </a:lnTo>
                <a:lnTo>
                  <a:pt x="85775" y="766775"/>
                </a:lnTo>
                <a:lnTo>
                  <a:pt x="91706" y="764705"/>
                </a:lnTo>
                <a:lnTo>
                  <a:pt x="82296" y="737704"/>
                </a:lnTo>
                <a:lnTo>
                  <a:pt x="76403" y="739749"/>
                </a:lnTo>
                <a:lnTo>
                  <a:pt x="67056" y="712787"/>
                </a:lnTo>
                <a:lnTo>
                  <a:pt x="0" y="781367"/>
                </a:lnTo>
                <a:lnTo>
                  <a:pt x="95135" y="793788"/>
                </a:lnTo>
                <a:close/>
              </a:path>
              <a:path w="5144770" h="794385">
                <a:moveTo>
                  <a:pt x="280682" y="699198"/>
                </a:moveTo>
                <a:lnTo>
                  <a:pt x="271272" y="672211"/>
                </a:lnTo>
                <a:lnTo>
                  <a:pt x="163334" y="709637"/>
                </a:lnTo>
                <a:lnTo>
                  <a:pt x="172732" y="736650"/>
                </a:lnTo>
                <a:lnTo>
                  <a:pt x="280682" y="699198"/>
                </a:lnTo>
                <a:close/>
              </a:path>
              <a:path w="5144770" h="794385">
                <a:moveTo>
                  <a:pt x="469658" y="633691"/>
                </a:moveTo>
                <a:lnTo>
                  <a:pt x="460248" y="606704"/>
                </a:lnTo>
                <a:lnTo>
                  <a:pt x="352310" y="644131"/>
                </a:lnTo>
                <a:lnTo>
                  <a:pt x="361708" y="671131"/>
                </a:lnTo>
                <a:lnTo>
                  <a:pt x="469658" y="633691"/>
                </a:lnTo>
                <a:close/>
              </a:path>
              <a:path w="5144770" h="794385">
                <a:moveTo>
                  <a:pt x="658634" y="568198"/>
                </a:moveTo>
                <a:lnTo>
                  <a:pt x="649363" y="541159"/>
                </a:lnTo>
                <a:lnTo>
                  <a:pt x="541286" y="578612"/>
                </a:lnTo>
                <a:lnTo>
                  <a:pt x="550684" y="605612"/>
                </a:lnTo>
                <a:lnTo>
                  <a:pt x="658634" y="568198"/>
                </a:lnTo>
                <a:close/>
              </a:path>
              <a:path w="5144770" h="794385">
                <a:moveTo>
                  <a:pt x="847610" y="502678"/>
                </a:moveTo>
                <a:lnTo>
                  <a:pt x="838339" y="475627"/>
                </a:lnTo>
                <a:lnTo>
                  <a:pt x="730262" y="513080"/>
                </a:lnTo>
                <a:lnTo>
                  <a:pt x="739660" y="540131"/>
                </a:lnTo>
                <a:lnTo>
                  <a:pt x="847610" y="502678"/>
                </a:lnTo>
                <a:close/>
              </a:path>
              <a:path w="5144770" h="794385">
                <a:moveTo>
                  <a:pt x="1036701" y="437146"/>
                </a:moveTo>
                <a:lnTo>
                  <a:pt x="1027315" y="410210"/>
                </a:lnTo>
                <a:lnTo>
                  <a:pt x="919353" y="447548"/>
                </a:lnTo>
                <a:lnTo>
                  <a:pt x="928636" y="474599"/>
                </a:lnTo>
                <a:lnTo>
                  <a:pt x="1036701" y="437146"/>
                </a:lnTo>
                <a:close/>
              </a:path>
              <a:path w="5144770" h="794385">
                <a:moveTo>
                  <a:pt x="1225677" y="371614"/>
                </a:moveTo>
                <a:lnTo>
                  <a:pt x="1216291" y="344678"/>
                </a:lnTo>
                <a:lnTo>
                  <a:pt x="1108329" y="382143"/>
                </a:lnTo>
                <a:lnTo>
                  <a:pt x="1117612" y="409067"/>
                </a:lnTo>
                <a:lnTo>
                  <a:pt x="1225677" y="371614"/>
                </a:lnTo>
                <a:close/>
              </a:path>
              <a:path w="5144770" h="794385">
                <a:moveTo>
                  <a:pt x="1414653" y="306197"/>
                </a:moveTo>
                <a:lnTo>
                  <a:pt x="1405267" y="279146"/>
                </a:lnTo>
                <a:lnTo>
                  <a:pt x="1297305" y="316611"/>
                </a:lnTo>
                <a:lnTo>
                  <a:pt x="1306715" y="343535"/>
                </a:lnTo>
                <a:lnTo>
                  <a:pt x="1414653" y="306197"/>
                </a:lnTo>
                <a:close/>
              </a:path>
              <a:path w="5144770" h="794385">
                <a:moveTo>
                  <a:pt x="1603629" y="240665"/>
                </a:moveTo>
                <a:lnTo>
                  <a:pt x="1594243" y="213614"/>
                </a:lnTo>
                <a:lnTo>
                  <a:pt x="1486281" y="251079"/>
                </a:lnTo>
                <a:lnTo>
                  <a:pt x="1495691" y="278130"/>
                </a:lnTo>
                <a:lnTo>
                  <a:pt x="1603629" y="240665"/>
                </a:lnTo>
                <a:close/>
              </a:path>
              <a:path w="5144770" h="794385">
                <a:moveTo>
                  <a:pt x="1792605" y="175133"/>
                </a:moveTo>
                <a:lnTo>
                  <a:pt x="1783219" y="148082"/>
                </a:lnTo>
                <a:lnTo>
                  <a:pt x="1675257" y="185547"/>
                </a:lnTo>
                <a:lnTo>
                  <a:pt x="1684667" y="212598"/>
                </a:lnTo>
                <a:lnTo>
                  <a:pt x="1792605" y="175133"/>
                </a:lnTo>
                <a:close/>
              </a:path>
              <a:path w="5144770" h="794385">
                <a:moveTo>
                  <a:pt x="1981581" y="109601"/>
                </a:moveTo>
                <a:lnTo>
                  <a:pt x="1972310" y="82677"/>
                </a:lnTo>
                <a:lnTo>
                  <a:pt x="1864233" y="120015"/>
                </a:lnTo>
                <a:lnTo>
                  <a:pt x="1873643" y="147066"/>
                </a:lnTo>
                <a:lnTo>
                  <a:pt x="1981581" y="109601"/>
                </a:lnTo>
                <a:close/>
              </a:path>
              <a:path w="5144770" h="794385">
                <a:moveTo>
                  <a:pt x="3624211" y="28575"/>
                </a:moveTo>
                <a:lnTo>
                  <a:pt x="3509911" y="28575"/>
                </a:lnTo>
                <a:lnTo>
                  <a:pt x="3509911" y="57150"/>
                </a:lnTo>
                <a:lnTo>
                  <a:pt x="3624211" y="57150"/>
                </a:lnTo>
                <a:lnTo>
                  <a:pt x="3624211" y="28575"/>
                </a:lnTo>
                <a:close/>
              </a:path>
              <a:path w="5144770" h="794385">
                <a:moveTo>
                  <a:pt x="3824249" y="28575"/>
                </a:moveTo>
                <a:lnTo>
                  <a:pt x="3709949" y="28575"/>
                </a:lnTo>
                <a:lnTo>
                  <a:pt x="3709949" y="57150"/>
                </a:lnTo>
                <a:lnTo>
                  <a:pt x="3824249" y="57150"/>
                </a:lnTo>
                <a:lnTo>
                  <a:pt x="3824249" y="28575"/>
                </a:lnTo>
                <a:close/>
              </a:path>
              <a:path w="5144770" h="794385">
                <a:moveTo>
                  <a:pt x="4024261" y="28575"/>
                </a:moveTo>
                <a:lnTo>
                  <a:pt x="3909961" y="28575"/>
                </a:lnTo>
                <a:lnTo>
                  <a:pt x="3909961" y="57150"/>
                </a:lnTo>
                <a:lnTo>
                  <a:pt x="4024261" y="57150"/>
                </a:lnTo>
                <a:lnTo>
                  <a:pt x="4024261" y="28575"/>
                </a:lnTo>
                <a:close/>
              </a:path>
              <a:path w="5144770" h="794385">
                <a:moveTo>
                  <a:pt x="4224299" y="28575"/>
                </a:moveTo>
                <a:lnTo>
                  <a:pt x="4109999" y="28575"/>
                </a:lnTo>
                <a:lnTo>
                  <a:pt x="4109999" y="57150"/>
                </a:lnTo>
                <a:lnTo>
                  <a:pt x="4224299" y="57150"/>
                </a:lnTo>
                <a:lnTo>
                  <a:pt x="4224299" y="28575"/>
                </a:lnTo>
                <a:close/>
              </a:path>
              <a:path w="5144770" h="794385">
                <a:moveTo>
                  <a:pt x="4424311" y="28575"/>
                </a:moveTo>
                <a:lnTo>
                  <a:pt x="4310011" y="28575"/>
                </a:lnTo>
                <a:lnTo>
                  <a:pt x="4310011" y="57150"/>
                </a:lnTo>
                <a:lnTo>
                  <a:pt x="4424311" y="57150"/>
                </a:lnTo>
                <a:lnTo>
                  <a:pt x="4424311" y="28575"/>
                </a:lnTo>
                <a:close/>
              </a:path>
              <a:path w="5144770" h="794385">
                <a:moveTo>
                  <a:pt x="4624349" y="28575"/>
                </a:moveTo>
                <a:lnTo>
                  <a:pt x="4510049" y="28575"/>
                </a:lnTo>
                <a:lnTo>
                  <a:pt x="4510049" y="57150"/>
                </a:lnTo>
                <a:lnTo>
                  <a:pt x="4624349" y="57150"/>
                </a:lnTo>
                <a:lnTo>
                  <a:pt x="4624349" y="28575"/>
                </a:lnTo>
                <a:close/>
              </a:path>
              <a:path w="5144770" h="794385">
                <a:moveTo>
                  <a:pt x="4824361" y="28575"/>
                </a:moveTo>
                <a:lnTo>
                  <a:pt x="4710061" y="28575"/>
                </a:lnTo>
                <a:lnTo>
                  <a:pt x="4710061" y="57150"/>
                </a:lnTo>
                <a:lnTo>
                  <a:pt x="4824361" y="57150"/>
                </a:lnTo>
                <a:lnTo>
                  <a:pt x="4824361" y="28575"/>
                </a:lnTo>
                <a:close/>
              </a:path>
              <a:path w="5144770" h="794385">
                <a:moveTo>
                  <a:pt x="5024399" y="28575"/>
                </a:moveTo>
                <a:lnTo>
                  <a:pt x="4910099" y="28575"/>
                </a:lnTo>
                <a:lnTo>
                  <a:pt x="4910099" y="57150"/>
                </a:lnTo>
                <a:lnTo>
                  <a:pt x="5024399" y="57150"/>
                </a:lnTo>
                <a:lnTo>
                  <a:pt x="5024399" y="28575"/>
                </a:lnTo>
                <a:close/>
              </a:path>
              <a:path w="5144770" h="794385">
                <a:moveTo>
                  <a:pt x="5144147" y="42926"/>
                </a:moveTo>
                <a:lnTo>
                  <a:pt x="5058410" y="0"/>
                </a:lnTo>
                <a:lnTo>
                  <a:pt x="5058410" y="85725"/>
                </a:lnTo>
                <a:lnTo>
                  <a:pt x="5144147" y="42926"/>
                </a:lnTo>
                <a:close/>
              </a:path>
            </a:pathLst>
          </a:custGeom>
          <a:solidFill>
            <a:srgbClr val="006FC0"/>
          </a:solidFill>
        </p:spPr>
        <p:txBody>
          <a:bodyPr wrap="square" lIns="0" tIns="0" rIns="0" bIns="0" rtlCol="0"/>
          <a:lstStyle/>
          <a:p>
            <a:endParaRPr sz="2400"/>
          </a:p>
        </p:txBody>
      </p:sp>
      <p:sp>
        <p:nvSpPr>
          <p:cNvPr id="13" name="object 13"/>
          <p:cNvSpPr txBox="1"/>
          <p:nvPr/>
        </p:nvSpPr>
        <p:spPr>
          <a:xfrm>
            <a:off x="926677" y="4067807"/>
            <a:ext cx="848360" cy="294097"/>
          </a:xfrm>
          <a:prstGeom prst="rect">
            <a:avLst/>
          </a:prstGeom>
        </p:spPr>
        <p:txBody>
          <a:bodyPr vert="horz" wrap="square" lIns="0" tIns="16933" rIns="0" bIns="0" rtlCol="0">
            <a:spAutoFit/>
          </a:bodyPr>
          <a:lstStyle/>
          <a:p>
            <a:pPr marL="16933">
              <a:spcBef>
                <a:spcPts val="133"/>
              </a:spcBef>
            </a:pPr>
            <a:r>
              <a:rPr spc="-53" dirty="0">
                <a:latin typeface="Calibri"/>
                <a:cs typeface="Calibri"/>
              </a:rPr>
              <a:t>p</a:t>
            </a:r>
            <a:r>
              <a:rPr spc="47" dirty="0">
                <a:latin typeface="Calibri"/>
                <a:cs typeface="Calibri"/>
              </a:rPr>
              <a:t>o</a:t>
            </a:r>
            <a:r>
              <a:rPr spc="-47" dirty="0">
                <a:latin typeface="Calibri"/>
                <a:cs typeface="Calibri"/>
              </a:rPr>
              <a:t>m</a:t>
            </a:r>
            <a:r>
              <a:rPr spc="40" dirty="0">
                <a:latin typeface="Calibri"/>
                <a:cs typeface="Calibri"/>
              </a:rPr>
              <a:t>.</a:t>
            </a:r>
            <a:r>
              <a:rPr spc="13" dirty="0">
                <a:latin typeface="Calibri"/>
                <a:cs typeface="Calibri"/>
              </a:rPr>
              <a:t>x</a:t>
            </a:r>
            <a:r>
              <a:rPr spc="-47" dirty="0">
                <a:latin typeface="Calibri"/>
                <a:cs typeface="Calibri"/>
              </a:rPr>
              <a:t>m</a:t>
            </a:r>
            <a:r>
              <a:rPr dirty="0">
                <a:latin typeface="Calibri"/>
                <a:cs typeface="Calibri"/>
              </a:rPr>
              <a:t>l</a:t>
            </a:r>
            <a:endParaRPr>
              <a:latin typeface="Calibri"/>
              <a:cs typeface="Calibri"/>
            </a:endParaRPr>
          </a:p>
        </p:txBody>
      </p:sp>
      <p:sp>
        <p:nvSpPr>
          <p:cNvPr id="14" name="object 14"/>
          <p:cNvSpPr txBox="1"/>
          <p:nvPr/>
        </p:nvSpPr>
        <p:spPr>
          <a:xfrm>
            <a:off x="5419518" y="5472011"/>
            <a:ext cx="674793" cy="294097"/>
          </a:xfrm>
          <a:prstGeom prst="rect">
            <a:avLst/>
          </a:prstGeom>
        </p:spPr>
        <p:txBody>
          <a:bodyPr vert="horz" wrap="square" lIns="0" tIns="16933" rIns="0" bIns="0" rtlCol="0">
            <a:spAutoFit/>
          </a:bodyPr>
          <a:lstStyle/>
          <a:p>
            <a:pPr marL="16933">
              <a:spcBef>
                <a:spcPts val="133"/>
              </a:spcBef>
            </a:pPr>
            <a:r>
              <a:rPr spc="-47" dirty="0">
                <a:latin typeface="Calibri"/>
                <a:cs typeface="Calibri"/>
              </a:rPr>
              <a:t>M</a:t>
            </a:r>
            <a:r>
              <a:rPr spc="33" dirty="0">
                <a:latin typeface="Calibri"/>
                <a:cs typeface="Calibri"/>
              </a:rPr>
              <a:t>a</a:t>
            </a:r>
            <a:r>
              <a:rPr spc="-20" dirty="0">
                <a:latin typeface="Calibri"/>
                <a:cs typeface="Calibri"/>
              </a:rPr>
              <a:t>v</a:t>
            </a:r>
            <a:r>
              <a:rPr dirty="0">
                <a:latin typeface="Calibri"/>
                <a:cs typeface="Calibri"/>
              </a:rPr>
              <a:t>en</a:t>
            </a:r>
            <a:endParaRPr>
              <a:latin typeface="Calibri"/>
              <a:cs typeface="Calibri"/>
            </a:endParaRPr>
          </a:p>
        </p:txBody>
      </p:sp>
      <p:sp>
        <p:nvSpPr>
          <p:cNvPr id="15" name="object 15"/>
          <p:cNvSpPr txBox="1"/>
          <p:nvPr/>
        </p:nvSpPr>
        <p:spPr>
          <a:xfrm>
            <a:off x="9413458" y="5472011"/>
            <a:ext cx="1817793" cy="294097"/>
          </a:xfrm>
          <a:prstGeom prst="rect">
            <a:avLst/>
          </a:prstGeom>
        </p:spPr>
        <p:txBody>
          <a:bodyPr vert="horz" wrap="square" lIns="0" tIns="16933" rIns="0" bIns="0" rtlCol="0">
            <a:spAutoFit/>
          </a:bodyPr>
          <a:lstStyle/>
          <a:p>
            <a:pPr marL="16933">
              <a:spcBef>
                <a:spcPts val="133"/>
              </a:spcBef>
            </a:pPr>
            <a:r>
              <a:rPr spc="20" dirty="0">
                <a:latin typeface="Calibri"/>
                <a:cs typeface="Calibri"/>
              </a:rPr>
              <a:t>R</a:t>
            </a:r>
            <a:r>
              <a:rPr dirty="0">
                <a:latin typeface="Calibri"/>
                <a:cs typeface="Calibri"/>
              </a:rPr>
              <a:t>e</a:t>
            </a:r>
            <a:r>
              <a:rPr spc="-33" dirty="0">
                <a:latin typeface="Calibri"/>
                <a:cs typeface="Calibri"/>
              </a:rPr>
              <a:t>m</a:t>
            </a:r>
            <a:r>
              <a:rPr spc="47" dirty="0">
                <a:latin typeface="Calibri"/>
                <a:cs typeface="Calibri"/>
              </a:rPr>
              <a:t>o</a:t>
            </a:r>
            <a:r>
              <a:rPr dirty="0">
                <a:latin typeface="Calibri"/>
                <a:cs typeface="Calibri"/>
              </a:rPr>
              <a:t>te</a:t>
            </a:r>
            <a:r>
              <a:rPr spc="-152" dirty="0">
                <a:latin typeface="Times New Roman"/>
                <a:cs typeface="Times New Roman"/>
              </a:rPr>
              <a:t> </a:t>
            </a:r>
            <a:r>
              <a:rPr spc="20" dirty="0">
                <a:latin typeface="Calibri"/>
                <a:cs typeface="Calibri"/>
              </a:rPr>
              <a:t>R</a:t>
            </a:r>
            <a:r>
              <a:rPr dirty="0">
                <a:latin typeface="Calibri"/>
                <a:cs typeface="Calibri"/>
              </a:rPr>
              <a:t>e</a:t>
            </a:r>
            <a:r>
              <a:rPr spc="-40" dirty="0">
                <a:latin typeface="Calibri"/>
                <a:cs typeface="Calibri"/>
              </a:rPr>
              <a:t>p</a:t>
            </a:r>
            <a:r>
              <a:rPr spc="47" dirty="0">
                <a:latin typeface="Calibri"/>
                <a:cs typeface="Calibri"/>
              </a:rPr>
              <a:t>o</a:t>
            </a:r>
            <a:r>
              <a:rPr spc="-7" dirty="0">
                <a:latin typeface="Calibri"/>
                <a:cs typeface="Calibri"/>
              </a:rPr>
              <a:t>s</a:t>
            </a:r>
            <a:r>
              <a:rPr spc="-20" dirty="0">
                <a:latin typeface="Calibri"/>
                <a:cs typeface="Calibri"/>
              </a:rPr>
              <a:t>i</a:t>
            </a:r>
            <a:r>
              <a:rPr dirty="0">
                <a:latin typeface="Calibri"/>
                <a:cs typeface="Calibri"/>
              </a:rPr>
              <a:t>t</a:t>
            </a:r>
            <a:r>
              <a:rPr spc="47" dirty="0">
                <a:latin typeface="Calibri"/>
                <a:cs typeface="Calibri"/>
              </a:rPr>
              <a:t>o</a:t>
            </a:r>
            <a:r>
              <a:rPr spc="-33" dirty="0">
                <a:latin typeface="Calibri"/>
                <a:cs typeface="Calibri"/>
              </a:rPr>
              <a:t>r</a:t>
            </a:r>
            <a:r>
              <a:rPr dirty="0">
                <a:latin typeface="Calibri"/>
                <a:cs typeface="Calibri"/>
              </a:rPr>
              <a:t>y</a:t>
            </a:r>
            <a:endParaRPr>
              <a:latin typeface="Calibri"/>
              <a:cs typeface="Calibri"/>
            </a:endParaRPr>
          </a:p>
        </p:txBody>
      </p:sp>
      <p:grpSp>
        <p:nvGrpSpPr>
          <p:cNvPr id="16" name="object 16"/>
          <p:cNvGrpSpPr/>
          <p:nvPr/>
        </p:nvGrpSpPr>
        <p:grpSpPr>
          <a:xfrm>
            <a:off x="1959356" y="3259666"/>
            <a:ext cx="4788747" cy="2171700"/>
            <a:chOff x="1469517" y="2444749"/>
            <a:chExt cx="3591560" cy="1628775"/>
          </a:xfrm>
        </p:grpSpPr>
        <p:pic>
          <p:nvPicPr>
            <p:cNvPr id="17" name="object 17"/>
            <p:cNvPicPr/>
            <p:nvPr/>
          </p:nvPicPr>
          <p:blipFill>
            <a:blip r:embed="rId6" cstate="print"/>
            <a:stretch>
              <a:fillRect/>
            </a:stretch>
          </p:blipFill>
          <p:spPr>
            <a:xfrm>
              <a:off x="3535040" y="2547302"/>
              <a:ext cx="1525776" cy="1525776"/>
            </a:xfrm>
            <a:prstGeom prst="rect">
              <a:avLst/>
            </a:prstGeom>
          </p:spPr>
        </p:pic>
        <p:pic>
          <p:nvPicPr>
            <p:cNvPr id="18" name="object 18"/>
            <p:cNvPicPr/>
            <p:nvPr/>
          </p:nvPicPr>
          <p:blipFill>
            <a:blip r:embed="rId7" cstate="print"/>
            <a:stretch>
              <a:fillRect/>
            </a:stretch>
          </p:blipFill>
          <p:spPr>
            <a:xfrm>
              <a:off x="3723823" y="2444749"/>
              <a:ext cx="304749" cy="576962"/>
            </a:xfrm>
            <a:prstGeom prst="rect">
              <a:avLst/>
            </a:prstGeom>
          </p:spPr>
        </p:pic>
        <p:sp>
          <p:nvSpPr>
            <p:cNvPr id="19" name="object 19"/>
            <p:cNvSpPr/>
            <p:nvPr/>
          </p:nvSpPr>
          <p:spPr>
            <a:xfrm>
              <a:off x="1469517" y="2787776"/>
              <a:ext cx="2065655" cy="543560"/>
            </a:xfrm>
            <a:custGeom>
              <a:avLst/>
              <a:gdLst/>
              <a:ahLst/>
              <a:cxnLst/>
              <a:rect l="l" t="t" r="r" b="b"/>
              <a:pathLst>
                <a:path w="2065654" h="543560">
                  <a:moveTo>
                    <a:pt x="6858" y="0"/>
                  </a:moveTo>
                  <a:lnTo>
                    <a:pt x="0" y="27681"/>
                  </a:lnTo>
                  <a:lnTo>
                    <a:pt x="111002" y="55113"/>
                  </a:lnTo>
                  <a:lnTo>
                    <a:pt x="117729" y="27300"/>
                  </a:lnTo>
                  <a:lnTo>
                    <a:pt x="6858" y="0"/>
                  </a:lnTo>
                  <a:close/>
                </a:path>
                <a:path w="2065654" h="543560">
                  <a:moveTo>
                    <a:pt x="201036" y="47874"/>
                  </a:moveTo>
                  <a:lnTo>
                    <a:pt x="194178" y="75569"/>
                  </a:lnTo>
                  <a:lnTo>
                    <a:pt x="305181" y="103001"/>
                  </a:lnTo>
                  <a:lnTo>
                    <a:pt x="312039" y="75188"/>
                  </a:lnTo>
                  <a:lnTo>
                    <a:pt x="201036" y="47874"/>
                  </a:lnTo>
                  <a:close/>
                </a:path>
                <a:path w="2065654" h="543560">
                  <a:moveTo>
                    <a:pt x="395228" y="95762"/>
                  </a:moveTo>
                  <a:lnTo>
                    <a:pt x="388370" y="123444"/>
                  </a:lnTo>
                  <a:lnTo>
                    <a:pt x="499359" y="150876"/>
                  </a:lnTo>
                  <a:lnTo>
                    <a:pt x="506217" y="123063"/>
                  </a:lnTo>
                  <a:lnTo>
                    <a:pt x="395228" y="95762"/>
                  </a:lnTo>
                  <a:close/>
                </a:path>
                <a:path w="2065654" h="543560">
                  <a:moveTo>
                    <a:pt x="589407" y="143637"/>
                  </a:moveTo>
                  <a:lnTo>
                    <a:pt x="582549" y="171318"/>
                  </a:lnTo>
                  <a:lnTo>
                    <a:pt x="693551" y="198750"/>
                  </a:lnTo>
                  <a:lnTo>
                    <a:pt x="700409" y="170937"/>
                  </a:lnTo>
                  <a:lnTo>
                    <a:pt x="589407" y="143637"/>
                  </a:lnTo>
                  <a:close/>
                </a:path>
                <a:path w="2065654" h="543560">
                  <a:moveTo>
                    <a:pt x="783585" y="191511"/>
                  </a:moveTo>
                  <a:lnTo>
                    <a:pt x="776727" y="219324"/>
                  </a:lnTo>
                  <a:lnTo>
                    <a:pt x="887730" y="246638"/>
                  </a:lnTo>
                  <a:lnTo>
                    <a:pt x="894588" y="218943"/>
                  </a:lnTo>
                  <a:lnTo>
                    <a:pt x="783585" y="191511"/>
                  </a:lnTo>
                  <a:close/>
                </a:path>
                <a:path w="2065654" h="543560">
                  <a:moveTo>
                    <a:pt x="977895" y="239399"/>
                  </a:moveTo>
                  <a:lnTo>
                    <a:pt x="971037" y="267212"/>
                  </a:lnTo>
                  <a:lnTo>
                    <a:pt x="1081908" y="294513"/>
                  </a:lnTo>
                  <a:lnTo>
                    <a:pt x="1088766" y="266831"/>
                  </a:lnTo>
                  <a:lnTo>
                    <a:pt x="977895" y="239399"/>
                  </a:lnTo>
                  <a:close/>
                </a:path>
                <a:path w="2065654" h="543560">
                  <a:moveTo>
                    <a:pt x="1172087" y="287274"/>
                  </a:moveTo>
                  <a:lnTo>
                    <a:pt x="1165229" y="315087"/>
                  </a:lnTo>
                  <a:lnTo>
                    <a:pt x="1276218" y="342387"/>
                  </a:lnTo>
                  <a:lnTo>
                    <a:pt x="1283076" y="314706"/>
                  </a:lnTo>
                  <a:lnTo>
                    <a:pt x="1172087" y="287274"/>
                  </a:lnTo>
                  <a:close/>
                </a:path>
                <a:path w="2065654" h="543560">
                  <a:moveTo>
                    <a:pt x="1366266" y="335148"/>
                  </a:moveTo>
                  <a:lnTo>
                    <a:pt x="1359408" y="362961"/>
                  </a:lnTo>
                  <a:lnTo>
                    <a:pt x="1470410" y="390275"/>
                  </a:lnTo>
                  <a:lnTo>
                    <a:pt x="1477268" y="362580"/>
                  </a:lnTo>
                  <a:lnTo>
                    <a:pt x="1366266" y="335148"/>
                  </a:lnTo>
                  <a:close/>
                </a:path>
                <a:path w="2065654" h="543560">
                  <a:moveTo>
                    <a:pt x="1560444" y="383154"/>
                  </a:moveTo>
                  <a:lnTo>
                    <a:pt x="1553586" y="410849"/>
                  </a:lnTo>
                  <a:lnTo>
                    <a:pt x="1664589" y="438281"/>
                  </a:lnTo>
                  <a:lnTo>
                    <a:pt x="1671447" y="410468"/>
                  </a:lnTo>
                  <a:lnTo>
                    <a:pt x="1560444" y="383154"/>
                  </a:lnTo>
                  <a:close/>
                </a:path>
                <a:path w="2065654" h="543560">
                  <a:moveTo>
                    <a:pt x="1754626" y="431042"/>
                  </a:moveTo>
                  <a:lnTo>
                    <a:pt x="1747768" y="458724"/>
                  </a:lnTo>
                  <a:lnTo>
                    <a:pt x="1858777" y="486156"/>
                  </a:lnTo>
                  <a:lnTo>
                    <a:pt x="1865635" y="458343"/>
                  </a:lnTo>
                  <a:lnTo>
                    <a:pt x="1754626" y="431042"/>
                  </a:lnTo>
                  <a:close/>
                </a:path>
                <a:path w="2065654" h="543560">
                  <a:moveTo>
                    <a:pt x="1978921" y="515737"/>
                  </a:moveTo>
                  <a:lnTo>
                    <a:pt x="1972071" y="543437"/>
                  </a:lnTo>
                  <a:lnTo>
                    <a:pt x="2065522" y="522351"/>
                  </a:lnTo>
                  <a:lnTo>
                    <a:pt x="2061792" y="519171"/>
                  </a:lnTo>
                  <a:lnTo>
                    <a:pt x="1992767" y="519171"/>
                  </a:lnTo>
                  <a:lnTo>
                    <a:pt x="1978921" y="515737"/>
                  </a:lnTo>
                  <a:close/>
                </a:path>
                <a:path w="2065654" h="543560">
                  <a:moveTo>
                    <a:pt x="1985788" y="487970"/>
                  </a:moveTo>
                  <a:lnTo>
                    <a:pt x="1978921" y="515737"/>
                  </a:lnTo>
                  <a:lnTo>
                    <a:pt x="1992767" y="519171"/>
                  </a:lnTo>
                  <a:lnTo>
                    <a:pt x="1999625" y="491358"/>
                  </a:lnTo>
                  <a:lnTo>
                    <a:pt x="1985788" y="487970"/>
                  </a:lnTo>
                  <a:close/>
                </a:path>
                <a:path w="2065654" h="543560">
                  <a:moveTo>
                    <a:pt x="1992645" y="460248"/>
                  </a:moveTo>
                  <a:lnTo>
                    <a:pt x="1985788" y="487970"/>
                  </a:lnTo>
                  <a:lnTo>
                    <a:pt x="1999625" y="491358"/>
                  </a:lnTo>
                  <a:lnTo>
                    <a:pt x="1992767" y="519171"/>
                  </a:lnTo>
                  <a:lnTo>
                    <a:pt x="2061792" y="519171"/>
                  </a:lnTo>
                  <a:lnTo>
                    <a:pt x="1992645" y="460248"/>
                  </a:lnTo>
                  <a:close/>
                </a:path>
                <a:path w="2065654" h="543560">
                  <a:moveTo>
                    <a:pt x="1948815" y="478917"/>
                  </a:moveTo>
                  <a:lnTo>
                    <a:pt x="1942078" y="506598"/>
                  </a:lnTo>
                  <a:lnTo>
                    <a:pt x="1978921" y="515737"/>
                  </a:lnTo>
                  <a:lnTo>
                    <a:pt x="1985788" y="487970"/>
                  </a:lnTo>
                  <a:lnTo>
                    <a:pt x="1948815" y="478917"/>
                  </a:lnTo>
                  <a:close/>
                </a:path>
              </a:pathLst>
            </a:custGeom>
            <a:solidFill>
              <a:srgbClr val="006FC0"/>
            </a:solidFill>
          </p:spPr>
          <p:txBody>
            <a:bodyPr wrap="square" lIns="0" tIns="0" rIns="0" bIns="0" rtlCol="0"/>
            <a:lstStyle/>
            <a:p>
              <a:endParaRPr sz="2400"/>
            </a:p>
          </p:txBody>
        </p:sp>
      </p:grpSp>
      <p:sp>
        <p:nvSpPr>
          <p:cNvPr id="20" name="object 20"/>
          <p:cNvSpPr txBox="1"/>
          <p:nvPr/>
        </p:nvSpPr>
        <p:spPr>
          <a:xfrm>
            <a:off x="584205" y="6129443"/>
            <a:ext cx="1578187" cy="294097"/>
          </a:xfrm>
          <a:prstGeom prst="rect">
            <a:avLst/>
          </a:prstGeom>
        </p:spPr>
        <p:txBody>
          <a:bodyPr vert="horz" wrap="square" lIns="0" tIns="16933" rIns="0" bIns="0" rtlCol="0">
            <a:spAutoFit/>
          </a:bodyPr>
          <a:lstStyle/>
          <a:p>
            <a:pPr marL="16933">
              <a:spcBef>
                <a:spcPts val="133"/>
              </a:spcBef>
            </a:pPr>
            <a:r>
              <a:rPr spc="40" dirty="0">
                <a:latin typeface="Calibri"/>
                <a:cs typeface="Calibri"/>
              </a:rPr>
              <a:t>L</a:t>
            </a:r>
            <a:r>
              <a:rPr spc="47" dirty="0">
                <a:latin typeface="Calibri"/>
                <a:cs typeface="Calibri"/>
              </a:rPr>
              <a:t>o</a:t>
            </a:r>
            <a:r>
              <a:rPr spc="33" dirty="0">
                <a:latin typeface="Calibri"/>
                <a:cs typeface="Calibri"/>
              </a:rPr>
              <a:t>ca</a:t>
            </a:r>
            <a:r>
              <a:rPr dirty="0">
                <a:latin typeface="Calibri"/>
                <a:cs typeface="Calibri"/>
              </a:rPr>
              <a:t>l</a:t>
            </a:r>
            <a:r>
              <a:rPr spc="-160" dirty="0">
                <a:latin typeface="Times New Roman"/>
                <a:cs typeface="Times New Roman"/>
              </a:rPr>
              <a:t> </a:t>
            </a:r>
            <a:r>
              <a:rPr spc="20" dirty="0">
                <a:latin typeface="Calibri"/>
                <a:cs typeface="Calibri"/>
              </a:rPr>
              <a:t>R</a:t>
            </a:r>
            <a:r>
              <a:rPr dirty="0">
                <a:latin typeface="Calibri"/>
                <a:cs typeface="Calibri"/>
              </a:rPr>
              <a:t>e</a:t>
            </a:r>
            <a:r>
              <a:rPr spc="-40" dirty="0">
                <a:latin typeface="Calibri"/>
                <a:cs typeface="Calibri"/>
              </a:rPr>
              <a:t>p</a:t>
            </a:r>
            <a:r>
              <a:rPr spc="47" dirty="0">
                <a:latin typeface="Calibri"/>
                <a:cs typeface="Calibri"/>
              </a:rPr>
              <a:t>o</a:t>
            </a:r>
            <a:r>
              <a:rPr spc="-7" dirty="0">
                <a:latin typeface="Calibri"/>
                <a:cs typeface="Calibri"/>
              </a:rPr>
              <a:t>s</a:t>
            </a:r>
            <a:r>
              <a:rPr spc="-13" dirty="0">
                <a:latin typeface="Calibri"/>
                <a:cs typeface="Calibri"/>
              </a:rPr>
              <a:t>i</a:t>
            </a:r>
            <a:r>
              <a:rPr dirty="0">
                <a:latin typeface="Calibri"/>
                <a:cs typeface="Calibri"/>
              </a:rPr>
              <a:t>t</a:t>
            </a:r>
            <a:r>
              <a:rPr spc="47" dirty="0">
                <a:latin typeface="Calibri"/>
                <a:cs typeface="Calibri"/>
              </a:rPr>
              <a:t>o</a:t>
            </a:r>
            <a:r>
              <a:rPr spc="-27" dirty="0">
                <a:latin typeface="Calibri"/>
                <a:cs typeface="Calibri"/>
              </a:rPr>
              <a:t>r</a:t>
            </a:r>
            <a:r>
              <a:rPr dirty="0">
                <a:latin typeface="Calibri"/>
                <a:cs typeface="Calibri"/>
              </a:rPr>
              <a:t>y</a:t>
            </a:r>
            <a:endParaRPr>
              <a:latin typeface="Calibri"/>
              <a:cs typeface="Calibri"/>
            </a:endParaRPr>
          </a:p>
        </p:txBody>
      </p:sp>
      <p:grpSp>
        <p:nvGrpSpPr>
          <p:cNvPr id="21" name="object 21" hidden="1"/>
          <p:cNvGrpSpPr/>
          <p:nvPr/>
        </p:nvGrpSpPr>
        <p:grpSpPr>
          <a:xfrm>
            <a:off x="0" y="2032"/>
            <a:ext cx="12192000" cy="6856307"/>
            <a:chOff x="0" y="1524"/>
            <a:chExt cx="9144000" cy="5142230"/>
          </a:xfrm>
        </p:grpSpPr>
        <p:pic>
          <p:nvPicPr>
            <p:cNvPr id="22" name="object 22"/>
            <p:cNvPicPr/>
            <p:nvPr/>
          </p:nvPicPr>
          <p:blipFill>
            <a:blip r:embed="rId8" cstate="print"/>
            <a:stretch>
              <a:fillRect/>
            </a:stretch>
          </p:blipFill>
          <p:spPr>
            <a:xfrm>
              <a:off x="533957" y="3785800"/>
              <a:ext cx="912379" cy="673968"/>
            </a:xfrm>
            <a:prstGeom prst="rect">
              <a:avLst/>
            </a:prstGeom>
          </p:spPr>
        </p:pic>
        <p:pic>
          <p:nvPicPr>
            <p:cNvPr id="23" name="object 23"/>
            <p:cNvPicPr/>
            <p:nvPr/>
          </p:nvPicPr>
          <p:blipFill>
            <a:blip r:embed="rId9" cstate="print"/>
            <a:stretch>
              <a:fillRect/>
            </a:stretch>
          </p:blipFill>
          <p:spPr>
            <a:xfrm>
              <a:off x="1752980" y="2669798"/>
              <a:ext cx="1661541" cy="513075"/>
            </a:xfrm>
            <a:prstGeom prst="rect">
              <a:avLst/>
            </a:prstGeom>
          </p:spPr>
        </p:pic>
        <p:pic>
          <p:nvPicPr>
            <p:cNvPr id="24" name="object 24"/>
            <p:cNvPicPr/>
            <p:nvPr/>
          </p:nvPicPr>
          <p:blipFill>
            <a:blip r:embed="rId10" cstate="print"/>
            <a:stretch>
              <a:fillRect/>
            </a:stretch>
          </p:blipFill>
          <p:spPr>
            <a:xfrm>
              <a:off x="1793879" y="3357494"/>
              <a:ext cx="1480556" cy="691916"/>
            </a:xfrm>
            <a:prstGeom prst="rect">
              <a:avLst/>
            </a:prstGeom>
          </p:spPr>
        </p:pic>
        <p:pic>
          <p:nvPicPr>
            <p:cNvPr id="25" name="object 25"/>
            <p:cNvPicPr/>
            <p:nvPr/>
          </p:nvPicPr>
          <p:blipFill>
            <a:blip r:embed="rId11" cstate="print"/>
            <a:stretch>
              <a:fillRect/>
            </a:stretch>
          </p:blipFill>
          <p:spPr>
            <a:xfrm>
              <a:off x="0" y="1524"/>
              <a:ext cx="9143999" cy="5141975"/>
            </a:xfrm>
            <a:prstGeom prst="rect">
              <a:avLst/>
            </a:prstGeom>
          </p:spPr>
        </p:pic>
      </p:grpSp>
      <p:sp>
        <p:nvSpPr>
          <p:cNvPr id="26" name="object 26"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38199" y="1093788"/>
            <a:ext cx="10506455" cy="2967208"/>
          </a:xfrm>
          <a:prstGeom prst="rect">
            <a:avLst/>
          </a:prstGeom>
        </p:spPr>
        <p:txBody>
          <a:bodyPr vert="horz" lIns="91440" tIns="45720" rIns="91440" bIns="45720" rtlCol="0" anchor="b">
            <a:normAutofit/>
          </a:bodyPr>
          <a:lstStyle/>
          <a:p>
            <a:pPr marL="16933"/>
            <a:r>
              <a:rPr lang="en-US" sz="8000" kern="1200" spc="-27">
                <a:solidFill>
                  <a:schemeClr val="tx1"/>
                </a:solidFill>
                <a:latin typeface="+mj-lt"/>
                <a:ea typeface="+mj-ea"/>
                <a:cs typeface="+mj-cs"/>
              </a:rPr>
              <a:t>Installing</a:t>
            </a:r>
            <a:r>
              <a:rPr lang="en-US" sz="8000" kern="1200" spc="373">
                <a:solidFill>
                  <a:schemeClr val="tx1"/>
                </a:solidFill>
                <a:latin typeface="+mj-lt"/>
                <a:ea typeface="+mj-ea"/>
                <a:cs typeface="+mj-cs"/>
              </a:rPr>
              <a:t> </a:t>
            </a:r>
            <a:r>
              <a:rPr lang="en-US" sz="8000" kern="1200" spc="-13">
                <a:solidFill>
                  <a:schemeClr val="tx1"/>
                </a:solidFill>
                <a:latin typeface="+mj-lt"/>
                <a:ea typeface="+mj-ea"/>
                <a:cs typeface="+mj-cs"/>
              </a:rPr>
              <a:t>Maven</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hidden="1"/>
          <p:cNvSpPr txBox="1">
            <a:spLocks noGrp="1"/>
          </p:cNvSpPr>
          <p:nvPr>
            <p:ph type="ftr" sz="quarter" idx="5"/>
          </p:nvPr>
        </p:nvSpPr>
        <p:spPr>
          <a:xfrm>
            <a:off x="6672584" y="4882790"/>
            <a:ext cx="2393315" cy="161583"/>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spcAft>
                <a:spcPts val="600"/>
              </a:spcAft>
            </a:pPr>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371599" y="294538"/>
            <a:ext cx="9895951" cy="1033669"/>
          </a:xfrm>
          <a:prstGeom prst="rect">
            <a:avLst/>
          </a:prstGeom>
        </p:spPr>
        <p:txBody>
          <a:bodyPr vert="horz" lIns="91440" tIns="45720" rIns="91440" bIns="45720" rtlCol="0" anchor="ctr">
            <a:normAutofit/>
          </a:bodyPr>
          <a:lstStyle/>
          <a:p>
            <a:pPr marL="16933"/>
            <a:r>
              <a:rPr lang="en-US" sz="4000" b="1" kern="1200" spc="13">
                <a:solidFill>
                  <a:srgbClr val="FFFFFF"/>
                </a:solidFill>
                <a:latin typeface="+mj-lt"/>
                <a:ea typeface="+mj-ea"/>
                <a:cs typeface="+mj-cs"/>
              </a:rPr>
              <a:t>Installing</a:t>
            </a:r>
            <a:r>
              <a:rPr lang="en-US" sz="4000" b="1" kern="1200" spc="-73">
                <a:solidFill>
                  <a:srgbClr val="FFFFFF"/>
                </a:solidFill>
                <a:latin typeface="+mj-lt"/>
                <a:ea typeface="+mj-ea"/>
                <a:cs typeface="+mj-cs"/>
              </a:rPr>
              <a:t> </a:t>
            </a:r>
            <a:r>
              <a:rPr lang="en-US" sz="4000" b="1" kern="1200">
                <a:solidFill>
                  <a:srgbClr val="FFFFFF"/>
                </a:solidFill>
                <a:latin typeface="+mj-lt"/>
                <a:ea typeface="+mj-ea"/>
                <a:cs typeface="+mj-cs"/>
              </a:rPr>
              <a:t>Maven</a:t>
            </a:r>
            <a:endParaRPr lang="en-US" sz="4000" kern="1200">
              <a:solidFill>
                <a:srgbClr val="FFFFFF"/>
              </a:solidFill>
              <a:latin typeface="+mj-lt"/>
              <a:ea typeface="+mj-ea"/>
              <a:cs typeface="+mj-cs"/>
            </a:endParaRPr>
          </a:p>
        </p:txBody>
      </p:sp>
      <p:sp>
        <p:nvSpPr>
          <p:cNvPr id="3" name="object 3"/>
          <p:cNvSpPr txBox="1"/>
          <p:nvPr/>
        </p:nvSpPr>
        <p:spPr>
          <a:xfrm>
            <a:off x="1371599" y="2318197"/>
            <a:ext cx="9724031" cy="3683358"/>
          </a:xfrm>
          <a:prstGeom prst="rect">
            <a:avLst/>
          </a:prstGeom>
        </p:spPr>
        <p:txBody>
          <a:bodyPr vert="horz" lIns="91440" tIns="45720" rIns="91440" bIns="45720" rtlCol="0" anchor="ctr">
            <a:normAutofit/>
          </a:bodyPr>
          <a:lstStyle/>
          <a:p>
            <a:pPr>
              <a:lnSpc>
                <a:spcPct val="90000"/>
              </a:lnSpc>
              <a:spcBef>
                <a:spcPts val="1273"/>
              </a:spcBef>
              <a:tabLst>
                <a:tab pos="474121" algn="l"/>
                <a:tab pos="474968" algn="l"/>
              </a:tabLst>
            </a:pPr>
            <a:endParaRPr lang="en-US" sz="2000" dirty="0"/>
          </a:p>
        </p:txBody>
      </p:sp>
      <p:sp>
        <p:nvSpPr>
          <p:cNvPr id="4" name="object 4" hidden="1"/>
          <p:cNvSpPr txBox="1">
            <a:spLocks noGrp="1"/>
          </p:cNvSpPr>
          <p:nvPr>
            <p:ph type="ftr" sz="quarter" idx="5"/>
          </p:nvPr>
        </p:nvSpPr>
        <p:spPr>
          <a:xfrm>
            <a:off x="6672584" y="4882790"/>
            <a:ext cx="2393315" cy="161583"/>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spcAft>
                <a:spcPts val="600"/>
              </a:spcAft>
            </a:pPr>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p>
        </p:txBody>
      </p:sp>
      <p:graphicFrame>
        <p:nvGraphicFramePr>
          <p:cNvPr id="10" name="Object 9">
            <a:extLst>
              <a:ext uri="{FF2B5EF4-FFF2-40B4-BE49-F238E27FC236}">
                <a16:creationId xmlns:a16="http://schemas.microsoft.com/office/drawing/2014/main" id="{657A9C87-E422-45CE-986D-BEDFBCD9119F}"/>
              </a:ext>
            </a:extLst>
          </p:cNvPr>
          <p:cNvGraphicFramePr>
            <a:graphicFrameLocks noChangeAspect="1"/>
          </p:cNvGraphicFramePr>
          <p:nvPr>
            <p:extLst>
              <p:ext uri="{D42A27DB-BD31-4B8C-83A1-F6EECF244321}">
                <p14:modId xmlns:p14="http://schemas.microsoft.com/office/powerpoint/2010/main" val="775880274"/>
              </p:ext>
            </p:extLst>
          </p:nvPr>
        </p:nvGraphicFramePr>
        <p:xfrm>
          <a:off x="3142178" y="2500205"/>
          <a:ext cx="3467467" cy="3058113"/>
        </p:xfrm>
        <a:graphic>
          <a:graphicData uri="http://schemas.openxmlformats.org/presentationml/2006/ole">
            <mc:AlternateContent xmlns:mc="http://schemas.openxmlformats.org/markup-compatibility/2006">
              <mc:Choice xmlns:v="urn:schemas-microsoft-com:vml" Requires="v">
                <p:oleObj spid="_x0000_s2057" name="Acrobat Document" showAsIcon="1" r:id="rId3" imgW="914597" imgH="806406" progId="AcroExch.Document.DC">
                  <p:embed/>
                </p:oleObj>
              </mc:Choice>
              <mc:Fallback>
                <p:oleObj name="Acrobat Document" showAsIcon="1" r:id="rId3" imgW="914597" imgH="806406" progId="AcroExch.Document.DC">
                  <p:embed/>
                  <p:pic>
                    <p:nvPicPr>
                      <p:cNvPr id="0" name=""/>
                      <p:cNvPicPr/>
                      <p:nvPr/>
                    </p:nvPicPr>
                    <p:blipFill>
                      <a:blip r:embed="rId4"/>
                      <a:stretch>
                        <a:fillRect/>
                      </a:stretch>
                    </p:blipFill>
                    <p:spPr>
                      <a:xfrm>
                        <a:off x="3142178" y="2500205"/>
                        <a:ext cx="3467467" cy="3058113"/>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13AA0-CC5F-4792-80D1-2B42E35FB7CD}"/>
              </a:ext>
            </a:extLst>
          </p:cNvPr>
          <p:cNvSpPr>
            <a:spLocks noGrp="1"/>
          </p:cNvSpPr>
          <p:nvPr>
            <p:ph type="title"/>
          </p:nvPr>
        </p:nvSpPr>
        <p:spPr>
          <a:xfrm>
            <a:off x="838200" y="557188"/>
            <a:ext cx="10515600" cy="1133499"/>
          </a:xfrm>
        </p:spPr>
        <p:txBody>
          <a:bodyPr>
            <a:normAutofit/>
          </a:bodyPr>
          <a:lstStyle/>
          <a:p>
            <a:pPr algn="ctr"/>
            <a:r>
              <a:rPr lang="en-US" sz="3600"/>
              <a:t>Advantages of Maven</a:t>
            </a:r>
            <a:br>
              <a:rPr lang="en-US" sz="3600"/>
            </a:br>
            <a:endParaRPr lang="en-US" sz="3600"/>
          </a:p>
        </p:txBody>
      </p:sp>
      <p:graphicFrame>
        <p:nvGraphicFramePr>
          <p:cNvPr id="17" name="Content Placeholder 2">
            <a:extLst>
              <a:ext uri="{FF2B5EF4-FFF2-40B4-BE49-F238E27FC236}">
                <a16:creationId xmlns:a16="http://schemas.microsoft.com/office/drawing/2014/main" id="{B082D0B3-8308-4E14-81FC-461BD300A031}"/>
              </a:ext>
            </a:extLst>
          </p:cNvPr>
          <p:cNvGraphicFramePr>
            <a:graphicFrameLocks noGrp="1"/>
          </p:cNvGraphicFramePr>
          <p:nvPr>
            <p:ph idx="1"/>
            <p:extLst>
              <p:ext uri="{D42A27DB-BD31-4B8C-83A1-F6EECF244321}">
                <p14:modId xmlns:p14="http://schemas.microsoft.com/office/powerpoint/2010/main" val="53332259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89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2659" y="4555144"/>
            <a:ext cx="5928743" cy="699336"/>
          </a:xfrm>
          <a:prstGeom prst="rect">
            <a:avLst/>
          </a:prstGeom>
        </p:spPr>
        <p:txBody>
          <a:bodyPr vert="horz" wrap="square" lIns="0" tIns="22013" rIns="0" bIns="0" rtlCol="0" anchor="ctr">
            <a:spAutoFit/>
          </a:bodyPr>
          <a:lstStyle/>
          <a:p>
            <a:pPr marL="16933">
              <a:lnSpc>
                <a:spcPct val="100000"/>
              </a:lnSpc>
              <a:spcBef>
                <a:spcPts val="173"/>
              </a:spcBef>
            </a:pPr>
            <a:r>
              <a:rPr spc="33" dirty="0"/>
              <a:t>Why</a:t>
            </a:r>
            <a:r>
              <a:rPr spc="-127" dirty="0"/>
              <a:t> </a:t>
            </a:r>
            <a:r>
              <a:rPr lang="en-US" spc="-33" dirty="0"/>
              <a:t>is Maven needed</a:t>
            </a:r>
            <a:r>
              <a:rPr spc="-33" dirty="0"/>
              <a:t>?</a:t>
            </a:r>
          </a:p>
        </p:txBody>
      </p:sp>
      <p:grpSp>
        <p:nvGrpSpPr>
          <p:cNvPr id="3" name="object 3"/>
          <p:cNvGrpSpPr/>
          <p:nvPr/>
        </p:nvGrpSpPr>
        <p:grpSpPr>
          <a:xfrm>
            <a:off x="0" y="2032"/>
            <a:ext cx="12192000" cy="6856307"/>
            <a:chOff x="0" y="1524"/>
            <a:chExt cx="9144000" cy="5142230"/>
          </a:xfrm>
        </p:grpSpPr>
        <p:pic>
          <p:nvPicPr>
            <p:cNvPr id="4" name="object 4"/>
            <p:cNvPicPr/>
            <p:nvPr/>
          </p:nvPicPr>
          <p:blipFill>
            <a:blip r:embed="rId2" cstate="print"/>
            <a:stretch>
              <a:fillRect/>
            </a:stretch>
          </p:blipFill>
          <p:spPr>
            <a:xfrm>
              <a:off x="3653209" y="486412"/>
              <a:ext cx="1718856" cy="2784981"/>
            </a:xfrm>
            <a:prstGeom prst="rect">
              <a:avLst/>
            </a:prstGeom>
          </p:spPr>
        </p:pic>
        <p:pic>
          <p:nvPicPr>
            <p:cNvPr id="5" name="object 5" hidden="1"/>
            <p:cNvPicPr/>
            <p:nvPr/>
          </p:nvPicPr>
          <p:blipFill>
            <a:blip r:embed="rId3" cstate="print"/>
            <a:stretch>
              <a:fillRect/>
            </a:stretch>
          </p:blipFill>
          <p:spPr>
            <a:xfrm>
              <a:off x="0" y="1524"/>
              <a:ext cx="9143999" cy="5141975"/>
            </a:xfrm>
            <a:prstGeom prst="rect">
              <a:avLst/>
            </a:prstGeom>
          </p:spPr>
        </p:pic>
      </p:grpSp>
      <p:sp>
        <p:nvSpPr>
          <p:cNvPr id="6" name="object 6" hidden="1"/>
          <p:cNvSpPr txBox="1">
            <a:spLocks noGrp="1"/>
          </p:cNvSpPr>
          <p:nvPr>
            <p:ph type="ftr" sz="quarter" idx="5"/>
          </p:nvPr>
        </p:nvSpPr>
        <p:spPr>
          <a:xfrm>
            <a:off x="6672584" y="4882790"/>
            <a:ext cx="2393315"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38199" y="1093788"/>
            <a:ext cx="10506455" cy="2967208"/>
          </a:xfrm>
          <a:prstGeom prst="rect">
            <a:avLst/>
          </a:prstGeom>
        </p:spPr>
        <p:txBody>
          <a:bodyPr vert="horz" lIns="91440" tIns="45720" rIns="91440" bIns="45720" rtlCol="0" anchor="b">
            <a:normAutofit/>
          </a:bodyPr>
          <a:lstStyle/>
          <a:p>
            <a:pPr marL="2546710" marR="6773" indent="-2529777"/>
            <a:r>
              <a:rPr lang="en-US" sz="8000" kern="1200" spc="-40">
                <a:solidFill>
                  <a:schemeClr val="tx1"/>
                </a:solidFill>
                <a:latin typeface="+mj-lt"/>
                <a:ea typeface="+mj-ea"/>
                <a:cs typeface="+mj-cs"/>
              </a:rPr>
              <a:t>Building</a:t>
            </a:r>
            <a:r>
              <a:rPr lang="en-US" sz="8000" kern="1200" spc="447">
                <a:solidFill>
                  <a:schemeClr val="tx1"/>
                </a:solidFill>
                <a:latin typeface="+mj-lt"/>
                <a:ea typeface="+mj-ea"/>
                <a:cs typeface="+mj-cs"/>
              </a:rPr>
              <a:t> </a:t>
            </a:r>
            <a:r>
              <a:rPr lang="en-US" sz="8000" kern="1200" spc="20">
                <a:solidFill>
                  <a:schemeClr val="tx1"/>
                </a:solidFill>
                <a:latin typeface="+mj-lt"/>
                <a:ea typeface="+mj-ea"/>
                <a:cs typeface="+mj-cs"/>
              </a:rPr>
              <a:t>a</a:t>
            </a:r>
            <a:r>
              <a:rPr lang="en-US" sz="8000" kern="1200" spc="53">
                <a:solidFill>
                  <a:schemeClr val="tx1"/>
                </a:solidFill>
                <a:latin typeface="+mj-lt"/>
                <a:ea typeface="+mj-ea"/>
                <a:cs typeface="+mj-cs"/>
              </a:rPr>
              <a:t> </a:t>
            </a:r>
            <a:r>
              <a:rPr lang="en-US" sz="8000" kern="1200" spc="20">
                <a:solidFill>
                  <a:schemeClr val="tx1"/>
                </a:solidFill>
                <a:latin typeface="+mj-lt"/>
                <a:ea typeface="+mj-ea"/>
                <a:cs typeface="+mj-cs"/>
              </a:rPr>
              <a:t>Project</a:t>
            </a:r>
            <a:r>
              <a:rPr lang="en-US" sz="8000" kern="1200" spc="33">
                <a:solidFill>
                  <a:schemeClr val="tx1"/>
                </a:solidFill>
                <a:latin typeface="+mj-lt"/>
                <a:ea typeface="+mj-ea"/>
                <a:cs typeface="+mj-cs"/>
              </a:rPr>
              <a:t> </a:t>
            </a:r>
            <a:r>
              <a:rPr lang="en-US" sz="8000" kern="1200" spc="-53">
                <a:solidFill>
                  <a:schemeClr val="tx1"/>
                </a:solidFill>
                <a:latin typeface="+mj-lt"/>
                <a:ea typeface="+mj-ea"/>
                <a:cs typeface="+mj-cs"/>
              </a:rPr>
              <a:t>using </a:t>
            </a:r>
            <a:r>
              <a:rPr lang="en-US" sz="8000" kern="1200" spc="-1440">
                <a:solidFill>
                  <a:schemeClr val="tx1"/>
                </a:solidFill>
                <a:latin typeface="+mj-lt"/>
                <a:ea typeface="+mj-ea"/>
                <a:cs typeface="+mj-cs"/>
              </a:rPr>
              <a:t> </a:t>
            </a:r>
            <a:r>
              <a:rPr lang="en-US" sz="8000" kern="1200" spc="-13">
                <a:solidFill>
                  <a:schemeClr val="tx1"/>
                </a:solidFill>
                <a:latin typeface="+mj-lt"/>
                <a:ea typeface="+mj-ea"/>
                <a:cs typeface="+mj-cs"/>
              </a:rPr>
              <a:t>Maven</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hidden="1"/>
          <p:cNvSpPr txBox="1">
            <a:spLocks noGrp="1"/>
          </p:cNvSpPr>
          <p:nvPr>
            <p:ph type="ftr" sz="quarter" idx="5"/>
          </p:nvPr>
        </p:nvSpPr>
        <p:spPr>
          <a:xfrm>
            <a:off x="6672584" y="4882790"/>
            <a:ext cx="2393315" cy="161583"/>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spcAft>
                <a:spcPts val="600"/>
              </a:spcAft>
            </a:pPr>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41248" y="334644"/>
            <a:ext cx="10509504" cy="1076914"/>
          </a:xfrm>
          <a:prstGeom prst="rect">
            <a:avLst/>
          </a:prstGeom>
        </p:spPr>
        <p:txBody>
          <a:bodyPr vert="horz" lIns="91440" tIns="45720" rIns="91440" bIns="45720" rtlCol="0" anchor="ctr">
            <a:normAutofit/>
          </a:bodyPr>
          <a:lstStyle/>
          <a:p>
            <a:pPr marL="16933"/>
            <a:r>
              <a:rPr lang="en-US" sz="4000" b="1" kern="1200" spc="13">
                <a:solidFill>
                  <a:schemeClr val="tx1"/>
                </a:solidFill>
                <a:latin typeface="+mj-lt"/>
                <a:ea typeface="+mj-ea"/>
                <a:cs typeface="+mj-cs"/>
              </a:rPr>
              <a:t>Installing</a:t>
            </a:r>
            <a:r>
              <a:rPr lang="en-US" sz="4000" b="1" kern="1200" spc="-73">
                <a:solidFill>
                  <a:schemeClr val="tx1"/>
                </a:solidFill>
                <a:latin typeface="+mj-lt"/>
                <a:ea typeface="+mj-ea"/>
                <a:cs typeface="+mj-cs"/>
              </a:rPr>
              <a:t> </a:t>
            </a:r>
            <a:r>
              <a:rPr lang="en-US" sz="4000" b="1" kern="1200">
                <a:solidFill>
                  <a:schemeClr val="tx1"/>
                </a:solidFill>
                <a:latin typeface="+mj-lt"/>
                <a:ea typeface="+mj-ea"/>
                <a:cs typeface="+mj-cs"/>
              </a:rPr>
              <a:t>Maven</a:t>
            </a:r>
            <a:endParaRPr lang="en-US" sz="4000" kern="120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object 4" hidden="1"/>
          <p:cNvSpPr txBox="1">
            <a:spLocks noGrp="1"/>
          </p:cNvSpPr>
          <p:nvPr>
            <p:ph type="ftr" sz="quarter" idx="5"/>
          </p:nvPr>
        </p:nvSpPr>
        <p:spPr>
          <a:xfrm>
            <a:off x="6672584" y="4882790"/>
            <a:ext cx="2393315" cy="161583"/>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spcAft>
                <a:spcPts val="600"/>
              </a:spcAft>
            </a:pPr>
            <a:r>
              <a:rPr lang="en-US" spc="-10"/>
              <a:t>C</a:t>
            </a:r>
            <a:r>
              <a:rPr lang="en-US" spc="10"/>
              <a:t>op</a:t>
            </a:r>
            <a:r>
              <a:rPr lang="en-US"/>
              <a:t>y</a:t>
            </a:r>
            <a:r>
              <a:rPr lang="en-US" spc="20"/>
              <a:t>r</a:t>
            </a:r>
            <a:r>
              <a:rPr lang="en-US" spc="-10"/>
              <a:t>i</a:t>
            </a:r>
            <a:r>
              <a:rPr lang="en-US" spc="10"/>
              <a:t>gh</a:t>
            </a:r>
            <a:r>
              <a:rPr lang="en-US"/>
              <a:t>t</a:t>
            </a:r>
            <a:r>
              <a:rPr lang="en-US" spc="-35">
                <a:latin typeface="Times New Roman"/>
                <a:cs typeface="Times New Roman"/>
              </a:rPr>
              <a:t> </a:t>
            </a:r>
            <a:r>
              <a:rPr lang="en-US" spc="-70"/>
              <a:t>I</a:t>
            </a:r>
            <a:r>
              <a:rPr lang="en-US" spc="10"/>
              <a:t>n</a:t>
            </a:r>
            <a:r>
              <a:rPr lang="en-US" spc="5"/>
              <a:t>t</a:t>
            </a:r>
            <a:r>
              <a:rPr lang="en-US" spc="10"/>
              <a:t>e</a:t>
            </a:r>
            <a:r>
              <a:rPr lang="en-US" spc="-10"/>
              <a:t>lli</a:t>
            </a:r>
            <a:r>
              <a:rPr lang="en-US" spc="10"/>
              <a:t>paa</a:t>
            </a:r>
            <a:r>
              <a:rPr lang="en-US" spc="5"/>
              <a:t>t</a:t>
            </a:r>
            <a:r>
              <a:rPr lang="en-US"/>
              <a:t>.</a:t>
            </a:r>
            <a:r>
              <a:rPr lang="en-US" spc="40">
                <a:latin typeface="Times New Roman"/>
                <a:cs typeface="Times New Roman"/>
              </a:rPr>
              <a:t> </a:t>
            </a:r>
            <a:r>
              <a:rPr lang="en-US" spc="-30"/>
              <a:t>A</a:t>
            </a:r>
            <a:r>
              <a:rPr lang="en-US" spc="-10"/>
              <a:t>l</a:t>
            </a:r>
            <a:r>
              <a:rPr lang="en-US"/>
              <a:t>l</a:t>
            </a:r>
            <a:r>
              <a:rPr lang="en-US" spc="25">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ed</a:t>
            </a:r>
            <a:r>
              <a:rPr lang="en-US"/>
              <a:t>.</a:t>
            </a:r>
          </a:p>
        </p:txBody>
      </p:sp>
      <p:graphicFrame>
        <p:nvGraphicFramePr>
          <p:cNvPr id="6" name="object 3">
            <a:extLst>
              <a:ext uri="{FF2B5EF4-FFF2-40B4-BE49-F238E27FC236}">
                <a16:creationId xmlns:a16="http://schemas.microsoft.com/office/drawing/2014/main" id="{ED4FCE9F-0459-4636-8954-43EFF9114830}"/>
              </a:ext>
            </a:extLst>
          </p:cNvPr>
          <p:cNvGraphicFramePr/>
          <p:nvPr>
            <p:extLst>
              <p:ext uri="{D42A27DB-BD31-4B8C-83A1-F6EECF244321}">
                <p14:modId xmlns:p14="http://schemas.microsoft.com/office/powerpoint/2010/main" val="341359003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DC8BA5F-E7CA-4A62-A427-524055F3AE5B}"/>
              </a:ext>
            </a:extLst>
          </p:cNvPr>
          <p:cNvSpPr>
            <a:spLocks noGrp="1"/>
          </p:cNvSpPr>
          <p:nvPr>
            <p:ph type="title"/>
          </p:nvPr>
        </p:nvSpPr>
        <p:spPr>
          <a:xfrm>
            <a:off x="1047280" y="759805"/>
            <a:ext cx="10306520" cy="1325563"/>
          </a:xfrm>
        </p:spPr>
        <p:txBody>
          <a:bodyPr>
            <a:normAutofit/>
          </a:bodyPr>
          <a:lstStyle/>
          <a:p>
            <a:r>
              <a:rPr lang="en-US" sz="4000" b="1" dirty="0">
                <a:solidFill>
                  <a:srgbClr val="FFFFFF"/>
                </a:solidFill>
              </a:rPr>
              <a:t>Why do we need Maven?</a:t>
            </a:r>
            <a:endParaRPr lang="en-US" sz="4000" dirty="0">
              <a:solidFill>
                <a:srgbClr val="FFFFFF"/>
              </a:solidFill>
            </a:endParaRPr>
          </a:p>
        </p:txBody>
      </p:sp>
      <p:sp>
        <p:nvSpPr>
          <p:cNvPr id="3" name="Content Placeholder 2">
            <a:extLst>
              <a:ext uri="{FF2B5EF4-FFF2-40B4-BE49-F238E27FC236}">
                <a16:creationId xmlns:a16="http://schemas.microsoft.com/office/drawing/2014/main" id="{2AAF7D52-53E1-4B75-941D-24ED0324F0E2}"/>
              </a:ext>
            </a:extLst>
          </p:cNvPr>
          <p:cNvSpPr>
            <a:spLocks noGrp="1"/>
          </p:cNvSpPr>
          <p:nvPr>
            <p:ph idx="1"/>
          </p:nvPr>
        </p:nvSpPr>
        <p:spPr>
          <a:xfrm>
            <a:off x="1290704" y="2494450"/>
            <a:ext cx="4678581" cy="3563159"/>
          </a:xfrm>
        </p:spPr>
        <p:txBody>
          <a:bodyPr>
            <a:normAutofit fontScale="40000" lnSpcReduction="20000"/>
          </a:bodyPr>
          <a:lstStyle/>
          <a:p>
            <a:pPr marL="0" indent="0">
              <a:buNone/>
            </a:pPr>
            <a:r>
              <a:rPr lang="en-US" sz="4000" dirty="0"/>
              <a:t>If you are working on Java projects, then most of the time you need dependencies. Dependencies are nothing but libraries or JAR files. You need to download and add them manually. Also, the task of upgrading the software stack for your project was done manually before Maven. So, there was a need for a better build tool that would handle such issues.</a:t>
            </a:r>
          </a:p>
          <a:p>
            <a:pPr marL="0" indent="0">
              <a:buNone/>
            </a:pPr>
            <a:r>
              <a:rPr lang="en-US" sz="4000" dirty="0"/>
              <a:t>This where Maven comes into the picture. Maven can solve all the problems related to dependencies. We just need to specify the dependencies and the software version that we want in pom.xml file in Maven and Maven will take care of the rest. </a:t>
            </a:r>
          </a:p>
          <a:p>
            <a:pPr marL="0" indent="0">
              <a:buNone/>
            </a:pPr>
            <a:r>
              <a:rPr lang="en-US" sz="4000" b="1" dirty="0"/>
              <a:t>The written code by Developers has to be packaged and converted into an executable format, this is done with the help of Maven.</a:t>
            </a:r>
          </a:p>
          <a:p>
            <a:pPr marL="0" indent="0">
              <a:buNone/>
            </a:pPr>
            <a:endParaRPr lang="en-US" sz="1300" dirty="0"/>
          </a:p>
        </p:txBody>
      </p:sp>
      <p:pic>
        <p:nvPicPr>
          <p:cNvPr id="4" name="Picture 3">
            <a:extLst>
              <a:ext uri="{FF2B5EF4-FFF2-40B4-BE49-F238E27FC236}">
                <a16:creationId xmlns:a16="http://schemas.microsoft.com/office/drawing/2014/main" id="{7A42D3FD-B41E-4FA8-A992-B1A71F78FD16}"/>
              </a:ext>
            </a:extLst>
          </p:cNvPr>
          <p:cNvPicPr>
            <a:picLocks noChangeAspect="1"/>
          </p:cNvPicPr>
          <p:nvPr/>
        </p:nvPicPr>
        <p:blipFill rotWithShape="1">
          <a:blip r:embed="rId2"/>
          <a:srcRect l="7503" r="9947" b="-3"/>
          <a:stretch/>
        </p:blipFill>
        <p:spPr>
          <a:xfrm>
            <a:off x="6186454" y="2301261"/>
            <a:ext cx="4802404" cy="3563372"/>
          </a:xfrm>
          <a:prstGeom prst="rect">
            <a:avLst/>
          </a:prstGeom>
        </p:spPr>
      </p:pic>
    </p:spTree>
    <p:extLst>
      <p:ext uri="{BB962C8B-B14F-4D97-AF65-F5344CB8AC3E}">
        <p14:creationId xmlns:p14="http://schemas.microsoft.com/office/powerpoint/2010/main" val="336734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064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EDD43-7083-462E-AAED-26149D104E0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Using Maven</a:t>
            </a:r>
          </a:p>
        </p:txBody>
      </p:sp>
      <p:pic>
        <p:nvPicPr>
          <p:cNvPr id="4" name="Picture 3">
            <a:extLst>
              <a:ext uri="{FF2B5EF4-FFF2-40B4-BE49-F238E27FC236}">
                <a16:creationId xmlns:a16="http://schemas.microsoft.com/office/drawing/2014/main" id="{2364784B-479C-44B7-A9D3-804B655A83BA}"/>
              </a:ext>
            </a:extLst>
          </p:cNvPr>
          <p:cNvPicPr>
            <a:picLocks noChangeAspect="1"/>
          </p:cNvPicPr>
          <p:nvPr/>
        </p:nvPicPr>
        <p:blipFill>
          <a:blip r:embed="rId2"/>
          <a:stretch>
            <a:fillRect/>
          </a:stretch>
        </p:blipFill>
        <p:spPr>
          <a:xfrm>
            <a:off x="4132220" y="3326959"/>
            <a:ext cx="7188199" cy="2372104"/>
          </a:xfrm>
          <a:prstGeom prst="rect">
            <a:avLst/>
          </a:prstGeom>
        </p:spPr>
      </p:pic>
      <p:sp>
        <p:nvSpPr>
          <p:cNvPr id="3" name="Content Placeholder 2">
            <a:extLst>
              <a:ext uri="{FF2B5EF4-FFF2-40B4-BE49-F238E27FC236}">
                <a16:creationId xmlns:a16="http://schemas.microsoft.com/office/drawing/2014/main" id="{60AD4557-2FCA-4639-964B-0974B421B3B2}"/>
              </a:ext>
            </a:extLst>
          </p:cNvPr>
          <p:cNvSpPr>
            <a:spLocks noGrp="1"/>
          </p:cNvSpPr>
          <p:nvPr>
            <p:ph idx="1"/>
          </p:nvPr>
        </p:nvSpPr>
        <p:spPr>
          <a:xfrm>
            <a:off x="4132220" y="1487272"/>
            <a:ext cx="7188199" cy="1292090"/>
          </a:xfrm>
        </p:spPr>
        <p:txBody>
          <a:bodyPr>
            <a:normAutofit/>
          </a:bodyPr>
          <a:lstStyle/>
          <a:p>
            <a:pPr marL="0" indent="0">
              <a:buNone/>
            </a:pPr>
            <a:r>
              <a:rPr lang="en-US" sz="1800" dirty="0"/>
              <a:t>Since Maven is a build tool, it can help in building an application that has several different modules. </a:t>
            </a:r>
          </a:p>
          <a:p>
            <a:pPr marL="0" indent="0">
              <a:buNone/>
            </a:pPr>
            <a:r>
              <a:rPr lang="en-US" sz="1800" dirty="0"/>
              <a:t>It helps doing so by:</a:t>
            </a:r>
          </a:p>
          <a:p>
            <a:pPr marL="0" indent="0">
              <a:buNone/>
            </a:pPr>
            <a:endParaRPr lang="en-US" sz="1800" dirty="0"/>
          </a:p>
        </p:txBody>
      </p:sp>
    </p:spTree>
    <p:extLst>
      <p:ext uri="{BB962C8B-B14F-4D97-AF65-F5344CB8AC3E}">
        <p14:creationId xmlns:p14="http://schemas.microsoft.com/office/powerpoint/2010/main" val="84338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5829" y="3511044"/>
            <a:ext cx="4836160" cy="699336"/>
          </a:xfrm>
          <a:prstGeom prst="rect">
            <a:avLst/>
          </a:prstGeom>
        </p:spPr>
        <p:txBody>
          <a:bodyPr vert="horz" wrap="square" lIns="0" tIns="22013" rIns="0" bIns="0" rtlCol="0" anchor="ctr">
            <a:spAutoFit/>
          </a:bodyPr>
          <a:lstStyle/>
          <a:p>
            <a:pPr marL="16933">
              <a:lnSpc>
                <a:spcPct val="100000"/>
              </a:lnSpc>
              <a:spcBef>
                <a:spcPts val="173"/>
              </a:spcBef>
            </a:pPr>
            <a:r>
              <a:rPr spc="13" dirty="0"/>
              <a:t>What</a:t>
            </a:r>
            <a:r>
              <a:rPr dirty="0"/>
              <a:t> </a:t>
            </a:r>
            <a:r>
              <a:rPr spc="-33" dirty="0"/>
              <a:t>is</a:t>
            </a:r>
            <a:r>
              <a:rPr spc="120" dirty="0"/>
              <a:t> </a:t>
            </a:r>
            <a:r>
              <a:rPr spc="-40" dirty="0"/>
              <a:t>Maven?</a:t>
            </a:r>
          </a:p>
        </p:txBody>
      </p:sp>
      <p:pic>
        <p:nvPicPr>
          <p:cNvPr id="4" name="object 4"/>
          <p:cNvPicPr/>
          <p:nvPr/>
        </p:nvPicPr>
        <p:blipFill>
          <a:blip r:embed="rId2" cstate="print"/>
          <a:stretch>
            <a:fillRect/>
          </a:stretch>
        </p:blipFill>
        <p:spPr>
          <a:xfrm>
            <a:off x="8630229" y="1967991"/>
            <a:ext cx="1741036" cy="3476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48B29E6-628E-4A38-8999-A7AFC6CB68B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What is Maven</a:t>
            </a:r>
          </a:p>
        </p:txBody>
      </p:sp>
      <p:sp>
        <p:nvSpPr>
          <p:cNvPr id="3" name="Content Placeholder 2">
            <a:extLst>
              <a:ext uri="{FF2B5EF4-FFF2-40B4-BE49-F238E27FC236}">
                <a16:creationId xmlns:a16="http://schemas.microsoft.com/office/drawing/2014/main" id="{463AA463-9035-4D15-9367-AA4BBA40DAA1}"/>
              </a:ext>
            </a:extLst>
          </p:cNvPr>
          <p:cNvSpPr>
            <a:spLocks noGrp="1"/>
          </p:cNvSpPr>
          <p:nvPr>
            <p:ph idx="1"/>
          </p:nvPr>
        </p:nvSpPr>
        <p:spPr>
          <a:xfrm>
            <a:off x="1367624" y="2490436"/>
            <a:ext cx="9708995" cy="3567173"/>
          </a:xfrm>
        </p:spPr>
        <p:txBody>
          <a:bodyPr anchor="ctr">
            <a:normAutofit/>
          </a:bodyPr>
          <a:lstStyle/>
          <a:p>
            <a:r>
              <a:rPr lang="en-US" sz="2200" b="1"/>
              <a:t>Maven</a:t>
            </a:r>
            <a:r>
              <a:rPr lang="en-US" sz="2200"/>
              <a:t> is an automation and management tool developed by Apache Software Foundation. It is written in Java Language to build projects written in C#, Ruby, Scala, and other languages. It allows developers to create projects, dependency, and documentation using Project Object Model and plugins. It has a similar development process as ANT, but it is more advanced than ANT.</a:t>
            </a:r>
          </a:p>
          <a:p>
            <a:r>
              <a:rPr lang="en-US" sz="2200"/>
              <a:t>Maven can also build any number of projects into desired output such as jar, war, metadata.</a:t>
            </a:r>
          </a:p>
          <a:p>
            <a:r>
              <a:rPr lang="en-US" sz="2200"/>
              <a:t>It was initially released on 13 July 2004. In the Yiddish language, the meaning of Maven is "accumulator of knowledge."</a:t>
            </a:r>
          </a:p>
          <a:p>
            <a:pPr marL="0" indent="0">
              <a:buNone/>
            </a:pPr>
            <a:endParaRPr lang="en-US" sz="2200"/>
          </a:p>
        </p:txBody>
      </p:sp>
    </p:spTree>
    <p:extLst>
      <p:ext uri="{BB962C8B-B14F-4D97-AF65-F5344CB8AC3E}">
        <p14:creationId xmlns:p14="http://schemas.microsoft.com/office/powerpoint/2010/main" val="426530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48B29E6-628E-4A38-8999-A7AFC6CB68B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What is Maven</a:t>
            </a:r>
          </a:p>
        </p:txBody>
      </p:sp>
      <p:sp>
        <p:nvSpPr>
          <p:cNvPr id="3" name="Content Placeholder 2">
            <a:extLst>
              <a:ext uri="{FF2B5EF4-FFF2-40B4-BE49-F238E27FC236}">
                <a16:creationId xmlns:a16="http://schemas.microsoft.com/office/drawing/2014/main" id="{463AA463-9035-4D15-9367-AA4BBA40DAA1}"/>
              </a:ext>
            </a:extLst>
          </p:cNvPr>
          <p:cNvSpPr>
            <a:spLocks noGrp="1"/>
          </p:cNvSpPr>
          <p:nvPr>
            <p:ph idx="1"/>
          </p:nvPr>
        </p:nvSpPr>
        <p:spPr>
          <a:xfrm>
            <a:off x="1367624" y="2490436"/>
            <a:ext cx="9708995" cy="2009645"/>
          </a:xfrm>
        </p:spPr>
        <p:txBody>
          <a:bodyPr anchor="ctr">
            <a:normAutofit/>
          </a:bodyPr>
          <a:lstStyle/>
          <a:p>
            <a:pPr marL="0" indent="0">
              <a:buNone/>
            </a:pPr>
            <a:r>
              <a:rPr lang="en-US" dirty="0"/>
              <a:t>Maven helps you tackle two critical aspects of building software:</a:t>
            </a:r>
          </a:p>
          <a:p>
            <a:r>
              <a:rPr lang="en-US" dirty="0"/>
              <a:t>It describes how software is built.</a:t>
            </a:r>
          </a:p>
          <a:p>
            <a:r>
              <a:rPr lang="en-US" dirty="0"/>
              <a:t>It describes the dependencies.</a:t>
            </a:r>
          </a:p>
          <a:p>
            <a:pPr marL="0" indent="0">
              <a:buNone/>
            </a:pPr>
            <a:endParaRPr lang="en-US" dirty="0"/>
          </a:p>
          <a:p>
            <a:pPr marL="0" indent="0">
              <a:buNone/>
            </a:pPr>
            <a:endParaRPr lang="en-US" sz="2200" dirty="0"/>
          </a:p>
        </p:txBody>
      </p:sp>
      <p:pic>
        <p:nvPicPr>
          <p:cNvPr id="4" name="Picture 3">
            <a:extLst>
              <a:ext uri="{FF2B5EF4-FFF2-40B4-BE49-F238E27FC236}">
                <a16:creationId xmlns:a16="http://schemas.microsoft.com/office/drawing/2014/main" id="{B3D0E71A-658F-46F8-A6BA-2BAB888231AE}"/>
              </a:ext>
            </a:extLst>
          </p:cNvPr>
          <p:cNvPicPr>
            <a:picLocks noChangeAspect="1"/>
          </p:cNvPicPr>
          <p:nvPr/>
        </p:nvPicPr>
        <p:blipFill>
          <a:blip r:embed="rId2"/>
          <a:stretch>
            <a:fillRect/>
          </a:stretch>
        </p:blipFill>
        <p:spPr>
          <a:xfrm>
            <a:off x="1256344" y="3745526"/>
            <a:ext cx="9820275" cy="3067050"/>
          </a:xfrm>
          <a:prstGeom prst="rect">
            <a:avLst/>
          </a:prstGeom>
        </p:spPr>
      </p:pic>
    </p:spTree>
    <p:extLst>
      <p:ext uri="{BB962C8B-B14F-4D97-AF65-F5344CB8AC3E}">
        <p14:creationId xmlns:p14="http://schemas.microsoft.com/office/powerpoint/2010/main" val="144361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131</TotalTime>
  <Words>1959</Words>
  <Application>Microsoft Office PowerPoint</Application>
  <PresentationFormat>Widescreen</PresentationFormat>
  <Paragraphs>200</Paragraphs>
  <Slides>41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Arial</vt:lpstr>
      <vt:lpstr>Calibri</vt:lpstr>
      <vt:lpstr>Calibri Light</vt:lpstr>
      <vt:lpstr>Roboto</vt:lpstr>
      <vt:lpstr>Times New Roman</vt:lpstr>
      <vt:lpstr>Office Theme</vt:lpstr>
      <vt:lpstr>Acrobat Document</vt:lpstr>
      <vt:lpstr>PowerPoint Presentation</vt:lpstr>
      <vt:lpstr>What Is a Build Tool? </vt:lpstr>
      <vt:lpstr>Build Tools </vt:lpstr>
      <vt:lpstr>Why is Maven needed?</vt:lpstr>
      <vt:lpstr>Why do we need Maven?</vt:lpstr>
      <vt:lpstr>Using Maven</vt:lpstr>
      <vt:lpstr>What is Maven?</vt:lpstr>
      <vt:lpstr>What is Maven</vt:lpstr>
      <vt:lpstr>What is Maven</vt:lpstr>
      <vt:lpstr>What does Maven do?</vt:lpstr>
      <vt:lpstr>Maven Objectives </vt:lpstr>
      <vt:lpstr>When should someone use Maven? </vt:lpstr>
      <vt:lpstr>What does Maven do?</vt:lpstr>
      <vt:lpstr>Maven - Core Concepts </vt:lpstr>
      <vt:lpstr>Maven Repository</vt:lpstr>
      <vt:lpstr>PowerPoint Presentation</vt:lpstr>
      <vt:lpstr>Maven Architecture </vt:lpstr>
      <vt:lpstr>How Does the Maven Architecture Work? </vt:lpstr>
      <vt:lpstr>Managing and Downloading  Project Dependencies</vt:lpstr>
      <vt:lpstr>Project Dependencies</vt:lpstr>
      <vt:lpstr>Project Dependencies</vt:lpstr>
      <vt:lpstr>PowerPoint Presentation</vt:lpstr>
      <vt:lpstr>PowerPoint Presentation</vt:lpstr>
      <vt:lpstr>Project Object Model (POM) </vt:lpstr>
      <vt:lpstr>Maven Lifecycle</vt:lpstr>
      <vt:lpstr>Maven Build Life Cycle</vt:lpstr>
      <vt:lpstr>Maven Build Life Cycle</vt:lpstr>
      <vt:lpstr>PowerPoint Presentation</vt:lpstr>
      <vt:lpstr>2. Compile Phase</vt:lpstr>
      <vt:lpstr>3. Test Phase</vt:lpstr>
      <vt:lpstr>4. Package Phase</vt:lpstr>
      <vt:lpstr>5. Verify Phase</vt:lpstr>
      <vt:lpstr>PowerPoint Presentation</vt:lpstr>
      <vt:lpstr>PowerPoint Presentation</vt:lpstr>
      <vt:lpstr>Maven Repositories</vt:lpstr>
      <vt:lpstr>Maven Repositories</vt:lpstr>
      <vt:lpstr>Installing Maven</vt:lpstr>
      <vt:lpstr>Installing Maven</vt:lpstr>
      <vt:lpstr>Advantages of Maven </vt:lpstr>
      <vt:lpstr>Building a Project using  Maven</vt:lpstr>
      <vt:lpstr>Installing Maven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Jha, Sourav</dc:creator>
  <cp:lastModifiedBy>Jha, Sourav</cp:lastModifiedBy>
  <cp:revision>15</cp:revision>
  <dcterms:created xsi:type="dcterms:W3CDTF">2021-03-17T15:40:55Z</dcterms:created>
  <dcterms:modified xsi:type="dcterms:W3CDTF">2021-04-29T17:10:24Z</dcterms:modified>
</cp:coreProperties>
</file>