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57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8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8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95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9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95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9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8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7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3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36A2DC-C604-432B-BC0E-BF62A872F7B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2F4362-C37A-4F1B-970E-9EF8430A6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F63D-0072-4826-94B4-3CC42AE9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72" y="1931331"/>
            <a:ext cx="9414456" cy="1325563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Netflix  India Content Analysis</a:t>
            </a:r>
            <a:endParaRPr lang="en-IN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1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FACA04-50F3-4007-92F3-C74F2127BAA0}"/>
              </a:ext>
            </a:extLst>
          </p:cNvPr>
          <p:cNvSpPr txBox="1"/>
          <p:nvPr/>
        </p:nvSpPr>
        <p:spPr>
          <a:xfrm>
            <a:off x="4787347" y="411681"/>
            <a:ext cx="2617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97072-6F5F-4B95-922B-61A27F7184E0}"/>
              </a:ext>
            </a:extLst>
          </p:cNvPr>
          <p:cNvSpPr txBox="1"/>
          <p:nvPr/>
        </p:nvSpPr>
        <p:spPr>
          <a:xfrm>
            <a:off x="2352261" y="1720840"/>
            <a:ext cx="74874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 panose="020B0502030000000004" pitchFamily="34" charset="0"/>
              </a:rPr>
              <a:t>To </a:t>
            </a:r>
            <a:r>
              <a:rPr lang="en-IN" b="0" i="0" dirty="0" err="1">
                <a:effectLst/>
                <a:latin typeface="Inter" panose="020B0502030000000004" pitchFamily="34" charset="0"/>
              </a:rPr>
              <a:t>analyze</a:t>
            </a:r>
            <a:r>
              <a:rPr lang="en-IN" b="0" i="0" dirty="0">
                <a:effectLst/>
                <a:latin typeface="Inter" panose="020B0502030000000004" pitchFamily="34" charset="0"/>
              </a:rPr>
              <a:t> Netflix’s India </a:t>
            </a:r>
            <a:r>
              <a:rPr lang="en-IN" b="0" i="0" dirty="0" err="1">
                <a:effectLst/>
                <a:latin typeface="Inter" panose="020B0502030000000004" pitchFamily="34" charset="0"/>
              </a:rPr>
              <a:t>catalog</a:t>
            </a:r>
            <a:r>
              <a:rPr lang="en-IN" b="0" i="0" dirty="0">
                <a:effectLst/>
                <a:latin typeface="Inter" panose="020B0502030000000004" pitchFamily="34" charset="0"/>
              </a:rPr>
              <a:t> (Movies + TV Shows) and uncover insights into content trends, genres, and audience targeting.</a:t>
            </a:r>
            <a:endParaRPr lang="en-IN" b="1" dirty="0">
              <a:solidFill>
                <a:srgbClr val="FFFFFF"/>
              </a:solidFill>
              <a:latin typeface="Inter" panose="020B050203000000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FFFFFF"/>
              </a:solidFill>
              <a:effectLst/>
              <a:latin typeface="Inter" panose="020B050203000000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 panose="020B0502030000000004" pitchFamily="34" charset="0"/>
              </a:rPr>
              <a:t>Netflix Titles (from Kaggle) filtered to include content produced in India.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FFFF"/>
              </a:solidFill>
              <a:latin typeface="Inter" panose="020B050203000000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 panose="020B0502030000000004" pitchFamily="34" charset="0"/>
              </a:rPr>
              <a:t>Microsoft Power BI (for visualization &amp; dashboard creation).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latin typeface="Inter" panose="020B050203000000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 panose="020B0502030000000004" pitchFamily="34" charset="0"/>
              </a:rPr>
              <a:t>To identify key patterns in Netflix India’s content strategy and highlight areas for growth (e.g., TV shows, kids/family titles, regional content).</a:t>
            </a:r>
          </a:p>
        </p:txBody>
      </p:sp>
    </p:spTree>
    <p:extLst>
      <p:ext uri="{BB962C8B-B14F-4D97-AF65-F5344CB8AC3E}">
        <p14:creationId xmlns:p14="http://schemas.microsoft.com/office/powerpoint/2010/main" val="277775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B8A41-65A9-4A80-9975-FF1C41A9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58" y="1223836"/>
            <a:ext cx="6669017" cy="384105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6CD94BE-E8B0-4894-BC91-6BEA3E5DB7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35837" y="131487"/>
            <a:ext cx="3114261" cy="546100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Movies vs TV Shows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30AB016-C557-43F7-A077-8D16B3925C5A}"/>
              </a:ext>
            </a:extLst>
          </p:cNvPr>
          <p:cNvSpPr txBox="1">
            <a:spLocks/>
          </p:cNvSpPr>
          <p:nvPr/>
        </p:nvSpPr>
        <p:spPr>
          <a:xfrm>
            <a:off x="1524000" y="5611142"/>
            <a:ext cx="9144000" cy="957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bar for Movies is significantly higher than for TV Shows.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This means Netflix’s India library is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heavily skewed towards movies</a:t>
            </a:r>
            <a:r>
              <a:rPr lang="en-IN" sz="1600" dirty="0">
                <a:latin typeface="Inter" panose="020B0502030000000004" pitchFamily="34" charset="0"/>
              </a:rPr>
              <a:t>.</a:t>
            </a:r>
            <a:endParaRPr lang="en-GB" sz="1600" dirty="0">
              <a:latin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5B06F-FCBE-4DDF-ADCD-0F26CEE3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01" y="956600"/>
            <a:ext cx="7483397" cy="4278009"/>
          </a:xfrm>
          <a:prstGeom prst="rect">
            <a:avLst/>
          </a:prstGeom>
        </p:spPr>
      </p:pic>
      <p:sp>
        <p:nvSpPr>
          <p:cNvPr id="4" name="Subtitle 6">
            <a:extLst>
              <a:ext uri="{FF2B5EF4-FFF2-40B4-BE49-F238E27FC236}">
                <a16:creationId xmlns:a16="http://schemas.microsoft.com/office/drawing/2014/main" id="{BC3C9B9F-11C6-4D66-9EC4-C06AA2B641F9}"/>
              </a:ext>
            </a:extLst>
          </p:cNvPr>
          <p:cNvSpPr txBox="1">
            <a:spLocks/>
          </p:cNvSpPr>
          <p:nvPr/>
        </p:nvSpPr>
        <p:spPr>
          <a:xfrm>
            <a:off x="4435837" y="131487"/>
            <a:ext cx="3114261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Releases</a:t>
            </a:r>
            <a:r>
              <a:rPr lang="en-IN" b="1" i="0" dirty="0">
                <a:effectLst/>
                <a:latin typeface="Inter" panose="020B0502030000000004" pitchFamily="34" charset="0"/>
              </a:rPr>
              <a:t>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58A15-D55C-43B8-87CF-A7DE8E0A81A2}"/>
              </a:ext>
            </a:extLst>
          </p:cNvPr>
          <p:cNvSpPr txBox="1"/>
          <p:nvPr/>
        </p:nvSpPr>
        <p:spPr>
          <a:xfrm>
            <a:off x="2095007" y="5540844"/>
            <a:ext cx="9015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There’s a big spike between 2015 – 2019, especially in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COVID-19 pandemic (2020–21) slowed film productions worldwide.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TV Shows from India appear only around 2015 onwards</a:t>
            </a:r>
            <a:endParaRPr lang="en-IN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3CD367-8F25-4CEC-9E06-460EBF7A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20" y="702365"/>
            <a:ext cx="8530960" cy="47177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586F6AA-3E2A-452B-A55B-9CC87F55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572" y="212035"/>
            <a:ext cx="1896856" cy="490330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Genres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803A1-3396-4A2F-A88B-239253E28111}"/>
              </a:ext>
            </a:extLst>
          </p:cNvPr>
          <p:cNvSpPr txBox="1"/>
          <p:nvPr/>
        </p:nvSpPr>
        <p:spPr>
          <a:xfrm>
            <a:off x="1268200" y="5592418"/>
            <a:ext cx="9850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Netflix India focuses heavily on Drama + Romance + Comedy + International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shows that Drama and International content dominate Netflix India’s </a:t>
            </a:r>
            <a:r>
              <a:rPr lang="en-GB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 Kids/Family content, Crime/Thrillers, and Original TV Series are underrepresented categories.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5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5F5A-FE7D-44A6-86FD-9A435217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Audience Ratings Distribution</a:t>
            </a:r>
            <a:b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5CD9E-4594-47F8-B825-79B4AEA1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81" y="755374"/>
            <a:ext cx="5916633" cy="4569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EACE-FE28-4AE5-8B4D-18AA186AD2DE}"/>
              </a:ext>
            </a:extLst>
          </p:cNvPr>
          <p:cNvSpPr txBox="1"/>
          <p:nvPr/>
        </p:nvSpPr>
        <p:spPr>
          <a:xfrm>
            <a:off x="1017101" y="5548628"/>
            <a:ext cx="101577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shows that </a:t>
            </a:r>
            <a:r>
              <a:rPr lang="en-GB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 Netflix India’s titles are aimed at teens and adults</a:t>
            </a: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with a strong adult skew.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content that appeals to children an opportunity in animation, family films, kids’ shows, and regional-language children’s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88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849-2F0E-4460-99FF-989A3A8E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465" y="0"/>
            <a:ext cx="4615069" cy="626165"/>
          </a:xfrm>
        </p:spPr>
        <p:txBody>
          <a:bodyPr>
            <a:normAutofit fontScale="90000"/>
          </a:bodyPr>
          <a:lstStyle/>
          <a:p>
            <a: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Duration Analysis for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b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90C8-61D6-4641-830D-18B71CFE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626165"/>
            <a:ext cx="7680957" cy="443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84C9D-E0AF-48FC-BD3D-366CFD5C0327}"/>
              </a:ext>
            </a:extLst>
          </p:cNvPr>
          <p:cNvSpPr txBox="1"/>
          <p:nvPr/>
        </p:nvSpPr>
        <p:spPr>
          <a:xfrm>
            <a:off x="1331843" y="5566898"/>
            <a:ext cx="10316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highest counts are for movies in the range about 2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matches the standard Bollywood “feature film” length.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would also position Netflix differently from theatrical Bollywood content.</a:t>
            </a:r>
          </a:p>
        </p:txBody>
      </p:sp>
    </p:spTree>
    <p:extLst>
      <p:ext uri="{BB962C8B-B14F-4D97-AF65-F5344CB8AC3E}">
        <p14:creationId xmlns:p14="http://schemas.microsoft.com/office/powerpoint/2010/main" val="145521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ED77-7B3D-400E-A253-7FC50596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292" y="0"/>
            <a:ext cx="2163416" cy="73218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Storytelling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00804-AD9F-46FF-AFFF-F367ED831A31}"/>
              </a:ext>
            </a:extLst>
          </p:cNvPr>
          <p:cNvSpPr txBox="1"/>
          <p:nvPr/>
        </p:nvSpPr>
        <p:spPr>
          <a:xfrm>
            <a:off x="715616" y="1282941"/>
            <a:ext cx="103764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Movies vs TV Shows (</a:t>
            </a:r>
            <a:r>
              <a:rPr lang="en-GB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Split)</a:t>
            </a:r>
          </a:p>
          <a:p>
            <a:pPr algn="l"/>
            <a:endParaRPr lang="en-GB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Netflix India </a:t>
            </a:r>
            <a:r>
              <a:rPr lang="en-GB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dominated by Movies (~90%), with far fewer TV Shows (~10%).</a:t>
            </a:r>
          </a:p>
          <a:p>
            <a:pPr algn="l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indicates Netflix has built its India presence mainly through films, while serial content is comparatively limited.</a:t>
            </a:r>
          </a:p>
          <a:p>
            <a:pPr algn="l"/>
            <a:endParaRPr lang="en-GB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Release Year Trend</a:t>
            </a:r>
          </a:p>
          <a:p>
            <a:pPr algn="l"/>
            <a:endParaRPr lang="en-GB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 growth exploded after 2015, aligning with Netflix’s entry into India and the global rollout of Netflix Originals.</a:t>
            </a: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Movies grew rapidly, whereas TV Shows only picked up after 2016 and remain fewer in number.</a:t>
            </a:r>
          </a:p>
          <a:p>
            <a:pPr algn="l"/>
            <a:r>
              <a:rPr lang="en-GB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Insight: Tremendous opportunity to expand local Indian TV series, especially regional-language dramas.</a:t>
            </a:r>
          </a:p>
        </p:txBody>
      </p:sp>
    </p:spTree>
    <p:extLst>
      <p:ext uri="{BB962C8B-B14F-4D97-AF65-F5344CB8AC3E}">
        <p14:creationId xmlns:p14="http://schemas.microsoft.com/office/powerpoint/2010/main" val="305591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B8F8F6-E64B-4ED8-AAFD-4AE8116DC7D9}"/>
              </a:ext>
            </a:extLst>
          </p:cNvPr>
          <p:cNvSpPr txBox="1"/>
          <p:nvPr/>
        </p:nvSpPr>
        <p:spPr>
          <a:xfrm>
            <a:off x="841512" y="641366"/>
            <a:ext cx="101047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3. The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is heavily skewed to Dramas, Romance, Comedies, and International Movies.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Genres like Kids/Family, Crime, Documentaries, and Stand-up Comedy are underrepresented.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Insight: Netflix could diversify its portfolio by investing in Kids, Thriller/Crime, and Regional Stories.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4. Duration Analysis (Movies)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Most Indian movies on Netflix cluster around 120–130 minutes, reflecting Bollywood’s traditional full-length film style.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Very few short films (&lt;90 mins) exist.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Insight: Netflix could experiment with shorter, digital-friendly formats (60–90 mins mini-movies) to appeal to time-conscious, OTT-focused audiences.</a:t>
            </a:r>
          </a:p>
        </p:txBody>
      </p:sp>
    </p:spTree>
    <p:extLst>
      <p:ext uri="{BB962C8B-B14F-4D97-AF65-F5344CB8AC3E}">
        <p14:creationId xmlns:p14="http://schemas.microsoft.com/office/powerpoint/2010/main" val="384695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66</TotalTime>
  <Words>502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Impact</vt:lpstr>
      <vt:lpstr>Inter</vt:lpstr>
      <vt:lpstr>Main Event</vt:lpstr>
      <vt:lpstr>Netflix  India Content Analysis</vt:lpstr>
      <vt:lpstr>PowerPoint Presentation</vt:lpstr>
      <vt:lpstr>PowerPoint Presentation</vt:lpstr>
      <vt:lpstr>PowerPoint Presentation</vt:lpstr>
      <vt:lpstr>Top Genres</vt:lpstr>
      <vt:lpstr>Audience Ratings Distribution </vt:lpstr>
      <vt:lpstr>Duration Analysis for MOvies </vt:lpstr>
      <vt:lpstr>Storytelling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India Content Analysis</dc:title>
  <dc:creator>sourav kumar</dc:creator>
  <cp:lastModifiedBy>sourav kumar</cp:lastModifiedBy>
  <cp:revision>7</cp:revision>
  <dcterms:created xsi:type="dcterms:W3CDTF">2025-09-23T16:26:12Z</dcterms:created>
  <dcterms:modified xsi:type="dcterms:W3CDTF">2025-09-23T17:32:46Z</dcterms:modified>
</cp:coreProperties>
</file>