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5" r:id="rId5"/>
  </p:sldMasterIdLst>
  <p:notesMasterIdLst>
    <p:notesMasterId r:id="rId9"/>
  </p:notesMasterIdLst>
  <p:sldIdLst>
    <p:sldId id="2134805493" r:id="rId6"/>
    <p:sldId id="258" r:id="rId7"/>
    <p:sldId id="21474700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rav Kamila (iDEAS-AEM)" initials="SK(A" lastIdx="1" clrIdx="0">
    <p:extLst>
      <p:ext uri="{19B8F6BF-5375-455C-9EA6-DF929625EA0E}">
        <p15:presenceInfo xmlns:p15="http://schemas.microsoft.com/office/powerpoint/2012/main" userId="S::SO20137392@wipro.com::b317cf7c-f640-4623-b584-de9e67ceb1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E6B64-B3B0-4656-BB4A-806844DD9819}" v="4" dt="2022-04-19T10:44:23.777"/>
    <p1510:client id="{EB43A5E2-4B8B-4E6B-A3BC-9EA61348A716}" v="152" dt="2022-04-20T09:04:28.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Kamila (iDEAS-AEM)" userId="b317cf7c-f640-4623-b584-de9e67ceb186" providerId="ADAL" clId="{EB43A5E2-4B8B-4E6B-A3BC-9EA61348A716}"/>
    <pc:docChg chg="undo custSel addSld delSld modSld sldOrd">
      <pc:chgData name="Sourav Kamila (iDEAS-AEM)" userId="b317cf7c-f640-4623-b584-de9e67ceb186" providerId="ADAL" clId="{EB43A5E2-4B8B-4E6B-A3BC-9EA61348A716}" dt="2022-04-20T10:24:14.887" v="4171" actId="20577"/>
      <pc:docMkLst>
        <pc:docMk/>
      </pc:docMkLst>
      <pc:sldChg chg="modSp mod">
        <pc:chgData name="Sourav Kamila (iDEAS-AEM)" userId="b317cf7c-f640-4623-b584-de9e67ceb186" providerId="ADAL" clId="{EB43A5E2-4B8B-4E6B-A3BC-9EA61348A716}" dt="2022-04-14T09:20:30.345" v="3182" actId="20577"/>
        <pc:sldMkLst>
          <pc:docMk/>
          <pc:sldMk cId="256778477" sldId="258"/>
        </pc:sldMkLst>
        <pc:spChg chg="mod">
          <ac:chgData name="Sourav Kamila (iDEAS-AEM)" userId="b317cf7c-f640-4623-b584-de9e67ceb186" providerId="ADAL" clId="{EB43A5E2-4B8B-4E6B-A3BC-9EA61348A716}" dt="2022-04-14T09:20:30.345" v="3182" actId="20577"/>
          <ac:spMkLst>
            <pc:docMk/>
            <pc:sldMk cId="256778477" sldId="258"/>
            <ac:spMk id="4" creationId="{1B4FBD67-A9B8-43D9-823F-850657A7CF2A}"/>
          </ac:spMkLst>
        </pc:spChg>
      </pc:sldChg>
      <pc:sldChg chg="modSp add del mod">
        <pc:chgData name="Sourav Kamila (iDEAS-AEM)" userId="b317cf7c-f640-4623-b584-de9e67ceb186" providerId="ADAL" clId="{EB43A5E2-4B8B-4E6B-A3BC-9EA61348A716}" dt="2022-04-14T06:09:21.607" v="2010" actId="2696"/>
        <pc:sldMkLst>
          <pc:docMk/>
          <pc:sldMk cId="141055856" sldId="274"/>
        </pc:sldMkLst>
        <pc:spChg chg="mod">
          <ac:chgData name="Sourav Kamila (iDEAS-AEM)" userId="b317cf7c-f640-4623-b584-de9e67ceb186" providerId="ADAL" clId="{EB43A5E2-4B8B-4E6B-A3BC-9EA61348A716}" dt="2022-04-14T05:58:33.140" v="1803" actId="1076"/>
          <ac:spMkLst>
            <pc:docMk/>
            <pc:sldMk cId="141055856" sldId="274"/>
            <ac:spMk id="14" creationId="{0817DD25-4B9C-4E22-AAB9-ACA3C5225411}"/>
          </ac:spMkLst>
        </pc:spChg>
      </pc:sldChg>
      <pc:sldChg chg="modSp add del mod">
        <pc:chgData name="Sourav Kamila (iDEAS-AEM)" userId="b317cf7c-f640-4623-b584-de9e67ceb186" providerId="ADAL" clId="{EB43A5E2-4B8B-4E6B-A3BC-9EA61348A716}" dt="2022-04-14T05:52:16.242" v="1790" actId="2696"/>
        <pc:sldMkLst>
          <pc:docMk/>
          <pc:sldMk cId="4211854300" sldId="2147376153"/>
        </pc:sldMkLst>
        <pc:spChg chg="mod">
          <ac:chgData name="Sourav Kamila (iDEAS-AEM)" userId="b317cf7c-f640-4623-b584-de9e67ceb186" providerId="ADAL" clId="{EB43A5E2-4B8B-4E6B-A3BC-9EA61348A716}" dt="2022-04-14T05:13:09.306" v="1233" actId="1076"/>
          <ac:spMkLst>
            <pc:docMk/>
            <pc:sldMk cId="4211854300" sldId="2147376153"/>
            <ac:spMk id="3" creationId="{14FFC742-88C5-4D85-AEEA-008BBBED221B}"/>
          </ac:spMkLst>
        </pc:spChg>
        <pc:spChg chg="mod">
          <ac:chgData name="Sourav Kamila (iDEAS-AEM)" userId="b317cf7c-f640-4623-b584-de9e67ceb186" providerId="ADAL" clId="{EB43A5E2-4B8B-4E6B-A3BC-9EA61348A716}" dt="2022-04-14T05:13:09.306" v="1233" actId="1076"/>
          <ac:spMkLst>
            <pc:docMk/>
            <pc:sldMk cId="4211854300" sldId="2147376153"/>
            <ac:spMk id="9" creationId="{A769ADA4-7D86-4DC3-895B-F27EBEEFB308}"/>
          </ac:spMkLst>
        </pc:spChg>
        <pc:spChg chg="mod">
          <ac:chgData name="Sourav Kamila (iDEAS-AEM)" userId="b317cf7c-f640-4623-b584-de9e67ceb186" providerId="ADAL" clId="{EB43A5E2-4B8B-4E6B-A3BC-9EA61348A716}" dt="2022-04-14T05:13:09.306" v="1233" actId="1076"/>
          <ac:spMkLst>
            <pc:docMk/>
            <pc:sldMk cId="4211854300" sldId="2147376153"/>
            <ac:spMk id="10" creationId="{A9086154-E959-4447-833A-E5B2BC8B5ADD}"/>
          </ac:spMkLst>
        </pc:spChg>
        <pc:spChg chg="mod">
          <ac:chgData name="Sourav Kamila (iDEAS-AEM)" userId="b317cf7c-f640-4623-b584-de9e67ceb186" providerId="ADAL" clId="{EB43A5E2-4B8B-4E6B-A3BC-9EA61348A716}" dt="2022-04-14T05:13:09.306" v="1233" actId="1076"/>
          <ac:spMkLst>
            <pc:docMk/>
            <pc:sldMk cId="4211854300" sldId="2147376153"/>
            <ac:spMk id="11" creationId="{A8FF3BDF-F637-4B49-BB59-16AC01034915}"/>
          </ac:spMkLst>
        </pc:spChg>
        <pc:spChg chg="mod">
          <ac:chgData name="Sourav Kamila (iDEAS-AEM)" userId="b317cf7c-f640-4623-b584-de9e67ceb186" providerId="ADAL" clId="{EB43A5E2-4B8B-4E6B-A3BC-9EA61348A716}" dt="2022-04-14T05:13:09.306" v="1233" actId="1076"/>
          <ac:spMkLst>
            <pc:docMk/>
            <pc:sldMk cId="4211854300" sldId="2147376153"/>
            <ac:spMk id="13" creationId="{485A6739-8C7B-4B5E-BED8-8E7666D78384}"/>
          </ac:spMkLst>
        </pc:spChg>
        <pc:spChg chg="mod">
          <ac:chgData name="Sourav Kamila (iDEAS-AEM)" userId="b317cf7c-f640-4623-b584-de9e67ceb186" providerId="ADAL" clId="{EB43A5E2-4B8B-4E6B-A3BC-9EA61348A716}" dt="2022-04-14T05:13:09.306" v="1233" actId="1076"/>
          <ac:spMkLst>
            <pc:docMk/>
            <pc:sldMk cId="4211854300" sldId="2147376153"/>
            <ac:spMk id="15" creationId="{1574B5B5-E953-4A9F-9AF4-F02D02948C2F}"/>
          </ac:spMkLst>
        </pc:spChg>
        <pc:spChg chg="mod">
          <ac:chgData name="Sourav Kamila (iDEAS-AEM)" userId="b317cf7c-f640-4623-b584-de9e67ceb186" providerId="ADAL" clId="{EB43A5E2-4B8B-4E6B-A3BC-9EA61348A716}" dt="2022-04-14T05:13:09.306" v="1233" actId="1076"/>
          <ac:spMkLst>
            <pc:docMk/>
            <pc:sldMk cId="4211854300" sldId="2147376153"/>
            <ac:spMk id="19" creationId="{A9C8ECC1-4F3C-4CA6-BA4C-9E7EAE0A1EC6}"/>
          </ac:spMkLst>
        </pc:spChg>
        <pc:spChg chg="mod">
          <ac:chgData name="Sourav Kamila (iDEAS-AEM)" userId="b317cf7c-f640-4623-b584-de9e67ceb186" providerId="ADAL" clId="{EB43A5E2-4B8B-4E6B-A3BC-9EA61348A716}" dt="2022-04-14T05:13:09.306" v="1233" actId="1076"/>
          <ac:spMkLst>
            <pc:docMk/>
            <pc:sldMk cId="4211854300" sldId="2147376153"/>
            <ac:spMk id="28" creationId="{A6BA5E40-74E7-45B7-9D5F-1200B3BAB3FD}"/>
          </ac:spMkLst>
        </pc:spChg>
        <pc:spChg chg="mod">
          <ac:chgData name="Sourav Kamila (iDEAS-AEM)" userId="b317cf7c-f640-4623-b584-de9e67ceb186" providerId="ADAL" clId="{EB43A5E2-4B8B-4E6B-A3BC-9EA61348A716}" dt="2022-04-14T05:13:09.306" v="1233" actId="1076"/>
          <ac:spMkLst>
            <pc:docMk/>
            <pc:sldMk cId="4211854300" sldId="2147376153"/>
            <ac:spMk id="29" creationId="{79B251BA-3480-48C5-BE18-9A72972DE7BC}"/>
          </ac:spMkLst>
        </pc:spChg>
        <pc:spChg chg="mod">
          <ac:chgData name="Sourav Kamila (iDEAS-AEM)" userId="b317cf7c-f640-4623-b584-de9e67ceb186" providerId="ADAL" clId="{EB43A5E2-4B8B-4E6B-A3BC-9EA61348A716}" dt="2022-04-14T05:13:09.306" v="1233" actId="1076"/>
          <ac:spMkLst>
            <pc:docMk/>
            <pc:sldMk cId="4211854300" sldId="2147376153"/>
            <ac:spMk id="30" creationId="{D37489CD-61DF-4178-A73C-F9A7871C401C}"/>
          </ac:spMkLst>
        </pc:spChg>
        <pc:spChg chg="mod">
          <ac:chgData name="Sourav Kamila (iDEAS-AEM)" userId="b317cf7c-f640-4623-b584-de9e67ceb186" providerId="ADAL" clId="{EB43A5E2-4B8B-4E6B-A3BC-9EA61348A716}" dt="2022-04-14T05:13:09.306" v="1233" actId="1076"/>
          <ac:spMkLst>
            <pc:docMk/>
            <pc:sldMk cId="4211854300" sldId="2147376153"/>
            <ac:spMk id="31" creationId="{67F59730-72EC-4179-827A-CFAE7EB631EC}"/>
          </ac:spMkLst>
        </pc:spChg>
        <pc:spChg chg="mod">
          <ac:chgData name="Sourav Kamila (iDEAS-AEM)" userId="b317cf7c-f640-4623-b584-de9e67ceb186" providerId="ADAL" clId="{EB43A5E2-4B8B-4E6B-A3BC-9EA61348A716}" dt="2022-04-14T05:13:09.306" v="1233" actId="1076"/>
          <ac:spMkLst>
            <pc:docMk/>
            <pc:sldMk cId="4211854300" sldId="2147376153"/>
            <ac:spMk id="32" creationId="{7866EDF1-B2EE-4631-BD7C-6052FF9D088B}"/>
          </ac:spMkLst>
        </pc:spChg>
        <pc:spChg chg="mod">
          <ac:chgData name="Sourav Kamila (iDEAS-AEM)" userId="b317cf7c-f640-4623-b584-de9e67ceb186" providerId="ADAL" clId="{EB43A5E2-4B8B-4E6B-A3BC-9EA61348A716}" dt="2022-04-14T05:13:09.306" v="1233" actId="1076"/>
          <ac:spMkLst>
            <pc:docMk/>
            <pc:sldMk cId="4211854300" sldId="2147376153"/>
            <ac:spMk id="37" creationId="{A8FF3BDF-F637-4B49-BB59-16AC01034915}"/>
          </ac:spMkLst>
        </pc:spChg>
        <pc:spChg chg="mod">
          <ac:chgData name="Sourav Kamila (iDEAS-AEM)" userId="b317cf7c-f640-4623-b584-de9e67ceb186" providerId="ADAL" clId="{EB43A5E2-4B8B-4E6B-A3BC-9EA61348A716}" dt="2022-04-14T05:13:09.306" v="1233" actId="1076"/>
          <ac:spMkLst>
            <pc:docMk/>
            <pc:sldMk cId="4211854300" sldId="2147376153"/>
            <ac:spMk id="45" creationId="{69053D9F-9A35-4FD1-AEC8-53AAF2D535CA}"/>
          </ac:spMkLst>
        </pc:spChg>
        <pc:spChg chg="mod">
          <ac:chgData name="Sourav Kamila (iDEAS-AEM)" userId="b317cf7c-f640-4623-b584-de9e67ceb186" providerId="ADAL" clId="{EB43A5E2-4B8B-4E6B-A3BC-9EA61348A716}" dt="2022-04-14T05:13:09.306" v="1233" actId="1076"/>
          <ac:spMkLst>
            <pc:docMk/>
            <pc:sldMk cId="4211854300" sldId="2147376153"/>
            <ac:spMk id="46" creationId="{5D09E1B9-3BF4-406C-92BE-303989296DDE}"/>
          </ac:spMkLst>
        </pc:spChg>
        <pc:spChg chg="mod">
          <ac:chgData name="Sourav Kamila (iDEAS-AEM)" userId="b317cf7c-f640-4623-b584-de9e67ceb186" providerId="ADAL" clId="{EB43A5E2-4B8B-4E6B-A3BC-9EA61348A716}" dt="2022-04-14T05:13:09.306" v="1233" actId="1076"/>
          <ac:spMkLst>
            <pc:docMk/>
            <pc:sldMk cId="4211854300" sldId="2147376153"/>
            <ac:spMk id="47" creationId="{7345838D-B285-416A-A08B-21C543A06459}"/>
          </ac:spMkLst>
        </pc:spChg>
        <pc:spChg chg="mod">
          <ac:chgData name="Sourav Kamila (iDEAS-AEM)" userId="b317cf7c-f640-4623-b584-de9e67ceb186" providerId="ADAL" clId="{EB43A5E2-4B8B-4E6B-A3BC-9EA61348A716}" dt="2022-04-14T05:13:09.306" v="1233" actId="1076"/>
          <ac:spMkLst>
            <pc:docMk/>
            <pc:sldMk cId="4211854300" sldId="2147376153"/>
            <ac:spMk id="51" creationId="{D6C1CFE1-4584-4031-9B76-FC51CD35F06D}"/>
          </ac:spMkLst>
        </pc:spChg>
        <pc:spChg chg="mod">
          <ac:chgData name="Sourav Kamila (iDEAS-AEM)" userId="b317cf7c-f640-4623-b584-de9e67ceb186" providerId="ADAL" clId="{EB43A5E2-4B8B-4E6B-A3BC-9EA61348A716}" dt="2022-04-14T05:13:09.306" v="1233" actId="1076"/>
          <ac:spMkLst>
            <pc:docMk/>
            <pc:sldMk cId="4211854300" sldId="2147376153"/>
            <ac:spMk id="52" creationId="{291E28C7-EA9B-40C9-882D-32D7993AF13B}"/>
          </ac:spMkLst>
        </pc:spChg>
        <pc:spChg chg="mod">
          <ac:chgData name="Sourav Kamila (iDEAS-AEM)" userId="b317cf7c-f640-4623-b584-de9e67ceb186" providerId="ADAL" clId="{EB43A5E2-4B8B-4E6B-A3BC-9EA61348A716}" dt="2022-04-14T05:13:09.306" v="1233" actId="1076"/>
          <ac:spMkLst>
            <pc:docMk/>
            <pc:sldMk cId="4211854300" sldId="2147376153"/>
            <ac:spMk id="55" creationId="{73F5C955-BE87-4E7B-94AA-B85C3ACE4CE8}"/>
          </ac:spMkLst>
        </pc:spChg>
        <pc:spChg chg="mod">
          <ac:chgData name="Sourav Kamila (iDEAS-AEM)" userId="b317cf7c-f640-4623-b584-de9e67ceb186" providerId="ADAL" clId="{EB43A5E2-4B8B-4E6B-A3BC-9EA61348A716}" dt="2022-04-14T05:13:09.306" v="1233" actId="1076"/>
          <ac:spMkLst>
            <pc:docMk/>
            <pc:sldMk cId="4211854300" sldId="2147376153"/>
            <ac:spMk id="56" creationId="{4FFF80DE-0D83-4FCB-A6D2-DF35FA323B51}"/>
          </ac:spMkLst>
        </pc:spChg>
        <pc:spChg chg="mod">
          <ac:chgData name="Sourav Kamila (iDEAS-AEM)" userId="b317cf7c-f640-4623-b584-de9e67ceb186" providerId="ADAL" clId="{EB43A5E2-4B8B-4E6B-A3BC-9EA61348A716}" dt="2022-04-14T05:13:09.306" v="1233" actId="1076"/>
          <ac:spMkLst>
            <pc:docMk/>
            <pc:sldMk cId="4211854300" sldId="2147376153"/>
            <ac:spMk id="65" creationId="{A8FF3BDF-F637-4B49-BB59-16AC01034915}"/>
          </ac:spMkLst>
        </pc:spChg>
        <pc:grpChg chg="mod">
          <ac:chgData name="Sourav Kamila (iDEAS-AEM)" userId="b317cf7c-f640-4623-b584-de9e67ceb186" providerId="ADAL" clId="{EB43A5E2-4B8B-4E6B-A3BC-9EA61348A716}" dt="2022-04-14T05:13:09.306" v="1233" actId="1076"/>
          <ac:grpSpMkLst>
            <pc:docMk/>
            <pc:sldMk cId="4211854300" sldId="2147376153"/>
            <ac:grpSpMk id="43" creationId="{EA41C09D-DC44-4BE1-BD24-C1FD0844620F}"/>
          </ac:grpSpMkLst>
        </pc:grpChg>
        <pc:graphicFrameChg chg="mod">
          <ac:chgData name="Sourav Kamila (iDEAS-AEM)" userId="b317cf7c-f640-4623-b584-de9e67ceb186" providerId="ADAL" clId="{EB43A5E2-4B8B-4E6B-A3BC-9EA61348A716}" dt="2022-04-14T05:13:09.306" v="1233" actId="1076"/>
          <ac:graphicFrameMkLst>
            <pc:docMk/>
            <pc:sldMk cId="4211854300" sldId="2147376153"/>
            <ac:graphicFrameMk id="4" creationId="{65F988D3-066F-439E-879C-3DFD4DBB037A}"/>
          </ac:graphicFrameMkLst>
        </pc:graphicFrameChg>
        <pc:cxnChg chg="mod">
          <ac:chgData name="Sourav Kamila (iDEAS-AEM)" userId="b317cf7c-f640-4623-b584-de9e67ceb186" providerId="ADAL" clId="{EB43A5E2-4B8B-4E6B-A3BC-9EA61348A716}" dt="2022-04-14T05:13:09.306" v="1233" actId="1076"/>
          <ac:cxnSpMkLst>
            <pc:docMk/>
            <pc:sldMk cId="4211854300" sldId="2147376153"/>
            <ac:cxnSpMk id="21" creationId="{E1F50CE0-94CD-4023-9F6A-3E19B97BDEC2}"/>
          </ac:cxnSpMkLst>
        </pc:cxnChg>
        <pc:cxnChg chg="mod">
          <ac:chgData name="Sourav Kamila (iDEAS-AEM)" userId="b317cf7c-f640-4623-b584-de9e67ceb186" providerId="ADAL" clId="{EB43A5E2-4B8B-4E6B-A3BC-9EA61348A716}" dt="2022-04-14T05:13:09.306" v="1233" actId="1076"/>
          <ac:cxnSpMkLst>
            <pc:docMk/>
            <pc:sldMk cId="4211854300" sldId="2147376153"/>
            <ac:cxnSpMk id="22" creationId="{9D592375-85E6-47DE-9118-DAD66F648FFE}"/>
          </ac:cxnSpMkLst>
        </pc:cxnChg>
        <pc:cxnChg chg="mod">
          <ac:chgData name="Sourav Kamila (iDEAS-AEM)" userId="b317cf7c-f640-4623-b584-de9e67ceb186" providerId="ADAL" clId="{EB43A5E2-4B8B-4E6B-A3BC-9EA61348A716}" dt="2022-04-14T05:13:09.306" v="1233" actId="1076"/>
          <ac:cxnSpMkLst>
            <pc:docMk/>
            <pc:sldMk cId="4211854300" sldId="2147376153"/>
            <ac:cxnSpMk id="24" creationId="{EAC491DC-6127-40A5-9506-AFB99B2129FF}"/>
          </ac:cxnSpMkLst>
        </pc:cxnChg>
        <pc:cxnChg chg="mod">
          <ac:chgData name="Sourav Kamila (iDEAS-AEM)" userId="b317cf7c-f640-4623-b584-de9e67ceb186" providerId="ADAL" clId="{EB43A5E2-4B8B-4E6B-A3BC-9EA61348A716}" dt="2022-04-14T05:13:09.306" v="1233" actId="1076"/>
          <ac:cxnSpMkLst>
            <pc:docMk/>
            <pc:sldMk cId="4211854300" sldId="2147376153"/>
            <ac:cxnSpMk id="26" creationId="{EDAD78C8-2D83-48F9-9019-563A380FBFFF}"/>
          </ac:cxnSpMkLst>
        </pc:cxnChg>
        <pc:cxnChg chg="mod">
          <ac:chgData name="Sourav Kamila (iDEAS-AEM)" userId="b317cf7c-f640-4623-b584-de9e67ceb186" providerId="ADAL" clId="{EB43A5E2-4B8B-4E6B-A3BC-9EA61348A716}" dt="2022-04-14T05:13:09.306" v="1233" actId="1076"/>
          <ac:cxnSpMkLst>
            <pc:docMk/>
            <pc:sldMk cId="4211854300" sldId="2147376153"/>
            <ac:cxnSpMk id="33" creationId="{EDAD78C8-2D83-48F9-9019-563A380FBFFF}"/>
          </ac:cxnSpMkLst>
        </pc:cxnChg>
        <pc:cxnChg chg="mod">
          <ac:chgData name="Sourav Kamila (iDEAS-AEM)" userId="b317cf7c-f640-4623-b584-de9e67ceb186" providerId="ADAL" clId="{EB43A5E2-4B8B-4E6B-A3BC-9EA61348A716}" dt="2022-04-14T05:13:09.306" v="1233" actId="1076"/>
          <ac:cxnSpMkLst>
            <pc:docMk/>
            <pc:sldMk cId="4211854300" sldId="2147376153"/>
            <ac:cxnSpMk id="35" creationId="{EDAD78C8-2D83-48F9-9019-563A380FBFFF}"/>
          </ac:cxnSpMkLst>
        </pc:cxnChg>
        <pc:cxnChg chg="mod">
          <ac:chgData name="Sourav Kamila (iDEAS-AEM)" userId="b317cf7c-f640-4623-b584-de9e67ceb186" providerId="ADAL" clId="{EB43A5E2-4B8B-4E6B-A3BC-9EA61348A716}" dt="2022-04-14T05:13:09.306" v="1233" actId="1076"/>
          <ac:cxnSpMkLst>
            <pc:docMk/>
            <pc:sldMk cId="4211854300" sldId="2147376153"/>
            <ac:cxnSpMk id="36" creationId="{EDAD78C8-2D83-48F9-9019-563A380FBFFF}"/>
          </ac:cxnSpMkLst>
        </pc:cxnChg>
        <pc:cxnChg chg="mod">
          <ac:chgData name="Sourav Kamila (iDEAS-AEM)" userId="b317cf7c-f640-4623-b584-de9e67ceb186" providerId="ADAL" clId="{EB43A5E2-4B8B-4E6B-A3BC-9EA61348A716}" dt="2022-04-14T05:13:09.306" v="1233" actId="1076"/>
          <ac:cxnSpMkLst>
            <pc:docMk/>
            <pc:sldMk cId="4211854300" sldId="2147376153"/>
            <ac:cxnSpMk id="38" creationId="{EDAD78C8-2D83-48F9-9019-563A380FBFFF}"/>
          </ac:cxnSpMkLst>
        </pc:cxnChg>
        <pc:cxnChg chg="mod">
          <ac:chgData name="Sourav Kamila (iDEAS-AEM)" userId="b317cf7c-f640-4623-b584-de9e67ceb186" providerId="ADAL" clId="{EB43A5E2-4B8B-4E6B-A3BC-9EA61348A716}" dt="2022-04-14T05:13:09.306" v="1233" actId="1076"/>
          <ac:cxnSpMkLst>
            <pc:docMk/>
            <pc:sldMk cId="4211854300" sldId="2147376153"/>
            <ac:cxnSpMk id="39" creationId="{CE94D32B-BDF4-49F6-AB1D-BBB68CDC7273}"/>
          </ac:cxnSpMkLst>
        </pc:cxnChg>
        <pc:cxnChg chg="mod">
          <ac:chgData name="Sourav Kamila (iDEAS-AEM)" userId="b317cf7c-f640-4623-b584-de9e67ceb186" providerId="ADAL" clId="{EB43A5E2-4B8B-4E6B-A3BC-9EA61348A716}" dt="2022-04-14T05:13:09.306" v="1233" actId="1076"/>
          <ac:cxnSpMkLst>
            <pc:docMk/>
            <pc:sldMk cId="4211854300" sldId="2147376153"/>
            <ac:cxnSpMk id="40" creationId="{75F6459F-687E-423D-B929-1ADD7BF69858}"/>
          </ac:cxnSpMkLst>
        </pc:cxnChg>
        <pc:cxnChg chg="mod">
          <ac:chgData name="Sourav Kamila (iDEAS-AEM)" userId="b317cf7c-f640-4623-b584-de9e67ceb186" providerId="ADAL" clId="{EB43A5E2-4B8B-4E6B-A3BC-9EA61348A716}" dt="2022-04-14T05:13:09.306" v="1233" actId="1076"/>
          <ac:cxnSpMkLst>
            <pc:docMk/>
            <pc:sldMk cId="4211854300" sldId="2147376153"/>
            <ac:cxnSpMk id="41" creationId="{AE5CBF68-BD00-48B9-89D6-03F39B243EBC}"/>
          </ac:cxnSpMkLst>
        </pc:cxnChg>
        <pc:cxnChg chg="mod">
          <ac:chgData name="Sourav Kamila (iDEAS-AEM)" userId="b317cf7c-f640-4623-b584-de9e67ceb186" providerId="ADAL" clId="{EB43A5E2-4B8B-4E6B-A3BC-9EA61348A716}" dt="2022-04-14T05:13:09.306" v="1233" actId="1076"/>
          <ac:cxnSpMkLst>
            <pc:docMk/>
            <pc:sldMk cId="4211854300" sldId="2147376153"/>
            <ac:cxnSpMk id="48" creationId="{EDAD78C8-2D83-48F9-9019-563A380FBFFF}"/>
          </ac:cxnSpMkLst>
        </pc:cxnChg>
        <pc:cxnChg chg="mod">
          <ac:chgData name="Sourav Kamila (iDEAS-AEM)" userId="b317cf7c-f640-4623-b584-de9e67ceb186" providerId="ADAL" clId="{EB43A5E2-4B8B-4E6B-A3BC-9EA61348A716}" dt="2022-04-14T05:13:09.306" v="1233" actId="1076"/>
          <ac:cxnSpMkLst>
            <pc:docMk/>
            <pc:sldMk cId="4211854300" sldId="2147376153"/>
            <ac:cxnSpMk id="53" creationId="{D97CBCE1-F665-4993-8DB2-4B715183647D}"/>
          </ac:cxnSpMkLst>
        </pc:cxnChg>
        <pc:cxnChg chg="mod">
          <ac:chgData name="Sourav Kamila (iDEAS-AEM)" userId="b317cf7c-f640-4623-b584-de9e67ceb186" providerId="ADAL" clId="{EB43A5E2-4B8B-4E6B-A3BC-9EA61348A716}" dt="2022-04-14T05:13:09.306" v="1233" actId="1076"/>
          <ac:cxnSpMkLst>
            <pc:docMk/>
            <pc:sldMk cId="4211854300" sldId="2147376153"/>
            <ac:cxnSpMk id="54" creationId="{8058A38F-B0DB-49F1-8E8D-63A7A988355F}"/>
          </ac:cxnSpMkLst>
        </pc:cxnChg>
        <pc:cxnChg chg="mod">
          <ac:chgData name="Sourav Kamila (iDEAS-AEM)" userId="b317cf7c-f640-4623-b584-de9e67ceb186" providerId="ADAL" clId="{EB43A5E2-4B8B-4E6B-A3BC-9EA61348A716}" dt="2022-04-14T05:13:09.306" v="1233" actId="1076"/>
          <ac:cxnSpMkLst>
            <pc:docMk/>
            <pc:sldMk cId="4211854300" sldId="2147376153"/>
            <ac:cxnSpMk id="57" creationId="{017F02A6-7C94-4FBE-A34D-BA1E83F18715}"/>
          </ac:cxnSpMkLst>
        </pc:cxnChg>
      </pc:sldChg>
      <pc:sldChg chg="modSp mod">
        <pc:chgData name="Sourav Kamila (iDEAS-AEM)" userId="b317cf7c-f640-4623-b584-de9e67ceb186" providerId="ADAL" clId="{EB43A5E2-4B8B-4E6B-A3BC-9EA61348A716}" dt="2022-04-13T07:45:28.297" v="95" actId="14100"/>
        <pc:sldMkLst>
          <pc:docMk/>
          <pc:sldMk cId="185384412" sldId="2147470064"/>
        </pc:sldMkLst>
        <pc:spChg chg="mod">
          <ac:chgData name="Sourav Kamila (iDEAS-AEM)" userId="b317cf7c-f640-4623-b584-de9e67ceb186" providerId="ADAL" clId="{EB43A5E2-4B8B-4E6B-A3BC-9EA61348A716}" dt="2022-04-13T07:45:28.297" v="95" actId="14100"/>
          <ac:spMkLst>
            <pc:docMk/>
            <pc:sldMk cId="185384412" sldId="2147470064"/>
            <ac:spMk id="68" creationId="{D7F79D9E-E238-4454-A88C-1DDED9AEBDA2}"/>
          </ac:spMkLst>
        </pc:spChg>
      </pc:sldChg>
      <pc:sldChg chg="addSp delSp modSp mod">
        <pc:chgData name="Sourav Kamila (iDEAS-AEM)" userId="b317cf7c-f640-4623-b584-de9e67ceb186" providerId="ADAL" clId="{EB43A5E2-4B8B-4E6B-A3BC-9EA61348A716}" dt="2022-04-20T10:22:52.190" v="4155" actId="14100"/>
        <pc:sldMkLst>
          <pc:docMk/>
          <pc:sldMk cId="3268960535" sldId="2147470065"/>
        </pc:sldMkLst>
        <pc:spChg chg="mod">
          <ac:chgData name="Sourav Kamila (iDEAS-AEM)" userId="b317cf7c-f640-4623-b584-de9e67ceb186" providerId="ADAL" clId="{EB43A5E2-4B8B-4E6B-A3BC-9EA61348A716}" dt="2022-04-19T06:14:58.117" v="3587" actId="1076"/>
          <ac:spMkLst>
            <pc:docMk/>
            <pc:sldMk cId="3268960535" sldId="2147470065"/>
            <ac:spMk id="15" creationId="{16D06A5C-4BD8-4EFB-87CE-AA4C68980683}"/>
          </ac:spMkLst>
        </pc:spChg>
        <pc:spChg chg="mod">
          <ac:chgData name="Sourav Kamila (iDEAS-AEM)" userId="b317cf7c-f640-4623-b584-de9e67ceb186" providerId="ADAL" clId="{EB43A5E2-4B8B-4E6B-A3BC-9EA61348A716}" dt="2022-04-19T06:35:21.170" v="3796" actId="2085"/>
          <ac:spMkLst>
            <pc:docMk/>
            <pc:sldMk cId="3268960535" sldId="2147470065"/>
            <ac:spMk id="52" creationId="{8733E754-5694-4B3F-A712-CD039374CF3F}"/>
          </ac:spMkLst>
        </pc:spChg>
        <pc:spChg chg="mod">
          <ac:chgData name="Sourav Kamila (iDEAS-AEM)" userId="b317cf7c-f640-4623-b584-de9e67ceb186" providerId="ADAL" clId="{EB43A5E2-4B8B-4E6B-A3BC-9EA61348A716}" dt="2022-04-19T06:18:16.677" v="3600" actId="1035"/>
          <ac:spMkLst>
            <pc:docMk/>
            <pc:sldMk cId="3268960535" sldId="2147470065"/>
            <ac:spMk id="66" creationId="{EB678833-4B5B-469A-B2AB-DD26111AC0A4}"/>
          </ac:spMkLst>
        </pc:spChg>
        <pc:spChg chg="mod">
          <ac:chgData name="Sourav Kamila (iDEAS-AEM)" userId="b317cf7c-f640-4623-b584-de9e67ceb186" providerId="ADAL" clId="{EB43A5E2-4B8B-4E6B-A3BC-9EA61348A716}" dt="2022-04-20T10:22:52.190" v="4155" actId="14100"/>
          <ac:spMkLst>
            <pc:docMk/>
            <pc:sldMk cId="3268960535" sldId="2147470065"/>
            <ac:spMk id="70" creationId="{D53CD9D6-54F8-46BC-A721-94BD10A7AE99}"/>
          </ac:spMkLst>
        </pc:spChg>
        <pc:picChg chg="add del mod">
          <ac:chgData name="Sourav Kamila (iDEAS-AEM)" userId="b317cf7c-f640-4623-b584-de9e67ceb186" providerId="ADAL" clId="{EB43A5E2-4B8B-4E6B-A3BC-9EA61348A716}" dt="2022-04-19T06:14:33.805" v="3579" actId="478"/>
          <ac:picMkLst>
            <pc:docMk/>
            <pc:sldMk cId="3268960535" sldId="2147470065"/>
            <ac:picMk id="68" creationId="{9D8CEC17-45E1-4DEC-9359-624B3D3680B7}"/>
          </ac:picMkLst>
        </pc:picChg>
        <pc:picChg chg="mod">
          <ac:chgData name="Sourav Kamila (iDEAS-AEM)" userId="b317cf7c-f640-4623-b584-de9e67ceb186" providerId="ADAL" clId="{EB43A5E2-4B8B-4E6B-A3BC-9EA61348A716}" dt="2022-04-19T06:37:05.311" v="3798" actId="14100"/>
          <ac:picMkLst>
            <pc:docMk/>
            <pc:sldMk cId="3268960535" sldId="2147470065"/>
            <ac:picMk id="1026" creationId="{7F1CDA5B-07B4-455C-A3DF-D5E8860F119A}"/>
          </ac:picMkLst>
        </pc:picChg>
        <pc:cxnChg chg="mod">
          <ac:chgData name="Sourav Kamila (iDEAS-AEM)" userId="b317cf7c-f640-4623-b584-de9e67ceb186" providerId="ADAL" clId="{EB43A5E2-4B8B-4E6B-A3BC-9EA61348A716}" dt="2022-04-19T06:36:16.102" v="3797" actId="692"/>
          <ac:cxnSpMkLst>
            <pc:docMk/>
            <pc:sldMk cId="3268960535" sldId="2147470065"/>
            <ac:cxnSpMk id="6" creationId="{339495AD-8FFD-4DA5-8186-3620113BE69C}"/>
          </ac:cxnSpMkLst>
        </pc:cxnChg>
        <pc:cxnChg chg="mod">
          <ac:chgData name="Sourav Kamila (iDEAS-AEM)" userId="b317cf7c-f640-4623-b584-de9e67ceb186" providerId="ADAL" clId="{EB43A5E2-4B8B-4E6B-A3BC-9EA61348A716}" dt="2022-04-19T06:34:19.220" v="3792" actId="692"/>
          <ac:cxnSpMkLst>
            <pc:docMk/>
            <pc:sldMk cId="3268960535" sldId="2147470065"/>
            <ac:cxnSpMk id="7" creationId="{C0EA08D9-77CF-4184-9DA2-197B0F91E40B}"/>
          </ac:cxnSpMkLst>
        </pc:cxnChg>
        <pc:cxnChg chg="mod">
          <ac:chgData name="Sourav Kamila (iDEAS-AEM)" userId="b317cf7c-f640-4623-b584-de9e67ceb186" providerId="ADAL" clId="{EB43A5E2-4B8B-4E6B-A3BC-9EA61348A716}" dt="2022-04-19T06:34:59.813" v="3795" actId="692"/>
          <ac:cxnSpMkLst>
            <pc:docMk/>
            <pc:sldMk cId="3268960535" sldId="2147470065"/>
            <ac:cxnSpMk id="8" creationId="{810967B5-30CB-4D0C-9B96-539AB533C6B7}"/>
          </ac:cxnSpMkLst>
        </pc:cxnChg>
        <pc:cxnChg chg="mod">
          <ac:chgData name="Sourav Kamila (iDEAS-AEM)" userId="b317cf7c-f640-4623-b584-de9e67ceb186" providerId="ADAL" clId="{EB43A5E2-4B8B-4E6B-A3BC-9EA61348A716}" dt="2022-04-19T06:34:42.238" v="3794" actId="692"/>
          <ac:cxnSpMkLst>
            <pc:docMk/>
            <pc:sldMk cId="3268960535" sldId="2147470065"/>
            <ac:cxnSpMk id="14" creationId="{E17406C4-402D-4A1D-913D-2A39EAD816F2}"/>
          </ac:cxnSpMkLst>
        </pc:cxnChg>
        <pc:cxnChg chg="mod">
          <ac:chgData name="Sourav Kamila (iDEAS-AEM)" userId="b317cf7c-f640-4623-b584-de9e67ceb186" providerId="ADAL" clId="{EB43A5E2-4B8B-4E6B-A3BC-9EA61348A716}" dt="2022-04-19T06:33:26.358" v="3787" actId="692"/>
          <ac:cxnSpMkLst>
            <pc:docMk/>
            <pc:sldMk cId="3268960535" sldId="2147470065"/>
            <ac:cxnSpMk id="39" creationId="{5CBC1F97-F885-470E-8596-9B3D5D075C34}"/>
          </ac:cxnSpMkLst>
        </pc:cxnChg>
        <pc:cxnChg chg="mod">
          <ac:chgData name="Sourav Kamila (iDEAS-AEM)" userId="b317cf7c-f640-4623-b584-de9e67ceb186" providerId="ADAL" clId="{EB43A5E2-4B8B-4E6B-A3BC-9EA61348A716}" dt="2022-04-19T06:38:16.704" v="3800" actId="1036"/>
          <ac:cxnSpMkLst>
            <pc:docMk/>
            <pc:sldMk cId="3268960535" sldId="2147470065"/>
            <ac:cxnSpMk id="54" creationId="{5FBD7BF1-ACD7-4A39-AC75-99847180C442}"/>
          </ac:cxnSpMkLst>
        </pc:cxnChg>
        <pc:cxnChg chg="add del mod">
          <ac:chgData name="Sourav Kamila (iDEAS-AEM)" userId="b317cf7c-f640-4623-b584-de9e67ceb186" providerId="ADAL" clId="{EB43A5E2-4B8B-4E6B-A3BC-9EA61348A716}" dt="2022-04-19T06:14:38.071" v="3580" actId="478"/>
          <ac:cxnSpMkLst>
            <pc:docMk/>
            <pc:sldMk cId="3268960535" sldId="2147470065"/>
            <ac:cxnSpMk id="69" creationId="{44F8D639-7B33-4EE3-803B-A6CBA72939B2}"/>
          </ac:cxnSpMkLst>
        </pc:cxnChg>
        <pc:cxnChg chg="mod">
          <ac:chgData name="Sourav Kamila (iDEAS-AEM)" userId="b317cf7c-f640-4623-b584-de9e67ceb186" providerId="ADAL" clId="{EB43A5E2-4B8B-4E6B-A3BC-9EA61348A716}" dt="2022-04-19T06:18:37.409" v="3609" actId="1036"/>
          <ac:cxnSpMkLst>
            <pc:docMk/>
            <pc:sldMk cId="3268960535" sldId="2147470065"/>
            <ac:cxnSpMk id="79" creationId="{DD839A21-8321-44F8-B8C2-6982231D55CE}"/>
          </ac:cxnSpMkLst>
        </pc:cxnChg>
        <pc:cxnChg chg="mod">
          <ac:chgData name="Sourav Kamila (iDEAS-AEM)" userId="b317cf7c-f640-4623-b584-de9e67ceb186" providerId="ADAL" clId="{EB43A5E2-4B8B-4E6B-A3BC-9EA61348A716}" dt="2022-04-19T06:33:48.580" v="3790" actId="692"/>
          <ac:cxnSpMkLst>
            <pc:docMk/>
            <pc:sldMk cId="3268960535" sldId="2147470065"/>
            <ac:cxnSpMk id="106" creationId="{66C93F46-6EBC-4284-81CC-8948B5921F72}"/>
          </ac:cxnSpMkLst>
        </pc:cxnChg>
      </pc:sldChg>
      <pc:sldChg chg="modSp del mod">
        <pc:chgData name="Sourav Kamila (iDEAS-AEM)" userId="b317cf7c-f640-4623-b584-de9e67ceb186" providerId="ADAL" clId="{EB43A5E2-4B8B-4E6B-A3BC-9EA61348A716}" dt="2022-04-13T12:07:52.304" v="743" actId="2696"/>
        <pc:sldMkLst>
          <pc:docMk/>
          <pc:sldMk cId="1981800000" sldId="2147470066"/>
        </pc:sldMkLst>
        <pc:spChg chg="mod">
          <ac:chgData name="Sourav Kamila (iDEAS-AEM)" userId="b317cf7c-f640-4623-b584-de9e67ceb186" providerId="ADAL" clId="{EB43A5E2-4B8B-4E6B-A3BC-9EA61348A716}" dt="2022-04-13T10:32:17.264" v="99" actId="33524"/>
          <ac:spMkLst>
            <pc:docMk/>
            <pc:sldMk cId="1981800000" sldId="2147470066"/>
            <ac:spMk id="7" creationId="{725CAB7C-47DA-46E2-88E4-501355C1879A}"/>
          </ac:spMkLst>
        </pc:spChg>
      </pc:sldChg>
      <pc:sldChg chg="addSp delSp modSp mod">
        <pc:chgData name="Sourav Kamila (iDEAS-AEM)" userId="b317cf7c-f640-4623-b584-de9e67ceb186" providerId="ADAL" clId="{EB43A5E2-4B8B-4E6B-A3BC-9EA61348A716}" dt="2022-04-20T10:16:14.672" v="4112" actId="20577"/>
        <pc:sldMkLst>
          <pc:docMk/>
          <pc:sldMk cId="878383808" sldId="2147470067"/>
        </pc:sldMkLst>
        <pc:spChg chg="add del mod">
          <ac:chgData name="Sourav Kamila (iDEAS-AEM)" userId="b317cf7c-f640-4623-b584-de9e67ceb186" providerId="ADAL" clId="{EB43A5E2-4B8B-4E6B-A3BC-9EA61348A716}" dt="2022-04-14T05:13:22.487" v="1236" actId="478"/>
          <ac:spMkLst>
            <pc:docMk/>
            <pc:sldMk cId="878383808" sldId="2147470067"/>
            <ac:spMk id="3" creationId="{01D33466-2F38-4F1B-9752-4E293618D8F0}"/>
          </ac:spMkLst>
        </pc:spChg>
        <pc:spChg chg="mod">
          <ac:chgData name="Sourav Kamila (iDEAS-AEM)" userId="b317cf7c-f640-4623-b584-de9e67ceb186" providerId="ADAL" clId="{EB43A5E2-4B8B-4E6B-A3BC-9EA61348A716}" dt="2022-04-14T05:57:27.508" v="1802" actId="20577"/>
          <ac:spMkLst>
            <pc:docMk/>
            <pc:sldMk cId="878383808" sldId="2147470067"/>
            <ac:spMk id="5" creationId="{473568C1-9BA1-456C-AFC0-F212088AF860}"/>
          </ac:spMkLst>
        </pc:spChg>
        <pc:spChg chg="mod">
          <ac:chgData name="Sourav Kamila (iDEAS-AEM)" userId="b317cf7c-f640-4623-b584-de9e67ceb186" providerId="ADAL" clId="{EB43A5E2-4B8B-4E6B-A3BC-9EA61348A716}" dt="2022-04-14T05:14:21.342" v="1291" actId="1076"/>
          <ac:spMkLst>
            <pc:docMk/>
            <pc:sldMk cId="878383808" sldId="2147470067"/>
            <ac:spMk id="6" creationId="{491FCA01-7D5F-454F-B32D-CC337D8E5B80}"/>
          </ac:spMkLst>
        </pc:spChg>
        <pc:spChg chg="add del mod">
          <ac:chgData name="Sourav Kamila (iDEAS-AEM)" userId="b317cf7c-f640-4623-b584-de9e67ceb186" providerId="ADAL" clId="{EB43A5E2-4B8B-4E6B-A3BC-9EA61348A716}" dt="2022-04-14T05:48:42.283" v="1776" actId="478"/>
          <ac:spMkLst>
            <pc:docMk/>
            <pc:sldMk cId="878383808" sldId="2147470067"/>
            <ac:spMk id="7" creationId="{4DF61A46-66EC-4959-846E-0CCBC5F98196}"/>
          </ac:spMkLst>
        </pc:spChg>
        <pc:spChg chg="add del mod">
          <ac:chgData name="Sourav Kamila (iDEAS-AEM)" userId="b317cf7c-f640-4623-b584-de9e67ceb186" providerId="ADAL" clId="{EB43A5E2-4B8B-4E6B-A3BC-9EA61348A716}" dt="2022-04-14T05:13:18.021" v="1235" actId="478"/>
          <ac:spMkLst>
            <pc:docMk/>
            <pc:sldMk cId="878383808" sldId="2147470067"/>
            <ac:spMk id="8" creationId="{F98E4125-2DCC-476E-9AE1-D52F30288A86}"/>
          </ac:spMkLst>
        </pc:spChg>
        <pc:spChg chg="add del mod">
          <ac:chgData name="Sourav Kamila (iDEAS-AEM)" userId="b317cf7c-f640-4623-b584-de9e67ceb186" providerId="ADAL" clId="{EB43A5E2-4B8B-4E6B-A3BC-9EA61348A716}" dt="2022-04-14T05:39:33.327" v="1656" actId="478"/>
          <ac:spMkLst>
            <pc:docMk/>
            <pc:sldMk cId="878383808" sldId="2147470067"/>
            <ac:spMk id="9" creationId="{6FD52E9C-5529-4AF5-8DD4-436C05650D0E}"/>
          </ac:spMkLst>
        </pc:spChg>
        <pc:spChg chg="add mod">
          <ac:chgData name="Sourav Kamila (iDEAS-AEM)" userId="b317cf7c-f640-4623-b584-de9e67ceb186" providerId="ADAL" clId="{EB43A5E2-4B8B-4E6B-A3BC-9EA61348A716}" dt="2022-04-20T10:15:50.031" v="4107" actId="1035"/>
          <ac:spMkLst>
            <pc:docMk/>
            <pc:sldMk cId="878383808" sldId="2147470067"/>
            <ac:spMk id="10" creationId="{856757EA-FCB1-4F41-9F8D-F964013F6D78}"/>
          </ac:spMkLst>
        </pc:spChg>
        <pc:spChg chg="add del mod">
          <ac:chgData name="Sourav Kamila (iDEAS-AEM)" userId="b317cf7c-f640-4623-b584-de9e67ceb186" providerId="ADAL" clId="{EB43A5E2-4B8B-4E6B-A3BC-9EA61348A716}" dt="2022-04-14T05:48:06.352" v="1762" actId="478"/>
          <ac:spMkLst>
            <pc:docMk/>
            <pc:sldMk cId="878383808" sldId="2147470067"/>
            <ac:spMk id="11" creationId="{3E577C81-A42F-446B-AD22-1C43D1BF8F47}"/>
          </ac:spMkLst>
        </pc:spChg>
        <pc:spChg chg="add del mod">
          <ac:chgData name="Sourav Kamila (iDEAS-AEM)" userId="b317cf7c-f640-4623-b584-de9e67ceb186" providerId="ADAL" clId="{EB43A5E2-4B8B-4E6B-A3BC-9EA61348A716}" dt="2022-04-14T05:48:09.067" v="1763" actId="478"/>
          <ac:spMkLst>
            <pc:docMk/>
            <pc:sldMk cId="878383808" sldId="2147470067"/>
            <ac:spMk id="12" creationId="{B180D46F-0BA8-4C6D-AC95-2BEC6B3C15B7}"/>
          </ac:spMkLst>
        </pc:spChg>
        <pc:spChg chg="add del mod">
          <ac:chgData name="Sourav Kamila (iDEAS-AEM)" userId="b317cf7c-f640-4623-b584-de9e67ceb186" providerId="ADAL" clId="{EB43A5E2-4B8B-4E6B-A3BC-9EA61348A716}" dt="2022-04-14T05:48:20.462" v="1766" actId="478"/>
          <ac:spMkLst>
            <pc:docMk/>
            <pc:sldMk cId="878383808" sldId="2147470067"/>
            <ac:spMk id="17" creationId="{07A7AADA-A20D-4333-9E29-146B7787074C}"/>
          </ac:spMkLst>
        </pc:spChg>
        <pc:spChg chg="add del mod">
          <ac:chgData name="Sourav Kamila (iDEAS-AEM)" userId="b317cf7c-f640-4623-b584-de9e67ceb186" providerId="ADAL" clId="{EB43A5E2-4B8B-4E6B-A3BC-9EA61348A716}" dt="2022-04-14T05:48:22.327" v="1767" actId="478"/>
          <ac:spMkLst>
            <pc:docMk/>
            <pc:sldMk cId="878383808" sldId="2147470067"/>
            <ac:spMk id="18" creationId="{5DB34467-1B93-439A-BE78-48A1C1EACE33}"/>
          </ac:spMkLst>
        </pc:spChg>
        <pc:spChg chg="add del mod">
          <ac:chgData name="Sourav Kamila (iDEAS-AEM)" userId="b317cf7c-f640-4623-b584-de9e67ceb186" providerId="ADAL" clId="{EB43A5E2-4B8B-4E6B-A3BC-9EA61348A716}" dt="2022-04-14T05:13:49.717" v="1240" actId="478"/>
          <ac:spMkLst>
            <pc:docMk/>
            <pc:sldMk cId="878383808" sldId="2147470067"/>
            <ac:spMk id="19" creationId="{97C0A70B-DF14-4DA5-85F8-C3545B61F4FD}"/>
          </ac:spMkLst>
        </pc:spChg>
        <pc:spChg chg="add del mod">
          <ac:chgData name="Sourav Kamila (iDEAS-AEM)" userId="b317cf7c-f640-4623-b584-de9e67ceb186" providerId="ADAL" clId="{EB43A5E2-4B8B-4E6B-A3BC-9EA61348A716}" dt="2022-04-14T05:13:43.147" v="1239" actId="478"/>
          <ac:spMkLst>
            <pc:docMk/>
            <pc:sldMk cId="878383808" sldId="2147470067"/>
            <ac:spMk id="20" creationId="{EA0132EC-D2F0-4A69-BBEB-370674F220B8}"/>
          </ac:spMkLst>
        </pc:spChg>
        <pc:spChg chg="add del mod">
          <ac:chgData name="Sourav Kamila (iDEAS-AEM)" userId="b317cf7c-f640-4623-b584-de9e67ceb186" providerId="ADAL" clId="{EB43A5E2-4B8B-4E6B-A3BC-9EA61348A716}" dt="2022-04-14T05:13:55.401" v="1242" actId="478"/>
          <ac:spMkLst>
            <pc:docMk/>
            <pc:sldMk cId="878383808" sldId="2147470067"/>
            <ac:spMk id="21" creationId="{F8B9E792-DF99-4348-A7A8-2108E7AF5D36}"/>
          </ac:spMkLst>
        </pc:spChg>
        <pc:spChg chg="mod">
          <ac:chgData name="Sourav Kamila (iDEAS-AEM)" userId="b317cf7c-f640-4623-b584-de9e67ceb186" providerId="ADAL" clId="{EB43A5E2-4B8B-4E6B-A3BC-9EA61348A716}" dt="2022-04-14T05:13:11.592" v="1234"/>
          <ac:spMkLst>
            <pc:docMk/>
            <pc:sldMk cId="878383808" sldId="2147470067"/>
            <ac:spMk id="24" creationId="{ED37495C-91F3-4C60-9F27-E3ECC5A3D92A}"/>
          </ac:spMkLst>
        </pc:spChg>
        <pc:spChg chg="add del mod">
          <ac:chgData name="Sourav Kamila (iDEAS-AEM)" userId="b317cf7c-f640-4623-b584-de9e67ceb186" providerId="ADAL" clId="{EB43A5E2-4B8B-4E6B-A3BC-9EA61348A716}" dt="2022-04-20T10:15:28.526" v="4102" actId="478"/>
          <ac:spMkLst>
            <pc:docMk/>
            <pc:sldMk cId="878383808" sldId="2147470067"/>
            <ac:spMk id="29" creationId="{3D38F278-46C2-44BE-82D0-1BEDF8A1EFE0}"/>
          </ac:spMkLst>
        </pc:spChg>
        <pc:spChg chg="add del mod">
          <ac:chgData name="Sourav Kamila (iDEAS-AEM)" userId="b317cf7c-f640-4623-b584-de9e67ceb186" providerId="ADAL" clId="{EB43A5E2-4B8B-4E6B-A3BC-9EA61348A716}" dt="2022-04-14T05:16:47.105" v="1325" actId="478"/>
          <ac:spMkLst>
            <pc:docMk/>
            <pc:sldMk cId="878383808" sldId="2147470067"/>
            <ac:spMk id="32" creationId="{9CB70CAD-D5FB-4F41-BF2A-758ECA4718F1}"/>
          </ac:spMkLst>
        </pc:spChg>
        <pc:spChg chg="add del mod">
          <ac:chgData name="Sourav Kamila (iDEAS-AEM)" userId="b317cf7c-f640-4623-b584-de9e67ceb186" providerId="ADAL" clId="{EB43A5E2-4B8B-4E6B-A3BC-9EA61348A716}" dt="2022-04-14T05:48:11.680" v="1764" actId="478"/>
          <ac:spMkLst>
            <pc:docMk/>
            <pc:sldMk cId="878383808" sldId="2147470067"/>
            <ac:spMk id="35" creationId="{B65CA95B-9A5C-49F2-A280-FED8D2857ADF}"/>
          </ac:spMkLst>
        </pc:spChg>
        <pc:spChg chg="add del mod">
          <ac:chgData name="Sourav Kamila (iDEAS-AEM)" userId="b317cf7c-f640-4623-b584-de9e67ceb186" providerId="ADAL" clId="{EB43A5E2-4B8B-4E6B-A3BC-9EA61348A716}" dt="2022-04-14T05:48:31.790" v="1771" actId="478"/>
          <ac:spMkLst>
            <pc:docMk/>
            <pc:sldMk cId="878383808" sldId="2147470067"/>
            <ac:spMk id="36" creationId="{93D651BA-D66E-4B29-8C14-07318D79928E}"/>
          </ac:spMkLst>
        </pc:spChg>
        <pc:spChg chg="add del mod">
          <ac:chgData name="Sourav Kamila (iDEAS-AEM)" userId="b317cf7c-f640-4623-b584-de9e67ceb186" providerId="ADAL" clId="{EB43A5E2-4B8B-4E6B-A3BC-9EA61348A716}" dt="2022-04-14T05:48:25.293" v="1768" actId="478"/>
          <ac:spMkLst>
            <pc:docMk/>
            <pc:sldMk cId="878383808" sldId="2147470067"/>
            <ac:spMk id="37" creationId="{993BE958-E366-4FF5-9B92-EE1D3493A5A6}"/>
          </ac:spMkLst>
        </pc:spChg>
        <pc:spChg chg="add del mod">
          <ac:chgData name="Sourav Kamila (iDEAS-AEM)" userId="b317cf7c-f640-4623-b584-de9e67ceb186" providerId="ADAL" clId="{EB43A5E2-4B8B-4E6B-A3BC-9EA61348A716}" dt="2022-04-14T05:48:29.418" v="1770" actId="478"/>
          <ac:spMkLst>
            <pc:docMk/>
            <pc:sldMk cId="878383808" sldId="2147470067"/>
            <ac:spMk id="38" creationId="{567B407F-B40F-4F82-B724-198A0722DFA6}"/>
          </ac:spMkLst>
        </pc:spChg>
        <pc:spChg chg="add del mod">
          <ac:chgData name="Sourav Kamila (iDEAS-AEM)" userId="b317cf7c-f640-4623-b584-de9e67ceb186" providerId="ADAL" clId="{EB43A5E2-4B8B-4E6B-A3BC-9EA61348A716}" dt="2022-04-14T05:48:16.881" v="1765" actId="478"/>
          <ac:spMkLst>
            <pc:docMk/>
            <pc:sldMk cId="878383808" sldId="2147470067"/>
            <ac:spMk id="39" creationId="{31EB9F01-EA20-413D-9E07-E7F5F93677BF}"/>
          </ac:spMkLst>
        </pc:spChg>
        <pc:spChg chg="add del mod">
          <ac:chgData name="Sourav Kamila (iDEAS-AEM)" userId="b317cf7c-f640-4623-b584-de9e67ceb186" providerId="ADAL" clId="{EB43A5E2-4B8B-4E6B-A3BC-9EA61348A716}" dt="2022-04-14T05:48:34.654" v="1772" actId="478"/>
          <ac:spMkLst>
            <pc:docMk/>
            <pc:sldMk cId="878383808" sldId="2147470067"/>
            <ac:spMk id="42" creationId="{B64E3841-739C-430D-86F1-A06076651D30}"/>
          </ac:spMkLst>
        </pc:spChg>
        <pc:spChg chg="add del mod">
          <ac:chgData name="Sourav Kamila (iDEAS-AEM)" userId="b317cf7c-f640-4623-b584-de9e67ceb186" providerId="ADAL" clId="{EB43A5E2-4B8B-4E6B-A3BC-9EA61348A716}" dt="2022-04-14T05:16:49.533" v="1326" actId="478"/>
          <ac:spMkLst>
            <pc:docMk/>
            <pc:sldMk cId="878383808" sldId="2147470067"/>
            <ac:spMk id="43" creationId="{8FFBA7F4-6052-4150-AA3C-E0CF6D6E2755}"/>
          </ac:spMkLst>
        </pc:spChg>
        <pc:spChg chg="add del mod">
          <ac:chgData name="Sourav Kamila (iDEAS-AEM)" userId="b317cf7c-f640-4623-b584-de9e67ceb186" providerId="ADAL" clId="{EB43A5E2-4B8B-4E6B-A3BC-9EA61348A716}" dt="2022-04-14T05:48:36.637" v="1773" actId="478"/>
          <ac:spMkLst>
            <pc:docMk/>
            <pc:sldMk cId="878383808" sldId="2147470067"/>
            <ac:spMk id="45" creationId="{78773BFE-B224-4748-9D33-42B41BC559E0}"/>
          </ac:spMkLst>
        </pc:spChg>
        <pc:spChg chg="add mod">
          <ac:chgData name="Sourav Kamila (iDEAS-AEM)" userId="b317cf7c-f640-4623-b584-de9e67ceb186" providerId="ADAL" clId="{EB43A5E2-4B8B-4E6B-A3BC-9EA61348A716}" dt="2022-04-20T10:15:34.767" v="4104" actId="14100"/>
          <ac:spMkLst>
            <pc:docMk/>
            <pc:sldMk cId="878383808" sldId="2147470067"/>
            <ac:spMk id="46" creationId="{5FFB17B5-F028-4307-BC70-E0BA36F1768F}"/>
          </ac:spMkLst>
        </pc:spChg>
        <pc:spChg chg="add del mod">
          <ac:chgData name="Sourav Kamila (iDEAS-AEM)" userId="b317cf7c-f640-4623-b584-de9e67ceb186" providerId="ADAL" clId="{EB43A5E2-4B8B-4E6B-A3BC-9EA61348A716}" dt="2022-04-20T10:15:30.769" v="4103" actId="478"/>
          <ac:spMkLst>
            <pc:docMk/>
            <pc:sldMk cId="878383808" sldId="2147470067"/>
            <ac:spMk id="47" creationId="{9E6078E6-80F1-4945-ABF7-1EE5419AD48A}"/>
          </ac:spMkLst>
        </pc:spChg>
        <pc:grpChg chg="add del mod">
          <ac:chgData name="Sourav Kamila (iDEAS-AEM)" userId="b317cf7c-f640-4623-b584-de9e67ceb186" providerId="ADAL" clId="{EB43A5E2-4B8B-4E6B-A3BC-9EA61348A716}" dt="2022-04-14T05:13:33.407" v="1238" actId="478"/>
          <ac:grpSpMkLst>
            <pc:docMk/>
            <pc:sldMk cId="878383808" sldId="2147470067"/>
            <ac:grpSpMk id="23" creationId="{C1237F5D-D5C5-44B3-B00F-753B6379C5C1}"/>
          </ac:grpSpMkLst>
        </pc:grpChg>
        <pc:graphicFrameChg chg="add mod modGraphic">
          <ac:chgData name="Sourav Kamila (iDEAS-AEM)" userId="b317cf7c-f640-4623-b584-de9e67ceb186" providerId="ADAL" clId="{EB43A5E2-4B8B-4E6B-A3BC-9EA61348A716}" dt="2022-04-20T10:16:14.672" v="4112" actId="20577"/>
          <ac:graphicFrameMkLst>
            <pc:docMk/>
            <pc:sldMk cId="878383808" sldId="2147470067"/>
            <ac:graphicFrameMk id="4" creationId="{0B86E0C9-163B-4217-98B9-8A6D7DEF5DF5}"/>
          </ac:graphicFrameMkLst>
        </pc:graphicFrameChg>
        <pc:picChg chg="mod">
          <ac:chgData name="Sourav Kamila (iDEAS-AEM)" userId="b317cf7c-f640-4623-b584-de9e67ceb186" providerId="ADAL" clId="{EB43A5E2-4B8B-4E6B-A3BC-9EA61348A716}" dt="2022-04-14T05:13:11.592" v="1234"/>
          <ac:picMkLst>
            <pc:docMk/>
            <pc:sldMk cId="878383808" sldId="2147470067"/>
            <ac:picMk id="25" creationId="{B3C3ED80-8E9F-4DE3-8372-CA1BA0F808EE}"/>
          </ac:picMkLst>
        </pc:picChg>
        <pc:cxnChg chg="add del mod">
          <ac:chgData name="Sourav Kamila (iDEAS-AEM)" userId="b317cf7c-f640-4623-b584-de9e67ceb186" providerId="ADAL" clId="{EB43A5E2-4B8B-4E6B-A3BC-9EA61348A716}" dt="2022-04-14T05:28:48.790" v="1544" actId="478"/>
          <ac:cxnSpMkLst>
            <pc:docMk/>
            <pc:sldMk cId="878383808" sldId="2147470067"/>
            <ac:cxnSpMk id="13" creationId="{B6AB388B-00E4-49B5-B202-45625AB30720}"/>
          </ac:cxnSpMkLst>
        </pc:cxnChg>
        <pc:cxnChg chg="add del mod">
          <ac:chgData name="Sourav Kamila (iDEAS-AEM)" userId="b317cf7c-f640-4623-b584-de9e67ceb186" providerId="ADAL" clId="{EB43A5E2-4B8B-4E6B-A3BC-9EA61348A716}" dt="2022-04-14T05:34:31.296" v="1612" actId="478"/>
          <ac:cxnSpMkLst>
            <pc:docMk/>
            <pc:sldMk cId="878383808" sldId="2147470067"/>
            <ac:cxnSpMk id="14" creationId="{52C919F0-D639-4D6D-A5BC-C94FABCA8EDB}"/>
          </ac:cxnSpMkLst>
        </pc:cxnChg>
        <pc:cxnChg chg="add del mod">
          <ac:chgData name="Sourav Kamila (iDEAS-AEM)" userId="b317cf7c-f640-4623-b584-de9e67ceb186" providerId="ADAL" clId="{EB43A5E2-4B8B-4E6B-A3BC-9EA61348A716}" dt="2022-04-14T05:48:38.677" v="1774" actId="478"/>
          <ac:cxnSpMkLst>
            <pc:docMk/>
            <pc:sldMk cId="878383808" sldId="2147470067"/>
            <ac:cxnSpMk id="15" creationId="{75ACA19B-B8D3-43E5-9FA7-01AEB04D7669}"/>
          </ac:cxnSpMkLst>
        </pc:cxnChg>
        <pc:cxnChg chg="add del mod">
          <ac:chgData name="Sourav Kamila (iDEAS-AEM)" userId="b317cf7c-f640-4623-b584-de9e67ceb186" providerId="ADAL" clId="{EB43A5E2-4B8B-4E6B-A3BC-9EA61348A716}" dt="2022-04-14T05:48:40.680" v="1775" actId="478"/>
          <ac:cxnSpMkLst>
            <pc:docMk/>
            <pc:sldMk cId="878383808" sldId="2147470067"/>
            <ac:cxnSpMk id="16" creationId="{6DCFB105-2BC9-4E93-B842-2B6BB1C78547}"/>
          </ac:cxnSpMkLst>
        </pc:cxnChg>
        <pc:cxnChg chg="add del mod">
          <ac:chgData name="Sourav Kamila (iDEAS-AEM)" userId="b317cf7c-f640-4623-b584-de9e67ceb186" providerId="ADAL" clId="{EB43A5E2-4B8B-4E6B-A3BC-9EA61348A716}" dt="2022-04-14T05:13:52.949" v="1241" actId="478"/>
          <ac:cxnSpMkLst>
            <pc:docMk/>
            <pc:sldMk cId="878383808" sldId="2147470067"/>
            <ac:cxnSpMk id="22" creationId="{A4111B51-EF3F-411C-998A-28E0E182D31C}"/>
          </ac:cxnSpMkLst>
        </pc:cxnChg>
        <pc:cxnChg chg="add del mod">
          <ac:chgData name="Sourav Kamila (iDEAS-AEM)" userId="b317cf7c-f640-4623-b584-de9e67ceb186" providerId="ADAL" clId="{EB43A5E2-4B8B-4E6B-A3BC-9EA61348A716}" dt="2022-04-14T05:37:10.858" v="1630" actId="478"/>
          <ac:cxnSpMkLst>
            <pc:docMk/>
            <pc:sldMk cId="878383808" sldId="2147470067"/>
            <ac:cxnSpMk id="26" creationId="{F6AF7774-B4B9-47A5-B9AD-DC5CE716C430}"/>
          </ac:cxnSpMkLst>
        </pc:cxnChg>
        <pc:cxnChg chg="add del mod">
          <ac:chgData name="Sourav Kamila (iDEAS-AEM)" userId="b317cf7c-f640-4623-b584-de9e67ceb186" providerId="ADAL" clId="{EB43A5E2-4B8B-4E6B-A3BC-9EA61348A716}" dt="2022-04-14T05:37:15.234" v="1632" actId="478"/>
          <ac:cxnSpMkLst>
            <pc:docMk/>
            <pc:sldMk cId="878383808" sldId="2147470067"/>
            <ac:cxnSpMk id="27" creationId="{21EA2D60-B11F-480F-9AC5-7722A9E4ACAA}"/>
          </ac:cxnSpMkLst>
        </pc:cxnChg>
        <pc:cxnChg chg="add del mod">
          <ac:chgData name="Sourav Kamila (iDEAS-AEM)" userId="b317cf7c-f640-4623-b584-de9e67ceb186" providerId="ADAL" clId="{EB43A5E2-4B8B-4E6B-A3BC-9EA61348A716}" dt="2022-04-14T05:36:58.570" v="1624" actId="478"/>
          <ac:cxnSpMkLst>
            <pc:docMk/>
            <pc:sldMk cId="878383808" sldId="2147470067"/>
            <ac:cxnSpMk id="28" creationId="{63B9BE75-E60A-460F-BE41-045DC9A6440D}"/>
          </ac:cxnSpMkLst>
        </pc:cxnChg>
        <pc:cxnChg chg="add del mod">
          <ac:chgData name="Sourav Kamila (iDEAS-AEM)" userId="b317cf7c-f640-4623-b584-de9e67ceb186" providerId="ADAL" clId="{EB43A5E2-4B8B-4E6B-A3BC-9EA61348A716}" dt="2022-04-14T05:37:02.520" v="1626" actId="478"/>
          <ac:cxnSpMkLst>
            <pc:docMk/>
            <pc:sldMk cId="878383808" sldId="2147470067"/>
            <ac:cxnSpMk id="30" creationId="{1043EDC6-1A1F-4388-9073-1AC6C2ADCEFB}"/>
          </ac:cxnSpMkLst>
        </pc:cxnChg>
        <pc:cxnChg chg="add del mod">
          <ac:chgData name="Sourav Kamila (iDEAS-AEM)" userId="b317cf7c-f640-4623-b584-de9e67ceb186" providerId="ADAL" clId="{EB43A5E2-4B8B-4E6B-A3BC-9EA61348A716}" dt="2022-04-14T05:37:08.939" v="1629" actId="478"/>
          <ac:cxnSpMkLst>
            <pc:docMk/>
            <pc:sldMk cId="878383808" sldId="2147470067"/>
            <ac:cxnSpMk id="31" creationId="{15F8F8D0-A40D-48A2-B354-18C3A71EBA9D}"/>
          </ac:cxnSpMkLst>
        </pc:cxnChg>
        <pc:cxnChg chg="add del mod">
          <ac:chgData name="Sourav Kamila (iDEAS-AEM)" userId="b317cf7c-f640-4623-b584-de9e67ceb186" providerId="ADAL" clId="{EB43A5E2-4B8B-4E6B-A3BC-9EA61348A716}" dt="2022-04-14T05:37:13.018" v="1631" actId="478"/>
          <ac:cxnSpMkLst>
            <pc:docMk/>
            <pc:sldMk cId="878383808" sldId="2147470067"/>
            <ac:cxnSpMk id="33" creationId="{2FFF9B45-F3FB-4407-8396-0EF1BE4B0A70}"/>
          </ac:cxnSpMkLst>
        </pc:cxnChg>
        <pc:cxnChg chg="add del mod">
          <ac:chgData name="Sourav Kamila (iDEAS-AEM)" userId="b317cf7c-f640-4623-b584-de9e67ceb186" providerId="ADAL" clId="{EB43A5E2-4B8B-4E6B-A3BC-9EA61348A716}" dt="2022-04-14T05:34:34.828" v="1613" actId="478"/>
          <ac:cxnSpMkLst>
            <pc:docMk/>
            <pc:sldMk cId="878383808" sldId="2147470067"/>
            <ac:cxnSpMk id="34" creationId="{FDF621DF-B12D-43B1-BE40-996D3AB14633}"/>
          </ac:cxnSpMkLst>
        </pc:cxnChg>
        <pc:cxnChg chg="add del mod">
          <ac:chgData name="Sourav Kamila (iDEAS-AEM)" userId="b317cf7c-f640-4623-b584-de9e67ceb186" providerId="ADAL" clId="{EB43A5E2-4B8B-4E6B-A3BC-9EA61348A716}" dt="2022-04-14T05:37:04.575" v="1627" actId="478"/>
          <ac:cxnSpMkLst>
            <pc:docMk/>
            <pc:sldMk cId="878383808" sldId="2147470067"/>
            <ac:cxnSpMk id="40" creationId="{ECBCAF3F-8FD6-48FD-9A70-A43063B1F2F1}"/>
          </ac:cxnSpMkLst>
        </pc:cxnChg>
        <pc:cxnChg chg="add del mod">
          <ac:chgData name="Sourav Kamila (iDEAS-AEM)" userId="b317cf7c-f640-4623-b584-de9e67ceb186" providerId="ADAL" clId="{EB43A5E2-4B8B-4E6B-A3BC-9EA61348A716}" dt="2022-04-14T05:37:00.677" v="1625" actId="478"/>
          <ac:cxnSpMkLst>
            <pc:docMk/>
            <pc:sldMk cId="878383808" sldId="2147470067"/>
            <ac:cxnSpMk id="41" creationId="{095F1AFE-40BC-4E50-8682-2A20CFDB4D9E}"/>
          </ac:cxnSpMkLst>
        </pc:cxnChg>
        <pc:cxnChg chg="add del mod">
          <ac:chgData name="Sourav Kamila (iDEAS-AEM)" userId="b317cf7c-f640-4623-b584-de9e67ceb186" providerId="ADAL" clId="{EB43A5E2-4B8B-4E6B-A3BC-9EA61348A716}" dt="2022-04-14T05:37:06.555" v="1628" actId="478"/>
          <ac:cxnSpMkLst>
            <pc:docMk/>
            <pc:sldMk cId="878383808" sldId="2147470067"/>
            <ac:cxnSpMk id="44" creationId="{21D6980A-3346-4689-95BD-EFCB401BA2EB}"/>
          </ac:cxnSpMkLst>
        </pc:cxnChg>
      </pc:sldChg>
      <pc:sldChg chg="modSp mod">
        <pc:chgData name="Sourav Kamila (iDEAS-AEM)" userId="b317cf7c-f640-4623-b584-de9e67ceb186" providerId="ADAL" clId="{EB43A5E2-4B8B-4E6B-A3BC-9EA61348A716}" dt="2022-04-14T09:29:52.716" v="3242" actId="20577"/>
        <pc:sldMkLst>
          <pc:docMk/>
          <pc:sldMk cId="2221603965" sldId="2147470068"/>
        </pc:sldMkLst>
        <pc:spChg chg="mod">
          <ac:chgData name="Sourav Kamila (iDEAS-AEM)" userId="b317cf7c-f640-4623-b584-de9e67ceb186" providerId="ADAL" clId="{EB43A5E2-4B8B-4E6B-A3BC-9EA61348A716}" dt="2022-04-14T07:16:00.185" v="3031" actId="1076"/>
          <ac:spMkLst>
            <pc:docMk/>
            <pc:sldMk cId="2221603965" sldId="2147470068"/>
            <ac:spMk id="5" creationId="{0BAE5B76-6360-48C1-8553-A59466A98195}"/>
          </ac:spMkLst>
        </pc:spChg>
        <pc:graphicFrameChg chg="mod modGraphic">
          <ac:chgData name="Sourav Kamila (iDEAS-AEM)" userId="b317cf7c-f640-4623-b584-de9e67ceb186" providerId="ADAL" clId="{EB43A5E2-4B8B-4E6B-A3BC-9EA61348A716}" dt="2022-04-14T09:29:52.716" v="3242" actId="20577"/>
          <ac:graphicFrameMkLst>
            <pc:docMk/>
            <pc:sldMk cId="2221603965" sldId="2147470068"/>
            <ac:graphicFrameMk id="6" creationId="{9E74C6DA-6A56-48CB-AB3D-6AC0393E15C0}"/>
          </ac:graphicFrameMkLst>
        </pc:graphicFrameChg>
      </pc:sldChg>
      <pc:sldChg chg="addSp delSp modSp add mod ord">
        <pc:chgData name="Sourav Kamila (iDEAS-AEM)" userId="b317cf7c-f640-4623-b584-de9e67ceb186" providerId="ADAL" clId="{EB43A5E2-4B8B-4E6B-A3BC-9EA61348A716}" dt="2022-04-14T09:24:45.237" v="3201"/>
        <pc:sldMkLst>
          <pc:docMk/>
          <pc:sldMk cId="128667886" sldId="2147470069"/>
        </pc:sldMkLst>
        <pc:spChg chg="mod">
          <ac:chgData name="Sourav Kamila (iDEAS-AEM)" userId="b317cf7c-f640-4623-b584-de9e67ceb186" providerId="ADAL" clId="{EB43A5E2-4B8B-4E6B-A3BC-9EA61348A716}" dt="2022-04-13T12:18:08.815" v="818" actId="255"/>
          <ac:spMkLst>
            <pc:docMk/>
            <pc:sldMk cId="128667886" sldId="2147470069"/>
            <ac:spMk id="2" creationId="{8D3F2D55-5AEE-4ECB-A4BD-C8A183E69E9E}"/>
          </ac:spMkLst>
        </pc:spChg>
        <pc:spChg chg="del">
          <ac:chgData name="Sourav Kamila (iDEAS-AEM)" userId="b317cf7c-f640-4623-b584-de9e67ceb186" providerId="ADAL" clId="{EB43A5E2-4B8B-4E6B-A3BC-9EA61348A716}" dt="2022-04-13T09:13:47.699" v="97" actId="478"/>
          <ac:spMkLst>
            <pc:docMk/>
            <pc:sldMk cId="128667886" sldId="2147470069"/>
            <ac:spMk id="3" creationId="{00000000-0000-0000-0000-000000000000}"/>
          </ac:spMkLst>
        </pc:spChg>
        <pc:spChg chg="add mod">
          <ac:chgData name="Sourav Kamila (iDEAS-AEM)" userId="b317cf7c-f640-4623-b584-de9e67ceb186" providerId="ADAL" clId="{EB43A5E2-4B8B-4E6B-A3BC-9EA61348A716}" dt="2022-04-14T09:23:28.865" v="3199" actId="20577"/>
          <ac:spMkLst>
            <pc:docMk/>
            <pc:sldMk cId="128667886" sldId="2147470069"/>
            <ac:spMk id="5" creationId="{ED6CEC7E-D997-4790-9094-9877E0FD1638}"/>
          </ac:spMkLst>
        </pc:spChg>
        <pc:spChg chg="add mod">
          <ac:chgData name="Sourav Kamila (iDEAS-AEM)" userId="b317cf7c-f640-4623-b584-de9e67ceb186" providerId="ADAL" clId="{EB43A5E2-4B8B-4E6B-A3BC-9EA61348A716}" dt="2022-04-13T12:17:01.402" v="811" actId="1038"/>
          <ac:spMkLst>
            <pc:docMk/>
            <pc:sldMk cId="128667886" sldId="2147470069"/>
            <ac:spMk id="9" creationId="{5E1F6B90-E774-4368-8D1E-EDC0E95954B7}"/>
          </ac:spMkLst>
        </pc:spChg>
        <pc:spChg chg="mod">
          <ac:chgData name="Sourav Kamila (iDEAS-AEM)" userId="b317cf7c-f640-4623-b584-de9e67ceb186" providerId="ADAL" clId="{EB43A5E2-4B8B-4E6B-A3BC-9EA61348A716}" dt="2022-04-13T12:17:07.119" v="812" actId="14100"/>
          <ac:spMkLst>
            <pc:docMk/>
            <pc:sldMk cId="128667886" sldId="2147470069"/>
            <ac:spMk id="13" creationId="{00000000-0000-0000-0000-000000000000}"/>
          </ac:spMkLst>
        </pc:spChg>
        <pc:spChg chg="mod">
          <ac:chgData name="Sourav Kamila (iDEAS-AEM)" userId="b317cf7c-f640-4623-b584-de9e67ceb186" providerId="ADAL" clId="{EB43A5E2-4B8B-4E6B-A3BC-9EA61348A716}" dt="2022-04-13T12:16:36.085" v="806" actId="1076"/>
          <ac:spMkLst>
            <pc:docMk/>
            <pc:sldMk cId="128667886" sldId="2147470069"/>
            <ac:spMk id="14" creationId="{00000000-0000-0000-0000-000000000000}"/>
          </ac:spMkLst>
        </pc:spChg>
        <pc:spChg chg="del">
          <ac:chgData name="Sourav Kamila (iDEAS-AEM)" userId="b317cf7c-f640-4623-b584-de9e67ceb186" providerId="ADAL" clId="{EB43A5E2-4B8B-4E6B-A3BC-9EA61348A716}" dt="2022-04-13T09:13:50.511" v="98" actId="478"/>
          <ac:spMkLst>
            <pc:docMk/>
            <pc:sldMk cId="128667886" sldId="2147470069"/>
            <ac:spMk id="18" creationId="{00000000-0000-0000-0000-000000000000}"/>
          </ac:spMkLst>
        </pc:spChg>
        <pc:spChg chg="mod">
          <ac:chgData name="Sourav Kamila (iDEAS-AEM)" userId="b317cf7c-f640-4623-b584-de9e67ceb186" providerId="ADAL" clId="{EB43A5E2-4B8B-4E6B-A3BC-9EA61348A716}" dt="2022-04-14T06:39:28.644" v="2842" actId="1076"/>
          <ac:spMkLst>
            <pc:docMk/>
            <pc:sldMk cId="128667886" sldId="2147470069"/>
            <ac:spMk id="29" creationId="{DAD1EE9C-7799-4CE2-AEEC-992F3DF2A384}"/>
          </ac:spMkLst>
        </pc:spChg>
      </pc:sldChg>
      <pc:sldChg chg="addSp modSp add mod">
        <pc:chgData name="Sourav Kamila (iDEAS-AEM)" userId="b317cf7c-f640-4623-b584-de9e67ceb186" providerId="ADAL" clId="{EB43A5E2-4B8B-4E6B-A3BC-9EA61348A716}" dt="2022-04-20T10:23:12.950" v="4156" actId="2165"/>
        <pc:sldMkLst>
          <pc:docMk/>
          <pc:sldMk cId="2222954862" sldId="2147470070"/>
        </pc:sldMkLst>
        <pc:spChg chg="mod">
          <ac:chgData name="Sourav Kamila (iDEAS-AEM)" userId="b317cf7c-f640-4623-b584-de9e67ceb186" providerId="ADAL" clId="{EB43A5E2-4B8B-4E6B-A3BC-9EA61348A716}" dt="2022-04-13T12:07:58.875" v="744" actId="1076"/>
          <ac:spMkLst>
            <pc:docMk/>
            <pc:sldMk cId="2222954862" sldId="2147470070"/>
            <ac:spMk id="5" creationId="{390AC94B-A2A7-48DC-9556-F0AE4714BD46}"/>
          </ac:spMkLst>
        </pc:spChg>
        <pc:spChg chg="mod">
          <ac:chgData name="Sourav Kamila (iDEAS-AEM)" userId="b317cf7c-f640-4623-b584-de9e67ceb186" providerId="ADAL" clId="{EB43A5E2-4B8B-4E6B-A3BC-9EA61348A716}" dt="2022-04-13T12:08:02.360" v="745" actId="1036"/>
          <ac:spMkLst>
            <pc:docMk/>
            <pc:sldMk cId="2222954862" sldId="2147470070"/>
            <ac:spMk id="7" creationId="{725CAB7C-47DA-46E2-88E4-501355C1879A}"/>
          </ac:spMkLst>
        </pc:spChg>
        <pc:graphicFrameChg chg="add mod modGraphic">
          <ac:chgData name="Sourav Kamila (iDEAS-AEM)" userId="b317cf7c-f640-4623-b584-de9e67ceb186" providerId="ADAL" clId="{EB43A5E2-4B8B-4E6B-A3BC-9EA61348A716}" dt="2022-04-20T10:23:12.950" v="4156" actId="2165"/>
          <ac:graphicFrameMkLst>
            <pc:docMk/>
            <pc:sldMk cId="2222954862" sldId="2147470070"/>
            <ac:graphicFrameMk id="2" creationId="{46DDCD3D-B58B-4957-B679-A3A863C3532A}"/>
          </ac:graphicFrameMkLst>
        </pc:graphicFrameChg>
      </pc:sldChg>
      <pc:sldChg chg="addSp delSp modSp add mod">
        <pc:chgData name="Sourav Kamila (iDEAS-AEM)" userId="b317cf7c-f640-4623-b584-de9e67ceb186" providerId="ADAL" clId="{EB43A5E2-4B8B-4E6B-A3BC-9EA61348A716}" dt="2022-04-20T10:24:14.887" v="4171" actId="20577"/>
        <pc:sldMkLst>
          <pc:docMk/>
          <pc:sldMk cId="1329687755" sldId="2147470071"/>
        </pc:sldMkLst>
        <pc:spChg chg="mod">
          <ac:chgData name="Sourav Kamila (iDEAS-AEM)" userId="b317cf7c-f640-4623-b584-de9e67ceb186" providerId="ADAL" clId="{EB43A5E2-4B8B-4E6B-A3BC-9EA61348A716}" dt="2022-04-20T10:24:14.887" v="4171" actId="20577"/>
          <ac:spMkLst>
            <pc:docMk/>
            <pc:sldMk cId="1329687755" sldId="2147470071"/>
            <ac:spMk id="5" creationId="{473568C1-9BA1-456C-AFC0-F212088AF860}"/>
          </ac:spMkLst>
        </pc:spChg>
        <pc:spChg chg="del mod">
          <ac:chgData name="Sourav Kamila (iDEAS-AEM)" userId="b317cf7c-f640-4623-b584-de9e67ceb186" providerId="ADAL" clId="{EB43A5E2-4B8B-4E6B-A3BC-9EA61348A716}" dt="2022-04-14T09:14:05.171" v="3120"/>
          <ac:spMkLst>
            <pc:docMk/>
            <pc:sldMk cId="1329687755" sldId="2147470071"/>
            <ac:spMk id="6" creationId="{491FCA01-7D5F-454F-B32D-CC337D8E5B80}"/>
          </ac:spMkLst>
        </pc:spChg>
        <pc:graphicFrameChg chg="add mod modGraphic">
          <ac:chgData name="Sourav Kamila (iDEAS-AEM)" userId="b317cf7c-f640-4623-b584-de9e67ceb186" providerId="ADAL" clId="{EB43A5E2-4B8B-4E6B-A3BC-9EA61348A716}" dt="2022-04-14T09:38:46.001" v="3308" actId="20577"/>
          <ac:graphicFrameMkLst>
            <pc:docMk/>
            <pc:sldMk cId="1329687755" sldId="2147470071"/>
            <ac:graphicFrameMk id="2" creationId="{993E3EAE-50E9-4FEE-A465-198D934AA800}"/>
          </ac:graphicFrameMkLst>
        </pc:graphicFrameChg>
        <pc:graphicFrameChg chg="mod modGraphic">
          <ac:chgData name="Sourav Kamila (iDEAS-AEM)" userId="b317cf7c-f640-4623-b584-de9e67ceb186" providerId="ADAL" clId="{EB43A5E2-4B8B-4E6B-A3BC-9EA61348A716}" dt="2022-04-20T10:24:09.854" v="4170" actId="20577"/>
          <ac:graphicFrameMkLst>
            <pc:docMk/>
            <pc:sldMk cId="1329687755" sldId="2147470071"/>
            <ac:graphicFrameMk id="3" creationId="{A44F8335-D755-4CF6-9E86-CD07718052A6}"/>
          </ac:graphicFrameMkLst>
        </pc:graphicFrameChg>
      </pc:sldChg>
      <pc:sldChg chg="addSp delSp modSp add mod">
        <pc:chgData name="Sourav Kamila (iDEAS-AEM)" userId="b317cf7c-f640-4623-b584-de9e67ceb186" providerId="ADAL" clId="{EB43A5E2-4B8B-4E6B-A3BC-9EA61348A716}" dt="2022-04-14T07:20:45.823" v="3081" actId="14100"/>
        <pc:sldMkLst>
          <pc:docMk/>
          <pc:sldMk cId="3746674881" sldId="2147470072"/>
        </pc:sldMkLst>
        <pc:spChg chg="add del mod">
          <ac:chgData name="Sourav Kamila (iDEAS-AEM)" userId="b317cf7c-f640-4623-b584-de9e67ceb186" providerId="ADAL" clId="{EB43A5E2-4B8B-4E6B-A3BC-9EA61348A716}" dt="2022-04-14T05:58:49.021" v="1806" actId="478"/>
          <ac:spMkLst>
            <pc:docMk/>
            <pc:sldMk cId="3746674881" sldId="2147470072"/>
            <ac:spMk id="3" creationId="{877C0DEF-90DC-4ED9-BD25-DEB943086D67}"/>
          </ac:spMkLst>
        </pc:spChg>
        <pc:spChg chg="add mod">
          <ac:chgData name="Sourav Kamila (iDEAS-AEM)" userId="b317cf7c-f640-4623-b584-de9e67ceb186" providerId="ADAL" clId="{EB43A5E2-4B8B-4E6B-A3BC-9EA61348A716}" dt="2022-04-14T05:59:17.677" v="1815" actId="1076"/>
          <ac:spMkLst>
            <pc:docMk/>
            <pc:sldMk cId="3746674881" sldId="2147470072"/>
            <ac:spMk id="4" creationId="{3B66EAC6-8660-46AF-8FDC-563CAB2C466B}"/>
          </ac:spMkLst>
        </pc:spChg>
        <pc:spChg chg="mod">
          <ac:chgData name="Sourav Kamila (iDEAS-AEM)" userId="b317cf7c-f640-4623-b584-de9e67ceb186" providerId="ADAL" clId="{EB43A5E2-4B8B-4E6B-A3BC-9EA61348A716}" dt="2022-04-14T05:59:28.061" v="1818" actId="1076"/>
          <ac:spMkLst>
            <pc:docMk/>
            <pc:sldMk cId="3746674881" sldId="2147470072"/>
            <ac:spMk id="5" creationId="{473568C1-9BA1-456C-AFC0-F212088AF860}"/>
          </ac:spMkLst>
        </pc:spChg>
        <pc:spChg chg="del">
          <ac:chgData name="Sourav Kamila (iDEAS-AEM)" userId="b317cf7c-f640-4623-b584-de9e67ceb186" providerId="ADAL" clId="{EB43A5E2-4B8B-4E6B-A3BC-9EA61348A716}" dt="2022-04-14T05:58:51.560" v="1807" actId="478"/>
          <ac:spMkLst>
            <pc:docMk/>
            <pc:sldMk cId="3746674881" sldId="2147470072"/>
            <ac:spMk id="6" creationId="{491FCA01-7D5F-454F-B32D-CC337D8E5B80}"/>
          </ac:spMkLst>
        </pc:spChg>
        <pc:spChg chg="add del mod">
          <ac:chgData name="Sourav Kamila (iDEAS-AEM)" userId="b317cf7c-f640-4623-b584-de9e67ceb186" providerId="ADAL" clId="{EB43A5E2-4B8B-4E6B-A3BC-9EA61348A716}" dt="2022-04-14T05:58:46.354" v="1805" actId="478"/>
          <ac:spMkLst>
            <pc:docMk/>
            <pc:sldMk cId="3746674881" sldId="2147470072"/>
            <ac:spMk id="7" creationId="{B6C72FA0-D904-41A3-A3E4-E67909B2DF82}"/>
          </ac:spMkLst>
        </pc:spChg>
        <pc:spChg chg="add del mod">
          <ac:chgData name="Sourav Kamila (iDEAS-AEM)" userId="b317cf7c-f640-4623-b584-de9e67ceb186" providerId="ADAL" clId="{EB43A5E2-4B8B-4E6B-A3BC-9EA61348A716}" dt="2022-04-14T05:59:01.520" v="1810" actId="478"/>
          <ac:spMkLst>
            <pc:docMk/>
            <pc:sldMk cId="3746674881" sldId="2147470072"/>
            <ac:spMk id="8" creationId="{13A856AB-DF9F-4EBC-87ED-786DF215EFAE}"/>
          </ac:spMkLst>
        </pc:spChg>
        <pc:spChg chg="add del mod">
          <ac:chgData name="Sourav Kamila (iDEAS-AEM)" userId="b317cf7c-f640-4623-b584-de9e67ceb186" providerId="ADAL" clId="{EB43A5E2-4B8B-4E6B-A3BC-9EA61348A716}" dt="2022-04-14T05:58:59.322" v="1809" actId="478"/>
          <ac:spMkLst>
            <pc:docMk/>
            <pc:sldMk cId="3746674881" sldId="2147470072"/>
            <ac:spMk id="9" creationId="{5443191A-E138-4488-A1DA-DB93BB44AAC7}"/>
          </ac:spMkLst>
        </pc:spChg>
        <pc:spChg chg="add del mod">
          <ac:chgData name="Sourav Kamila (iDEAS-AEM)" userId="b317cf7c-f640-4623-b584-de9e67ceb186" providerId="ADAL" clId="{EB43A5E2-4B8B-4E6B-A3BC-9EA61348A716}" dt="2022-04-14T05:58:57.597" v="1808" actId="478"/>
          <ac:spMkLst>
            <pc:docMk/>
            <pc:sldMk cId="3746674881" sldId="2147470072"/>
            <ac:spMk id="10" creationId="{0E87A7E8-B184-4E63-9EF5-EF245083ACD9}"/>
          </ac:spMkLst>
        </pc:spChg>
        <pc:spChg chg="add del mod">
          <ac:chgData name="Sourav Kamila (iDEAS-AEM)" userId="b317cf7c-f640-4623-b584-de9e67ceb186" providerId="ADAL" clId="{EB43A5E2-4B8B-4E6B-A3BC-9EA61348A716}" dt="2022-04-14T05:58:57.597" v="1808" actId="478"/>
          <ac:spMkLst>
            <pc:docMk/>
            <pc:sldMk cId="3746674881" sldId="2147470072"/>
            <ac:spMk id="11" creationId="{50166DEB-BC31-417F-B133-A17248719C05}"/>
          </ac:spMkLst>
        </pc:spChg>
        <pc:spChg chg="add del mod">
          <ac:chgData name="Sourav Kamila (iDEAS-AEM)" userId="b317cf7c-f640-4623-b584-de9e67ceb186" providerId="ADAL" clId="{EB43A5E2-4B8B-4E6B-A3BC-9EA61348A716}" dt="2022-04-14T05:58:57.597" v="1808" actId="478"/>
          <ac:spMkLst>
            <pc:docMk/>
            <pc:sldMk cId="3746674881" sldId="2147470072"/>
            <ac:spMk id="12" creationId="{E541A3EB-3075-4FDF-AAA9-DBC8E81EDBBB}"/>
          </ac:spMkLst>
        </pc:spChg>
        <pc:spChg chg="add del mod">
          <ac:chgData name="Sourav Kamila (iDEAS-AEM)" userId="b317cf7c-f640-4623-b584-de9e67ceb186" providerId="ADAL" clId="{EB43A5E2-4B8B-4E6B-A3BC-9EA61348A716}" dt="2022-04-14T05:59:34.254" v="1820" actId="478"/>
          <ac:spMkLst>
            <pc:docMk/>
            <pc:sldMk cId="3746674881" sldId="2147470072"/>
            <ac:spMk id="13" creationId="{0D675913-CCFE-407B-BE94-BD306B0E01C1}"/>
          </ac:spMkLst>
        </pc:spChg>
        <pc:spChg chg="add del mod">
          <ac:chgData name="Sourav Kamila (iDEAS-AEM)" userId="b317cf7c-f640-4623-b584-de9e67ceb186" providerId="ADAL" clId="{EB43A5E2-4B8B-4E6B-A3BC-9EA61348A716}" dt="2022-04-14T05:58:57.597" v="1808" actId="478"/>
          <ac:spMkLst>
            <pc:docMk/>
            <pc:sldMk cId="3746674881" sldId="2147470072"/>
            <ac:spMk id="14" creationId="{8034DB83-9D2A-4FF8-964E-492A84DC9E1D}"/>
          </ac:spMkLst>
        </pc:spChg>
        <pc:spChg chg="add del mod">
          <ac:chgData name="Sourav Kamila (iDEAS-AEM)" userId="b317cf7c-f640-4623-b584-de9e67ceb186" providerId="ADAL" clId="{EB43A5E2-4B8B-4E6B-A3BC-9EA61348A716}" dt="2022-04-14T05:59:36.902" v="1821" actId="478"/>
          <ac:spMkLst>
            <pc:docMk/>
            <pc:sldMk cId="3746674881" sldId="2147470072"/>
            <ac:spMk id="15" creationId="{077ED761-D169-486A-8E84-295B28E50E77}"/>
          </ac:spMkLst>
        </pc:spChg>
        <pc:spChg chg="add del mod">
          <ac:chgData name="Sourav Kamila (iDEAS-AEM)" userId="b317cf7c-f640-4623-b584-de9e67ceb186" providerId="ADAL" clId="{EB43A5E2-4B8B-4E6B-A3BC-9EA61348A716}" dt="2022-04-14T05:58:57.597" v="1808" actId="478"/>
          <ac:spMkLst>
            <pc:docMk/>
            <pc:sldMk cId="3746674881" sldId="2147470072"/>
            <ac:spMk id="16" creationId="{851A2A71-22CA-4189-A913-9AE375697C9E}"/>
          </ac:spMkLst>
        </pc:spChg>
        <pc:spChg chg="add del mod">
          <ac:chgData name="Sourav Kamila (iDEAS-AEM)" userId="b317cf7c-f640-4623-b584-de9e67ceb186" providerId="ADAL" clId="{EB43A5E2-4B8B-4E6B-A3BC-9EA61348A716}" dt="2022-04-14T05:59:39.292" v="1822" actId="478"/>
          <ac:spMkLst>
            <pc:docMk/>
            <pc:sldMk cId="3746674881" sldId="2147470072"/>
            <ac:spMk id="17" creationId="{5530F6E4-9A16-41D9-AC76-4DDB33AEE2A7}"/>
          </ac:spMkLst>
        </pc:spChg>
        <pc:spChg chg="add mod">
          <ac:chgData name="Sourav Kamila (iDEAS-AEM)" userId="b317cf7c-f640-4623-b584-de9e67ceb186" providerId="ADAL" clId="{EB43A5E2-4B8B-4E6B-A3BC-9EA61348A716}" dt="2022-04-14T06:12:13.625" v="2158" actId="14100"/>
          <ac:spMkLst>
            <pc:docMk/>
            <pc:sldMk cId="3746674881" sldId="2147470072"/>
            <ac:spMk id="18" creationId="{A404E42C-983D-42FE-A993-40B804B7BE2C}"/>
          </ac:spMkLst>
        </pc:spChg>
        <pc:spChg chg="add mod">
          <ac:chgData name="Sourav Kamila (iDEAS-AEM)" userId="b317cf7c-f640-4623-b584-de9e67ceb186" providerId="ADAL" clId="{EB43A5E2-4B8B-4E6B-A3BC-9EA61348A716}" dt="2022-04-14T06:12:10.406" v="2157" actId="1076"/>
          <ac:spMkLst>
            <pc:docMk/>
            <pc:sldMk cId="3746674881" sldId="2147470072"/>
            <ac:spMk id="19" creationId="{0741A365-7F06-44EB-AF18-80FDDE5072F6}"/>
          </ac:spMkLst>
        </pc:spChg>
        <pc:spChg chg="add del mod">
          <ac:chgData name="Sourav Kamila (iDEAS-AEM)" userId="b317cf7c-f640-4623-b584-de9e67ceb186" providerId="ADAL" clId="{EB43A5E2-4B8B-4E6B-A3BC-9EA61348A716}" dt="2022-04-14T06:00:15.041" v="1832" actId="478"/>
          <ac:spMkLst>
            <pc:docMk/>
            <pc:sldMk cId="3746674881" sldId="2147470072"/>
            <ac:spMk id="20" creationId="{A8CF4A1B-A3A1-47B5-B04D-557E9FB1A7F5}"/>
          </ac:spMkLst>
        </pc:spChg>
        <pc:spChg chg="add del mod">
          <ac:chgData name="Sourav Kamila (iDEAS-AEM)" userId="b317cf7c-f640-4623-b584-de9e67ceb186" providerId="ADAL" clId="{EB43A5E2-4B8B-4E6B-A3BC-9EA61348A716}" dt="2022-04-14T06:00:12.238" v="1831" actId="478"/>
          <ac:spMkLst>
            <pc:docMk/>
            <pc:sldMk cId="3746674881" sldId="2147470072"/>
            <ac:spMk id="21" creationId="{E96A7E27-7871-47BF-B43E-02F9B9A9CBD8}"/>
          </ac:spMkLst>
        </pc:spChg>
        <pc:spChg chg="add del mod">
          <ac:chgData name="Sourav Kamila (iDEAS-AEM)" userId="b317cf7c-f640-4623-b584-de9e67ceb186" providerId="ADAL" clId="{EB43A5E2-4B8B-4E6B-A3BC-9EA61348A716}" dt="2022-04-14T06:00:07.693" v="1830" actId="478"/>
          <ac:spMkLst>
            <pc:docMk/>
            <pc:sldMk cId="3746674881" sldId="2147470072"/>
            <ac:spMk id="23" creationId="{110B2150-B6E4-4302-B961-7E816C4D27C2}"/>
          </ac:spMkLst>
        </pc:spChg>
        <pc:spChg chg="add del mod">
          <ac:chgData name="Sourav Kamila (iDEAS-AEM)" userId="b317cf7c-f640-4623-b584-de9e67ceb186" providerId="ADAL" clId="{EB43A5E2-4B8B-4E6B-A3BC-9EA61348A716}" dt="2022-04-14T05:59:03.740" v="1811" actId="478"/>
          <ac:spMkLst>
            <pc:docMk/>
            <pc:sldMk cId="3746674881" sldId="2147470072"/>
            <ac:spMk id="26" creationId="{834214F5-EEB9-4B85-B3BC-3B1920430350}"/>
          </ac:spMkLst>
        </pc:spChg>
        <pc:spChg chg="add del mod">
          <ac:chgData name="Sourav Kamila (iDEAS-AEM)" userId="b317cf7c-f640-4623-b584-de9e67ceb186" providerId="ADAL" clId="{EB43A5E2-4B8B-4E6B-A3BC-9EA61348A716}" dt="2022-04-14T05:59:05.905" v="1812" actId="478"/>
          <ac:spMkLst>
            <pc:docMk/>
            <pc:sldMk cId="3746674881" sldId="2147470072"/>
            <ac:spMk id="27" creationId="{44A4F4F6-4B1E-46C1-84DF-E08C1F4B5E26}"/>
          </ac:spMkLst>
        </pc:spChg>
        <pc:spChg chg="add del mod">
          <ac:chgData name="Sourav Kamila (iDEAS-AEM)" userId="b317cf7c-f640-4623-b584-de9e67ceb186" providerId="ADAL" clId="{EB43A5E2-4B8B-4E6B-A3BC-9EA61348A716}" dt="2022-04-14T05:59:07.610" v="1813" actId="478"/>
          <ac:spMkLst>
            <pc:docMk/>
            <pc:sldMk cId="3746674881" sldId="2147470072"/>
            <ac:spMk id="28" creationId="{84B374E4-0C79-4E2A-9114-621650CB5178}"/>
          </ac:spMkLst>
        </pc:spChg>
        <pc:spChg chg="add del mod">
          <ac:chgData name="Sourav Kamila (iDEAS-AEM)" userId="b317cf7c-f640-4623-b584-de9e67ceb186" providerId="ADAL" clId="{EB43A5E2-4B8B-4E6B-A3BC-9EA61348A716}" dt="2022-04-14T05:59:09.417" v="1814" actId="478"/>
          <ac:spMkLst>
            <pc:docMk/>
            <pc:sldMk cId="3746674881" sldId="2147470072"/>
            <ac:spMk id="29" creationId="{12BB466C-DE4B-41E4-94EA-FAE531422112}"/>
          </ac:spMkLst>
        </pc:spChg>
        <pc:spChg chg="add del mod">
          <ac:chgData name="Sourav Kamila (iDEAS-AEM)" userId="b317cf7c-f640-4623-b584-de9e67ceb186" providerId="ADAL" clId="{EB43A5E2-4B8B-4E6B-A3BC-9EA61348A716}" dt="2022-04-14T06:00:25.553" v="1835" actId="478"/>
          <ac:spMkLst>
            <pc:docMk/>
            <pc:sldMk cId="3746674881" sldId="2147470072"/>
            <ac:spMk id="32" creationId="{9E12EF16-7FC7-4AF5-B20E-51617FD18D67}"/>
          </ac:spMkLst>
        </pc:spChg>
        <pc:spChg chg="add mod">
          <ac:chgData name="Sourav Kamila (iDEAS-AEM)" userId="b317cf7c-f640-4623-b584-de9e67ceb186" providerId="ADAL" clId="{EB43A5E2-4B8B-4E6B-A3BC-9EA61348A716}" dt="2022-04-14T06:10:02.568" v="2056" actId="20577"/>
          <ac:spMkLst>
            <pc:docMk/>
            <pc:sldMk cId="3746674881" sldId="2147470072"/>
            <ac:spMk id="35" creationId="{A0A58672-8943-4DCD-83FD-0F7180817924}"/>
          </ac:spMkLst>
        </pc:spChg>
        <pc:spChg chg="add del mod">
          <ac:chgData name="Sourav Kamila (iDEAS-AEM)" userId="b317cf7c-f640-4623-b584-de9e67ceb186" providerId="ADAL" clId="{EB43A5E2-4B8B-4E6B-A3BC-9EA61348A716}" dt="2022-04-14T06:10:35.344" v="2081" actId="20577"/>
          <ac:spMkLst>
            <pc:docMk/>
            <pc:sldMk cId="3746674881" sldId="2147470072"/>
            <ac:spMk id="37" creationId="{F558978F-EF95-4072-B902-FEBDD7A23EE7}"/>
          </ac:spMkLst>
        </pc:spChg>
        <pc:spChg chg="add del mod">
          <ac:chgData name="Sourav Kamila (iDEAS-AEM)" userId="b317cf7c-f640-4623-b584-de9e67ceb186" providerId="ADAL" clId="{EB43A5E2-4B8B-4E6B-A3BC-9EA61348A716}" dt="2022-04-14T06:12:33.884" v="2159" actId="6549"/>
          <ac:spMkLst>
            <pc:docMk/>
            <pc:sldMk cId="3746674881" sldId="2147470072"/>
            <ac:spMk id="39" creationId="{CF8F55E7-A98F-4DFB-8A4C-5768FF226D0E}"/>
          </ac:spMkLst>
        </pc:spChg>
        <pc:spChg chg="add del mod">
          <ac:chgData name="Sourav Kamila (iDEAS-AEM)" userId="b317cf7c-f640-4623-b584-de9e67ceb186" providerId="ADAL" clId="{EB43A5E2-4B8B-4E6B-A3BC-9EA61348A716}" dt="2022-04-14T06:12:37.490" v="2160" actId="6549"/>
          <ac:spMkLst>
            <pc:docMk/>
            <pc:sldMk cId="3746674881" sldId="2147470072"/>
            <ac:spMk id="41" creationId="{1837A22D-03FC-4EF9-A09D-1D342DA4802E}"/>
          </ac:spMkLst>
        </pc:spChg>
        <pc:spChg chg="add del mod">
          <ac:chgData name="Sourav Kamila (iDEAS-AEM)" userId="b317cf7c-f640-4623-b584-de9e67ceb186" providerId="ADAL" clId="{EB43A5E2-4B8B-4E6B-A3BC-9EA61348A716}" dt="2022-04-14T06:00:35.337" v="1839" actId="478"/>
          <ac:spMkLst>
            <pc:docMk/>
            <pc:sldMk cId="3746674881" sldId="2147470072"/>
            <ac:spMk id="46" creationId="{CCD650D1-F73F-4BDC-AEBC-F10CD6BECBC9}"/>
          </ac:spMkLst>
        </pc:spChg>
        <pc:spChg chg="add del mod">
          <ac:chgData name="Sourav Kamila (iDEAS-AEM)" userId="b317cf7c-f640-4623-b584-de9e67ceb186" providerId="ADAL" clId="{EB43A5E2-4B8B-4E6B-A3BC-9EA61348A716}" dt="2022-04-14T06:00:40.554" v="1841" actId="478"/>
          <ac:spMkLst>
            <pc:docMk/>
            <pc:sldMk cId="3746674881" sldId="2147470072"/>
            <ac:spMk id="48" creationId="{89A157BB-09DE-4C3A-8D25-70A709AEE03F}"/>
          </ac:spMkLst>
        </pc:spChg>
        <pc:spChg chg="add del mod">
          <ac:chgData name="Sourav Kamila (iDEAS-AEM)" userId="b317cf7c-f640-4623-b584-de9e67ceb186" providerId="ADAL" clId="{EB43A5E2-4B8B-4E6B-A3BC-9EA61348A716}" dt="2022-04-14T06:00:45.224" v="1843" actId="478"/>
          <ac:spMkLst>
            <pc:docMk/>
            <pc:sldMk cId="3746674881" sldId="2147470072"/>
            <ac:spMk id="50" creationId="{EFA20A0D-1423-43AF-96D1-647D6234F5C6}"/>
          </ac:spMkLst>
        </pc:spChg>
        <pc:spChg chg="add del mod">
          <ac:chgData name="Sourav Kamila (iDEAS-AEM)" userId="b317cf7c-f640-4623-b584-de9e67ceb186" providerId="ADAL" clId="{EB43A5E2-4B8B-4E6B-A3BC-9EA61348A716}" dt="2022-04-14T06:01:28.181" v="1874" actId="478"/>
          <ac:spMkLst>
            <pc:docMk/>
            <pc:sldMk cId="3746674881" sldId="2147470072"/>
            <ac:spMk id="55" creationId="{6B029ABB-13E6-4411-8961-C350B31CF2BE}"/>
          </ac:spMkLst>
        </pc:spChg>
        <pc:spChg chg="add del mod">
          <ac:chgData name="Sourav Kamila (iDEAS-AEM)" userId="b317cf7c-f640-4623-b584-de9e67ceb186" providerId="ADAL" clId="{EB43A5E2-4B8B-4E6B-A3BC-9EA61348A716}" dt="2022-04-14T06:02:06.407" v="1887" actId="478"/>
          <ac:spMkLst>
            <pc:docMk/>
            <pc:sldMk cId="3746674881" sldId="2147470072"/>
            <ac:spMk id="57" creationId="{E5596E41-B994-43CB-8B93-C7C167CF7412}"/>
          </ac:spMkLst>
        </pc:spChg>
        <pc:spChg chg="add del mod">
          <ac:chgData name="Sourav Kamila (iDEAS-AEM)" userId="b317cf7c-f640-4623-b584-de9e67ceb186" providerId="ADAL" clId="{EB43A5E2-4B8B-4E6B-A3BC-9EA61348A716}" dt="2022-04-14T06:02:03.583" v="1886" actId="478"/>
          <ac:spMkLst>
            <pc:docMk/>
            <pc:sldMk cId="3746674881" sldId="2147470072"/>
            <ac:spMk id="61" creationId="{7EF098FD-A23D-47DF-8346-5A177377DC05}"/>
          </ac:spMkLst>
        </pc:spChg>
        <pc:spChg chg="add del mod">
          <ac:chgData name="Sourav Kamila (iDEAS-AEM)" userId="b317cf7c-f640-4623-b584-de9e67ceb186" providerId="ADAL" clId="{EB43A5E2-4B8B-4E6B-A3BC-9EA61348A716}" dt="2022-04-14T06:01:55.194" v="1885" actId="478"/>
          <ac:spMkLst>
            <pc:docMk/>
            <pc:sldMk cId="3746674881" sldId="2147470072"/>
            <ac:spMk id="63" creationId="{1A92AF84-1920-4C52-987B-7334A63DF2F2}"/>
          </ac:spMkLst>
        </pc:spChg>
        <pc:spChg chg="add del mod">
          <ac:chgData name="Sourav Kamila (iDEAS-AEM)" userId="b317cf7c-f640-4623-b584-de9e67ceb186" providerId="ADAL" clId="{EB43A5E2-4B8B-4E6B-A3BC-9EA61348A716}" dt="2022-04-14T05:59:50.366" v="1823" actId="478"/>
          <ac:spMkLst>
            <pc:docMk/>
            <pc:sldMk cId="3746674881" sldId="2147470072"/>
            <ac:spMk id="68" creationId="{C35702A3-4056-469F-9934-3A8F5BA0F22B}"/>
          </ac:spMkLst>
        </pc:spChg>
        <pc:spChg chg="add del mod">
          <ac:chgData name="Sourav Kamila (iDEAS-AEM)" userId="b317cf7c-f640-4623-b584-de9e67ceb186" providerId="ADAL" clId="{EB43A5E2-4B8B-4E6B-A3BC-9EA61348A716}" dt="2022-04-14T05:59:52.179" v="1824" actId="478"/>
          <ac:spMkLst>
            <pc:docMk/>
            <pc:sldMk cId="3746674881" sldId="2147470072"/>
            <ac:spMk id="69" creationId="{BAE1F6BC-9B9C-4E02-A00F-D0CCED9967EC}"/>
          </ac:spMkLst>
        </pc:spChg>
        <pc:spChg chg="add del mod">
          <ac:chgData name="Sourav Kamila (iDEAS-AEM)" userId="b317cf7c-f640-4623-b584-de9e67ceb186" providerId="ADAL" clId="{EB43A5E2-4B8B-4E6B-A3BC-9EA61348A716}" dt="2022-04-14T05:59:58.657" v="1827" actId="478"/>
          <ac:spMkLst>
            <pc:docMk/>
            <pc:sldMk cId="3746674881" sldId="2147470072"/>
            <ac:spMk id="71" creationId="{B6E89210-D189-4C3A-9FE4-64AAC78AF2DD}"/>
          </ac:spMkLst>
        </pc:spChg>
        <pc:spChg chg="add del mod">
          <ac:chgData name="Sourav Kamila (iDEAS-AEM)" userId="b317cf7c-f640-4623-b584-de9e67ceb186" providerId="ADAL" clId="{EB43A5E2-4B8B-4E6B-A3BC-9EA61348A716}" dt="2022-04-14T06:00:00.196" v="1828" actId="478"/>
          <ac:spMkLst>
            <pc:docMk/>
            <pc:sldMk cId="3746674881" sldId="2147470072"/>
            <ac:spMk id="72" creationId="{33D904E7-CCE1-4BF8-AF05-A5D0EC76D4C9}"/>
          </ac:spMkLst>
        </pc:spChg>
        <pc:spChg chg="add del mod">
          <ac:chgData name="Sourav Kamila (iDEAS-AEM)" userId="b317cf7c-f640-4623-b584-de9e67ceb186" providerId="ADAL" clId="{EB43A5E2-4B8B-4E6B-A3BC-9EA61348A716}" dt="2022-04-14T05:59:55.071" v="1825" actId="478"/>
          <ac:spMkLst>
            <pc:docMk/>
            <pc:sldMk cId="3746674881" sldId="2147470072"/>
            <ac:spMk id="73" creationId="{F80E59B3-B18D-4118-AFE6-53DE60DB126B}"/>
          </ac:spMkLst>
        </pc:spChg>
        <pc:spChg chg="add del mod">
          <ac:chgData name="Sourav Kamila (iDEAS-AEM)" userId="b317cf7c-f640-4623-b584-de9e67ceb186" providerId="ADAL" clId="{EB43A5E2-4B8B-4E6B-A3BC-9EA61348A716}" dt="2022-04-14T05:59:57.131" v="1826" actId="478"/>
          <ac:spMkLst>
            <pc:docMk/>
            <pc:sldMk cId="3746674881" sldId="2147470072"/>
            <ac:spMk id="74" creationId="{F7EB3E89-4470-45AD-954E-19ADE65995B4}"/>
          </ac:spMkLst>
        </pc:spChg>
        <pc:spChg chg="add del mod">
          <ac:chgData name="Sourav Kamila (iDEAS-AEM)" userId="b317cf7c-f640-4623-b584-de9e67ceb186" providerId="ADAL" clId="{EB43A5E2-4B8B-4E6B-A3BC-9EA61348A716}" dt="2022-04-14T06:02:12.036" v="1889" actId="478"/>
          <ac:spMkLst>
            <pc:docMk/>
            <pc:sldMk cId="3746674881" sldId="2147470072"/>
            <ac:spMk id="76" creationId="{42F1C6FD-D501-4F4F-8314-C6449CD20C82}"/>
          </ac:spMkLst>
        </pc:spChg>
        <pc:spChg chg="add del mod">
          <ac:chgData name="Sourav Kamila (iDEAS-AEM)" userId="b317cf7c-f640-4623-b584-de9e67ceb186" providerId="ADAL" clId="{EB43A5E2-4B8B-4E6B-A3BC-9EA61348A716}" dt="2022-04-14T06:00:02.120" v="1829" actId="478"/>
          <ac:spMkLst>
            <pc:docMk/>
            <pc:sldMk cId="3746674881" sldId="2147470072"/>
            <ac:spMk id="79" creationId="{76CFFC1A-6C1C-489F-B9B1-7FFD0D95287B}"/>
          </ac:spMkLst>
        </pc:spChg>
        <pc:picChg chg="add del mod">
          <ac:chgData name="Sourav Kamila (iDEAS-AEM)" userId="b317cf7c-f640-4623-b584-de9e67ceb186" providerId="ADAL" clId="{EB43A5E2-4B8B-4E6B-A3BC-9EA61348A716}" dt="2022-04-14T05:58:57.597" v="1808" actId="478"/>
          <ac:picMkLst>
            <pc:docMk/>
            <pc:sldMk cId="3746674881" sldId="2147470072"/>
            <ac:picMk id="30" creationId="{2615CAB5-9488-4087-BC3C-A7D293E6C3AA}"/>
          </ac:picMkLst>
        </pc:picChg>
        <pc:picChg chg="add del mod">
          <ac:chgData name="Sourav Kamila (iDEAS-AEM)" userId="b317cf7c-f640-4623-b584-de9e67ceb186" providerId="ADAL" clId="{EB43A5E2-4B8B-4E6B-A3BC-9EA61348A716}" dt="2022-04-14T06:00:29.213" v="1837" actId="478"/>
          <ac:picMkLst>
            <pc:docMk/>
            <pc:sldMk cId="3746674881" sldId="2147470072"/>
            <ac:picMk id="31" creationId="{3AE92D5C-5AEF-4C97-90AC-BB921F884ECA}"/>
          </ac:picMkLst>
        </pc:picChg>
        <pc:picChg chg="add del mod">
          <ac:chgData name="Sourav Kamila (iDEAS-AEM)" userId="b317cf7c-f640-4623-b584-de9e67ceb186" providerId="ADAL" clId="{EB43A5E2-4B8B-4E6B-A3BC-9EA61348A716}" dt="2022-04-14T06:01:36.754" v="1877" actId="478"/>
          <ac:picMkLst>
            <pc:docMk/>
            <pc:sldMk cId="3746674881" sldId="2147470072"/>
            <ac:picMk id="34" creationId="{64CDB254-9CA4-4691-9A39-A3601C5DFC60}"/>
          </ac:picMkLst>
        </pc:picChg>
        <pc:picChg chg="add del mod">
          <ac:chgData name="Sourav Kamila (iDEAS-AEM)" userId="b317cf7c-f640-4623-b584-de9e67ceb186" providerId="ADAL" clId="{EB43A5E2-4B8B-4E6B-A3BC-9EA61348A716}" dt="2022-04-14T06:01:34.684" v="1876" actId="478"/>
          <ac:picMkLst>
            <pc:docMk/>
            <pc:sldMk cId="3746674881" sldId="2147470072"/>
            <ac:picMk id="36" creationId="{9036FC7F-BEB0-423C-B453-CA6A9A42B159}"/>
          </ac:picMkLst>
        </pc:picChg>
        <pc:picChg chg="add del mod">
          <ac:chgData name="Sourav Kamila (iDEAS-AEM)" userId="b317cf7c-f640-4623-b584-de9e67ceb186" providerId="ADAL" clId="{EB43A5E2-4B8B-4E6B-A3BC-9EA61348A716}" dt="2022-04-14T06:01:32.259" v="1875" actId="478"/>
          <ac:picMkLst>
            <pc:docMk/>
            <pc:sldMk cId="3746674881" sldId="2147470072"/>
            <ac:picMk id="38" creationId="{990715DB-5F86-4A0C-8BD5-AF44490999DB}"/>
          </ac:picMkLst>
        </pc:picChg>
        <pc:picChg chg="add del mod">
          <ac:chgData name="Sourav Kamila (iDEAS-AEM)" userId="b317cf7c-f640-4623-b584-de9e67ceb186" providerId="ADAL" clId="{EB43A5E2-4B8B-4E6B-A3BC-9EA61348A716}" dt="2022-04-14T06:01:38.423" v="1878" actId="478"/>
          <ac:picMkLst>
            <pc:docMk/>
            <pc:sldMk cId="3746674881" sldId="2147470072"/>
            <ac:picMk id="40" creationId="{939F63E1-AF2C-4287-A51E-6DE6AC5B8DFF}"/>
          </ac:picMkLst>
        </pc:picChg>
        <pc:picChg chg="add del mod">
          <ac:chgData name="Sourav Kamila (iDEAS-AEM)" userId="b317cf7c-f640-4623-b584-de9e67ceb186" providerId="ADAL" clId="{EB43A5E2-4B8B-4E6B-A3BC-9EA61348A716}" dt="2022-04-14T06:01:22.193" v="1871" actId="478"/>
          <ac:picMkLst>
            <pc:docMk/>
            <pc:sldMk cId="3746674881" sldId="2147470072"/>
            <ac:picMk id="47" creationId="{8DE544BC-AC92-4CC2-84C6-F81C718EADD9}"/>
          </ac:picMkLst>
        </pc:picChg>
        <pc:picChg chg="add del mod">
          <ac:chgData name="Sourav Kamila (iDEAS-AEM)" userId="b317cf7c-f640-4623-b584-de9e67ceb186" providerId="ADAL" clId="{EB43A5E2-4B8B-4E6B-A3BC-9EA61348A716}" dt="2022-04-14T06:01:23.876" v="1872" actId="478"/>
          <ac:picMkLst>
            <pc:docMk/>
            <pc:sldMk cId="3746674881" sldId="2147470072"/>
            <ac:picMk id="49" creationId="{58F3757E-EDEC-4714-B61E-6AF5F3C69504}"/>
          </ac:picMkLst>
        </pc:picChg>
        <pc:picChg chg="add del mod">
          <ac:chgData name="Sourav Kamila (iDEAS-AEM)" userId="b317cf7c-f640-4623-b584-de9e67ceb186" providerId="ADAL" clId="{EB43A5E2-4B8B-4E6B-A3BC-9EA61348A716}" dt="2022-04-14T06:01:25.482" v="1873" actId="478"/>
          <ac:picMkLst>
            <pc:docMk/>
            <pc:sldMk cId="3746674881" sldId="2147470072"/>
            <ac:picMk id="51" creationId="{2108F8D8-89E6-4F9E-A90C-BB51958B3AF6}"/>
          </ac:picMkLst>
        </pc:picChg>
        <pc:picChg chg="add del mod">
          <ac:chgData name="Sourav Kamila (iDEAS-AEM)" userId="b317cf7c-f640-4623-b584-de9e67ceb186" providerId="ADAL" clId="{EB43A5E2-4B8B-4E6B-A3BC-9EA61348A716}" dt="2022-04-14T06:01:45.857" v="1882" actId="478"/>
          <ac:picMkLst>
            <pc:docMk/>
            <pc:sldMk cId="3746674881" sldId="2147470072"/>
            <ac:picMk id="56" creationId="{4A85ED51-8232-44A2-9C1E-B595857DC289}"/>
          </ac:picMkLst>
        </pc:picChg>
        <pc:picChg chg="add del mod">
          <ac:chgData name="Sourav Kamila (iDEAS-AEM)" userId="b317cf7c-f640-4623-b584-de9e67ceb186" providerId="ADAL" clId="{EB43A5E2-4B8B-4E6B-A3BC-9EA61348A716}" dt="2022-04-14T06:01:49.836" v="1883" actId="478"/>
          <ac:picMkLst>
            <pc:docMk/>
            <pc:sldMk cId="3746674881" sldId="2147470072"/>
            <ac:picMk id="58" creationId="{F0533A77-CE82-407F-9C23-99D97FC353D3}"/>
          </ac:picMkLst>
        </pc:picChg>
        <pc:picChg chg="add del mod">
          <ac:chgData name="Sourav Kamila (iDEAS-AEM)" userId="b317cf7c-f640-4623-b584-de9e67ceb186" providerId="ADAL" clId="{EB43A5E2-4B8B-4E6B-A3BC-9EA61348A716}" dt="2022-04-14T06:01:44.226" v="1881" actId="478"/>
          <ac:picMkLst>
            <pc:docMk/>
            <pc:sldMk cId="3746674881" sldId="2147470072"/>
            <ac:picMk id="62" creationId="{C7FA7890-4260-4B0A-A312-DB0756ECB208}"/>
          </ac:picMkLst>
        </pc:picChg>
        <pc:picChg chg="add del mod">
          <ac:chgData name="Sourav Kamila (iDEAS-AEM)" userId="b317cf7c-f640-4623-b584-de9e67ceb186" providerId="ADAL" clId="{EB43A5E2-4B8B-4E6B-A3BC-9EA61348A716}" dt="2022-04-14T06:02:14.231" v="1890" actId="478"/>
          <ac:picMkLst>
            <pc:docMk/>
            <pc:sldMk cId="3746674881" sldId="2147470072"/>
            <ac:picMk id="64" creationId="{99032119-DD73-49E0-887A-049945D09A6B}"/>
          </ac:picMkLst>
        </pc:picChg>
        <pc:picChg chg="add del mod">
          <ac:chgData name="Sourav Kamila (iDEAS-AEM)" userId="b317cf7c-f640-4623-b584-de9e67ceb186" providerId="ADAL" clId="{EB43A5E2-4B8B-4E6B-A3BC-9EA61348A716}" dt="2022-04-14T06:01:40.606" v="1879" actId="478"/>
          <ac:picMkLst>
            <pc:docMk/>
            <pc:sldMk cId="3746674881" sldId="2147470072"/>
            <ac:picMk id="75" creationId="{E15655AE-0C9D-4F4C-B004-340D7DDA38E5}"/>
          </ac:picMkLst>
        </pc:picChg>
        <pc:picChg chg="add del mod">
          <ac:chgData name="Sourav Kamila (iDEAS-AEM)" userId="b317cf7c-f640-4623-b584-de9e67ceb186" providerId="ADAL" clId="{EB43A5E2-4B8B-4E6B-A3BC-9EA61348A716}" dt="2022-04-14T06:01:42.273" v="1880" actId="478"/>
          <ac:picMkLst>
            <pc:docMk/>
            <pc:sldMk cId="3746674881" sldId="2147470072"/>
            <ac:picMk id="78" creationId="{4C6473C3-BE73-4C64-918E-813146AFF9E3}"/>
          </ac:picMkLst>
        </pc:picChg>
        <pc:picChg chg="add mod">
          <ac:chgData name="Sourav Kamila (iDEAS-AEM)" userId="b317cf7c-f640-4623-b584-de9e67ceb186" providerId="ADAL" clId="{EB43A5E2-4B8B-4E6B-A3BC-9EA61348A716}" dt="2022-04-14T07:19:26.340" v="3063" actId="1035"/>
          <ac:picMkLst>
            <pc:docMk/>
            <pc:sldMk cId="3746674881" sldId="2147470072"/>
            <ac:picMk id="81" creationId="{C29C6771-30E1-449E-9385-770CA276E55E}"/>
          </ac:picMkLst>
        </pc:picChg>
        <pc:picChg chg="add mod">
          <ac:chgData name="Sourav Kamila (iDEAS-AEM)" userId="b317cf7c-f640-4623-b584-de9e67ceb186" providerId="ADAL" clId="{EB43A5E2-4B8B-4E6B-A3BC-9EA61348A716}" dt="2022-04-14T07:18:42.761" v="3053" actId="1076"/>
          <ac:picMkLst>
            <pc:docMk/>
            <pc:sldMk cId="3746674881" sldId="2147470072"/>
            <ac:picMk id="82" creationId="{50126192-FE57-42FC-8262-A0E728B226FE}"/>
          </ac:picMkLst>
        </pc:picChg>
        <pc:picChg chg="add mod">
          <ac:chgData name="Sourav Kamila (iDEAS-AEM)" userId="b317cf7c-f640-4623-b584-de9e67ceb186" providerId="ADAL" clId="{EB43A5E2-4B8B-4E6B-A3BC-9EA61348A716}" dt="2022-04-14T07:20:45.823" v="3081" actId="14100"/>
          <ac:picMkLst>
            <pc:docMk/>
            <pc:sldMk cId="3746674881" sldId="2147470072"/>
            <ac:picMk id="83" creationId="{0BADFD75-851F-462B-AEFC-2E2EAC83354E}"/>
          </ac:picMkLst>
        </pc:picChg>
        <pc:picChg chg="add mod">
          <ac:chgData name="Sourav Kamila (iDEAS-AEM)" userId="b317cf7c-f640-4623-b584-de9e67ceb186" providerId="ADAL" clId="{EB43A5E2-4B8B-4E6B-A3BC-9EA61348A716}" dt="2022-04-14T07:20:36.357" v="3079" actId="1035"/>
          <ac:picMkLst>
            <pc:docMk/>
            <pc:sldMk cId="3746674881" sldId="2147470072"/>
            <ac:picMk id="84" creationId="{72102E11-0DFF-42C7-8A29-7A94DDAEAC2F}"/>
          </ac:picMkLst>
        </pc:picChg>
        <pc:cxnChg chg="add del mod">
          <ac:chgData name="Sourav Kamila (iDEAS-AEM)" userId="b317cf7c-f640-4623-b584-de9e67ceb186" providerId="ADAL" clId="{EB43A5E2-4B8B-4E6B-A3BC-9EA61348A716}" dt="2022-04-14T06:00:16.970" v="1833" actId="478"/>
          <ac:cxnSpMkLst>
            <pc:docMk/>
            <pc:sldMk cId="3746674881" sldId="2147470072"/>
            <ac:cxnSpMk id="22" creationId="{7E1F5814-80B8-42F6-B3CC-244C0E4551E1}"/>
          </ac:cxnSpMkLst>
        </pc:cxnChg>
        <pc:cxnChg chg="add del mod">
          <ac:chgData name="Sourav Kamila (iDEAS-AEM)" userId="b317cf7c-f640-4623-b584-de9e67ceb186" providerId="ADAL" clId="{EB43A5E2-4B8B-4E6B-A3BC-9EA61348A716}" dt="2022-04-14T06:00:23.591" v="1834" actId="478"/>
          <ac:cxnSpMkLst>
            <pc:docMk/>
            <pc:sldMk cId="3746674881" sldId="2147470072"/>
            <ac:cxnSpMk id="24" creationId="{2F1BA760-79C3-4863-9906-47056A876F95}"/>
          </ac:cxnSpMkLst>
        </pc:cxnChg>
        <pc:cxnChg chg="add del mod">
          <ac:chgData name="Sourav Kamila (iDEAS-AEM)" userId="b317cf7c-f640-4623-b584-de9e67ceb186" providerId="ADAL" clId="{EB43A5E2-4B8B-4E6B-A3BC-9EA61348A716}" dt="2022-04-14T06:00:27.513" v="1836" actId="478"/>
          <ac:cxnSpMkLst>
            <pc:docMk/>
            <pc:sldMk cId="3746674881" sldId="2147470072"/>
            <ac:cxnSpMk id="25" creationId="{AF58DF24-AFAB-45A6-947D-46E47BEB6844}"/>
          </ac:cxnSpMkLst>
        </pc:cxnChg>
        <pc:cxnChg chg="add del mod">
          <ac:chgData name="Sourav Kamila (iDEAS-AEM)" userId="b317cf7c-f640-4623-b584-de9e67ceb186" providerId="ADAL" clId="{EB43A5E2-4B8B-4E6B-A3BC-9EA61348A716}" dt="2022-04-14T06:00:31.074" v="1838" actId="478"/>
          <ac:cxnSpMkLst>
            <pc:docMk/>
            <pc:sldMk cId="3746674881" sldId="2147470072"/>
            <ac:cxnSpMk id="33" creationId="{5AEA195D-E3D4-4ECC-B9F8-ED8EF7F1CE82}"/>
          </ac:cxnSpMkLst>
        </pc:cxnChg>
        <pc:cxnChg chg="add mod">
          <ac:chgData name="Sourav Kamila (iDEAS-AEM)" userId="b317cf7c-f640-4623-b584-de9e67ceb186" providerId="ADAL" clId="{EB43A5E2-4B8B-4E6B-A3BC-9EA61348A716}" dt="2022-04-14T06:07:48.323" v="2006" actId="1035"/>
          <ac:cxnSpMkLst>
            <pc:docMk/>
            <pc:sldMk cId="3746674881" sldId="2147470072"/>
            <ac:cxnSpMk id="42" creationId="{DA0DEC9C-023B-4C0E-9F8F-38FF9542E92A}"/>
          </ac:cxnSpMkLst>
        </pc:cxnChg>
        <pc:cxnChg chg="add mod">
          <ac:chgData name="Sourav Kamila (iDEAS-AEM)" userId="b317cf7c-f640-4623-b584-de9e67ceb186" providerId="ADAL" clId="{EB43A5E2-4B8B-4E6B-A3BC-9EA61348A716}" dt="2022-04-14T06:07:24.122" v="2005" actId="1036"/>
          <ac:cxnSpMkLst>
            <pc:docMk/>
            <pc:sldMk cId="3746674881" sldId="2147470072"/>
            <ac:cxnSpMk id="43" creationId="{69ABECB3-04C9-40C1-BFC1-6FF8FCE510EC}"/>
          </ac:cxnSpMkLst>
        </pc:cxnChg>
        <pc:cxnChg chg="add mod">
          <ac:chgData name="Sourav Kamila (iDEAS-AEM)" userId="b317cf7c-f640-4623-b584-de9e67ceb186" providerId="ADAL" clId="{EB43A5E2-4B8B-4E6B-A3BC-9EA61348A716}" dt="2022-04-14T06:08:16.287" v="2009" actId="1037"/>
          <ac:cxnSpMkLst>
            <pc:docMk/>
            <pc:sldMk cId="3746674881" sldId="2147470072"/>
            <ac:cxnSpMk id="44" creationId="{AA40D714-7378-4274-8C27-55CCEA5EA319}"/>
          </ac:cxnSpMkLst>
        </pc:cxnChg>
        <pc:cxnChg chg="add mod">
          <ac:chgData name="Sourav Kamila (iDEAS-AEM)" userId="b317cf7c-f640-4623-b584-de9e67ceb186" providerId="ADAL" clId="{EB43A5E2-4B8B-4E6B-A3BC-9EA61348A716}" dt="2022-04-14T06:06:44.043" v="1975" actId="1038"/>
          <ac:cxnSpMkLst>
            <pc:docMk/>
            <pc:sldMk cId="3746674881" sldId="2147470072"/>
            <ac:cxnSpMk id="45" creationId="{8FCAB018-CB70-44E8-A9F2-AC81C1F7A8D4}"/>
          </ac:cxnSpMkLst>
        </pc:cxnChg>
        <pc:cxnChg chg="add del mod">
          <ac:chgData name="Sourav Kamila (iDEAS-AEM)" userId="b317cf7c-f640-4623-b584-de9e67ceb186" providerId="ADAL" clId="{EB43A5E2-4B8B-4E6B-A3BC-9EA61348A716}" dt="2022-04-14T06:00:37.555" v="1840" actId="478"/>
          <ac:cxnSpMkLst>
            <pc:docMk/>
            <pc:sldMk cId="3746674881" sldId="2147470072"/>
            <ac:cxnSpMk id="52" creationId="{E1F1195B-09FF-483B-9BBD-F4775D3D87F0}"/>
          </ac:cxnSpMkLst>
        </pc:cxnChg>
        <pc:cxnChg chg="add del mod">
          <ac:chgData name="Sourav Kamila (iDEAS-AEM)" userId="b317cf7c-f640-4623-b584-de9e67ceb186" providerId="ADAL" clId="{EB43A5E2-4B8B-4E6B-A3BC-9EA61348A716}" dt="2022-04-14T06:00:42.855" v="1842" actId="478"/>
          <ac:cxnSpMkLst>
            <pc:docMk/>
            <pc:sldMk cId="3746674881" sldId="2147470072"/>
            <ac:cxnSpMk id="53" creationId="{6EE33DC4-190B-40F4-AE9C-EE232796825D}"/>
          </ac:cxnSpMkLst>
        </pc:cxnChg>
        <pc:cxnChg chg="add del mod">
          <ac:chgData name="Sourav Kamila (iDEAS-AEM)" userId="b317cf7c-f640-4623-b584-de9e67ceb186" providerId="ADAL" clId="{EB43A5E2-4B8B-4E6B-A3BC-9EA61348A716}" dt="2022-04-14T06:00:47.281" v="1844" actId="478"/>
          <ac:cxnSpMkLst>
            <pc:docMk/>
            <pc:sldMk cId="3746674881" sldId="2147470072"/>
            <ac:cxnSpMk id="54" creationId="{189DE427-44DF-4070-9B6B-3AD9B373D24E}"/>
          </ac:cxnSpMkLst>
        </pc:cxnChg>
        <pc:cxnChg chg="add del mod">
          <ac:chgData name="Sourav Kamila (iDEAS-AEM)" userId="b317cf7c-f640-4623-b584-de9e67ceb186" providerId="ADAL" clId="{EB43A5E2-4B8B-4E6B-A3BC-9EA61348A716}" dt="2022-04-14T06:02:09.173" v="1888" actId="478"/>
          <ac:cxnSpMkLst>
            <pc:docMk/>
            <pc:sldMk cId="3746674881" sldId="2147470072"/>
            <ac:cxnSpMk id="59" creationId="{4EFF6D8F-2923-4EA7-AA1A-3C146929E6D7}"/>
          </ac:cxnSpMkLst>
        </pc:cxnChg>
        <pc:cxnChg chg="add del mod">
          <ac:chgData name="Sourav Kamila (iDEAS-AEM)" userId="b317cf7c-f640-4623-b584-de9e67ceb186" providerId="ADAL" clId="{EB43A5E2-4B8B-4E6B-A3BC-9EA61348A716}" dt="2022-04-14T06:02:29.274" v="1893" actId="478"/>
          <ac:cxnSpMkLst>
            <pc:docMk/>
            <pc:sldMk cId="3746674881" sldId="2147470072"/>
            <ac:cxnSpMk id="60" creationId="{20664F4D-2F16-4415-9C71-86F852D49F34}"/>
          </ac:cxnSpMkLst>
        </pc:cxnChg>
        <pc:cxnChg chg="add del mod">
          <ac:chgData name="Sourav Kamila (iDEAS-AEM)" userId="b317cf7c-f640-4623-b584-de9e67ceb186" providerId="ADAL" clId="{EB43A5E2-4B8B-4E6B-A3BC-9EA61348A716}" dt="2022-04-14T06:02:16.872" v="1891" actId="478"/>
          <ac:cxnSpMkLst>
            <pc:docMk/>
            <pc:sldMk cId="3746674881" sldId="2147470072"/>
            <ac:cxnSpMk id="65" creationId="{54048736-AC0A-42A4-B1C0-443E860478F9}"/>
          </ac:cxnSpMkLst>
        </pc:cxnChg>
        <pc:cxnChg chg="add del mod">
          <ac:chgData name="Sourav Kamila (iDEAS-AEM)" userId="b317cf7c-f640-4623-b584-de9e67ceb186" providerId="ADAL" clId="{EB43A5E2-4B8B-4E6B-A3BC-9EA61348A716}" dt="2022-04-14T06:02:25.997" v="1892" actId="478"/>
          <ac:cxnSpMkLst>
            <pc:docMk/>
            <pc:sldMk cId="3746674881" sldId="2147470072"/>
            <ac:cxnSpMk id="66" creationId="{99AADA52-239C-42F8-BB9A-1BC661B4ECF8}"/>
          </ac:cxnSpMkLst>
        </pc:cxnChg>
        <pc:cxnChg chg="add del mod">
          <ac:chgData name="Sourav Kamila (iDEAS-AEM)" userId="b317cf7c-f640-4623-b584-de9e67ceb186" providerId="ADAL" clId="{EB43A5E2-4B8B-4E6B-A3BC-9EA61348A716}" dt="2022-04-14T06:02:31.829" v="1894" actId="478"/>
          <ac:cxnSpMkLst>
            <pc:docMk/>
            <pc:sldMk cId="3746674881" sldId="2147470072"/>
            <ac:cxnSpMk id="67" creationId="{1FA5184F-176E-4EA1-BF75-6E50F825CC9D}"/>
          </ac:cxnSpMkLst>
        </pc:cxnChg>
        <pc:cxnChg chg="add del mod">
          <ac:chgData name="Sourav Kamila (iDEAS-AEM)" userId="b317cf7c-f640-4623-b584-de9e67ceb186" providerId="ADAL" clId="{EB43A5E2-4B8B-4E6B-A3BC-9EA61348A716}" dt="2022-04-14T06:02:43.246" v="1898" actId="478"/>
          <ac:cxnSpMkLst>
            <pc:docMk/>
            <pc:sldMk cId="3746674881" sldId="2147470072"/>
            <ac:cxnSpMk id="70" creationId="{9F049395-7BBC-429F-8BE0-092D4832ACEE}"/>
          </ac:cxnSpMkLst>
        </pc:cxnChg>
        <pc:cxnChg chg="add del mod">
          <ac:chgData name="Sourav Kamila (iDEAS-AEM)" userId="b317cf7c-f640-4623-b584-de9e67ceb186" providerId="ADAL" clId="{EB43A5E2-4B8B-4E6B-A3BC-9EA61348A716}" dt="2022-04-14T06:02:34.451" v="1895" actId="478"/>
          <ac:cxnSpMkLst>
            <pc:docMk/>
            <pc:sldMk cId="3746674881" sldId="2147470072"/>
            <ac:cxnSpMk id="77" creationId="{A26C647B-24E1-4941-9392-AD046CE3BA02}"/>
          </ac:cxnSpMkLst>
        </pc:cxnChg>
        <pc:cxnChg chg="add mod">
          <ac:chgData name="Sourav Kamila (iDEAS-AEM)" userId="b317cf7c-f640-4623-b584-de9e67ceb186" providerId="ADAL" clId="{EB43A5E2-4B8B-4E6B-A3BC-9EA61348A716}" dt="2022-04-14T06:11:57.152" v="2155" actId="1036"/>
          <ac:cxnSpMkLst>
            <pc:docMk/>
            <pc:sldMk cId="3746674881" sldId="2147470072"/>
            <ac:cxnSpMk id="80" creationId="{0BF7D6EF-E639-4420-83A7-BC58C9DA6BFB}"/>
          </ac:cxnSpMkLst>
        </pc:cxnChg>
      </pc:sldChg>
      <pc:sldChg chg="addSp modSp add mod">
        <pc:chgData name="Sourav Kamila (iDEAS-AEM)" userId="b317cf7c-f640-4623-b584-de9e67ceb186" providerId="ADAL" clId="{EB43A5E2-4B8B-4E6B-A3BC-9EA61348A716}" dt="2022-04-19T07:26:38.466" v="4047" actId="108"/>
        <pc:sldMkLst>
          <pc:docMk/>
          <pc:sldMk cId="2852608894" sldId="2147470073"/>
        </pc:sldMkLst>
        <pc:spChg chg="mod">
          <ac:chgData name="Sourav Kamila (iDEAS-AEM)" userId="b317cf7c-f640-4623-b584-de9e67ceb186" providerId="ADAL" clId="{EB43A5E2-4B8B-4E6B-A3BC-9EA61348A716}" dt="2022-04-13T13:23:50.252" v="1091" actId="20577"/>
          <ac:spMkLst>
            <pc:docMk/>
            <pc:sldMk cId="2852608894" sldId="2147470073"/>
            <ac:spMk id="5" creationId="{473568C1-9BA1-456C-AFC0-F212088AF860}"/>
          </ac:spMkLst>
        </pc:spChg>
        <pc:graphicFrameChg chg="mod modGraphic">
          <ac:chgData name="Sourav Kamila (iDEAS-AEM)" userId="b317cf7c-f640-4623-b584-de9e67ceb186" providerId="ADAL" clId="{EB43A5E2-4B8B-4E6B-A3BC-9EA61348A716}" dt="2022-04-19T07:26:38.466" v="4047" actId="108"/>
          <ac:graphicFrameMkLst>
            <pc:docMk/>
            <pc:sldMk cId="2852608894" sldId="2147470073"/>
            <ac:graphicFrameMk id="3" creationId="{0809262B-EC77-49E3-9B97-941AE3A2C945}"/>
          </ac:graphicFrameMkLst>
        </pc:graphicFrameChg>
        <pc:graphicFrameChg chg="add mod">
          <ac:chgData name="Sourav Kamila (iDEAS-AEM)" userId="b317cf7c-f640-4623-b584-de9e67ceb186" providerId="ADAL" clId="{EB43A5E2-4B8B-4E6B-A3BC-9EA61348A716}" dt="2022-04-14T09:18:15.109" v="3179"/>
          <ac:graphicFrameMkLst>
            <pc:docMk/>
            <pc:sldMk cId="2852608894" sldId="2147470073"/>
            <ac:graphicFrameMk id="4" creationId="{0A3A1AF7-82EC-4B49-BE43-02B893C836E0}"/>
          </ac:graphicFrameMkLst>
        </pc:graphicFrameChg>
      </pc:sldChg>
      <pc:sldChg chg="modSp add mod">
        <pc:chgData name="Sourav Kamila (iDEAS-AEM)" userId="b317cf7c-f640-4623-b584-de9e67ceb186" providerId="ADAL" clId="{EB43A5E2-4B8B-4E6B-A3BC-9EA61348A716}" dt="2022-04-13T13:24:21.151" v="1102" actId="14100"/>
        <pc:sldMkLst>
          <pc:docMk/>
          <pc:sldMk cId="2349162310" sldId="2147470074"/>
        </pc:sldMkLst>
        <pc:spChg chg="mod">
          <ac:chgData name="Sourav Kamila (iDEAS-AEM)" userId="b317cf7c-f640-4623-b584-de9e67ceb186" providerId="ADAL" clId="{EB43A5E2-4B8B-4E6B-A3BC-9EA61348A716}" dt="2022-04-13T13:24:00.166" v="1100" actId="20577"/>
          <ac:spMkLst>
            <pc:docMk/>
            <pc:sldMk cId="2349162310" sldId="2147470074"/>
            <ac:spMk id="5" creationId="{473568C1-9BA1-456C-AFC0-F212088AF860}"/>
          </ac:spMkLst>
        </pc:spChg>
        <pc:spChg chg="mod">
          <ac:chgData name="Sourav Kamila (iDEAS-AEM)" userId="b317cf7c-f640-4623-b584-de9e67ceb186" providerId="ADAL" clId="{EB43A5E2-4B8B-4E6B-A3BC-9EA61348A716}" dt="2022-04-13T13:24:21.151" v="1102" actId="14100"/>
          <ac:spMkLst>
            <pc:docMk/>
            <pc:sldMk cId="2349162310" sldId="2147470074"/>
            <ac:spMk id="6" creationId="{491FCA01-7D5F-454F-B32D-CC337D8E5B80}"/>
          </ac:spMkLst>
        </pc:spChg>
      </pc:sldChg>
      <pc:sldChg chg="modSp mod">
        <pc:chgData name="Sourav Kamila (iDEAS-AEM)" userId="b317cf7c-f640-4623-b584-de9e67ceb186" providerId="ADAL" clId="{EB43A5E2-4B8B-4E6B-A3BC-9EA61348A716}" dt="2022-04-19T07:23:29.947" v="4027"/>
        <pc:sldMkLst>
          <pc:docMk/>
          <pc:sldMk cId="1214471506" sldId="2147470075"/>
        </pc:sldMkLst>
        <pc:graphicFrameChg chg="mod modGraphic">
          <ac:chgData name="Sourav Kamila (iDEAS-AEM)" userId="b317cf7c-f640-4623-b584-de9e67ceb186" providerId="ADAL" clId="{EB43A5E2-4B8B-4E6B-A3BC-9EA61348A716}" dt="2022-04-19T07:23:29.947" v="4027"/>
          <ac:graphicFrameMkLst>
            <pc:docMk/>
            <pc:sldMk cId="1214471506" sldId="2147470075"/>
            <ac:graphicFrameMk id="6" creationId="{715F9FB3-E9F2-4FDC-B294-CA13FBD5B781}"/>
          </ac:graphicFrameMkLst>
        </pc:graphicFrameChg>
      </pc:sldChg>
      <pc:sldChg chg="modSp mod">
        <pc:chgData name="Sourav Kamila (iDEAS-AEM)" userId="b317cf7c-f640-4623-b584-de9e67ceb186" providerId="ADAL" clId="{EB43A5E2-4B8B-4E6B-A3BC-9EA61348A716}" dt="2022-04-19T07:26:15.795" v="4044" actId="113"/>
        <pc:sldMkLst>
          <pc:docMk/>
          <pc:sldMk cId="719833886" sldId="2147470076"/>
        </pc:sldMkLst>
        <pc:graphicFrameChg chg="mod modGraphic">
          <ac:chgData name="Sourav Kamila (iDEAS-AEM)" userId="b317cf7c-f640-4623-b584-de9e67ceb186" providerId="ADAL" clId="{EB43A5E2-4B8B-4E6B-A3BC-9EA61348A716}" dt="2022-04-19T07:26:15.795" v="4044" actId="113"/>
          <ac:graphicFrameMkLst>
            <pc:docMk/>
            <pc:sldMk cId="719833886" sldId="2147470076"/>
            <ac:graphicFrameMk id="2" creationId="{F1767919-4A3F-464F-B51D-F4432DEE6C8D}"/>
          </ac:graphicFrameMkLst>
        </pc:graphicFrameChg>
      </pc:sldChg>
      <pc:sldChg chg="addSp delSp modSp add mod">
        <pc:chgData name="Sourav Kamila (iDEAS-AEM)" userId="b317cf7c-f640-4623-b584-de9e67ceb186" providerId="ADAL" clId="{EB43A5E2-4B8B-4E6B-A3BC-9EA61348A716}" dt="2022-04-19T08:08:26.933" v="4059" actId="20577"/>
        <pc:sldMkLst>
          <pc:docMk/>
          <pc:sldMk cId="1452605281" sldId="2147470077"/>
        </pc:sldMkLst>
        <pc:spChg chg="mod">
          <ac:chgData name="Sourav Kamila (iDEAS-AEM)" userId="b317cf7c-f640-4623-b584-de9e67ceb186" providerId="ADAL" clId="{EB43A5E2-4B8B-4E6B-A3BC-9EA61348A716}" dt="2022-04-19T06:25:16.278" v="3741" actId="20577"/>
          <ac:spMkLst>
            <pc:docMk/>
            <pc:sldMk cId="1452605281" sldId="2147470077"/>
            <ac:spMk id="2" creationId="{30F03D4B-1401-4FE0-B718-8750C1F662EE}"/>
          </ac:spMkLst>
        </pc:spChg>
        <pc:spChg chg="mod">
          <ac:chgData name="Sourav Kamila (iDEAS-AEM)" userId="b317cf7c-f640-4623-b584-de9e67ceb186" providerId="ADAL" clId="{EB43A5E2-4B8B-4E6B-A3BC-9EA61348A716}" dt="2022-04-19T06:41:13.357" v="3811" actId="692"/>
          <ac:spMkLst>
            <pc:docMk/>
            <pc:sldMk cId="1452605281" sldId="2147470077"/>
            <ac:spMk id="15" creationId="{16D06A5C-4BD8-4EFB-87CE-AA4C68980683}"/>
          </ac:spMkLst>
        </pc:spChg>
        <pc:spChg chg="mod">
          <ac:chgData name="Sourav Kamila (iDEAS-AEM)" userId="b317cf7c-f640-4623-b584-de9e67ceb186" providerId="ADAL" clId="{EB43A5E2-4B8B-4E6B-A3BC-9EA61348A716}" dt="2022-04-19T06:25:19.321" v="3742" actId="20577"/>
          <ac:spMkLst>
            <pc:docMk/>
            <pc:sldMk cId="1452605281" sldId="2147470077"/>
            <ac:spMk id="46" creationId="{D249D711-DEFC-4497-B07E-0432C1FB48E9}"/>
          </ac:spMkLst>
        </pc:spChg>
        <pc:spChg chg="mod">
          <ac:chgData name="Sourav Kamila (iDEAS-AEM)" userId="b317cf7c-f640-4623-b584-de9e67ceb186" providerId="ADAL" clId="{EB43A5E2-4B8B-4E6B-A3BC-9EA61348A716}" dt="2022-04-19T06:31:23.232" v="3761" actId="1076"/>
          <ac:spMkLst>
            <pc:docMk/>
            <pc:sldMk cId="1452605281" sldId="2147470077"/>
            <ac:spMk id="47" creationId="{3EA8582F-50AB-4116-A4DC-BCBC4038A135}"/>
          </ac:spMkLst>
        </pc:spChg>
        <pc:spChg chg="add del mod">
          <ac:chgData name="Sourav Kamila (iDEAS-AEM)" userId="b317cf7c-f640-4623-b584-de9e67ceb186" providerId="ADAL" clId="{EB43A5E2-4B8B-4E6B-A3BC-9EA61348A716}" dt="2022-04-19T06:22:35.282" v="3685" actId="1076"/>
          <ac:spMkLst>
            <pc:docMk/>
            <pc:sldMk cId="1452605281" sldId="2147470077"/>
            <ac:spMk id="52" creationId="{8733E754-5694-4B3F-A712-CD039374CF3F}"/>
          </ac:spMkLst>
        </pc:spChg>
        <pc:spChg chg="mod">
          <ac:chgData name="Sourav Kamila (iDEAS-AEM)" userId="b317cf7c-f640-4623-b584-de9e67ceb186" providerId="ADAL" clId="{EB43A5E2-4B8B-4E6B-A3BC-9EA61348A716}" dt="2022-04-19T06:31:40.246" v="3762" actId="1076"/>
          <ac:spMkLst>
            <pc:docMk/>
            <pc:sldMk cId="1452605281" sldId="2147470077"/>
            <ac:spMk id="57" creationId="{5DA03978-D6E0-4C7A-A9EE-C45702BEFFED}"/>
          </ac:spMkLst>
        </pc:spChg>
        <pc:spChg chg="mod">
          <ac:chgData name="Sourav Kamila (iDEAS-AEM)" userId="b317cf7c-f640-4623-b584-de9e67ceb186" providerId="ADAL" clId="{EB43A5E2-4B8B-4E6B-A3BC-9EA61348A716}" dt="2022-04-19T06:29:38.229" v="3744" actId="20577"/>
          <ac:spMkLst>
            <pc:docMk/>
            <pc:sldMk cId="1452605281" sldId="2147470077"/>
            <ac:spMk id="64" creationId="{7B90C04A-1678-4BA3-A07C-83136C872C1C}"/>
          </ac:spMkLst>
        </pc:spChg>
        <pc:spChg chg="mod">
          <ac:chgData name="Sourav Kamila (iDEAS-AEM)" userId="b317cf7c-f640-4623-b584-de9e67ceb186" providerId="ADAL" clId="{EB43A5E2-4B8B-4E6B-A3BC-9EA61348A716}" dt="2022-04-19T06:23:51.477" v="3724" actId="14100"/>
          <ac:spMkLst>
            <pc:docMk/>
            <pc:sldMk cId="1452605281" sldId="2147470077"/>
            <ac:spMk id="66" creationId="{EB678833-4B5B-469A-B2AB-DD26111AC0A4}"/>
          </ac:spMkLst>
        </pc:spChg>
        <pc:spChg chg="mod">
          <ac:chgData name="Sourav Kamila (iDEAS-AEM)" userId="b317cf7c-f640-4623-b584-de9e67ceb186" providerId="ADAL" clId="{EB43A5E2-4B8B-4E6B-A3BC-9EA61348A716}" dt="2022-04-19T07:07:35.286" v="3935" actId="20577"/>
          <ac:spMkLst>
            <pc:docMk/>
            <pc:sldMk cId="1452605281" sldId="2147470077"/>
            <ac:spMk id="70" creationId="{D53CD9D6-54F8-46BC-A721-94BD10A7AE99}"/>
          </ac:spMkLst>
        </pc:spChg>
        <pc:spChg chg="add mod">
          <ac:chgData name="Sourav Kamila (iDEAS-AEM)" userId="b317cf7c-f640-4623-b584-de9e67ceb186" providerId="ADAL" clId="{EB43A5E2-4B8B-4E6B-A3BC-9EA61348A716}" dt="2022-04-19T06:25:12.055" v="3740" actId="1076"/>
          <ac:spMkLst>
            <pc:docMk/>
            <pc:sldMk cId="1452605281" sldId="2147470077"/>
            <ac:spMk id="72" creationId="{99904F26-7A60-4D14-A931-4CFD4462E1BD}"/>
          </ac:spMkLst>
        </pc:spChg>
        <pc:spChg chg="add mod">
          <ac:chgData name="Sourav Kamila (iDEAS-AEM)" userId="b317cf7c-f640-4623-b584-de9e67ceb186" providerId="ADAL" clId="{EB43A5E2-4B8B-4E6B-A3BC-9EA61348A716}" dt="2022-04-19T06:32:27.514" v="3786" actId="1036"/>
          <ac:spMkLst>
            <pc:docMk/>
            <pc:sldMk cId="1452605281" sldId="2147470077"/>
            <ac:spMk id="73" creationId="{DE618CD1-5C86-41A2-B670-E5C327515ACD}"/>
          </ac:spMkLst>
        </pc:spChg>
        <pc:spChg chg="mod">
          <ac:chgData name="Sourav Kamila (iDEAS-AEM)" userId="b317cf7c-f640-4623-b584-de9e67ceb186" providerId="ADAL" clId="{EB43A5E2-4B8B-4E6B-A3BC-9EA61348A716}" dt="2022-04-19T08:08:26.933" v="4059" actId="20577"/>
          <ac:spMkLst>
            <pc:docMk/>
            <pc:sldMk cId="1452605281" sldId="2147470077"/>
            <ac:spMk id="148" creationId="{B00B10AB-BED6-4460-909A-968A445D5C44}"/>
          </ac:spMkLst>
        </pc:spChg>
        <pc:picChg chg="mod">
          <ac:chgData name="Sourav Kamila (iDEAS-AEM)" userId="b317cf7c-f640-4623-b584-de9e67ceb186" providerId="ADAL" clId="{EB43A5E2-4B8B-4E6B-A3BC-9EA61348A716}" dt="2022-04-19T06:32:17.272" v="3773" actId="14100"/>
          <ac:picMkLst>
            <pc:docMk/>
            <pc:sldMk cId="1452605281" sldId="2147470077"/>
            <ac:picMk id="68" creationId="{9D8CEC17-45E1-4DEC-9359-624B3D3680B7}"/>
          </ac:picMkLst>
        </pc:picChg>
        <pc:picChg chg="mod">
          <ac:chgData name="Sourav Kamila (iDEAS-AEM)" userId="b317cf7c-f640-4623-b584-de9e67ceb186" providerId="ADAL" clId="{EB43A5E2-4B8B-4E6B-A3BC-9EA61348A716}" dt="2022-04-19T06:45:41.792" v="3819" actId="14100"/>
          <ac:picMkLst>
            <pc:docMk/>
            <pc:sldMk cId="1452605281" sldId="2147470077"/>
            <ac:picMk id="1026" creationId="{7F1CDA5B-07B4-455C-A3DF-D5E8860F119A}"/>
          </ac:picMkLst>
        </pc:picChg>
        <pc:cxnChg chg="mod">
          <ac:chgData name="Sourav Kamila (iDEAS-AEM)" userId="b317cf7c-f640-4623-b584-de9e67ceb186" providerId="ADAL" clId="{EB43A5E2-4B8B-4E6B-A3BC-9EA61348A716}" dt="2022-04-19T06:41:22.882" v="3812" actId="692"/>
          <ac:cxnSpMkLst>
            <pc:docMk/>
            <pc:sldMk cId="1452605281" sldId="2147470077"/>
            <ac:cxnSpMk id="6" creationId="{339495AD-8FFD-4DA5-8186-3620113BE69C}"/>
          </ac:cxnSpMkLst>
        </pc:cxnChg>
        <pc:cxnChg chg="mod">
          <ac:chgData name="Sourav Kamila (iDEAS-AEM)" userId="b317cf7c-f640-4623-b584-de9e67ceb186" providerId="ADAL" clId="{EB43A5E2-4B8B-4E6B-A3BC-9EA61348A716}" dt="2022-04-19T06:41:03.915" v="3810" actId="692"/>
          <ac:cxnSpMkLst>
            <pc:docMk/>
            <pc:sldMk cId="1452605281" sldId="2147470077"/>
            <ac:cxnSpMk id="7" creationId="{C0EA08D9-77CF-4184-9DA2-197B0F91E40B}"/>
          </ac:cxnSpMkLst>
        </pc:cxnChg>
        <pc:cxnChg chg="mod">
          <ac:chgData name="Sourav Kamila (iDEAS-AEM)" userId="b317cf7c-f640-4623-b584-de9e67ceb186" providerId="ADAL" clId="{EB43A5E2-4B8B-4E6B-A3BC-9EA61348A716}" dt="2022-04-19T06:38:54.933" v="3803" actId="692"/>
          <ac:cxnSpMkLst>
            <pc:docMk/>
            <pc:sldMk cId="1452605281" sldId="2147470077"/>
            <ac:cxnSpMk id="8" creationId="{810967B5-30CB-4D0C-9B96-539AB533C6B7}"/>
          </ac:cxnSpMkLst>
        </pc:cxnChg>
        <pc:cxnChg chg="mod">
          <ac:chgData name="Sourav Kamila (iDEAS-AEM)" userId="b317cf7c-f640-4623-b584-de9e67ceb186" providerId="ADAL" clId="{EB43A5E2-4B8B-4E6B-A3BC-9EA61348A716}" dt="2022-04-19T06:38:25.855" v="3801" actId="692"/>
          <ac:cxnSpMkLst>
            <pc:docMk/>
            <pc:sldMk cId="1452605281" sldId="2147470077"/>
            <ac:cxnSpMk id="14" creationId="{E17406C4-402D-4A1D-913D-2A39EAD816F2}"/>
          </ac:cxnSpMkLst>
        </pc:cxnChg>
        <pc:cxnChg chg="add mod">
          <ac:chgData name="Sourav Kamila (iDEAS-AEM)" userId="b317cf7c-f640-4623-b584-de9e67ceb186" providerId="ADAL" clId="{EB43A5E2-4B8B-4E6B-A3BC-9EA61348A716}" dt="2022-04-19T06:39:48.196" v="3804" actId="692"/>
          <ac:cxnSpMkLst>
            <pc:docMk/>
            <pc:sldMk cId="1452605281" sldId="2147470077"/>
            <ac:cxnSpMk id="18" creationId="{A0D699A2-A988-4698-8DFB-F8278E91D557}"/>
          </ac:cxnSpMkLst>
        </pc:cxnChg>
        <pc:cxnChg chg="mod">
          <ac:chgData name="Sourav Kamila (iDEAS-AEM)" userId="b317cf7c-f640-4623-b584-de9e67ceb186" providerId="ADAL" clId="{EB43A5E2-4B8B-4E6B-A3BC-9EA61348A716}" dt="2022-04-19T06:40:35.254" v="3807" actId="692"/>
          <ac:cxnSpMkLst>
            <pc:docMk/>
            <pc:sldMk cId="1452605281" sldId="2147470077"/>
            <ac:cxnSpMk id="39" creationId="{5CBC1F97-F885-470E-8596-9B3D5D075C34}"/>
          </ac:cxnSpMkLst>
        </pc:cxnChg>
        <pc:cxnChg chg="mod">
          <ac:chgData name="Sourav Kamila (iDEAS-AEM)" userId="b317cf7c-f640-4623-b584-de9e67ceb186" providerId="ADAL" clId="{EB43A5E2-4B8B-4E6B-A3BC-9EA61348A716}" dt="2022-04-19T06:40:25.484" v="3806" actId="1035"/>
          <ac:cxnSpMkLst>
            <pc:docMk/>
            <pc:sldMk cId="1452605281" sldId="2147470077"/>
            <ac:cxnSpMk id="54" creationId="{5FBD7BF1-ACD7-4A39-AC75-99847180C442}"/>
          </ac:cxnSpMkLst>
        </pc:cxnChg>
        <pc:cxnChg chg="del mod">
          <ac:chgData name="Sourav Kamila (iDEAS-AEM)" userId="b317cf7c-f640-4623-b584-de9e67ceb186" providerId="ADAL" clId="{EB43A5E2-4B8B-4E6B-A3BC-9EA61348A716}" dt="2022-04-19T06:29:58.942" v="3745" actId="478"/>
          <ac:cxnSpMkLst>
            <pc:docMk/>
            <pc:sldMk cId="1452605281" sldId="2147470077"/>
            <ac:cxnSpMk id="67" creationId="{7858AE78-58A1-4B33-B48E-0ED66D5A6D58}"/>
          </ac:cxnSpMkLst>
        </pc:cxnChg>
        <pc:cxnChg chg="mod">
          <ac:chgData name="Sourav Kamila (iDEAS-AEM)" userId="b317cf7c-f640-4623-b584-de9e67ceb186" providerId="ADAL" clId="{EB43A5E2-4B8B-4E6B-A3BC-9EA61348A716}" dt="2022-04-19T06:32:07.533" v="3771" actId="1038"/>
          <ac:cxnSpMkLst>
            <pc:docMk/>
            <pc:sldMk cId="1452605281" sldId="2147470077"/>
            <ac:cxnSpMk id="69" creationId="{44F8D639-7B33-4EE3-803B-A6CBA72939B2}"/>
          </ac:cxnSpMkLst>
        </pc:cxnChg>
        <pc:cxnChg chg="mod">
          <ac:chgData name="Sourav Kamila (iDEAS-AEM)" userId="b317cf7c-f640-4623-b584-de9e67ceb186" providerId="ADAL" clId="{EB43A5E2-4B8B-4E6B-A3BC-9EA61348A716}" dt="2022-04-19T06:23:55.657" v="3725" actId="14100"/>
          <ac:cxnSpMkLst>
            <pc:docMk/>
            <pc:sldMk cId="1452605281" sldId="2147470077"/>
            <ac:cxnSpMk id="79" creationId="{DD839A21-8321-44F8-B8C2-6982231D55CE}"/>
          </ac:cxnSpMkLst>
        </pc:cxnChg>
        <pc:cxnChg chg="mod">
          <ac:chgData name="Sourav Kamila (iDEAS-AEM)" userId="b317cf7c-f640-4623-b584-de9e67ceb186" providerId="ADAL" clId="{EB43A5E2-4B8B-4E6B-A3BC-9EA61348A716}" dt="2022-04-19T06:31:05.001" v="3760" actId="1035"/>
          <ac:cxnSpMkLst>
            <pc:docMk/>
            <pc:sldMk cId="1452605281" sldId="2147470077"/>
            <ac:cxnSpMk id="84" creationId="{F33DD3E5-BBE6-4B69-AF7E-2D0B4E776328}"/>
          </ac:cxnSpMkLst>
        </pc:cxnChg>
        <pc:cxnChg chg="mod">
          <ac:chgData name="Sourav Kamila (iDEAS-AEM)" userId="b317cf7c-f640-4623-b584-de9e67ceb186" providerId="ADAL" clId="{EB43A5E2-4B8B-4E6B-A3BC-9EA61348A716}" dt="2022-04-19T06:40:50.931" v="3808" actId="692"/>
          <ac:cxnSpMkLst>
            <pc:docMk/>
            <pc:sldMk cId="1452605281" sldId="2147470077"/>
            <ac:cxnSpMk id="106" creationId="{66C93F46-6EBC-4284-81CC-8948B5921F72}"/>
          </ac:cxnSpMkLst>
        </pc:cxnChg>
      </pc:sldChg>
      <pc:sldMasterChg chg="delSldLayout">
        <pc:chgData name="Sourav Kamila (iDEAS-AEM)" userId="b317cf7c-f640-4623-b584-de9e67ceb186" providerId="ADAL" clId="{EB43A5E2-4B8B-4E6B-A3BC-9EA61348A716}" dt="2022-04-14T06:09:21.607" v="2010" actId="2696"/>
        <pc:sldMasterMkLst>
          <pc:docMk/>
          <pc:sldMasterMk cId="3820373084" sldId="2147483695"/>
        </pc:sldMasterMkLst>
        <pc:sldLayoutChg chg="del">
          <pc:chgData name="Sourav Kamila (iDEAS-AEM)" userId="b317cf7c-f640-4623-b584-de9e67ceb186" providerId="ADAL" clId="{EB43A5E2-4B8B-4E6B-A3BC-9EA61348A716}" dt="2022-04-14T06:09:21.607" v="2010" actId="2696"/>
          <pc:sldLayoutMkLst>
            <pc:docMk/>
            <pc:sldMasterMk cId="3820373084" sldId="2147483695"/>
            <pc:sldLayoutMk cId="2124023190" sldId="2147483713"/>
          </pc:sldLayoutMkLst>
        </pc:sldLayoutChg>
      </pc:sldMasterChg>
    </pc:docChg>
  </pc:docChgLst>
  <pc:docChgLst>
    <pc:chgData name="Rajesh Gandhi (iDEAS-AEM)" userId="2d05a8cd-2ded-4585-a33a-137d3505d886" providerId="ADAL" clId="{8DCE6B64-B3B0-4656-BB4A-806844DD9819}"/>
    <pc:docChg chg="undo redo custSel addSld delSld modSld sldOrd">
      <pc:chgData name="Rajesh Gandhi (iDEAS-AEM)" userId="2d05a8cd-2ded-4585-a33a-137d3505d886" providerId="ADAL" clId="{8DCE6B64-B3B0-4656-BB4A-806844DD9819}" dt="2022-04-19T10:45:44.824" v="1521" actId="20577"/>
      <pc:docMkLst>
        <pc:docMk/>
      </pc:docMkLst>
      <pc:sldChg chg="addSp delSp modSp mod">
        <pc:chgData name="Rajesh Gandhi (iDEAS-AEM)" userId="2d05a8cd-2ded-4585-a33a-137d3505d886" providerId="ADAL" clId="{8DCE6B64-B3B0-4656-BB4A-806844DD9819}" dt="2022-04-13T06:42:14.357" v="679" actId="1076"/>
        <pc:sldMkLst>
          <pc:docMk/>
          <pc:sldMk cId="4035230322" sldId="2147376101"/>
        </pc:sldMkLst>
        <pc:spChg chg="add del mod">
          <ac:chgData name="Rajesh Gandhi (iDEAS-AEM)" userId="2d05a8cd-2ded-4585-a33a-137d3505d886" providerId="ADAL" clId="{8DCE6B64-B3B0-4656-BB4A-806844DD9819}" dt="2022-04-13T06:16:21.952" v="331" actId="1035"/>
          <ac:spMkLst>
            <pc:docMk/>
            <pc:sldMk cId="4035230322" sldId="2147376101"/>
            <ac:spMk id="3" creationId="{00000000-0000-0000-0000-000000000000}"/>
          </ac:spMkLst>
        </pc:spChg>
        <pc:spChg chg="add del mod">
          <ac:chgData name="Rajesh Gandhi (iDEAS-AEM)" userId="2d05a8cd-2ded-4585-a33a-137d3505d886" providerId="ADAL" clId="{8DCE6B64-B3B0-4656-BB4A-806844DD9819}" dt="2022-04-13T06:16:21.952" v="331" actId="1035"/>
          <ac:spMkLst>
            <pc:docMk/>
            <pc:sldMk cId="4035230322" sldId="2147376101"/>
            <ac:spMk id="13" creationId="{00000000-0000-0000-0000-000000000000}"/>
          </ac:spMkLst>
        </pc:spChg>
        <pc:spChg chg="add del mod">
          <ac:chgData name="Rajesh Gandhi (iDEAS-AEM)" userId="2d05a8cd-2ded-4585-a33a-137d3505d886" providerId="ADAL" clId="{8DCE6B64-B3B0-4656-BB4A-806844DD9819}" dt="2022-04-13T06:16:21.952" v="331" actId="1035"/>
          <ac:spMkLst>
            <pc:docMk/>
            <pc:sldMk cId="4035230322" sldId="2147376101"/>
            <ac:spMk id="14" creationId="{00000000-0000-0000-0000-000000000000}"/>
          </ac:spMkLst>
        </pc:spChg>
        <pc:spChg chg="add del mod">
          <ac:chgData name="Rajesh Gandhi (iDEAS-AEM)" userId="2d05a8cd-2ded-4585-a33a-137d3505d886" providerId="ADAL" clId="{8DCE6B64-B3B0-4656-BB4A-806844DD9819}" dt="2022-04-13T06:17:22.639" v="351" actId="20577"/>
          <ac:spMkLst>
            <pc:docMk/>
            <pc:sldMk cId="4035230322" sldId="2147376101"/>
            <ac:spMk id="18" creationId="{00000000-0000-0000-0000-000000000000}"/>
          </ac:spMkLst>
        </pc:spChg>
        <pc:spChg chg="mod">
          <ac:chgData name="Rajesh Gandhi (iDEAS-AEM)" userId="2d05a8cd-2ded-4585-a33a-137d3505d886" providerId="ADAL" clId="{8DCE6B64-B3B0-4656-BB4A-806844DD9819}" dt="2022-04-13T06:16:56.237" v="340" actId="20577"/>
          <ac:spMkLst>
            <pc:docMk/>
            <pc:sldMk cId="4035230322" sldId="2147376101"/>
            <ac:spMk id="29" creationId="{DAD1EE9C-7799-4CE2-AEEC-992F3DF2A384}"/>
          </ac:spMkLst>
        </pc:spChg>
        <pc:picChg chg="add mod">
          <ac:chgData name="Rajesh Gandhi (iDEAS-AEM)" userId="2d05a8cd-2ded-4585-a33a-137d3505d886" providerId="ADAL" clId="{8DCE6B64-B3B0-4656-BB4A-806844DD9819}" dt="2022-04-13T06:42:14.357" v="679" actId="1076"/>
          <ac:picMkLst>
            <pc:docMk/>
            <pc:sldMk cId="4035230322" sldId="2147376101"/>
            <ac:picMk id="4" creationId="{E7D29CA5-6C60-40D7-8BB6-F35D336941F4}"/>
          </ac:picMkLst>
        </pc:picChg>
        <pc:picChg chg="add del mod">
          <ac:chgData name="Rajesh Gandhi (iDEAS-AEM)" userId="2d05a8cd-2ded-4585-a33a-137d3505d886" providerId="ADAL" clId="{8DCE6B64-B3B0-4656-BB4A-806844DD9819}" dt="2022-04-13T06:41:35.372" v="673" actId="478"/>
          <ac:picMkLst>
            <pc:docMk/>
            <pc:sldMk cId="4035230322" sldId="2147376101"/>
            <ac:picMk id="8" creationId="{8BAF8937-335D-42A2-8D57-729D4305E68A}"/>
          </ac:picMkLst>
        </pc:picChg>
      </pc:sldChg>
      <pc:sldChg chg="modSp del mod">
        <pc:chgData name="Rajesh Gandhi (iDEAS-AEM)" userId="2d05a8cd-2ded-4585-a33a-137d3505d886" providerId="ADAL" clId="{8DCE6B64-B3B0-4656-BB4A-806844DD9819}" dt="2022-04-13T06:18:23.130" v="353" actId="47"/>
        <pc:sldMkLst>
          <pc:docMk/>
          <pc:sldMk cId="1371074816" sldId="2147470055"/>
        </pc:sldMkLst>
        <pc:spChg chg="mod">
          <ac:chgData name="Rajesh Gandhi (iDEAS-AEM)" userId="2d05a8cd-2ded-4585-a33a-137d3505d886" providerId="ADAL" clId="{8DCE6B64-B3B0-4656-BB4A-806844DD9819}" dt="2022-04-13T06:17:39.274" v="352" actId="20577"/>
          <ac:spMkLst>
            <pc:docMk/>
            <pc:sldMk cId="1371074816" sldId="2147470055"/>
            <ac:spMk id="6" creationId="{6C6239EC-5CDC-4C18-BD2C-67C618EB72FE}"/>
          </ac:spMkLst>
        </pc:spChg>
      </pc:sldChg>
      <pc:sldChg chg="modSp mod ord">
        <pc:chgData name="Rajesh Gandhi (iDEAS-AEM)" userId="2d05a8cd-2ded-4585-a33a-137d3505d886" providerId="ADAL" clId="{8DCE6B64-B3B0-4656-BB4A-806844DD9819}" dt="2022-04-13T06:22:57.969" v="407"/>
        <pc:sldMkLst>
          <pc:docMk/>
          <pc:sldMk cId="3406389600" sldId="2147470060"/>
        </pc:sldMkLst>
        <pc:spChg chg="mod">
          <ac:chgData name="Rajesh Gandhi (iDEAS-AEM)" userId="2d05a8cd-2ded-4585-a33a-137d3505d886" providerId="ADAL" clId="{8DCE6B64-B3B0-4656-BB4A-806844DD9819}" dt="2022-04-13T06:21:58.120" v="365" actId="1076"/>
          <ac:spMkLst>
            <pc:docMk/>
            <pc:sldMk cId="3406389600" sldId="2147470060"/>
            <ac:spMk id="82" creationId="{2EE06AB9-3184-47CC-8643-4A2ED55AF610}"/>
          </ac:spMkLst>
        </pc:spChg>
      </pc:sldChg>
      <pc:sldChg chg="del">
        <pc:chgData name="Rajesh Gandhi (iDEAS-AEM)" userId="2d05a8cd-2ded-4585-a33a-137d3505d886" providerId="ADAL" clId="{8DCE6B64-B3B0-4656-BB4A-806844DD9819}" dt="2022-04-13T06:02:13.514" v="193" actId="47"/>
        <pc:sldMkLst>
          <pc:docMk/>
          <pc:sldMk cId="2958933044" sldId="2147470063"/>
        </pc:sldMkLst>
      </pc:sldChg>
      <pc:sldChg chg="modSp mod">
        <pc:chgData name="Rajesh Gandhi (iDEAS-AEM)" userId="2d05a8cd-2ded-4585-a33a-137d3505d886" providerId="ADAL" clId="{8DCE6B64-B3B0-4656-BB4A-806844DD9819}" dt="2022-04-19T10:40:33.592" v="1479" actId="20577"/>
        <pc:sldMkLst>
          <pc:docMk/>
          <pc:sldMk cId="185384412" sldId="2147470064"/>
        </pc:sldMkLst>
        <pc:spChg chg="mod">
          <ac:chgData name="Rajesh Gandhi (iDEAS-AEM)" userId="2d05a8cd-2ded-4585-a33a-137d3505d886" providerId="ADAL" clId="{8DCE6B64-B3B0-4656-BB4A-806844DD9819}" dt="2022-04-13T05:49:56.684" v="2" actId="113"/>
          <ac:spMkLst>
            <pc:docMk/>
            <pc:sldMk cId="185384412" sldId="2147470064"/>
            <ac:spMk id="47" creationId="{FF0936B9-DB1B-43E5-8461-8710BF5D7B17}"/>
          </ac:spMkLst>
        </pc:spChg>
        <pc:spChg chg="mod">
          <ac:chgData name="Rajesh Gandhi (iDEAS-AEM)" userId="2d05a8cd-2ded-4585-a33a-137d3505d886" providerId="ADAL" clId="{8DCE6B64-B3B0-4656-BB4A-806844DD9819}" dt="2022-04-19T10:40:33.592" v="1479" actId="20577"/>
          <ac:spMkLst>
            <pc:docMk/>
            <pc:sldMk cId="185384412" sldId="2147470064"/>
            <ac:spMk id="148" creationId="{B00B10AB-BED6-4460-909A-968A445D5C44}"/>
          </ac:spMkLst>
        </pc:spChg>
        <pc:cxnChg chg="mod">
          <ac:chgData name="Rajesh Gandhi (iDEAS-AEM)" userId="2d05a8cd-2ded-4585-a33a-137d3505d886" providerId="ADAL" clId="{8DCE6B64-B3B0-4656-BB4A-806844DD9819}" dt="2022-04-13T05:49:14.165" v="0" actId="108"/>
          <ac:cxnSpMkLst>
            <pc:docMk/>
            <pc:sldMk cId="185384412" sldId="2147470064"/>
            <ac:cxnSpMk id="51" creationId="{A0009571-5A1D-4C87-BAE8-ADA706E941EF}"/>
          </ac:cxnSpMkLst>
        </pc:cxnChg>
      </pc:sldChg>
      <pc:sldChg chg="addSp delSp modSp mod">
        <pc:chgData name="Rajesh Gandhi (iDEAS-AEM)" userId="2d05a8cd-2ded-4585-a33a-137d3505d886" providerId="ADAL" clId="{8DCE6B64-B3B0-4656-BB4A-806844DD9819}" dt="2022-04-13T06:39:45.400" v="667" actId="21"/>
        <pc:sldMkLst>
          <pc:docMk/>
          <pc:sldMk cId="3268960535" sldId="2147470065"/>
        </pc:sldMkLst>
        <pc:spChg chg="mod">
          <ac:chgData name="Rajesh Gandhi (iDEAS-AEM)" userId="2d05a8cd-2ded-4585-a33a-137d3505d886" providerId="ADAL" clId="{8DCE6B64-B3B0-4656-BB4A-806844DD9819}" dt="2022-04-13T06:20:17.838" v="357" actId="108"/>
          <ac:spMkLst>
            <pc:docMk/>
            <pc:sldMk cId="3268960535" sldId="2147470065"/>
            <ac:spMk id="59" creationId="{A0663EB3-B226-4160-AC01-5D481996A71A}"/>
          </ac:spMkLst>
        </pc:spChg>
        <pc:spChg chg="mod">
          <ac:chgData name="Rajesh Gandhi (iDEAS-AEM)" userId="2d05a8cd-2ded-4585-a33a-137d3505d886" providerId="ADAL" clId="{8DCE6B64-B3B0-4656-BB4A-806844DD9819}" dt="2022-04-13T06:01:03.694" v="192" actId="14100"/>
          <ac:spMkLst>
            <pc:docMk/>
            <pc:sldMk cId="3268960535" sldId="2147470065"/>
            <ac:spMk id="70" creationId="{D53CD9D6-54F8-46BC-A721-94BD10A7AE99}"/>
          </ac:spMkLst>
        </pc:spChg>
        <pc:spChg chg="mod">
          <ac:chgData name="Rajesh Gandhi (iDEAS-AEM)" userId="2d05a8cd-2ded-4585-a33a-137d3505d886" providerId="ADAL" clId="{8DCE6B64-B3B0-4656-BB4A-806844DD9819}" dt="2022-04-13T06:19:27.195" v="355" actId="6549"/>
          <ac:spMkLst>
            <pc:docMk/>
            <pc:sldMk cId="3268960535" sldId="2147470065"/>
            <ac:spMk id="148" creationId="{B00B10AB-BED6-4460-909A-968A445D5C44}"/>
          </ac:spMkLst>
        </pc:spChg>
        <pc:picChg chg="add del mod modCrop">
          <ac:chgData name="Rajesh Gandhi (iDEAS-AEM)" userId="2d05a8cd-2ded-4585-a33a-137d3505d886" providerId="ADAL" clId="{8DCE6B64-B3B0-4656-BB4A-806844DD9819}" dt="2022-04-13T06:39:45.400" v="667" actId="21"/>
          <ac:picMkLst>
            <pc:docMk/>
            <pc:sldMk cId="3268960535" sldId="2147470065"/>
            <ac:picMk id="3" creationId="{8C41D6D4-2056-425F-BEA9-750341ABEE40}"/>
          </ac:picMkLst>
        </pc:picChg>
        <pc:cxnChg chg="mod">
          <ac:chgData name="Rajesh Gandhi (iDEAS-AEM)" userId="2d05a8cd-2ded-4585-a33a-137d3505d886" providerId="ADAL" clId="{8DCE6B64-B3B0-4656-BB4A-806844DD9819}" dt="2022-04-13T05:49:30.930" v="1" actId="108"/>
          <ac:cxnSpMkLst>
            <pc:docMk/>
            <pc:sldMk cId="3268960535" sldId="2147470065"/>
            <ac:cxnSpMk id="79" creationId="{DD839A21-8321-44F8-B8C2-6982231D55CE}"/>
          </ac:cxnSpMkLst>
        </pc:cxnChg>
      </pc:sldChg>
      <pc:sldChg chg="addSp delSp modSp new mod">
        <pc:chgData name="Rajesh Gandhi (iDEAS-AEM)" userId="2d05a8cd-2ded-4585-a33a-137d3505d886" providerId="ADAL" clId="{8DCE6B64-B3B0-4656-BB4A-806844DD9819}" dt="2022-04-13T05:56:03.333" v="191" actId="20577"/>
        <pc:sldMkLst>
          <pc:docMk/>
          <pc:sldMk cId="1981800000" sldId="2147470066"/>
        </pc:sldMkLst>
        <pc:spChg chg="del">
          <ac:chgData name="Rajesh Gandhi (iDEAS-AEM)" userId="2d05a8cd-2ded-4585-a33a-137d3505d886" providerId="ADAL" clId="{8DCE6B64-B3B0-4656-BB4A-806844DD9819}" dt="2022-04-13T05:50:55.120" v="6" actId="478"/>
          <ac:spMkLst>
            <pc:docMk/>
            <pc:sldMk cId="1981800000" sldId="2147470066"/>
            <ac:spMk id="2" creationId="{E54E57E3-7B16-41A6-A363-DD14AD55B33D}"/>
          </ac:spMkLst>
        </pc:spChg>
        <pc:spChg chg="del">
          <ac:chgData name="Rajesh Gandhi (iDEAS-AEM)" userId="2d05a8cd-2ded-4585-a33a-137d3505d886" providerId="ADAL" clId="{8DCE6B64-B3B0-4656-BB4A-806844DD9819}" dt="2022-04-13T05:50:46.526" v="5" actId="478"/>
          <ac:spMkLst>
            <pc:docMk/>
            <pc:sldMk cId="1981800000" sldId="2147470066"/>
            <ac:spMk id="3" creationId="{0635AE01-3E6B-4359-827E-7E48FF318C50}"/>
          </ac:spMkLst>
        </pc:spChg>
        <pc:spChg chg="del">
          <ac:chgData name="Rajesh Gandhi (iDEAS-AEM)" userId="2d05a8cd-2ded-4585-a33a-137d3505d886" providerId="ADAL" clId="{8DCE6B64-B3B0-4656-BB4A-806844DD9819}" dt="2022-04-13T05:50:46.526" v="5" actId="478"/>
          <ac:spMkLst>
            <pc:docMk/>
            <pc:sldMk cId="1981800000" sldId="2147470066"/>
            <ac:spMk id="4" creationId="{061EE7B4-4A2F-4C06-9E0F-D64BDEDF7156}"/>
          </ac:spMkLst>
        </pc:spChg>
        <pc:spChg chg="add mod">
          <ac:chgData name="Rajesh Gandhi (iDEAS-AEM)" userId="2d05a8cd-2ded-4585-a33a-137d3505d886" providerId="ADAL" clId="{8DCE6B64-B3B0-4656-BB4A-806844DD9819}" dt="2022-04-13T05:51:11.241" v="35" actId="20577"/>
          <ac:spMkLst>
            <pc:docMk/>
            <pc:sldMk cId="1981800000" sldId="2147470066"/>
            <ac:spMk id="5" creationId="{390AC94B-A2A7-48DC-9556-F0AE4714BD46}"/>
          </ac:spMkLst>
        </pc:spChg>
        <pc:spChg chg="add del mod">
          <ac:chgData name="Rajesh Gandhi (iDEAS-AEM)" userId="2d05a8cd-2ded-4585-a33a-137d3505d886" providerId="ADAL" clId="{8DCE6B64-B3B0-4656-BB4A-806844DD9819}" dt="2022-04-13T05:53:37.220" v="40" actId="478"/>
          <ac:spMkLst>
            <pc:docMk/>
            <pc:sldMk cId="1981800000" sldId="2147470066"/>
            <ac:spMk id="6" creationId="{500CEAEA-D63B-43D6-B9FA-7B299D604A3F}"/>
          </ac:spMkLst>
        </pc:spChg>
        <pc:spChg chg="add mod">
          <ac:chgData name="Rajesh Gandhi (iDEAS-AEM)" userId="2d05a8cd-2ded-4585-a33a-137d3505d886" providerId="ADAL" clId="{8DCE6B64-B3B0-4656-BB4A-806844DD9819}" dt="2022-04-13T05:56:03.333" v="191" actId="20577"/>
          <ac:spMkLst>
            <pc:docMk/>
            <pc:sldMk cId="1981800000" sldId="2147470066"/>
            <ac:spMk id="7" creationId="{725CAB7C-47DA-46E2-88E4-501355C1879A}"/>
          </ac:spMkLst>
        </pc:spChg>
      </pc:sldChg>
      <pc:sldChg chg="addSp delSp modSp new mod">
        <pc:chgData name="Rajesh Gandhi (iDEAS-AEM)" userId="2d05a8cd-2ded-4585-a33a-137d3505d886" providerId="ADAL" clId="{8DCE6B64-B3B0-4656-BB4A-806844DD9819}" dt="2022-04-14T09:59:09.243" v="1262" actId="20577"/>
        <pc:sldMkLst>
          <pc:docMk/>
          <pc:sldMk cId="878383808" sldId="2147470067"/>
        </pc:sldMkLst>
        <pc:spChg chg="del">
          <ac:chgData name="Rajesh Gandhi (iDEAS-AEM)" userId="2d05a8cd-2ded-4585-a33a-137d3505d886" providerId="ADAL" clId="{8DCE6B64-B3B0-4656-BB4A-806844DD9819}" dt="2022-04-13T06:22:38.042" v="368" actId="478"/>
          <ac:spMkLst>
            <pc:docMk/>
            <pc:sldMk cId="878383808" sldId="2147470067"/>
            <ac:spMk id="2" creationId="{966CF8AF-F3EC-444A-8A53-7F27549F4EF6}"/>
          </ac:spMkLst>
        </pc:spChg>
        <pc:spChg chg="del">
          <ac:chgData name="Rajesh Gandhi (iDEAS-AEM)" userId="2d05a8cd-2ded-4585-a33a-137d3505d886" providerId="ADAL" clId="{8DCE6B64-B3B0-4656-BB4A-806844DD9819}" dt="2022-04-13T06:22:24.106" v="367" actId="478"/>
          <ac:spMkLst>
            <pc:docMk/>
            <pc:sldMk cId="878383808" sldId="2147470067"/>
            <ac:spMk id="3" creationId="{63539070-31B5-42F9-B48C-1A43D902C565}"/>
          </ac:spMkLst>
        </pc:spChg>
        <pc:spChg chg="del">
          <ac:chgData name="Rajesh Gandhi (iDEAS-AEM)" userId="2d05a8cd-2ded-4585-a33a-137d3505d886" providerId="ADAL" clId="{8DCE6B64-B3B0-4656-BB4A-806844DD9819}" dt="2022-04-13T06:22:24.106" v="367" actId="478"/>
          <ac:spMkLst>
            <pc:docMk/>
            <pc:sldMk cId="878383808" sldId="2147470067"/>
            <ac:spMk id="4" creationId="{8AE0CB6C-2CAF-4F1D-9DED-97E7726052B9}"/>
          </ac:spMkLst>
        </pc:spChg>
        <pc:spChg chg="add mod">
          <ac:chgData name="Rajesh Gandhi (iDEAS-AEM)" userId="2d05a8cd-2ded-4585-a33a-137d3505d886" providerId="ADAL" clId="{8DCE6B64-B3B0-4656-BB4A-806844DD9819}" dt="2022-04-13T06:26:45.075" v="555" actId="1076"/>
          <ac:spMkLst>
            <pc:docMk/>
            <pc:sldMk cId="878383808" sldId="2147470067"/>
            <ac:spMk id="5" creationId="{473568C1-9BA1-456C-AFC0-F212088AF860}"/>
          </ac:spMkLst>
        </pc:spChg>
        <pc:spChg chg="add mod">
          <ac:chgData name="Rajesh Gandhi (iDEAS-AEM)" userId="2d05a8cd-2ded-4585-a33a-137d3505d886" providerId="ADAL" clId="{8DCE6B64-B3B0-4656-BB4A-806844DD9819}" dt="2022-04-13T06:25:02.507" v="554" actId="20577"/>
          <ac:spMkLst>
            <pc:docMk/>
            <pc:sldMk cId="878383808" sldId="2147470067"/>
            <ac:spMk id="6" creationId="{491FCA01-7D5F-454F-B32D-CC337D8E5B80}"/>
          </ac:spMkLst>
        </pc:spChg>
        <pc:graphicFrameChg chg="modGraphic">
          <ac:chgData name="Rajesh Gandhi (iDEAS-AEM)" userId="2d05a8cd-2ded-4585-a33a-137d3505d886" providerId="ADAL" clId="{8DCE6B64-B3B0-4656-BB4A-806844DD9819}" dt="2022-04-14T09:59:09.243" v="1262" actId="20577"/>
          <ac:graphicFrameMkLst>
            <pc:docMk/>
            <pc:sldMk cId="878383808" sldId="2147470067"/>
            <ac:graphicFrameMk id="4" creationId="{0B86E0C9-163B-4217-98B9-8A6D7DEF5DF5}"/>
          </ac:graphicFrameMkLst>
        </pc:graphicFrameChg>
      </pc:sldChg>
      <pc:sldChg chg="addSp delSp modSp new mod">
        <pc:chgData name="Rajesh Gandhi (iDEAS-AEM)" userId="2d05a8cd-2ded-4585-a33a-137d3505d886" providerId="ADAL" clId="{8DCE6B64-B3B0-4656-BB4A-806844DD9819}" dt="2022-04-13T06:51:09.619" v="824" actId="20577"/>
        <pc:sldMkLst>
          <pc:docMk/>
          <pc:sldMk cId="2221603965" sldId="2147470068"/>
        </pc:sldMkLst>
        <pc:spChg chg="del">
          <ac:chgData name="Rajesh Gandhi (iDEAS-AEM)" userId="2d05a8cd-2ded-4585-a33a-137d3505d886" providerId="ADAL" clId="{8DCE6B64-B3B0-4656-BB4A-806844DD9819}" dt="2022-04-13T06:29:46.904" v="559" actId="478"/>
          <ac:spMkLst>
            <pc:docMk/>
            <pc:sldMk cId="2221603965" sldId="2147470068"/>
            <ac:spMk id="2" creationId="{AF24B44A-4F27-4DFB-B1B2-B5EFBAC88D49}"/>
          </ac:spMkLst>
        </pc:spChg>
        <pc:spChg chg="del">
          <ac:chgData name="Rajesh Gandhi (iDEAS-AEM)" userId="2d05a8cd-2ded-4585-a33a-137d3505d886" providerId="ADAL" clId="{8DCE6B64-B3B0-4656-BB4A-806844DD9819}" dt="2022-04-13T06:29:38.917" v="557" actId="478"/>
          <ac:spMkLst>
            <pc:docMk/>
            <pc:sldMk cId="2221603965" sldId="2147470068"/>
            <ac:spMk id="3" creationId="{CE8EE79C-7E7E-4F8D-AE90-EDCBD9F1BA7B}"/>
          </ac:spMkLst>
        </pc:spChg>
        <pc:spChg chg="del">
          <ac:chgData name="Rajesh Gandhi (iDEAS-AEM)" userId="2d05a8cd-2ded-4585-a33a-137d3505d886" providerId="ADAL" clId="{8DCE6B64-B3B0-4656-BB4A-806844DD9819}" dt="2022-04-13T06:29:40.137" v="558" actId="478"/>
          <ac:spMkLst>
            <pc:docMk/>
            <pc:sldMk cId="2221603965" sldId="2147470068"/>
            <ac:spMk id="4" creationId="{E5B69F60-9D1D-42C6-A6CE-AB21E3EC6836}"/>
          </ac:spMkLst>
        </pc:spChg>
        <pc:spChg chg="add mod">
          <ac:chgData name="Rajesh Gandhi (iDEAS-AEM)" userId="2d05a8cd-2ded-4585-a33a-137d3505d886" providerId="ADAL" clId="{8DCE6B64-B3B0-4656-BB4A-806844DD9819}" dt="2022-04-13T06:30:08.438" v="588" actId="20577"/>
          <ac:spMkLst>
            <pc:docMk/>
            <pc:sldMk cId="2221603965" sldId="2147470068"/>
            <ac:spMk id="5" creationId="{0BAE5B76-6360-48C1-8553-A59466A98195}"/>
          </ac:spMkLst>
        </pc:spChg>
        <pc:graphicFrameChg chg="add mod modGraphic">
          <ac:chgData name="Rajesh Gandhi (iDEAS-AEM)" userId="2d05a8cd-2ded-4585-a33a-137d3505d886" providerId="ADAL" clId="{8DCE6B64-B3B0-4656-BB4A-806844DD9819}" dt="2022-04-13T06:51:09.619" v="824" actId="20577"/>
          <ac:graphicFrameMkLst>
            <pc:docMk/>
            <pc:sldMk cId="2221603965" sldId="2147470068"/>
            <ac:graphicFrameMk id="6" creationId="{9E74C6DA-6A56-48CB-AB3D-6AC0393E15C0}"/>
          </ac:graphicFrameMkLst>
        </pc:graphicFrameChg>
      </pc:sldChg>
      <pc:sldChg chg="modSp mod">
        <pc:chgData name="Rajesh Gandhi (iDEAS-AEM)" userId="2d05a8cd-2ded-4585-a33a-137d3505d886" providerId="ADAL" clId="{8DCE6B64-B3B0-4656-BB4A-806844DD9819}" dt="2022-04-19T10:45:44.824" v="1521" actId="20577"/>
        <pc:sldMkLst>
          <pc:docMk/>
          <pc:sldMk cId="2222954862" sldId="2147470070"/>
        </pc:sldMkLst>
        <pc:graphicFrameChg chg="modGraphic">
          <ac:chgData name="Rajesh Gandhi (iDEAS-AEM)" userId="2d05a8cd-2ded-4585-a33a-137d3505d886" providerId="ADAL" clId="{8DCE6B64-B3B0-4656-BB4A-806844DD9819}" dt="2022-04-19T10:45:44.824" v="1521" actId="20577"/>
          <ac:graphicFrameMkLst>
            <pc:docMk/>
            <pc:sldMk cId="2222954862" sldId="2147470070"/>
            <ac:graphicFrameMk id="2" creationId="{46DDCD3D-B58B-4957-B679-A3A863C3532A}"/>
          </ac:graphicFrameMkLst>
        </pc:graphicFrameChg>
      </pc:sldChg>
      <pc:sldChg chg="addSp delSp modSp mod">
        <pc:chgData name="Rajesh Gandhi (iDEAS-AEM)" userId="2d05a8cd-2ded-4585-a33a-137d3505d886" providerId="ADAL" clId="{8DCE6B64-B3B0-4656-BB4A-806844DD9819}" dt="2022-04-14T10:08:25.918" v="1274" actId="20577"/>
        <pc:sldMkLst>
          <pc:docMk/>
          <pc:sldMk cId="1329687755" sldId="2147470071"/>
        </pc:sldMkLst>
        <pc:spChg chg="add mod">
          <ac:chgData name="Rajesh Gandhi (iDEAS-AEM)" userId="2d05a8cd-2ded-4585-a33a-137d3505d886" providerId="ADAL" clId="{8DCE6B64-B3B0-4656-BB4A-806844DD9819}" dt="2022-04-14T09:47:27.054" v="1140" actId="404"/>
          <ac:spMkLst>
            <pc:docMk/>
            <pc:sldMk cId="1329687755" sldId="2147470071"/>
            <ac:spMk id="4" creationId="{19D4C684-0BE9-4F27-B839-699D2F212D53}"/>
          </ac:spMkLst>
        </pc:spChg>
        <pc:spChg chg="mod">
          <ac:chgData name="Rajesh Gandhi (iDEAS-AEM)" userId="2d05a8cd-2ded-4585-a33a-137d3505d886" providerId="ADAL" clId="{8DCE6B64-B3B0-4656-BB4A-806844DD9819}" dt="2022-04-14T09:45:09.276" v="997" actId="20577"/>
          <ac:spMkLst>
            <pc:docMk/>
            <pc:sldMk cId="1329687755" sldId="2147470071"/>
            <ac:spMk id="5" creationId="{473568C1-9BA1-456C-AFC0-F212088AF860}"/>
          </ac:spMkLst>
        </pc:spChg>
        <pc:graphicFrameChg chg="del mod modGraphic">
          <ac:chgData name="Rajesh Gandhi (iDEAS-AEM)" userId="2d05a8cd-2ded-4585-a33a-137d3505d886" providerId="ADAL" clId="{8DCE6B64-B3B0-4656-BB4A-806844DD9819}" dt="2022-04-14T09:44:53.317" v="976" actId="478"/>
          <ac:graphicFrameMkLst>
            <pc:docMk/>
            <pc:sldMk cId="1329687755" sldId="2147470071"/>
            <ac:graphicFrameMk id="2" creationId="{993E3EAE-50E9-4FEE-A465-198D934AA800}"/>
          </ac:graphicFrameMkLst>
        </pc:graphicFrameChg>
        <pc:graphicFrameChg chg="add mod modGraphic">
          <ac:chgData name="Rajesh Gandhi (iDEAS-AEM)" userId="2d05a8cd-2ded-4585-a33a-137d3505d886" providerId="ADAL" clId="{8DCE6B64-B3B0-4656-BB4A-806844DD9819}" dt="2022-04-14T10:08:25.918" v="1274" actId="20577"/>
          <ac:graphicFrameMkLst>
            <pc:docMk/>
            <pc:sldMk cId="1329687755" sldId="2147470071"/>
            <ac:graphicFrameMk id="3" creationId="{A44F8335-D755-4CF6-9E86-CD07718052A6}"/>
          </ac:graphicFrameMkLst>
        </pc:graphicFrameChg>
      </pc:sldChg>
      <pc:sldChg chg="addSp delSp modSp mod">
        <pc:chgData name="Rajesh Gandhi (iDEAS-AEM)" userId="2d05a8cd-2ded-4585-a33a-137d3505d886" providerId="ADAL" clId="{8DCE6B64-B3B0-4656-BB4A-806844DD9819}" dt="2022-04-19T10:44:39.166" v="1519" actId="108"/>
        <pc:sldMkLst>
          <pc:docMk/>
          <pc:sldMk cId="2852608894" sldId="2147470073"/>
        </pc:sldMkLst>
        <pc:spChg chg="mod">
          <ac:chgData name="Rajesh Gandhi (iDEAS-AEM)" userId="2d05a8cd-2ded-4585-a33a-137d3505d886" providerId="ADAL" clId="{8DCE6B64-B3B0-4656-BB4A-806844DD9819}" dt="2022-04-14T10:19:15.250" v="1302" actId="20577"/>
          <ac:spMkLst>
            <pc:docMk/>
            <pc:sldMk cId="2852608894" sldId="2147470073"/>
            <ac:spMk id="5" creationId="{473568C1-9BA1-456C-AFC0-F212088AF860}"/>
          </ac:spMkLst>
        </pc:spChg>
        <pc:spChg chg="mod">
          <ac:chgData name="Rajesh Gandhi (iDEAS-AEM)" userId="2d05a8cd-2ded-4585-a33a-137d3505d886" providerId="ADAL" clId="{8DCE6B64-B3B0-4656-BB4A-806844DD9819}" dt="2022-04-14T09:48:46.281" v="1223" actId="20577"/>
          <ac:spMkLst>
            <pc:docMk/>
            <pc:sldMk cId="2852608894" sldId="2147470073"/>
            <ac:spMk id="6" creationId="{491FCA01-7D5F-454F-B32D-CC337D8E5B80}"/>
          </ac:spMkLst>
        </pc:spChg>
        <pc:graphicFrameChg chg="add del mod modGraphic">
          <ac:chgData name="Rajesh Gandhi (iDEAS-AEM)" userId="2d05a8cd-2ded-4585-a33a-137d3505d886" providerId="ADAL" clId="{8DCE6B64-B3B0-4656-BB4A-806844DD9819}" dt="2022-04-14T10:25:23.823" v="1416" actId="478"/>
          <ac:graphicFrameMkLst>
            <pc:docMk/>
            <pc:sldMk cId="2852608894" sldId="2147470073"/>
            <ac:graphicFrameMk id="2" creationId="{F1767919-4A3F-464F-B51D-F4432DEE6C8D}"/>
          </ac:graphicFrameMkLst>
        </pc:graphicFrameChg>
        <pc:graphicFrameChg chg="add mod modGraphic">
          <ac:chgData name="Rajesh Gandhi (iDEAS-AEM)" userId="2d05a8cd-2ded-4585-a33a-137d3505d886" providerId="ADAL" clId="{8DCE6B64-B3B0-4656-BB4A-806844DD9819}" dt="2022-04-19T10:44:39.166" v="1519" actId="108"/>
          <ac:graphicFrameMkLst>
            <pc:docMk/>
            <pc:sldMk cId="2852608894" sldId="2147470073"/>
            <ac:graphicFrameMk id="3" creationId="{0809262B-EC77-49E3-9B97-941AE3A2C945}"/>
          </ac:graphicFrameMkLst>
        </pc:graphicFrameChg>
        <pc:graphicFrameChg chg="add del">
          <ac:chgData name="Rajesh Gandhi (iDEAS-AEM)" userId="2d05a8cd-2ded-4585-a33a-137d3505d886" providerId="ADAL" clId="{8DCE6B64-B3B0-4656-BB4A-806844DD9819}" dt="2022-04-14T09:46:45.200" v="1047" actId="478"/>
          <ac:graphicFrameMkLst>
            <pc:docMk/>
            <pc:sldMk cId="2852608894" sldId="2147470073"/>
            <ac:graphicFrameMk id="4" creationId="{0A3A1AF7-82EC-4B49-BE43-02B893C836E0}"/>
          </ac:graphicFrameMkLst>
        </pc:graphicFrameChg>
      </pc:sldChg>
      <pc:sldChg chg="del">
        <pc:chgData name="Rajesh Gandhi (iDEAS-AEM)" userId="2d05a8cd-2ded-4585-a33a-137d3505d886" providerId="ADAL" clId="{8DCE6B64-B3B0-4656-BB4A-806844DD9819}" dt="2022-04-14T09:48:27.521" v="1208" actId="47"/>
        <pc:sldMkLst>
          <pc:docMk/>
          <pc:sldMk cId="2349162310" sldId="2147470074"/>
        </pc:sldMkLst>
      </pc:sldChg>
      <pc:sldChg chg="addSp delSp modSp add mod">
        <pc:chgData name="Rajesh Gandhi (iDEAS-AEM)" userId="2d05a8cd-2ded-4585-a33a-137d3505d886" providerId="ADAL" clId="{8DCE6B64-B3B0-4656-BB4A-806844DD9819}" dt="2022-04-14T11:08:18.709" v="1475" actId="20577"/>
        <pc:sldMkLst>
          <pc:docMk/>
          <pc:sldMk cId="1214471506" sldId="2147470075"/>
        </pc:sldMkLst>
        <pc:spChg chg="mod">
          <ac:chgData name="Rajesh Gandhi (iDEAS-AEM)" userId="2d05a8cd-2ded-4585-a33a-137d3505d886" providerId="ADAL" clId="{8DCE6B64-B3B0-4656-BB4A-806844DD9819}" dt="2022-04-14T09:48:20.596" v="1206" actId="6549"/>
          <ac:spMkLst>
            <pc:docMk/>
            <pc:sldMk cId="1214471506" sldId="2147470075"/>
            <ac:spMk id="4" creationId="{19D4C684-0BE9-4F27-B839-699D2F212D53}"/>
          </ac:spMkLst>
        </pc:spChg>
        <pc:spChg chg="mod">
          <ac:chgData name="Rajesh Gandhi (iDEAS-AEM)" userId="2d05a8cd-2ded-4585-a33a-137d3505d886" providerId="ADAL" clId="{8DCE6B64-B3B0-4656-BB4A-806844DD9819}" dt="2022-04-14T09:47:58.627" v="1148" actId="20577"/>
          <ac:spMkLst>
            <pc:docMk/>
            <pc:sldMk cId="1214471506" sldId="2147470075"/>
            <ac:spMk id="5" creationId="{473568C1-9BA1-456C-AFC0-F212088AF860}"/>
          </ac:spMkLst>
        </pc:spChg>
        <pc:graphicFrameChg chg="del">
          <ac:chgData name="Rajesh Gandhi (iDEAS-AEM)" userId="2d05a8cd-2ded-4585-a33a-137d3505d886" providerId="ADAL" clId="{8DCE6B64-B3B0-4656-BB4A-806844DD9819}" dt="2022-04-14T09:48:23.737" v="1207" actId="478"/>
          <ac:graphicFrameMkLst>
            <pc:docMk/>
            <pc:sldMk cId="1214471506" sldId="2147470075"/>
            <ac:graphicFrameMk id="3" creationId="{A44F8335-D755-4CF6-9E86-CD07718052A6}"/>
          </ac:graphicFrameMkLst>
        </pc:graphicFrameChg>
        <pc:graphicFrameChg chg="add mod modGraphic">
          <ac:chgData name="Rajesh Gandhi (iDEAS-AEM)" userId="2d05a8cd-2ded-4585-a33a-137d3505d886" providerId="ADAL" clId="{8DCE6B64-B3B0-4656-BB4A-806844DD9819}" dt="2022-04-14T11:08:18.709" v="1475" actId="20577"/>
          <ac:graphicFrameMkLst>
            <pc:docMk/>
            <pc:sldMk cId="1214471506" sldId="2147470075"/>
            <ac:graphicFrameMk id="6" creationId="{715F9FB3-E9F2-4FDC-B294-CA13FBD5B781}"/>
          </ac:graphicFrameMkLst>
        </pc:graphicFrameChg>
      </pc:sldChg>
      <pc:sldChg chg="add del">
        <pc:chgData name="Rajesh Gandhi (iDEAS-AEM)" userId="2d05a8cd-2ded-4585-a33a-137d3505d886" providerId="ADAL" clId="{8DCE6B64-B3B0-4656-BB4A-806844DD9819}" dt="2022-04-14T09:46:10.739" v="1043"/>
        <pc:sldMkLst>
          <pc:docMk/>
          <pc:sldMk cId="3848813510" sldId="2147470075"/>
        </pc:sldMkLst>
      </pc:sldChg>
      <pc:sldChg chg="modSp add mod">
        <pc:chgData name="Rajesh Gandhi (iDEAS-AEM)" userId="2d05a8cd-2ded-4585-a33a-137d3505d886" providerId="ADAL" clId="{8DCE6B64-B3B0-4656-BB4A-806844DD9819}" dt="2022-04-19T10:44:30.748" v="1515" actId="108"/>
        <pc:sldMkLst>
          <pc:docMk/>
          <pc:sldMk cId="719833886" sldId="2147470076"/>
        </pc:sldMkLst>
        <pc:spChg chg="mod">
          <ac:chgData name="Rajesh Gandhi (iDEAS-AEM)" userId="2d05a8cd-2ded-4585-a33a-137d3505d886" providerId="ADAL" clId="{8DCE6B64-B3B0-4656-BB4A-806844DD9819}" dt="2022-04-14T10:23:54.433" v="1342" actId="20577"/>
          <ac:spMkLst>
            <pc:docMk/>
            <pc:sldMk cId="719833886" sldId="2147470076"/>
            <ac:spMk id="5" creationId="{473568C1-9BA1-456C-AFC0-F212088AF860}"/>
          </ac:spMkLst>
        </pc:spChg>
        <pc:spChg chg="mod">
          <ac:chgData name="Rajesh Gandhi (iDEAS-AEM)" userId="2d05a8cd-2ded-4585-a33a-137d3505d886" providerId="ADAL" clId="{8DCE6B64-B3B0-4656-BB4A-806844DD9819}" dt="2022-04-14T10:25:05.499" v="1415" actId="1076"/>
          <ac:spMkLst>
            <pc:docMk/>
            <pc:sldMk cId="719833886" sldId="2147470076"/>
            <ac:spMk id="6" creationId="{491FCA01-7D5F-454F-B32D-CC337D8E5B80}"/>
          </ac:spMkLst>
        </pc:spChg>
        <pc:graphicFrameChg chg="mod modGraphic">
          <ac:chgData name="Rajesh Gandhi (iDEAS-AEM)" userId="2d05a8cd-2ded-4585-a33a-137d3505d886" providerId="ADAL" clId="{8DCE6B64-B3B0-4656-BB4A-806844DD9819}" dt="2022-04-19T10:44:30.748" v="1515" actId="108"/>
          <ac:graphicFrameMkLst>
            <pc:docMk/>
            <pc:sldMk cId="719833886" sldId="2147470076"/>
            <ac:graphicFrameMk id="2" creationId="{F1767919-4A3F-464F-B51D-F4432DEE6C8D}"/>
          </ac:graphicFrameMkLst>
        </pc:graphicFrameChg>
      </pc:sldChg>
      <pc:sldChg chg="modSp mod">
        <pc:chgData name="Rajesh Gandhi (iDEAS-AEM)" userId="2d05a8cd-2ded-4585-a33a-137d3505d886" providerId="ADAL" clId="{8DCE6B64-B3B0-4656-BB4A-806844DD9819}" dt="2022-04-19T10:40:20.990" v="1477" actId="20577"/>
        <pc:sldMkLst>
          <pc:docMk/>
          <pc:sldMk cId="1452605281" sldId="2147470077"/>
        </pc:sldMkLst>
        <pc:spChg chg="mod">
          <ac:chgData name="Rajesh Gandhi (iDEAS-AEM)" userId="2d05a8cd-2ded-4585-a33a-137d3505d886" providerId="ADAL" clId="{8DCE6B64-B3B0-4656-BB4A-806844DD9819}" dt="2022-04-19T10:40:20.990" v="1477" actId="20577"/>
          <ac:spMkLst>
            <pc:docMk/>
            <pc:sldMk cId="1452605281" sldId="2147470077"/>
            <ac:spMk id="148" creationId="{B00B10AB-BED6-4460-909A-968A445D5C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66DEC-5AB5-4380-A5CC-37C7AA212918}" type="datetimeFigureOut">
              <a:rPr lang="en-IN" smtClean="0"/>
              <a:t>19-12-2022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7BD3B-87C0-416E-B59A-FB85CDC9620E}" type="slidenum">
              <a:rPr lang="en-IN" smtClean="0"/>
              <a:t>‹#›</a:t>
            </a:fld>
            <a:endParaRPr lang="en-IN"/>
          </a:p>
        </p:txBody>
      </p:sp>
    </p:spTree>
    <p:extLst>
      <p:ext uri="{BB962C8B-B14F-4D97-AF65-F5344CB8AC3E}">
        <p14:creationId xmlns:p14="http://schemas.microsoft.com/office/powerpoint/2010/main" val="1307584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09FD70-EABF-4708-ABD9-14AC19DC74A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43688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09FD70-EABF-4708-ABD9-14AC19DC74A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222254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09FD70-EABF-4708-ABD9-14AC19DC74A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336954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Sample 2">
    <p:spTree>
      <p:nvGrpSpPr>
        <p:cNvPr id="1" name=""/>
        <p:cNvGrpSpPr/>
        <p:nvPr/>
      </p:nvGrpSpPr>
      <p:grpSpPr>
        <a:xfrm>
          <a:off x="0" y="0"/>
          <a:ext cx="0" cy="0"/>
          <a:chOff x="0" y="0"/>
          <a:chExt cx="0" cy="0"/>
        </a:xfrm>
      </p:grpSpPr>
      <p:sp>
        <p:nvSpPr>
          <p:cNvPr id="18" name="Shape 568" descr="Footer Placeholder 4">
            <a:extLst>
              <a:ext uri="{FF2B5EF4-FFF2-40B4-BE49-F238E27FC236}">
                <a16:creationId xmlns:a16="http://schemas.microsoft.com/office/drawing/2014/main" id="{C8F82963-8091-B341-B2E4-85BF0868CE23}"/>
              </a:ext>
            </a:extLst>
          </p:cNvPr>
          <p:cNvSpPr/>
          <p:nvPr userDrawn="1"/>
        </p:nvSpPr>
        <p:spPr>
          <a:xfrm>
            <a:off x="10597386" y="6574820"/>
            <a:ext cx="110833" cy="1384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1219200">
              <a:lnSpc>
                <a:spcPct val="100000"/>
              </a:lnSpc>
              <a:tabLst/>
              <a:defRPr sz="1800" b="0" spc="0">
                <a:solidFill>
                  <a:srgbClr val="646363"/>
                </a:solidFill>
                <a:latin typeface="Arial"/>
                <a:ea typeface="Arial"/>
                <a:cs typeface="Arial"/>
                <a:sym typeface="Arial"/>
              </a:defRPr>
            </a:lvl1pPr>
          </a:lstStyle>
          <a:p>
            <a:r>
              <a:rPr sz="900">
                <a:latin typeface="Arial" panose="020B0604020202020204" pitchFamily="34" charset="0"/>
                <a:cs typeface="Arial" panose="020B0604020202020204" pitchFamily="34" charset="0"/>
              </a:rPr>
              <a:t>©</a:t>
            </a:r>
          </a:p>
        </p:txBody>
      </p:sp>
      <p:sp>
        <p:nvSpPr>
          <p:cNvPr id="19" name="Shape 569" descr="Freeform 5">
            <a:extLst>
              <a:ext uri="{FF2B5EF4-FFF2-40B4-BE49-F238E27FC236}">
                <a16:creationId xmlns:a16="http://schemas.microsoft.com/office/drawing/2014/main" id="{7E88192E-CC52-174A-BD26-4E2372ED66D4}"/>
              </a:ext>
            </a:extLst>
          </p:cNvPr>
          <p:cNvSpPr/>
          <p:nvPr userDrawn="1"/>
        </p:nvSpPr>
        <p:spPr>
          <a:xfrm>
            <a:off x="10734015" y="6573796"/>
            <a:ext cx="376507" cy="144909"/>
          </a:xfrm>
          <a:custGeom>
            <a:avLst/>
            <a:gdLst/>
            <a:ahLst/>
            <a:cxnLst>
              <a:cxn ang="0">
                <a:pos x="wd2" y="hd2"/>
              </a:cxn>
              <a:cxn ang="5400000">
                <a:pos x="wd2" y="hd2"/>
              </a:cxn>
              <a:cxn ang="10800000">
                <a:pos x="wd2" y="hd2"/>
              </a:cxn>
              <a:cxn ang="16200000">
                <a:pos x="wd2" y="hd2"/>
              </a:cxn>
            </a:cxnLst>
            <a:rect l="0" t="0" r="r" b="b"/>
            <a:pathLst>
              <a:path w="21585" h="21447" extrusionOk="0">
                <a:moveTo>
                  <a:pt x="19435" y="4794"/>
                </a:moveTo>
                <a:cubicBezTo>
                  <a:pt x="18255" y="4794"/>
                  <a:pt x="17303" y="7292"/>
                  <a:pt x="17303" y="10427"/>
                </a:cubicBezTo>
                <a:cubicBezTo>
                  <a:pt x="17303" y="13561"/>
                  <a:pt x="18255" y="16108"/>
                  <a:pt x="19435" y="16108"/>
                </a:cubicBezTo>
                <a:cubicBezTo>
                  <a:pt x="20614" y="16108"/>
                  <a:pt x="21585" y="13561"/>
                  <a:pt x="21585" y="10427"/>
                </a:cubicBezTo>
                <a:cubicBezTo>
                  <a:pt x="21585" y="7292"/>
                  <a:pt x="20614" y="4794"/>
                  <a:pt x="19435" y="4794"/>
                </a:cubicBezTo>
                <a:close/>
                <a:moveTo>
                  <a:pt x="19435" y="13414"/>
                </a:moveTo>
                <a:cubicBezTo>
                  <a:pt x="18826" y="13414"/>
                  <a:pt x="18331" y="12092"/>
                  <a:pt x="18331" y="10427"/>
                </a:cubicBezTo>
                <a:cubicBezTo>
                  <a:pt x="18331" y="8810"/>
                  <a:pt x="18826" y="7439"/>
                  <a:pt x="19435" y="7439"/>
                </a:cubicBezTo>
                <a:cubicBezTo>
                  <a:pt x="20044" y="7439"/>
                  <a:pt x="20538" y="8810"/>
                  <a:pt x="20538" y="10427"/>
                </a:cubicBezTo>
                <a:cubicBezTo>
                  <a:pt x="20538" y="12092"/>
                  <a:pt x="20044" y="13414"/>
                  <a:pt x="19435" y="13414"/>
                </a:cubicBezTo>
                <a:close/>
                <a:moveTo>
                  <a:pt x="5999" y="5088"/>
                </a:moveTo>
                <a:cubicBezTo>
                  <a:pt x="5218" y="5088"/>
                  <a:pt x="5218" y="5088"/>
                  <a:pt x="5218" y="5088"/>
                </a:cubicBezTo>
                <a:cubicBezTo>
                  <a:pt x="5142" y="5088"/>
                  <a:pt x="5085" y="5235"/>
                  <a:pt x="5047" y="5382"/>
                </a:cubicBezTo>
                <a:cubicBezTo>
                  <a:pt x="4400" y="10574"/>
                  <a:pt x="4400" y="10574"/>
                  <a:pt x="4400" y="10574"/>
                </a:cubicBezTo>
                <a:cubicBezTo>
                  <a:pt x="3296" y="5039"/>
                  <a:pt x="3296" y="5039"/>
                  <a:pt x="3296" y="5039"/>
                </a:cubicBezTo>
                <a:cubicBezTo>
                  <a:pt x="3258" y="4892"/>
                  <a:pt x="3182" y="4794"/>
                  <a:pt x="3106" y="4794"/>
                </a:cubicBezTo>
                <a:cubicBezTo>
                  <a:pt x="3030" y="4794"/>
                  <a:pt x="3030" y="4794"/>
                  <a:pt x="3030" y="4794"/>
                </a:cubicBezTo>
                <a:cubicBezTo>
                  <a:pt x="2954" y="4794"/>
                  <a:pt x="2878" y="4892"/>
                  <a:pt x="2859" y="5039"/>
                </a:cubicBezTo>
                <a:cubicBezTo>
                  <a:pt x="1736" y="10574"/>
                  <a:pt x="1736" y="10574"/>
                  <a:pt x="1736" y="10574"/>
                </a:cubicBezTo>
                <a:cubicBezTo>
                  <a:pt x="1089" y="5382"/>
                  <a:pt x="1089" y="5382"/>
                  <a:pt x="1089" y="5382"/>
                </a:cubicBezTo>
                <a:cubicBezTo>
                  <a:pt x="1070" y="5235"/>
                  <a:pt x="994" y="5088"/>
                  <a:pt x="918" y="5088"/>
                </a:cubicBezTo>
                <a:cubicBezTo>
                  <a:pt x="137" y="5088"/>
                  <a:pt x="137" y="5088"/>
                  <a:pt x="137" y="5088"/>
                </a:cubicBezTo>
                <a:cubicBezTo>
                  <a:pt x="42" y="5088"/>
                  <a:pt x="-15" y="5284"/>
                  <a:pt x="4" y="5529"/>
                </a:cubicBezTo>
                <a:cubicBezTo>
                  <a:pt x="1298" y="15814"/>
                  <a:pt x="1298" y="15814"/>
                  <a:pt x="1298" y="15814"/>
                </a:cubicBezTo>
                <a:cubicBezTo>
                  <a:pt x="1317" y="15961"/>
                  <a:pt x="1393" y="16108"/>
                  <a:pt x="1450" y="16108"/>
                </a:cubicBezTo>
                <a:cubicBezTo>
                  <a:pt x="1565" y="16108"/>
                  <a:pt x="1565" y="16108"/>
                  <a:pt x="1565" y="16108"/>
                </a:cubicBezTo>
                <a:cubicBezTo>
                  <a:pt x="1641" y="16108"/>
                  <a:pt x="1717" y="15961"/>
                  <a:pt x="1755" y="15814"/>
                </a:cubicBezTo>
                <a:cubicBezTo>
                  <a:pt x="3068" y="9300"/>
                  <a:pt x="3068" y="9300"/>
                  <a:pt x="3068" y="9300"/>
                </a:cubicBezTo>
                <a:cubicBezTo>
                  <a:pt x="4381" y="15814"/>
                  <a:pt x="4381" y="15814"/>
                  <a:pt x="4381" y="15814"/>
                </a:cubicBezTo>
                <a:cubicBezTo>
                  <a:pt x="4419" y="15961"/>
                  <a:pt x="4495" y="16108"/>
                  <a:pt x="4571" y="16108"/>
                </a:cubicBezTo>
                <a:cubicBezTo>
                  <a:pt x="4686" y="16108"/>
                  <a:pt x="4686" y="16108"/>
                  <a:pt x="4686" y="16108"/>
                </a:cubicBezTo>
                <a:cubicBezTo>
                  <a:pt x="4743" y="16108"/>
                  <a:pt x="4819" y="15961"/>
                  <a:pt x="4838" y="15814"/>
                </a:cubicBezTo>
                <a:cubicBezTo>
                  <a:pt x="6132" y="5529"/>
                  <a:pt x="6132" y="5529"/>
                  <a:pt x="6132" y="5529"/>
                </a:cubicBezTo>
                <a:cubicBezTo>
                  <a:pt x="6170" y="5284"/>
                  <a:pt x="6113" y="5088"/>
                  <a:pt x="5999" y="5088"/>
                </a:cubicBezTo>
                <a:close/>
                <a:moveTo>
                  <a:pt x="7845" y="5088"/>
                </a:moveTo>
                <a:cubicBezTo>
                  <a:pt x="7045" y="5088"/>
                  <a:pt x="7045" y="5088"/>
                  <a:pt x="7045" y="5088"/>
                </a:cubicBezTo>
                <a:cubicBezTo>
                  <a:pt x="6950" y="5088"/>
                  <a:pt x="6874" y="5284"/>
                  <a:pt x="6874" y="5578"/>
                </a:cubicBezTo>
                <a:cubicBezTo>
                  <a:pt x="6874" y="15325"/>
                  <a:pt x="6874" y="15325"/>
                  <a:pt x="6874" y="15325"/>
                </a:cubicBezTo>
                <a:cubicBezTo>
                  <a:pt x="6874" y="15569"/>
                  <a:pt x="6950" y="15814"/>
                  <a:pt x="7045" y="15814"/>
                </a:cubicBezTo>
                <a:cubicBezTo>
                  <a:pt x="7845" y="15814"/>
                  <a:pt x="7845" y="15814"/>
                  <a:pt x="7845" y="15814"/>
                </a:cubicBezTo>
                <a:cubicBezTo>
                  <a:pt x="7940" y="15814"/>
                  <a:pt x="8035" y="15569"/>
                  <a:pt x="8035" y="15325"/>
                </a:cubicBezTo>
                <a:cubicBezTo>
                  <a:pt x="8035" y="5578"/>
                  <a:pt x="8035" y="5578"/>
                  <a:pt x="8035" y="5578"/>
                </a:cubicBezTo>
                <a:cubicBezTo>
                  <a:pt x="8035" y="5284"/>
                  <a:pt x="7940" y="5088"/>
                  <a:pt x="7845" y="5088"/>
                </a:cubicBezTo>
                <a:close/>
                <a:moveTo>
                  <a:pt x="11327" y="4794"/>
                </a:moveTo>
                <a:cubicBezTo>
                  <a:pt x="10775" y="4794"/>
                  <a:pt x="10281" y="5382"/>
                  <a:pt x="9919" y="6361"/>
                </a:cubicBezTo>
                <a:cubicBezTo>
                  <a:pt x="9919" y="6361"/>
                  <a:pt x="9919" y="6361"/>
                  <a:pt x="9919" y="6361"/>
                </a:cubicBezTo>
                <a:cubicBezTo>
                  <a:pt x="9767" y="5382"/>
                  <a:pt x="9767" y="5382"/>
                  <a:pt x="9767" y="5382"/>
                </a:cubicBezTo>
                <a:cubicBezTo>
                  <a:pt x="9748" y="5235"/>
                  <a:pt x="9672" y="5088"/>
                  <a:pt x="9615" y="5088"/>
                </a:cubicBezTo>
                <a:cubicBezTo>
                  <a:pt x="9234" y="5088"/>
                  <a:pt x="9234" y="5088"/>
                  <a:pt x="9234" y="5088"/>
                </a:cubicBezTo>
                <a:cubicBezTo>
                  <a:pt x="9139" y="5088"/>
                  <a:pt x="9063" y="5284"/>
                  <a:pt x="9063" y="5578"/>
                </a:cubicBezTo>
                <a:cubicBezTo>
                  <a:pt x="9063" y="21006"/>
                  <a:pt x="9063" y="21006"/>
                  <a:pt x="9063" y="21006"/>
                </a:cubicBezTo>
                <a:cubicBezTo>
                  <a:pt x="9063" y="21251"/>
                  <a:pt x="9139" y="21447"/>
                  <a:pt x="9234" y="21447"/>
                </a:cubicBezTo>
                <a:cubicBezTo>
                  <a:pt x="10033" y="21447"/>
                  <a:pt x="10033" y="21447"/>
                  <a:pt x="10033" y="21447"/>
                </a:cubicBezTo>
                <a:cubicBezTo>
                  <a:pt x="10128" y="21447"/>
                  <a:pt x="10224" y="21251"/>
                  <a:pt x="10224" y="21006"/>
                </a:cubicBezTo>
                <a:cubicBezTo>
                  <a:pt x="10224" y="15618"/>
                  <a:pt x="10224" y="15618"/>
                  <a:pt x="10224" y="15618"/>
                </a:cubicBezTo>
                <a:cubicBezTo>
                  <a:pt x="10547" y="15912"/>
                  <a:pt x="10928" y="16108"/>
                  <a:pt x="11327" y="16108"/>
                </a:cubicBezTo>
                <a:cubicBezTo>
                  <a:pt x="12431" y="16108"/>
                  <a:pt x="13345" y="13561"/>
                  <a:pt x="13345" y="10427"/>
                </a:cubicBezTo>
                <a:cubicBezTo>
                  <a:pt x="13345" y="7292"/>
                  <a:pt x="12431" y="4794"/>
                  <a:pt x="11327" y="4794"/>
                </a:cubicBezTo>
                <a:close/>
                <a:moveTo>
                  <a:pt x="11099" y="13414"/>
                </a:moveTo>
                <a:cubicBezTo>
                  <a:pt x="10775" y="13414"/>
                  <a:pt x="10471" y="13218"/>
                  <a:pt x="10224" y="12827"/>
                </a:cubicBezTo>
                <a:cubicBezTo>
                  <a:pt x="10224" y="8761"/>
                  <a:pt x="10224" y="8761"/>
                  <a:pt x="10224" y="8761"/>
                </a:cubicBezTo>
                <a:cubicBezTo>
                  <a:pt x="10414" y="7978"/>
                  <a:pt x="10737" y="7439"/>
                  <a:pt x="11099" y="7439"/>
                </a:cubicBezTo>
                <a:cubicBezTo>
                  <a:pt x="11689" y="7439"/>
                  <a:pt x="12165" y="8810"/>
                  <a:pt x="12165" y="10427"/>
                </a:cubicBezTo>
                <a:cubicBezTo>
                  <a:pt x="12165" y="12092"/>
                  <a:pt x="11689" y="13414"/>
                  <a:pt x="11099" y="13414"/>
                </a:cubicBezTo>
                <a:close/>
                <a:moveTo>
                  <a:pt x="16275" y="4794"/>
                </a:moveTo>
                <a:cubicBezTo>
                  <a:pt x="15514" y="4794"/>
                  <a:pt x="15057" y="6361"/>
                  <a:pt x="15057" y="6361"/>
                </a:cubicBezTo>
                <a:cubicBezTo>
                  <a:pt x="14924" y="5382"/>
                  <a:pt x="14924" y="5382"/>
                  <a:pt x="14924" y="5382"/>
                </a:cubicBezTo>
                <a:cubicBezTo>
                  <a:pt x="14905" y="5235"/>
                  <a:pt x="14829" y="5088"/>
                  <a:pt x="14753" y="5088"/>
                </a:cubicBezTo>
                <a:cubicBezTo>
                  <a:pt x="14391" y="5088"/>
                  <a:pt x="14391" y="5088"/>
                  <a:pt x="14391" y="5088"/>
                </a:cubicBezTo>
                <a:cubicBezTo>
                  <a:pt x="14296" y="5088"/>
                  <a:pt x="14201" y="5284"/>
                  <a:pt x="14201" y="5578"/>
                </a:cubicBezTo>
                <a:cubicBezTo>
                  <a:pt x="14201" y="15325"/>
                  <a:pt x="14201" y="15325"/>
                  <a:pt x="14201" y="15325"/>
                </a:cubicBezTo>
                <a:cubicBezTo>
                  <a:pt x="14201" y="15569"/>
                  <a:pt x="14296" y="15814"/>
                  <a:pt x="14391" y="15814"/>
                </a:cubicBezTo>
                <a:cubicBezTo>
                  <a:pt x="15191" y="15814"/>
                  <a:pt x="15191" y="15814"/>
                  <a:pt x="15191" y="15814"/>
                </a:cubicBezTo>
                <a:cubicBezTo>
                  <a:pt x="15286" y="15814"/>
                  <a:pt x="15362" y="15569"/>
                  <a:pt x="15362" y="15325"/>
                </a:cubicBezTo>
                <a:cubicBezTo>
                  <a:pt x="15362" y="8467"/>
                  <a:pt x="15362" y="8467"/>
                  <a:pt x="15362" y="8467"/>
                </a:cubicBezTo>
                <a:cubicBezTo>
                  <a:pt x="15838" y="7047"/>
                  <a:pt x="16428" y="7537"/>
                  <a:pt x="16542" y="7635"/>
                </a:cubicBezTo>
                <a:cubicBezTo>
                  <a:pt x="16656" y="7782"/>
                  <a:pt x="16751" y="7635"/>
                  <a:pt x="16789" y="7439"/>
                </a:cubicBezTo>
                <a:cubicBezTo>
                  <a:pt x="16827" y="7194"/>
                  <a:pt x="16999" y="6214"/>
                  <a:pt x="17056" y="5823"/>
                </a:cubicBezTo>
                <a:cubicBezTo>
                  <a:pt x="17132" y="5431"/>
                  <a:pt x="17037" y="4794"/>
                  <a:pt x="16275" y="4794"/>
                </a:cubicBezTo>
                <a:close/>
                <a:moveTo>
                  <a:pt x="7616" y="43"/>
                </a:moveTo>
                <a:cubicBezTo>
                  <a:pt x="7274" y="-153"/>
                  <a:pt x="6912" y="337"/>
                  <a:pt x="6836" y="1218"/>
                </a:cubicBezTo>
                <a:cubicBezTo>
                  <a:pt x="6741" y="2100"/>
                  <a:pt x="6931" y="3031"/>
                  <a:pt x="7274" y="3276"/>
                </a:cubicBezTo>
                <a:cubicBezTo>
                  <a:pt x="7616" y="3471"/>
                  <a:pt x="7978" y="2982"/>
                  <a:pt x="8073" y="2100"/>
                </a:cubicBezTo>
                <a:cubicBezTo>
                  <a:pt x="8168" y="1218"/>
                  <a:pt x="7959" y="288"/>
                  <a:pt x="7616" y="43"/>
                </a:cubicBezTo>
                <a:close/>
              </a:path>
            </a:pathLst>
          </a:custGeom>
          <a:solidFill>
            <a:srgbClr val="341957"/>
          </a:solidFill>
          <a:ln w="12700">
            <a:miter lim="400000"/>
          </a:ln>
        </p:spPr>
        <p:txBody>
          <a:bodyPr lIns="60960" tIns="60960" rIns="60960" bIns="60960"/>
          <a:lstStyle/>
          <a:p>
            <a:pPr defTabSz="609600">
              <a:lnSpc>
                <a:spcPct val="100000"/>
              </a:lnSpc>
              <a:tabLst/>
              <a:defRPr sz="4800" b="0" spc="0">
                <a:solidFill>
                  <a:srgbClr val="000000"/>
                </a:solidFill>
                <a:latin typeface="Arial"/>
                <a:ea typeface="Arial"/>
                <a:cs typeface="Arial"/>
                <a:sym typeface="Arial"/>
              </a:defRPr>
            </a:pPr>
            <a:endParaRPr sz="2400" b="0" spc="0">
              <a:solidFill>
                <a:srgbClr val="000000"/>
              </a:solidFill>
              <a:latin typeface="Arial" panose="020B0604020202020204" pitchFamily="34" charset="0"/>
              <a:ea typeface="Arial"/>
              <a:cs typeface="Arial" panose="020B0604020202020204" pitchFamily="34" charset="0"/>
              <a:sym typeface="Arial"/>
            </a:endParaRPr>
          </a:p>
        </p:txBody>
      </p:sp>
      <p:sp>
        <p:nvSpPr>
          <p:cNvPr id="20" name="Shape 570" descr="TextBox 34">
            <a:extLst>
              <a:ext uri="{FF2B5EF4-FFF2-40B4-BE49-F238E27FC236}">
                <a16:creationId xmlns:a16="http://schemas.microsoft.com/office/drawing/2014/main" id="{F0A42112-BC13-7347-ADCF-1521168A3C5F}"/>
              </a:ext>
            </a:extLst>
          </p:cNvPr>
          <p:cNvSpPr/>
          <p:nvPr userDrawn="1"/>
        </p:nvSpPr>
        <p:spPr>
          <a:xfrm>
            <a:off x="11083943" y="6513382"/>
            <a:ext cx="818117" cy="246221"/>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a:spAutoFit/>
          </a:bodyPr>
          <a:lstStyle>
            <a:lvl1pPr algn="ctr" defTabSz="1219200">
              <a:lnSpc>
                <a:spcPct val="100000"/>
              </a:lnSpc>
              <a:tabLst/>
              <a:defRPr sz="1600" b="0" spc="0">
                <a:solidFill>
                  <a:srgbClr val="646363"/>
                </a:solidFill>
                <a:latin typeface="Arial"/>
                <a:ea typeface="Arial"/>
                <a:cs typeface="Arial"/>
                <a:sym typeface="Arial"/>
              </a:defRPr>
            </a:lvl1pPr>
          </a:lstStyle>
          <a:p>
            <a:r>
              <a:rPr sz="800">
                <a:latin typeface="Arial" panose="020B0604020202020204" pitchFamily="34" charset="0"/>
                <a:cs typeface="Arial" panose="020B0604020202020204" pitchFamily="34" charset="0"/>
              </a:rPr>
              <a:t>confidential</a:t>
            </a:r>
          </a:p>
        </p:txBody>
      </p:sp>
      <p:sp>
        <p:nvSpPr>
          <p:cNvPr id="21" name="Shape 571" descr="Shape 257">
            <a:extLst>
              <a:ext uri="{FF2B5EF4-FFF2-40B4-BE49-F238E27FC236}">
                <a16:creationId xmlns:a16="http://schemas.microsoft.com/office/drawing/2014/main" id="{3D7CA691-F46B-7348-8083-A438A695DE69}"/>
              </a:ext>
            </a:extLst>
          </p:cNvPr>
          <p:cNvSpPr/>
          <p:nvPr userDrawn="1"/>
        </p:nvSpPr>
        <p:spPr>
          <a:xfrm>
            <a:off x="11868697" y="6566519"/>
            <a:ext cx="153888" cy="12311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defTabSz="609600">
              <a:lnSpc>
                <a:spcPct val="100000"/>
              </a:lnSpc>
              <a:tabLst/>
              <a:defRPr sz="1600" b="0" spc="0">
                <a:solidFill>
                  <a:srgbClr val="646363"/>
                </a:solidFill>
                <a:latin typeface="Arial"/>
                <a:ea typeface="Arial"/>
                <a:cs typeface="Arial"/>
                <a:sym typeface="Arial"/>
              </a:defRPr>
            </a:pPr>
            <a:fld id="{86CB4B4D-7CA3-9044-876B-883B54F8677D}" type="slidenum">
              <a:rPr sz="800" b="0" spc="0">
                <a:solidFill>
                  <a:srgbClr val="646363"/>
                </a:solidFill>
                <a:latin typeface="Arial" panose="020B0604020202020204" pitchFamily="34" charset="0"/>
                <a:ea typeface="Arial"/>
                <a:cs typeface="Arial" panose="020B0604020202020204" pitchFamily="34" charset="0"/>
                <a:sym typeface="Arial"/>
              </a:rPr>
              <a:pPr algn="ctr" defTabSz="609600">
                <a:lnSpc>
                  <a:spcPct val="100000"/>
                </a:lnSpc>
                <a:tabLst/>
                <a:defRPr sz="1600" b="0" spc="0">
                  <a:solidFill>
                    <a:srgbClr val="646363"/>
                  </a:solidFill>
                  <a:latin typeface="Arial"/>
                  <a:ea typeface="Arial"/>
                  <a:cs typeface="Arial"/>
                  <a:sym typeface="Arial"/>
                </a:defRPr>
              </a:pPr>
              <a:t>‹#›</a:t>
            </a:fld>
            <a:r>
              <a:rPr sz="800" b="0" spc="0">
                <a:solidFill>
                  <a:srgbClr val="646363"/>
                </a:solidFill>
                <a:latin typeface="Arial" panose="020B0604020202020204" pitchFamily="34" charset="0"/>
                <a:ea typeface="Arial"/>
                <a:cs typeface="Arial" panose="020B0604020202020204" pitchFamily="34" charset="0"/>
                <a:sym typeface="Arial"/>
              </a:rPr>
              <a:t>￼</a:t>
            </a:r>
          </a:p>
        </p:txBody>
      </p:sp>
    </p:spTree>
    <p:extLst>
      <p:ext uri="{BB962C8B-B14F-4D97-AF65-F5344CB8AC3E}">
        <p14:creationId xmlns:p14="http://schemas.microsoft.com/office/powerpoint/2010/main" val="296805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P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72B6EA6-B4AF-2441-BAD5-0F139ABF2030}"/>
              </a:ext>
            </a:extLst>
          </p:cNvPr>
          <p:cNvSpPr>
            <a:spLocks noGrp="1"/>
          </p:cNvSpPr>
          <p:nvPr>
            <p:ph type="pic" sz="quarter" idx="10"/>
          </p:nvPr>
        </p:nvSpPr>
        <p:spPr>
          <a:xfrm>
            <a:off x="0" y="0"/>
            <a:ext cx="12192000" cy="6858000"/>
          </a:xfrm>
        </p:spPr>
        <p:txBody>
          <a:bodyPr/>
          <a:lstStyle>
            <a:lvl1pPr>
              <a:buNone/>
              <a:defRPr sz="1800"/>
            </a:lvl1pPr>
          </a:lstStyle>
          <a:p>
            <a:r>
              <a:rPr lang="en-GB"/>
              <a:t>Click icon to add picture</a:t>
            </a:r>
            <a:endParaRPr lang="en-US"/>
          </a:p>
        </p:txBody>
      </p:sp>
      <p:grpSp>
        <p:nvGrpSpPr>
          <p:cNvPr id="10" name="Group 9">
            <a:extLst>
              <a:ext uri="{FF2B5EF4-FFF2-40B4-BE49-F238E27FC236}">
                <a16:creationId xmlns:a16="http://schemas.microsoft.com/office/drawing/2014/main" id="{AEF3F0BF-6CCF-0947-9936-06438C2278F7}"/>
              </a:ext>
            </a:extLst>
          </p:cNvPr>
          <p:cNvGrpSpPr/>
          <p:nvPr userDrawn="1"/>
        </p:nvGrpSpPr>
        <p:grpSpPr>
          <a:xfrm>
            <a:off x="74854" y="6562147"/>
            <a:ext cx="647061" cy="121659"/>
            <a:chOff x="6014087" y="4646472"/>
            <a:chExt cx="503788" cy="94721"/>
          </a:xfrm>
        </p:grpSpPr>
        <p:sp>
          <p:nvSpPr>
            <p:cNvPr id="11" name="Oval 10">
              <a:extLst>
                <a:ext uri="{FF2B5EF4-FFF2-40B4-BE49-F238E27FC236}">
                  <a16:creationId xmlns:a16="http://schemas.microsoft.com/office/drawing/2014/main" id="{8B04682C-498C-E142-B089-044481F1C2C4}"/>
                </a:ext>
              </a:extLst>
            </p:cNvPr>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228600" hangingPunct="1">
                <a:lnSpc>
                  <a:spcPct val="100000"/>
                </a:lnSpc>
                <a:tabLst/>
                <a:defRPr/>
              </a:pPr>
              <a:r>
                <a:rPr lang="en-US" sz="900" b="0" kern="1200" spc="0">
                  <a:solidFill>
                    <a:srgbClr val="000000"/>
                  </a:solidFill>
                  <a:latin typeface="Helvetica" pitchFamily="2" charset="0"/>
                  <a:ea typeface=""/>
                  <a:cs typeface=""/>
                </a:rPr>
                <a:t> </a:t>
              </a:r>
            </a:p>
          </p:txBody>
        </p:sp>
        <p:sp>
          <p:nvSpPr>
            <p:cNvPr id="12" name="Oval 11">
              <a:extLst>
                <a:ext uri="{FF2B5EF4-FFF2-40B4-BE49-F238E27FC236}">
                  <a16:creationId xmlns:a16="http://schemas.microsoft.com/office/drawing/2014/main" id="{ADA764BF-2C68-4542-8B69-2C40C2C0D2B8}"/>
                </a:ext>
              </a:extLst>
            </p:cNvPr>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13" name="Oval 12">
              <a:extLst>
                <a:ext uri="{FF2B5EF4-FFF2-40B4-BE49-F238E27FC236}">
                  <a16:creationId xmlns:a16="http://schemas.microsoft.com/office/drawing/2014/main" id="{608B024B-E3E9-3444-AECE-0973490753D5}"/>
                </a:ext>
              </a:extLst>
            </p:cNvPr>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16" name="Oval 15">
              <a:extLst>
                <a:ext uri="{FF2B5EF4-FFF2-40B4-BE49-F238E27FC236}">
                  <a16:creationId xmlns:a16="http://schemas.microsoft.com/office/drawing/2014/main" id="{D1E9A2EB-1FAE-A54A-AA44-7668EB009A51}"/>
                </a:ext>
              </a:extLst>
            </p:cNvPr>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17" name="Oval 16">
              <a:extLst>
                <a:ext uri="{FF2B5EF4-FFF2-40B4-BE49-F238E27FC236}">
                  <a16:creationId xmlns:a16="http://schemas.microsoft.com/office/drawing/2014/main" id="{A2181039-C473-ED49-9D30-484C040F06A7}"/>
                </a:ext>
              </a:extLst>
            </p:cNvPr>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grpSp>
      <p:sp>
        <p:nvSpPr>
          <p:cNvPr id="18" name="Shape 568" descr="Footer Placeholder 4">
            <a:extLst>
              <a:ext uri="{FF2B5EF4-FFF2-40B4-BE49-F238E27FC236}">
                <a16:creationId xmlns:a16="http://schemas.microsoft.com/office/drawing/2014/main" id="{C8F82963-8091-B341-B2E4-85BF0868CE23}"/>
              </a:ext>
            </a:extLst>
          </p:cNvPr>
          <p:cNvSpPr/>
          <p:nvPr userDrawn="1"/>
        </p:nvSpPr>
        <p:spPr>
          <a:xfrm>
            <a:off x="10597386" y="6574820"/>
            <a:ext cx="110833" cy="1384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1219200">
              <a:lnSpc>
                <a:spcPct val="100000"/>
              </a:lnSpc>
              <a:tabLst/>
              <a:defRPr sz="1800" b="0" spc="0">
                <a:solidFill>
                  <a:srgbClr val="646363"/>
                </a:solidFill>
                <a:latin typeface="Arial"/>
                <a:ea typeface="Arial"/>
                <a:cs typeface="Arial"/>
                <a:sym typeface="Arial"/>
              </a:defRPr>
            </a:lvl1pPr>
          </a:lstStyle>
          <a:p>
            <a:r>
              <a:rPr sz="900">
                <a:latin typeface="Helvetica" pitchFamily="2" charset="0"/>
                <a:cs typeface="Arial" panose="020B0604020202020204" pitchFamily="34" charset="0"/>
              </a:rPr>
              <a:t>©</a:t>
            </a:r>
          </a:p>
        </p:txBody>
      </p:sp>
      <p:sp>
        <p:nvSpPr>
          <p:cNvPr id="19" name="Shape 569" descr="Freeform 5">
            <a:extLst>
              <a:ext uri="{FF2B5EF4-FFF2-40B4-BE49-F238E27FC236}">
                <a16:creationId xmlns:a16="http://schemas.microsoft.com/office/drawing/2014/main" id="{7E88192E-CC52-174A-BD26-4E2372ED66D4}"/>
              </a:ext>
            </a:extLst>
          </p:cNvPr>
          <p:cNvSpPr/>
          <p:nvPr userDrawn="1"/>
        </p:nvSpPr>
        <p:spPr>
          <a:xfrm>
            <a:off x="10734015" y="6573796"/>
            <a:ext cx="376507" cy="144909"/>
          </a:xfrm>
          <a:custGeom>
            <a:avLst/>
            <a:gdLst/>
            <a:ahLst/>
            <a:cxnLst>
              <a:cxn ang="0">
                <a:pos x="wd2" y="hd2"/>
              </a:cxn>
              <a:cxn ang="5400000">
                <a:pos x="wd2" y="hd2"/>
              </a:cxn>
              <a:cxn ang="10800000">
                <a:pos x="wd2" y="hd2"/>
              </a:cxn>
              <a:cxn ang="16200000">
                <a:pos x="wd2" y="hd2"/>
              </a:cxn>
            </a:cxnLst>
            <a:rect l="0" t="0" r="r" b="b"/>
            <a:pathLst>
              <a:path w="21585" h="21447" extrusionOk="0">
                <a:moveTo>
                  <a:pt x="19435" y="4794"/>
                </a:moveTo>
                <a:cubicBezTo>
                  <a:pt x="18255" y="4794"/>
                  <a:pt x="17303" y="7292"/>
                  <a:pt x="17303" y="10427"/>
                </a:cubicBezTo>
                <a:cubicBezTo>
                  <a:pt x="17303" y="13561"/>
                  <a:pt x="18255" y="16108"/>
                  <a:pt x="19435" y="16108"/>
                </a:cubicBezTo>
                <a:cubicBezTo>
                  <a:pt x="20614" y="16108"/>
                  <a:pt x="21585" y="13561"/>
                  <a:pt x="21585" y="10427"/>
                </a:cubicBezTo>
                <a:cubicBezTo>
                  <a:pt x="21585" y="7292"/>
                  <a:pt x="20614" y="4794"/>
                  <a:pt x="19435" y="4794"/>
                </a:cubicBezTo>
                <a:close/>
                <a:moveTo>
                  <a:pt x="19435" y="13414"/>
                </a:moveTo>
                <a:cubicBezTo>
                  <a:pt x="18826" y="13414"/>
                  <a:pt x="18331" y="12092"/>
                  <a:pt x="18331" y="10427"/>
                </a:cubicBezTo>
                <a:cubicBezTo>
                  <a:pt x="18331" y="8810"/>
                  <a:pt x="18826" y="7439"/>
                  <a:pt x="19435" y="7439"/>
                </a:cubicBezTo>
                <a:cubicBezTo>
                  <a:pt x="20044" y="7439"/>
                  <a:pt x="20538" y="8810"/>
                  <a:pt x="20538" y="10427"/>
                </a:cubicBezTo>
                <a:cubicBezTo>
                  <a:pt x="20538" y="12092"/>
                  <a:pt x="20044" y="13414"/>
                  <a:pt x="19435" y="13414"/>
                </a:cubicBezTo>
                <a:close/>
                <a:moveTo>
                  <a:pt x="5999" y="5088"/>
                </a:moveTo>
                <a:cubicBezTo>
                  <a:pt x="5218" y="5088"/>
                  <a:pt x="5218" y="5088"/>
                  <a:pt x="5218" y="5088"/>
                </a:cubicBezTo>
                <a:cubicBezTo>
                  <a:pt x="5142" y="5088"/>
                  <a:pt x="5085" y="5235"/>
                  <a:pt x="5047" y="5382"/>
                </a:cubicBezTo>
                <a:cubicBezTo>
                  <a:pt x="4400" y="10574"/>
                  <a:pt x="4400" y="10574"/>
                  <a:pt x="4400" y="10574"/>
                </a:cubicBezTo>
                <a:cubicBezTo>
                  <a:pt x="3296" y="5039"/>
                  <a:pt x="3296" y="5039"/>
                  <a:pt x="3296" y="5039"/>
                </a:cubicBezTo>
                <a:cubicBezTo>
                  <a:pt x="3258" y="4892"/>
                  <a:pt x="3182" y="4794"/>
                  <a:pt x="3106" y="4794"/>
                </a:cubicBezTo>
                <a:cubicBezTo>
                  <a:pt x="3030" y="4794"/>
                  <a:pt x="3030" y="4794"/>
                  <a:pt x="3030" y="4794"/>
                </a:cubicBezTo>
                <a:cubicBezTo>
                  <a:pt x="2954" y="4794"/>
                  <a:pt x="2878" y="4892"/>
                  <a:pt x="2859" y="5039"/>
                </a:cubicBezTo>
                <a:cubicBezTo>
                  <a:pt x="1736" y="10574"/>
                  <a:pt x="1736" y="10574"/>
                  <a:pt x="1736" y="10574"/>
                </a:cubicBezTo>
                <a:cubicBezTo>
                  <a:pt x="1089" y="5382"/>
                  <a:pt x="1089" y="5382"/>
                  <a:pt x="1089" y="5382"/>
                </a:cubicBezTo>
                <a:cubicBezTo>
                  <a:pt x="1070" y="5235"/>
                  <a:pt x="994" y="5088"/>
                  <a:pt x="918" y="5088"/>
                </a:cubicBezTo>
                <a:cubicBezTo>
                  <a:pt x="137" y="5088"/>
                  <a:pt x="137" y="5088"/>
                  <a:pt x="137" y="5088"/>
                </a:cubicBezTo>
                <a:cubicBezTo>
                  <a:pt x="42" y="5088"/>
                  <a:pt x="-15" y="5284"/>
                  <a:pt x="4" y="5529"/>
                </a:cubicBezTo>
                <a:cubicBezTo>
                  <a:pt x="1298" y="15814"/>
                  <a:pt x="1298" y="15814"/>
                  <a:pt x="1298" y="15814"/>
                </a:cubicBezTo>
                <a:cubicBezTo>
                  <a:pt x="1317" y="15961"/>
                  <a:pt x="1393" y="16108"/>
                  <a:pt x="1450" y="16108"/>
                </a:cubicBezTo>
                <a:cubicBezTo>
                  <a:pt x="1565" y="16108"/>
                  <a:pt x="1565" y="16108"/>
                  <a:pt x="1565" y="16108"/>
                </a:cubicBezTo>
                <a:cubicBezTo>
                  <a:pt x="1641" y="16108"/>
                  <a:pt x="1717" y="15961"/>
                  <a:pt x="1755" y="15814"/>
                </a:cubicBezTo>
                <a:cubicBezTo>
                  <a:pt x="3068" y="9300"/>
                  <a:pt x="3068" y="9300"/>
                  <a:pt x="3068" y="9300"/>
                </a:cubicBezTo>
                <a:cubicBezTo>
                  <a:pt x="4381" y="15814"/>
                  <a:pt x="4381" y="15814"/>
                  <a:pt x="4381" y="15814"/>
                </a:cubicBezTo>
                <a:cubicBezTo>
                  <a:pt x="4419" y="15961"/>
                  <a:pt x="4495" y="16108"/>
                  <a:pt x="4571" y="16108"/>
                </a:cubicBezTo>
                <a:cubicBezTo>
                  <a:pt x="4686" y="16108"/>
                  <a:pt x="4686" y="16108"/>
                  <a:pt x="4686" y="16108"/>
                </a:cubicBezTo>
                <a:cubicBezTo>
                  <a:pt x="4743" y="16108"/>
                  <a:pt x="4819" y="15961"/>
                  <a:pt x="4838" y="15814"/>
                </a:cubicBezTo>
                <a:cubicBezTo>
                  <a:pt x="6132" y="5529"/>
                  <a:pt x="6132" y="5529"/>
                  <a:pt x="6132" y="5529"/>
                </a:cubicBezTo>
                <a:cubicBezTo>
                  <a:pt x="6170" y="5284"/>
                  <a:pt x="6113" y="5088"/>
                  <a:pt x="5999" y="5088"/>
                </a:cubicBezTo>
                <a:close/>
                <a:moveTo>
                  <a:pt x="7845" y="5088"/>
                </a:moveTo>
                <a:cubicBezTo>
                  <a:pt x="7045" y="5088"/>
                  <a:pt x="7045" y="5088"/>
                  <a:pt x="7045" y="5088"/>
                </a:cubicBezTo>
                <a:cubicBezTo>
                  <a:pt x="6950" y="5088"/>
                  <a:pt x="6874" y="5284"/>
                  <a:pt x="6874" y="5578"/>
                </a:cubicBezTo>
                <a:cubicBezTo>
                  <a:pt x="6874" y="15325"/>
                  <a:pt x="6874" y="15325"/>
                  <a:pt x="6874" y="15325"/>
                </a:cubicBezTo>
                <a:cubicBezTo>
                  <a:pt x="6874" y="15569"/>
                  <a:pt x="6950" y="15814"/>
                  <a:pt x="7045" y="15814"/>
                </a:cubicBezTo>
                <a:cubicBezTo>
                  <a:pt x="7845" y="15814"/>
                  <a:pt x="7845" y="15814"/>
                  <a:pt x="7845" y="15814"/>
                </a:cubicBezTo>
                <a:cubicBezTo>
                  <a:pt x="7940" y="15814"/>
                  <a:pt x="8035" y="15569"/>
                  <a:pt x="8035" y="15325"/>
                </a:cubicBezTo>
                <a:cubicBezTo>
                  <a:pt x="8035" y="5578"/>
                  <a:pt x="8035" y="5578"/>
                  <a:pt x="8035" y="5578"/>
                </a:cubicBezTo>
                <a:cubicBezTo>
                  <a:pt x="8035" y="5284"/>
                  <a:pt x="7940" y="5088"/>
                  <a:pt x="7845" y="5088"/>
                </a:cubicBezTo>
                <a:close/>
                <a:moveTo>
                  <a:pt x="11327" y="4794"/>
                </a:moveTo>
                <a:cubicBezTo>
                  <a:pt x="10775" y="4794"/>
                  <a:pt x="10281" y="5382"/>
                  <a:pt x="9919" y="6361"/>
                </a:cubicBezTo>
                <a:cubicBezTo>
                  <a:pt x="9919" y="6361"/>
                  <a:pt x="9919" y="6361"/>
                  <a:pt x="9919" y="6361"/>
                </a:cubicBezTo>
                <a:cubicBezTo>
                  <a:pt x="9767" y="5382"/>
                  <a:pt x="9767" y="5382"/>
                  <a:pt x="9767" y="5382"/>
                </a:cubicBezTo>
                <a:cubicBezTo>
                  <a:pt x="9748" y="5235"/>
                  <a:pt x="9672" y="5088"/>
                  <a:pt x="9615" y="5088"/>
                </a:cubicBezTo>
                <a:cubicBezTo>
                  <a:pt x="9234" y="5088"/>
                  <a:pt x="9234" y="5088"/>
                  <a:pt x="9234" y="5088"/>
                </a:cubicBezTo>
                <a:cubicBezTo>
                  <a:pt x="9139" y="5088"/>
                  <a:pt x="9063" y="5284"/>
                  <a:pt x="9063" y="5578"/>
                </a:cubicBezTo>
                <a:cubicBezTo>
                  <a:pt x="9063" y="21006"/>
                  <a:pt x="9063" y="21006"/>
                  <a:pt x="9063" y="21006"/>
                </a:cubicBezTo>
                <a:cubicBezTo>
                  <a:pt x="9063" y="21251"/>
                  <a:pt x="9139" y="21447"/>
                  <a:pt x="9234" y="21447"/>
                </a:cubicBezTo>
                <a:cubicBezTo>
                  <a:pt x="10033" y="21447"/>
                  <a:pt x="10033" y="21447"/>
                  <a:pt x="10033" y="21447"/>
                </a:cubicBezTo>
                <a:cubicBezTo>
                  <a:pt x="10128" y="21447"/>
                  <a:pt x="10224" y="21251"/>
                  <a:pt x="10224" y="21006"/>
                </a:cubicBezTo>
                <a:cubicBezTo>
                  <a:pt x="10224" y="15618"/>
                  <a:pt x="10224" y="15618"/>
                  <a:pt x="10224" y="15618"/>
                </a:cubicBezTo>
                <a:cubicBezTo>
                  <a:pt x="10547" y="15912"/>
                  <a:pt x="10928" y="16108"/>
                  <a:pt x="11327" y="16108"/>
                </a:cubicBezTo>
                <a:cubicBezTo>
                  <a:pt x="12431" y="16108"/>
                  <a:pt x="13345" y="13561"/>
                  <a:pt x="13345" y="10427"/>
                </a:cubicBezTo>
                <a:cubicBezTo>
                  <a:pt x="13345" y="7292"/>
                  <a:pt x="12431" y="4794"/>
                  <a:pt x="11327" y="4794"/>
                </a:cubicBezTo>
                <a:close/>
                <a:moveTo>
                  <a:pt x="11099" y="13414"/>
                </a:moveTo>
                <a:cubicBezTo>
                  <a:pt x="10775" y="13414"/>
                  <a:pt x="10471" y="13218"/>
                  <a:pt x="10224" y="12827"/>
                </a:cubicBezTo>
                <a:cubicBezTo>
                  <a:pt x="10224" y="8761"/>
                  <a:pt x="10224" y="8761"/>
                  <a:pt x="10224" y="8761"/>
                </a:cubicBezTo>
                <a:cubicBezTo>
                  <a:pt x="10414" y="7978"/>
                  <a:pt x="10737" y="7439"/>
                  <a:pt x="11099" y="7439"/>
                </a:cubicBezTo>
                <a:cubicBezTo>
                  <a:pt x="11689" y="7439"/>
                  <a:pt x="12165" y="8810"/>
                  <a:pt x="12165" y="10427"/>
                </a:cubicBezTo>
                <a:cubicBezTo>
                  <a:pt x="12165" y="12092"/>
                  <a:pt x="11689" y="13414"/>
                  <a:pt x="11099" y="13414"/>
                </a:cubicBezTo>
                <a:close/>
                <a:moveTo>
                  <a:pt x="16275" y="4794"/>
                </a:moveTo>
                <a:cubicBezTo>
                  <a:pt x="15514" y="4794"/>
                  <a:pt x="15057" y="6361"/>
                  <a:pt x="15057" y="6361"/>
                </a:cubicBezTo>
                <a:cubicBezTo>
                  <a:pt x="14924" y="5382"/>
                  <a:pt x="14924" y="5382"/>
                  <a:pt x="14924" y="5382"/>
                </a:cubicBezTo>
                <a:cubicBezTo>
                  <a:pt x="14905" y="5235"/>
                  <a:pt x="14829" y="5088"/>
                  <a:pt x="14753" y="5088"/>
                </a:cubicBezTo>
                <a:cubicBezTo>
                  <a:pt x="14391" y="5088"/>
                  <a:pt x="14391" y="5088"/>
                  <a:pt x="14391" y="5088"/>
                </a:cubicBezTo>
                <a:cubicBezTo>
                  <a:pt x="14296" y="5088"/>
                  <a:pt x="14201" y="5284"/>
                  <a:pt x="14201" y="5578"/>
                </a:cubicBezTo>
                <a:cubicBezTo>
                  <a:pt x="14201" y="15325"/>
                  <a:pt x="14201" y="15325"/>
                  <a:pt x="14201" y="15325"/>
                </a:cubicBezTo>
                <a:cubicBezTo>
                  <a:pt x="14201" y="15569"/>
                  <a:pt x="14296" y="15814"/>
                  <a:pt x="14391" y="15814"/>
                </a:cubicBezTo>
                <a:cubicBezTo>
                  <a:pt x="15191" y="15814"/>
                  <a:pt x="15191" y="15814"/>
                  <a:pt x="15191" y="15814"/>
                </a:cubicBezTo>
                <a:cubicBezTo>
                  <a:pt x="15286" y="15814"/>
                  <a:pt x="15362" y="15569"/>
                  <a:pt x="15362" y="15325"/>
                </a:cubicBezTo>
                <a:cubicBezTo>
                  <a:pt x="15362" y="8467"/>
                  <a:pt x="15362" y="8467"/>
                  <a:pt x="15362" y="8467"/>
                </a:cubicBezTo>
                <a:cubicBezTo>
                  <a:pt x="15838" y="7047"/>
                  <a:pt x="16428" y="7537"/>
                  <a:pt x="16542" y="7635"/>
                </a:cubicBezTo>
                <a:cubicBezTo>
                  <a:pt x="16656" y="7782"/>
                  <a:pt x="16751" y="7635"/>
                  <a:pt x="16789" y="7439"/>
                </a:cubicBezTo>
                <a:cubicBezTo>
                  <a:pt x="16827" y="7194"/>
                  <a:pt x="16999" y="6214"/>
                  <a:pt x="17056" y="5823"/>
                </a:cubicBezTo>
                <a:cubicBezTo>
                  <a:pt x="17132" y="5431"/>
                  <a:pt x="17037" y="4794"/>
                  <a:pt x="16275" y="4794"/>
                </a:cubicBezTo>
                <a:close/>
                <a:moveTo>
                  <a:pt x="7616" y="43"/>
                </a:moveTo>
                <a:cubicBezTo>
                  <a:pt x="7274" y="-153"/>
                  <a:pt x="6912" y="337"/>
                  <a:pt x="6836" y="1218"/>
                </a:cubicBezTo>
                <a:cubicBezTo>
                  <a:pt x="6741" y="2100"/>
                  <a:pt x="6931" y="3031"/>
                  <a:pt x="7274" y="3276"/>
                </a:cubicBezTo>
                <a:cubicBezTo>
                  <a:pt x="7616" y="3471"/>
                  <a:pt x="7978" y="2982"/>
                  <a:pt x="8073" y="2100"/>
                </a:cubicBezTo>
                <a:cubicBezTo>
                  <a:pt x="8168" y="1218"/>
                  <a:pt x="7959" y="288"/>
                  <a:pt x="7616" y="43"/>
                </a:cubicBezTo>
                <a:close/>
              </a:path>
            </a:pathLst>
          </a:custGeom>
          <a:solidFill>
            <a:srgbClr val="341957"/>
          </a:solidFill>
          <a:ln w="12700">
            <a:miter lim="400000"/>
          </a:ln>
        </p:spPr>
        <p:txBody>
          <a:bodyPr lIns="60960" tIns="60960" rIns="60960" bIns="60960"/>
          <a:lstStyle/>
          <a:p>
            <a:pPr defTabSz="609600">
              <a:lnSpc>
                <a:spcPct val="100000"/>
              </a:lnSpc>
              <a:tabLst/>
              <a:defRPr sz="4800" b="0" spc="0">
                <a:solidFill>
                  <a:srgbClr val="000000"/>
                </a:solidFill>
                <a:latin typeface="Arial"/>
                <a:ea typeface="Arial"/>
                <a:cs typeface="Arial"/>
                <a:sym typeface="Arial"/>
              </a:defRPr>
            </a:pPr>
            <a:endParaRPr sz="2400" b="0" spc="0">
              <a:solidFill>
                <a:srgbClr val="000000"/>
              </a:solidFill>
              <a:latin typeface="Helvetica" pitchFamily="2" charset="0"/>
              <a:ea typeface="Arial"/>
              <a:cs typeface="Arial" panose="020B0604020202020204" pitchFamily="34" charset="0"/>
              <a:sym typeface="Arial"/>
            </a:endParaRPr>
          </a:p>
        </p:txBody>
      </p:sp>
      <p:sp>
        <p:nvSpPr>
          <p:cNvPr id="20" name="Shape 570" descr="TextBox 34">
            <a:extLst>
              <a:ext uri="{FF2B5EF4-FFF2-40B4-BE49-F238E27FC236}">
                <a16:creationId xmlns:a16="http://schemas.microsoft.com/office/drawing/2014/main" id="{F0A42112-BC13-7347-ADCF-1521168A3C5F}"/>
              </a:ext>
            </a:extLst>
          </p:cNvPr>
          <p:cNvSpPr/>
          <p:nvPr userDrawn="1"/>
        </p:nvSpPr>
        <p:spPr>
          <a:xfrm>
            <a:off x="11083943" y="6513382"/>
            <a:ext cx="818117" cy="246221"/>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a:spAutoFit/>
          </a:bodyPr>
          <a:lstStyle>
            <a:lvl1pPr algn="ctr" defTabSz="1219200">
              <a:lnSpc>
                <a:spcPct val="100000"/>
              </a:lnSpc>
              <a:tabLst/>
              <a:defRPr sz="1600" b="0" spc="0">
                <a:solidFill>
                  <a:srgbClr val="646363"/>
                </a:solidFill>
                <a:latin typeface="Arial"/>
                <a:ea typeface="Arial"/>
                <a:cs typeface="Arial"/>
                <a:sym typeface="Arial"/>
              </a:defRPr>
            </a:lvl1pPr>
          </a:lstStyle>
          <a:p>
            <a:r>
              <a:rPr sz="800">
                <a:latin typeface="Helvetica" pitchFamily="2" charset="0"/>
                <a:cs typeface="Arial" panose="020B0604020202020204" pitchFamily="34" charset="0"/>
              </a:rPr>
              <a:t>confidential</a:t>
            </a:r>
          </a:p>
        </p:txBody>
      </p:sp>
      <p:sp>
        <p:nvSpPr>
          <p:cNvPr id="21" name="Shape 571" descr="Shape 257">
            <a:extLst>
              <a:ext uri="{FF2B5EF4-FFF2-40B4-BE49-F238E27FC236}">
                <a16:creationId xmlns:a16="http://schemas.microsoft.com/office/drawing/2014/main" id="{3D7CA691-F46B-7348-8083-A438A695DE69}"/>
              </a:ext>
            </a:extLst>
          </p:cNvPr>
          <p:cNvSpPr/>
          <p:nvPr userDrawn="1"/>
        </p:nvSpPr>
        <p:spPr>
          <a:xfrm>
            <a:off x="11868697" y="6566519"/>
            <a:ext cx="153888" cy="12311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defTabSz="609600">
              <a:lnSpc>
                <a:spcPct val="100000"/>
              </a:lnSpc>
              <a:tabLst/>
              <a:defRPr sz="1600" b="0" spc="0">
                <a:solidFill>
                  <a:srgbClr val="646363"/>
                </a:solidFill>
                <a:latin typeface="Arial"/>
                <a:ea typeface="Arial"/>
                <a:cs typeface="Arial"/>
                <a:sym typeface="Arial"/>
              </a:defRPr>
            </a:pPr>
            <a:fld id="{86CB4B4D-7CA3-9044-876B-883B54F8677D}" type="slidenum">
              <a:rPr sz="800" b="0" spc="0">
                <a:solidFill>
                  <a:srgbClr val="646363"/>
                </a:solidFill>
                <a:latin typeface="Helvetica" pitchFamily="2" charset="0"/>
                <a:ea typeface="Arial"/>
                <a:cs typeface="Arial" panose="020B0604020202020204" pitchFamily="34" charset="0"/>
                <a:sym typeface="Arial"/>
              </a:rPr>
              <a:pPr algn="ctr" defTabSz="609600">
                <a:lnSpc>
                  <a:spcPct val="100000"/>
                </a:lnSpc>
                <a:tabLst/>
                <a:defRPr sz="1600" b="0" spc="0">
                  <a:solidFill>
                    <a:srgbClr val="646363"/>
                  </a:solidFill>
                  <a:latin typeface="Arial"/>
                  <a:ea typeface="Arial"/>
                  <a:cs typeface="Arial"/>
                  <a:sym typeface="Arial"/>
                </a:defRPr>
              </a:pPr>
              <a:t>‹#›</a:t>
            </a:fld>
            <a:r>
              <a:rPr sz="800" b="0" spc="0">
                <a:solidFill>
                  <a:srgbClr val="646363"/>
                </a:solidFill>
                <a:latin typeface="Helvetica" pitchFamily="2" charset="0"/>
                <a:ea typeface="Arial"/>
                <a:cs typeface="Arial" panose="020B0604020202020204" pitchFamily="34" charset="0"/>
                <a:sym typeface="Arial"/>
              </a:rPr>
              <a:t>￼</a:t>
            </a:r>
          </a:p>
        </p:txBody>
      </p:sp>
      <p:sp>
        <p:nvSpPr>
          <p:cNvPr id="4" name="Text Placeholder 3">
            <a:extLst>
              <a:ext uri="{FF2B5EF4-FFF2-40B4-BE49-F238E27FC236}">
                <a16:creationId xmlns:a16="http://schemas.microsoft.com/office/drawing/2014/main" id="{CF04E7AA-3092-454D-91CF-47FC9EB63A2F}"/>
              </a:ext>
            </a:extLst>
          </p:cNvPr>
          <p:cNvSpPr>
            <a:spLocks noGrp="1"/>
          </p:cNvSpPr>
          <p:nvPr>
            <p:ph type="body" sz="quarter" idx="11" hasCustomPrompt="1"/>
          </p:nvPr>
        </p:nvSpPr>
        <p:spPr>
          <a:xfrm>
            <a:off x="994802" y="3228419"/>
            <a:ext cx="4595507" cy="800100"/>
          </a:xfrm>
          <a:noFill/>
          <a:ln w="9525">
            <a:noFill/>
            <a:miter lim="800000"/>
            <a:headEnd/>
            <a:tailEnd/>
          </a:ln>
        </p:spPr>
        <p:txBody>
          <a:bodyPr vert="horz" wrap="square" lIns="0" tIns="45720" rIns="91440" bIns="45720" numCol="1" rtlCol="0" anchor="t" anchorCtr="0" compatLnSpc="1">
            <a:prstTxWarp prst="textNoShape">
              <a:avLst/>
            </a:prstTxWarp>
            <a:noAutofit/>
          </a:bodyPr>
          <a:lstStyle>
            <a:lvl1pPr>
              <a:buFontTx/>
              <a:buNone/>
              <a:defRPr lang="en-GB" sz="4000" b="1" dirty="0" smtClean="0">
                <a:solidFill>
                  <a:schemeClr val="tx1"/>
                </a:solidFill>
                <a:ea typeface="Helvetica Neue Condensed Black" panose="02000503000000020004" pitchFamily="2" charset="0"/>
                <a:cs typeface="Helvetica Neue Condensed Black" panose="02000503000000020004" pitchFamily="2" charset="0"/>
                <a:sym typeface="Helvetica"/>
              </a:defRPr>
            </a:lvl1pPr>
            <a:lvl2pPr>
              <a:defRPr lang="en-GB" sz="1400" b="1" spc="-63" dirty="0" smtClean="0">
                <a:solidFill>
                  <a:srgbClr val="FFFFFF"/>
                </a:solidFill>
                <a:latin typeface="+mn-lt"/>
                <a:sym typeface="Helvetica"/>
              </a:defRPr>
            </a:lvl2pPr>
            <a:lvl3pPr>
              <a:defRPr lang="en-GB" sz="1400" b="1" spc="-63" dirty="0" smtClean="0">
                <a:solidFill>
                  <a:srgbClr val="FFFFFF"/>
                </a:solidFill>
                <a:latin typeface="+mn-lt"/>
                <a:sym typeface="Helvetica"/>
              </a:defRPr>
            </a:lvl3pPr>
            <a:lvl4pPr>
              <a:defRPr lang="en-GB" sz="1400" b="1" spc="-63" dirty="0" smtClean="0">
                <a:solidFill>
                  <a:srgbClr val="FFFFFF"/>
                </a:solidFill>
                <a:latin typeface="+mn-lt"/>
                <a:sym typeface="Helvetica"/>
              </a:defRPr>
            </a:lvl4pPr>
            <a:lvl5pPr>
              <a:defRPr lang="en-US" b="1" spc="-63" dirty="0">
                <a:solidFill>
                  <a:srgbClr val="FFFFFF"/>
                </a:solidFill>
                <a:latin typeface="+mn-lt"/>
                <a:sym typeface="Helvetica"/>
              </a:defRPr>
            </a:lvl5pPr>
          </a:lstStyle>
          <a:p>
            <a:pPr marL="0" marR="0" lvl="0" indent="0" defTabSz="573031" fontAlgn="auto">
              <a:lnSpc>
                <a:spcPct val="85000"/>
              </a:lnSpc>
              <a:spcBef>
                <a:spcPts val="0"/>
              </a:spcBef>
              <a:spcAft>
                <a:spcPts val="0"/>
              </a:spcAft>
              <a:buClrTx/>
              <a:buSzTx/>
              <a:buFontTx/>
              <a:buNone/>
              <a:tabLst>
                <a:tab pos="571500" algn="l"/>
              </a:tabLst>
            </a:pPr>
            <a:r>
              <a:rPr lang="en-GB"/>
              <a:t>Title</a:t>
            </a:r>
          </a:p>
        </p:txBody>
      </p:sp>
      <p:sp>
        <p:nvSpPr>
          <p:cNvPr id="6" name="Text Placeholder 5">
            <a:extLst>
              <a:ext uri="{FF2B5EF4-FFF2-40B4-BE49-F238E27FC236}">
                <a16:creationId xmlns:a16="http://schemas.microsoft.com/office/drawing/2014/main" id="{229A58D9-36E2-BB43-8F14-F26C59C19DF4}"/>
              </a:ext>
            </a:extLst>
          </p:cNvPr>
          <p:cNvSpPr>
            <a:spLocks noGrp="1"/>
          </p:cNvSpPr>
          <p:nvPr>
            <p:ph type="body" sz="quarter" idx="12" hasCustomPrompt="1"/>
          </p:nvPr>
        </p:nvSpPr>
        <p:spPr>
          <a:xfrm>
            <a:off x="1025975" y="4366937"/>
            <a:ext cx="416140" cy="276999"/>
          </a:xfrm>
          <a:noFill/>
          <a:ln w="9525">
            <a:noFill/>
            <a:miter lim="800000"/>
            <a:headEnd/>
            <a:tailEnd/>
          </a:ln>
        </p:spPr>
        <p:txBody>
          <a:bodyPr vert="horz" wrap="none" lIns="0" tIns="45720" rIns="91440" bIns="45720" numCol="1" rtlCol="0" anchor="t" anchorCtr="0" compatLnSpc="1">
            <a:prstTxWarp prst="textNoShape">
              <a:avLst/>
            </a:prstTxWarp>
            <a:spAutoFit/>
          </a:bodyPr>
          <a:lstStyle>
            <a:lvl1pPr>
              <a:buFontTx/>
              <a:buNone/>
              <a:defRPr lang="en-GB" sz="1200" dirty="0" smtClean="0">
                <a:solidFill>
                  <a:schemeClr val="tx1"/>
                </a:solidFill>
                <a:latin typeface="+mn-lt"/>
                <a:ea typeface="Helvetica Neue" panose="02000503000000020004" pitchFamily="2" charset="0"/>
                <a:cs typeface="Helvetica Neue" panose="02000503000000020004" pitchFamily="2" charset="0"/>
                <a:sym typeface="Helvetica"/>
              </a:defRPr>
            </a:lvl1pPr>
            <a:lvl2pPr>
              <a:defRPr lang="en-GB" sz="1400" b="1" spc="-63" dirty="0" smtClean="0">
                <a:solidFill>
                  <a:srgbClr val="FFFFFF"/>
                </a:solidFill>
                <a:latin typeface="+mn-lt"/>
                <a:sym typeface="Helvetica"/>
              </a:defRPr>
            </a:lvl2pPr>
            <a:lvl3pPr>
              <a:defRPr lang="en-GB" sz="1400" b="1" spc="-63" dirty="0" smtClean="0">
                <a:solidFill>
                  <a:srgbClr val="FFFFFF"/>
                </a:solidFill>
                <a:latin typeface="+mn-lt"/>
                <a:sym typeface="Helvetica"/>
              </a:defRPr>
            </a:lvl3pPr>
            <a:lvl4pPr>
              <a:defRPr lang="en-GB" sz="1400" b="1" spc="-63" dirty="0" smtClean="0">
                <a:solidFill>
                  <a:srgbClr val="FFFFFF"/>
                </a:solidFill>
                <a:latin typeface="+mn-lt"/>
                <a:sym typeface="Helvetica"/>
              </a:defRPr>
            </a:lvl4pPr>
            <a:lvl5pPr>
              <a:defRPr lang="en-US" b="1" spc="-63" dirty="0">
                <a:solidFill>
                  <a:srgbClr val="FFFFFF"/>
                </a:solidFill>
                <a:latin typeface="+mn-lt"/>
                <a:sym typeface="Helvetica"/>
              </a:defRPr>
            </a:lvl5pPr>
          </a:lstStyle>
          <a:p>
            <a:pPr marL="0" marR="0" lvl="0" indent="0" fontAlgn="auto">
              <a:lnSpc>
                <a:spcPct val="100000"/>
              </a:lnSpc>
              <a:spcBef>
                <a:spcPct val="0"/>
              </a:spcBef>
              <a:spcAft>
                <a:spcPts val="0"/>
              </a:spcAft>
              <a:buClrTx/>
              <a:buSzTx/>
              <a:buFontTx/>
              <a:buNone/>
              <a:tabLst>
                <a:tab pos="609608" algn="l"/>
              </a:tabLst>
            </a:pPr>
            <a:r>
              <a:rPr lang="en-GB"/>
              <a:t>Date</a:t>
            </a:r>
            <a:endParaRPr lang="en-US"/>
          </a:p>
        </p:txBody>
      </p:sp>
    </p:spTree>
    <p:extLst>
      <p:ext uri="{BB962C8B-B14F-4D97-AF65-F5344CB8AC3E}">
        <p14:creationId xmlns:p14="http://schemas.microsoft.com/office/powerpoint/2010/main" val="183976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White">
    <p:spTree>
      <p:nvGrpSpPr>
        <p:cNvPr id="1" name=""/>
        <p:cNvGrpSpPr/>
        <p:nvPr/>
      </p:nvGrpSpPr>
      <p:grpSpPr>
        <a:xfrm>
          <a:off x="0" y="0"/>
          <a:ext cx="0" cy="0"/>
          <a:chOff x="0" y="0"/>
          <a:chExt cx="0" cy="0"/>
        </a:xfrm>
      </p:grpSpPr>
      <p:sp>
        <p:nvSpPr>
          <p:cNvPr id="13" name="Title Placeholder 1">
            <a:extLst>
              <a:ext uri="{FF2B5EF4-FFF2-40B4-BE49-F238E27FC236}">
                <a16:creationId xmlns:a16="http://schemas.microsoft.com/office/drawing/2014/main" id="{7F7DFBBE-6B1E-6046-B11F-CDFC7F2DD772}"/>
              </a:ext>
            </a:extLst>
          </p:cNvPr>
          <p:cNvSpPr>
            <a:spLocks noGrp="1"/>
          </p:cNvSpPr>
          <p:nvPr>
            <p:ph type="title"/>
          </p:nvPr>
        </p:nvSpPr>
        <p:spPr>
          <a:xfrm>
            <a:off x="986400" y="697615"/>
            <a:ext cx="8250224" cy="435277"/>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noAutofit/>
          </a:bodyPr>
          <a:lstStyle>
            <a:lvl1pPr>
              <a:lnSpc>
                <a:spcPct val="88000"/>
              </a:lnSpc>
              <a:defRPr lang="en-US" sz="2400" i="0" spc="-75" dirty="0">
                <a:solidFill>
                  <a:schemeClr val="tx1"/>
                </a:solidFill>
                <a:cs typeface="Arial Black" panose="020B0604020202020204" pitchFamily="34" charset="0"/>
              </a:defRPr>
            </a:lvl1pPr>
          </a:lstStyle>
          <a:p>
            <a:pPr lvl="0"/>
            <a:r>
              <a:rPr lang="en-GB"/>
              <a:t>Click to edit Master title style</a:t>
            </a:r>
            <a:endParaRPr lang="en-US"/>
          </a:p>
        </p:txBody>
      </p:sp>
      <p:grpSp>
        <p:nvGrpSpPr>
          <p:cNvPr id="2" name="Group 1">
            <a:extLst>
              <a:ext uri="{FF2B5EF4-FFF2-40B4-BE49-F238E27FC236}">
                <a16:creationId xmlns:a16="http://schemas.microsoft.com/office/drawing/2014/main" id="{60E9B1AB-9CE3-5449-9515-F508D1891A34}"/>
              </a:ext>
            </a:extLst>
          </p:cNvPr>
          <p:cNvGrpSpPr/>
          <p:nvPr userDrawn="1"/>
        </p:nvGrpSpPr>
        <p:grpSpPr>
          <a:xfrm>
            <a:off x="74854" y="6562147"/>
            <a:ext cx="647061" cy="121659"/>
            <a:chOff x="6014087" y="4646472"/>
            <a:chExt cx="503788" cy="94721"/>
          </a:xfrm>
        </p:grpSpPr>
        <p:sp>
          <p:nvSpPr>
            <p:cNvPr id="3" name="Oval 2">
              <a:extLst>
                <a:ext uri="{FF2B5EF4-FFF2-40B4-BE49-F238E27FC236}">
                  <a16:creationId xmlns:a16="http://schemas.microsoft.com/office/drawing/2014/main" id="{C71CED97-8AA6-FF4B-A693-694519C38F3E}"/>
                </a:ext>
              </a:extLst>
            </p:cNvPr>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228600" hangingPunct="1">
                <a:lnSpc>
                  <a:spcPct val="100000"/>
                </a:lnSpc>
                <a:tabLst/>
                <a:defRPr/>
              </a:pPr>
              <a:r>
                <a:rPr lang="en-US" sz="900" b="0" kern="1200" spc="0">
                  <a:solidFill>
                    <a:srgbClr val="000000"/>
                  </a:solidFill>
                  <a:latin typeface="Helvetica" pitchFamily="2" charset="0"/>
                  <a:ea typeface=""/>
                  <a:cs typeface=""/>
                </a:rPr>
                <a:t> </a:t>
              </a:r>
            </a:p>
          </p:txBody>
        </p:sp>
        <p:sp>
          <p:nvSpPr>
            <p:cNvPr id="4" name="Oval 3">
              <a:extLst>
                <a:ext uri="{FF2B5EF4-FFF2-40B4-BE49-F238E27FC236}">
                  <a16:creationId xmlns:a16="http://schemas.microsoft.com/office/drawing/2014/main" id="{C572AF31-B51A-5B47-8A98-5ACDBD5BA137}"/>
                </a:ext>
              </a:extLst>
            </p:cNvPr>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5" name="Oval 4">
              <a:extLst>
                <a:ext uri="{FF2B5EF4-FFF2-40B4-BE49-F238E27FC236}">
                  <a16:creationId xmlns:a16="http://schemas.microsoft.com/office/drawing/2014/main" id="{37F46EB7-6B94-AA43-A9B4-2CD92156D819}"/>
                </a:ext>
              </a:extLst>
            </p:cNvPr>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6" name="Oval 5">
              <a:extLst>
                <a:ext uri="{FF2B5EF4-FFF2-40B4-BE49-F238E27FC236}">
                  <a16:creationId xmlns:a16="http://schemas.microsoft.com/office/drawing/2014/main" id="{71616C3E-75EF-BA4C-BBDE-C3A3C0F700AF}"/>
                </a:ext>
              </a:extLst>
            </p:cNvPr>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7" name="Oval 6">
              <a:extLst>
                <a:ext uri="{FF2B5EF4-FFF2-40B4-BE49-F238E27FC236}">
                  <a16:creationId xmlns:a16="http://schemas.microsoft.com/office/drawing/2014/main" id="{D0C9C5B5-9F20-5A4C-A599-90B286664169}"/>
                </a:ext>
              </a:extLst>
            </p:cNvPr>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grpSp>
      <p:sp>
        <p:nvSpPr>
          <p:cNvPr id="8" name="Shape 568" descr="Footer Placeholder 4">
            <a:extLst>
              <a:ext uri="{FF2B5EF4-FFF2-40B4-BE49-F238E27FC236}">
                <a16:creationId xmlns:a16="http://schemas.microsoft.com/office/drawing/2014/main" id="{D3C82A3C-72F7-B041-8661-BB78D000DCD7}"/>
              </a:ext>
            </a:extLst>
          </p:cNvPr>
          <p:cNvSpPr/>
          <p:nvPr userDrawn="1"/>
        </p:nvSpPr>
        <p:spPr>
          <a:xfrm>
            <a:off x="10597386" y="6574820"/>
            <a:ext cx="110833" cy="1384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1219200">
              <a:lnSpc>
                <a:spcPct val="100000"/>
              </a:lnSpc>
              <a:tabLst/>
              <a:defRPr sz="1800" b="0" spc="0">
                <a:solidFill>
                  <a:srgbClr val="646363"/>
                </a:solidFill>
                <a:latin typeface="Arial"/>
                <a:ea typeface="Arial"/>
                <a:cs typeface="Arial"/>
                <a:sym typeface="Arial"/>
              </a:defRPr>
            </a:lvl1pPr>
          </a:lstStyle>
          <a:p>
            <a:r>
              <a:rPr sz="900">
                <a:latin typeface="Helvetica" pitchFamily="2" charset="0"/>
                <a:cs typeface="Arial" panose="020B0604020202020204" pitchFamily="34" charset="0"/>
              </a:rPr>
              <a:t>©</a:t>
            </a:r>
          </a:p>
        </p:txBody>
      </p:sp>
      <p:sp>
        <p:nvSpPr>
          <p:cNvPr id="9" name="Shape 569" descr="Freeform 5">
            <a:extLst>
              <a:ext uri="{FF2B5EF4-FFF2-40B4-BE49-F238E27FC236}">
                <a16:creationId xmlns:a16="http://schemas.microsoft.com/office/drawing/2014/main" id="{27E55D2C-1917-4748-A929-952DBB97327B}"/>
              </a:ext>
            </a:extLst>
          </p:cNvPr>
          <p:cNvSpPr/>
          <p:nvPr userDrawn="1"/>
        </p:nvSpPr>
        <p:spPr>
          <a:xfrm>
            <a:off x="10734015" y="6573796"/>
            <a:ext cx="376507" cy="144909"/>
          </a:xfrm>
          <a:custGeom>
            <a:avLst/>
            <a:gdLst/>
            <a:ahLst/>
            <a:cxnLst>
              <a:cxn ang="0">
                <a:pos x="wd2" y="hd2"/>
              </a:cxn>
              <a:cxn ang="5400000">
                <a:pos x="wd2" y="hd2"/>
              </a:cxn>
              <a:cxn ang="10800000">
                <a:pos x="wd2" y="hd2"/>
              </a:cxn>
              <a:cxn ang="16200000">
                <a:pos x="wd2" y="hd2"/>
              </a:cxn>
            </a:cxnLst>
            <a:rect l="0" t="0" r="r" b="b"/>
            <a:pathLst>
              <a:path w="21585" h="21447" extrusionOk="0">
                <a:moveTo>
                  <a:pt x="19435" y="4794"/>
                </a:moveTo>
                <a:cubicBezTo>
                  <a:pt x="18255" y="4794"/>
                  <a:pt x="17303" y="7292"/>
                  <a:pt x="17303" y="10427"/>
                </a:cubicBezTo>
                <a:cubicBezTo>
                  <a:pt x="17303" y="13561"/>
                  <a:pt x="18255" y="16108"/>
                  <a:pt x="19435" y="16108"/>
                </a:cubicBezTo>
                <a:cubicBezTo>
                  <a:pt x="20614" y="16108"/>
                  <a:pt x="21585" y="13561"/>
                  <a:pt x="21585" y="10427"/>
                </a:cubicBezTo>
                <a:cubicBezTo>
                  <a:pt x="21585" y="7292"/>
                  <a:pt x="20614" y="4794"/>
                  <a:pt x="19435" y="4794"/>
                </a:cubicBezTo>
                <a:close/>
                <a:moveTo>
                  <a:pt x="19435" y="13414"/>
                </a:moveTo>
                <a:cubicBezTo>
                  <a:pt x="18826" y="13414"/>
                  <a:pt x="18331" y="12092"/>
                  <a:pt x="18331" y="10427"/>
                </a:cubicBezTo>
                <a:cubicBezTo>
                  <a:pt x="18331" y="8810"/>
                  <a:pt x="18826" y="7439"/>
                  <a:pt x="19435" y="7439"/>
                </a:cubicBezTo>
                <a:cubicBezTo>
                  <a:pt x="20044" y="7439"/>
                  <a:pt x="20538" y="8810"/>
                  <a:pt x="20538" y="10427"/>
                </a:cubicBezTo>
                <a:cubicBezTo>
                  <a:pt x="20538" y="12092"/>
                  <a:pt x="20044" y="13414"/>
                  <a:pt x="19435" y="13414"/>
                </a:cubicBezTo>
                <a:close/>
                <a:moveTo>
                  <a:pt x="5999" y="5088"/>
                </a:moveTo>
                <a:cubicBezTo>
                  <a:pt x="5218" y="5088"/>
                  <a:pt x="5218" y="5088"/>
                  <a:pt x="5218" y="5088"/>
                </a:cubicBezTo>
                <a:cubicBezTo>
                  <a:pt x="5142" y="5088"/>
                  <a:pt x="5085" y="5235"/>
                  <a:pt x="5047" y="5382"/>
                </a:cubicBezTo>
                <a:cubicBezTo>
                  <a:pt x="4400" y="10574"/>
                  <a:pt x="4400" y="10574"/>
                  <a:pt x="4400" y="10574"/>
                </a:cubicBezTo>
                <a:cubicBezTo>
                  <a:pt x="3296" y="5039"/>
                  <a:pt x="3296" y="5039"/>
                  <a:pt x="3296" y="5039"/>
                </a:cubicBezTo>
                <a:cubicBezTo>
                  <a:pt x="3258" y="4892"/>
                  <a:pt x="3182" y="4794"/>
                  <a:pt x="3106" y="4794"/>
                </a:cubicBezTo>
                <a:cubicBezTo>
                  <a:pt x="3030" y="4794"/>
                  <a:pt x="3030" y="4794"/>
                  <a:pt x="3030" y="4794"/>
                </a:cubicBezTo>
                <a:cubicBezTo>
                  <a:pt x="2954" y="4794"/>
                  <a:pt x="2878" y="4892"/>
                  <a:pt x="2859" y="5039"/>
                </a:cubicBezTo>
                <a:cubicBezTo>
                  <a:pt x="1736" y="10574"/>
                  <a:pt x="1736" y="10574"/>
                  <a:pt x="1736" y="10574"/>
                </a:cubicBezTo>
                <a:cubicBezTo>
                  <a:pt x="1089" y="5382"/>
                  <a:pt x="1089" y="5382"/>
                  <a:pt x="1089" y="5382"/>
                </a:cubicBezTo>
                <a:cubicBezTo>
                  <a:pt x="1070" y="5235"/>
                  <a:pt x="994" y="5088"/>
                  <a:pt x="918" y="5088"/>
                </a:cubicBezTo>
                <a:cubicBezTo>
                  <a:pt x="137" y="5088"/>
                  <a:pt x="137" y="5088"/>
                  <a:pt x="137" y="5088"/>
                </a:cubicBezTo>
                <a:cubicBezTo>
                  <a:pt x="42" y="5088"/>
                  <a:pt x="-15" y="5284"/>
                  <a:pt x="4" y="5529"/>
                </a:cubicBezTo>
                <a:cubicBezTo>
                  <a:pt x="1298" y="15814"/>
                  <a:pt x="1298" y="15814"/>
                  <a:pt x="1298" y="15814"/>
                </a:cubicBezTo>
                <a:cubicBezTo>
                  <a:pt x="1317" y="15961"/>
                  <a:pt x="1393" y="16108"/>
                  <a:pt x="1450" y="16108"/>
                </a:cubicBezTo>
                <a:cubicBezTo>
                  <a:pt x="1565" y="16108"/>
                  <a:pt x="1565" y="16108"/>
                  <a:pt x="1565" y="16108"/>
                </a:cubicBezTo>
                <a:cubicBezTo>
                  <a:pt x="1641" y="16108"/>
                  <a:pt x="1717" y="15961"/>
                  <a:pt x="1755" y="15814"/>
                </a:cubicBezTo>
                <a:cubicBezTo>
                  <a:pt x="3068" y="9300"/>
                  <a:pt x="3068" y="9300"/>
                  <a:pt x="3068" y="9300"/>
                </a:cubicBezTo>
                <a:cubicBezTo>
                  <a:pt x="4381" y="15814"/>
                  <a:pt x="4381" y="15814"/>
                  <a:pt x="4381" y="15814"/>
                </a:cubicBezTo>
                <a:cubicBezTo>
                  <a:pt x="4419" y="15961"/>
                  <a:pt x="4495" y="16108"/>
                  <a:pt x="4571" y="16108"/>
                </a:cubicBezTo>
                <a:cubicBezTo>
                  <a:pt x="4686" y="16108"/>
                  <a:pt x="4686" y="16108"/>
                  <a:pt x="4686" y="16108"/>
                </a:cubicBezTo>
                <a:cubicBezTo>
                  <a:pt x="4743" y="16108"/>
                  <a:pt x="4819" y="15961"/>
                  <a:pt x="4838" y="15814"/>
                </a:cubicBezTo>
                <a:cubicBezTo>
                  <a:pt x="6132" y="5529"/>
                  <a:pt x="6132" y="5529"/>
                  <a:pt x="6132" y="5529"/>
                </a:cubicBezTo>
                <a:cubicBezTo>
                  <a:pt x="6170" y="5284"/>
                  <a:pt x="6113" y="5088"/>
                  <a:pt x="5999" y="5088"/>
                </a:cubicBezTo>
                <a:close/>
                <a:moveTo>
                  <a:pt x="7845" y="5088"/>
                </a:moveTo>
                <a:cubicBezTo>
                  <a:pt x="7045" y="5088"/>
                  <a:pt x="7045" y="5088"/>
                  <a:pt x="7045" y="5088"/>
                </a:cubicBezTo>
                <a:cubicBezTo>
                  <a:pt x="6950" y="5088"/>
                  <a:pt x="6874" y="5284"/>
                  <a:pt x="6874" y="5578"/>
                </a:cubicBezTo>
                <a:cubicBezTo>
                  <a:pt x="6874" y="15325"/>
                  <a:pt x="6874" y="15325"/>
                  <a:pt x="6874" y="15325"/>
                </a:cubicBezTo>
                <a:cubicBezTo>
                  <a:pt x="6874" y="15569"/>
                  <a:pt x="6950" y="15814"/>
                  <a:pt x="7045" y="15814"/>
                </a:cubicBezTo>
                <a:cubicBezTo>
                  <a:pt x="7845" y="15814"/>
                  <a:pt x="7845" y="15814"/>
                  <a:pt x="7845" y="15814"/>
                </a:cubicBezTo>
                <a:cubicBezTo>
                  <a:pt x="7940" y="15814"/>
                  <a:pt x="8035" y="15569"/>
                  <a:pt x="8035" y="15325"/>
                </a:cubicBezTo>
                <a:cubicBezTo>
                  <a:pt x="8035" y="5578"/>
                  <a:pt x="8035" y="5578"/>
                  <a:pt x="8035" y="5578"/>
                </a:cubicBezTo>
                <a:cubicBezTo>
                  <a:pt x="8035" y="5284"/>
                  <a:pt x="7940" y="5088"/>
                  <a:pt x="7845" y="5088"/>
                </a:cubicBezTo>
                <a:close/>
                <a:moveTo>
                  <a:pt x="11327" y="4794"/>
                </a:moveTo>
                <a:cubicBezTo>
                  <a:pt x="10775" y="4794"/>
                  <a:pt x="10281" y="5382"/>
                  <a:pt x="9919" y="6361"/>
                </a:cubicBezTo>
                <a:cubicBezTo>
                  <a:pt x="9919" y="6361"/>
                  <a:pt x="9919" y="6361"/>
                  <a:pt x="9919" y="6361"/>
                </a:cubicBezTo>
                <a:cubicBezTo>
                  <a:pt x="9767" y="5382"/>
                  <a:pt x="9767" y="5382"/>
                  <a:pt x="9767" y="5382"/>
                </a:cubicBezTo>
                <a:cubicBezTo>
                  <a:pt x="9748" y="5235"/>
                  <a:pt x="9672" y="5088"/>
                  <a:pt x="9615" y="5088"/>
                </a:cubicBezTo>
                <a:cubicBezTo>
                  <a:pt x="9234" y="5088"/>
                  <a:pt x="9234" y="5088"/>
                  <a:pt x="9234" y="5088"/>
                </a:cubicBezTo>
                <a:cubicBezTo>
                  <a:pt x="9139" y="5088"/>
                  <a:pt x="9063" y="5284"/>
                  <a:pt x="9063" y="5578"/>
                </a:cubicBezTo>
                <a:cubicBezTo>
                  <a:pt x="9063" y="21006"/>
                  <a:pt x="9063" y="21006"/>
                  <a:pt x="9063" y="21006"/>
                </a:cubicBezTo>
                <a:cubicBezTo>
                  <a:pt x="9063" y="21251"/>
                  <a:pt x="9139" y="21447"/>
                  <a:pt x="9234" y="21447"/>
                </a:cubicBezTo>
                <a:cubicBezTo>
                  <a:pt x="10033" y="21447"/>
                  <a:pt x="10033" y="21447"/>
                  <a:pt x="10033" y="21447"/>
                </a:cubicBezTo>
                <a:cubicBezTo>
                  <a:pt x="10128" y="21447"/>
                  <a:pt x="10224" y="21251"/>
                  <a:pt x="10224" y="21006"/>
                </a:cubicBezTo>
                <a:cubicBezTo>
                  <a:pt x="10224" y="15618"/>
                  <a:pt x="10224" y="15618"/>
                  <a:pt x="10224" y="15618"/>
                </a:cubicBezTo>
                <a:cubicBezTo>
                  <a:pt x="10547" y="15912"/>
                  <a:pt x="10928" y="16108"/>
                  <a:pt x="11327" y="16108"/>
                </a:cubicBezTo>
                <a:cubicBezTo>
                  <a:pt x="12431" y="16108"/>
                  <a:pt x="13345" y="13561"/>
                  <a:pt x="13345" y="10427"/>
                </a:cubicBezTo>
                <a:cubicBezTo>
                  <a:pt x="13345" y="7292"/>
                  <a:pt x="12431" y="4794"/>
                  <a:pt x="11327" y="4794"/>
                </a:cubicBezTo>
                <a:close/>
                <a:moveTo>
                  <a:pt x="11099" y="13414"/>
                </a:moveTo>
                <a:cubicBezTo>
                  <a:pt x="10775" y="13414"/>
                  <a:pt x="10471" y="13218"/>
                  <a:pt x="10224" y="12827"/>
                </a:cubicBezTo>
                <a:cubicBezTo>
                  <a:pt x="10224" y="8761"/>
                  <a:pt x="10224" y="8761"/>
                  <a:pt x="10224" y="8761"/>
                </a:cubicBezTo>
                <a:cubicBezTo>
                  <a:pt x="10414" y="7978"/>
                  <a:pt x="10737" y="7439"/>
                  <a:pt x="11099" y="7439"/>
                </a:cubicBezTo>
                <a:cubicBezTo>
                  <a:pt x="11689" y="7439"/>
                  <a:pt x="12165" y="8810"/>
                  <a:pt x="12165" y="10427"/>
                </a:cubicBezTo>
                <a:cubicBezTo>
                  <a:pt x="12165" y="12092"/>
                  <a:pt x="11689" y="13414"/>
                  <a:pt x="11099" y="13414"/>
                </a:cubicBezTo>
                <a:close/>
                <a:moveTo>
                  <a:pt x="16275" y="4794"/>
                </a:moveTo>
                <a:cubicBezTo>
                  <a:pt x="15514" y="4794"/>
                  <a:pt x="15057" y="6361"/>
                  <a:pt x="15057" y="6361"/>
                </a:cubicBezTo>
                <a:cubicBezTo>
                  <a:pt x="14924" y="5382"/>
                  <a:pt x="14924" y="5382"/>
                  <a:pt x="14924" y="5382"/>
                </a:cubicBezTo>
                <a:cubicBezTo>
                  <a:pt x="14905" y="5235"/>
                  <a:pt x="14829" y="5088"/>
                  <a:pt x="14753" y="5088"/>
                </a:cubicBezTo>
                <a:cubicBezTo>
                  <a:pt x="14391" y="5088"/>
                  <a:pt x="14391" y="5088"/>
                  <a:pt x="14391" y="5088"/>
                </a:cubicBezTo>
                <a:cubicBezTo>
                  <a:pt x="14296" y="5088"/>
                  <a:pt x="14201" y="5284"/>
                  <a:pt x="14201" y="5578"/>
                </a:cubicBezTo>
                <a:cubicBezTo>
                  <a:pt x="14201" y="15325"/>
                  <a:pt x="14201" y="15325"/>
                  <a:pt x="14201" y="15325"/>
                </a:cubicBezTo>
                <a:cubicBezTo>
                  <a:pt x="14201" y="15569"/>
                  <a:pt x="14296" y="15814"/>
                  <a:pt x="14391" y="15814"/>
                </a:cubicBezTo>
                <a:cubicBezTo>
                  <a:pt x="15191" y="15814"/>
                  <a:pt x="15191" y="15814"/>
                  <a:pt x="15191" y="15814"/>
                </a:cubicBezTo>
                <a:cubicBezTo>
                  <a:pt x="15286" y="15814"/>
                  <a:pt x="15362" y="15569"/>
                  <a:pt x="15362" y="15325"/>
                </a:cubicBezTo>
                <a:cubicBezTo>
                  <a:pt x="15362" y="8467"/>
                  <a:pt x="15362" y="8467"/>
                  <a:pt x="15362" y="8467"/>
                </a:cubicBezTo>
                <a:cubicBezTo>
                  <a:pt x="15838" y="7047"/>
                  <a:pt x="16428" y="7537"/>
                  <a:pt x="16542" y="7635"/>
                </a:cubicBezTo>
                <a:cubicBezTo>
                  <a:pt x="16656" y="7782"/>
                  <a:pt x="16751" y="7635"/>
                  <a:pt x="16789" y="7439"/>
                </a:cubicBezTo>
                <a:cubicBezTo>
                  <a:pt x="16827" y="7194"/>
                  <a:pt x="16999" y="6214"/>
                  <a:pt x="17056" y="5823"/>
                </a:cubicBezTo>
                <a:cubicBezTo>
                  <a:pt x="17132" y="5431"/>
                  <a:pt x="17037" y="4794"/>
                  <a:pt x="16275" y="4794"/>
                </a:cubicBezTo>
                <a:close/>
                <a:moveTo>
                  <a:pt x="7616" y="43"/>
                </a:moveTo>
                <a:cubicBezTo>
                  <a:pt x="7274" y="-153"/>
                  <a:pt x="6912" y="337"/>
                  <a:pt x="6836" y="1218"/>
                </a:cubicBezTo>
                <a:cubicBezTo>
                  <a:pt x="6741" y="2100"/>
                  <a:pt x="6931" y="3031"/>
                  <a:pt x="7274" y="3276"/>
                </a:cubicBezTo>
                <a:cubicBezTo>
                  <a:pt x="7616" y="3471"/>
                  <a:pt x="7978" y="2982"/>
                  <a:pt x="8073" y="2100"/>
                </a:cubicBezTo>
                <a:cubicBezTo>
                  <a:pt x="8168" y="1218"/>
                  <a:pt x="7959" y="288"/>
                  <a:pt x="7616" y="43"/>
                </a:cubicBezTo>
                <a:close/>
              </a:path>
            </a:pathLst>
          </a:custGeom>
          <a:solidFill>
            <a:srgbClr val="341957"/>
          </a:solidFill>
          <a:ln w="12700">
            <a:miter lim="400000"/>
          </a:ln>
        </p:spPr>
        <p:txBody>
          <a:bodyPr lIns="60960" tIns="60960" rIns="60960" bIns="60960"/>
          <a:lstStyle/>
          <a:p>
            <a:pPr defTabSz="609600">
              <a:lnSpc>
                <a:spcPct val="100000"/>
              </a:lnSpc>
              <a:tabLst/>
              <a:defRPr sz="4800" b="0" spc="0">
                <a:solidFill>
                  <a:srgbClr val="000000"/>
                </a:solidFill>
                <a:latin typeface="Arial"/>
                <a:ea typeface="Arial"/>
                <a:cs typeface="Arial"/>
                <a:sym typeface="Arial"/>
              </a:defRPr>
            </a:pPr>
            <a:endParaRPr sz="2400" b="0" spc="0">
              <a:solidFill>
                <a:srgbClr val="000000"/>
              </a:solidFill>
              <a:latin typeface="Helvetica" pitchFamily="2" charset="0"/>
              <a:ea typeface="Arial"/>
              <a:cs typeface="Arial" panose="020B0604020202020204" pitchFamily="34" charset="0"/>
              <a:sym typeface="Arial"/>
            </a:endParaRPr>
          </a:p>
        </p:txBody>
      </p:sp>
      <p:sp>
        <p:nvSpPr>
          <p:cNvPr id="10" name="Shape 570" descr="TextBox 34">
            <a:extLst>
              <a:ext uri="{FF2B5EF4-FFF2-40B4-BE49-F238E27FC236}">
                <a16:creationId xmlns:a16="http://schemas.microsoft.com/office/drawing/2014/main" id="{B5240BAA-108E-C847-B975-4CD32A4C2232}"/>
              </a:ext>
            </a:extLst>
          </p:cNvPr>
          <p:cNvSpPr/>
          <p:nvPr userDrawn="1"/>
        </p:nvSpPr>
        <p:spPr>
          <a:xfrm>
            <a:off x="11083943" y="6513382"/>
            <a:ext cx="818117" cy="246221"/>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a:spAutoFit/>
          </a:bodyPr>
          <a:lstStyle>
            <a:lvl1pPr algn="ctr" defTabSz="1219200">
              <a:lnSpc>
                <a:spcPct val="100000"/>
              </a:lnSpc>
              <a:tabLst/>
              <a:defRPr sz="1600" b="0" spc="0">
                <a:solidFill>
                  <a:srgbClr val="646363"/>
                </a:solidFill>
                <a:latin typeface="Arial"/>
                <a:ea typeface="Arial"/>
                <a:cs typeface="Arial"/>
                <a:sym typeface="Arial"/>
              </a:defRPr>
            </a:lvl1pPr>
          </a:lstStyle>
          <a:p>
            <a:r>
              <a:rPr sz="800">
                <a:latin typeface="Helvetica" pitchFamily="2" charset="0"/>
                <a:cs typeface="Arial" panose="020B0604020202020204" pitchFamily="34" charset="0"/>
              </a:rPr>
              <a:t>confidential</a:t>
            </a:r>
          </a:p>
        </p:txBody>
      </p:sp>
      <p:sp>
        <p:nvSpPr>
          <p:cNvPr id="11" name="Shape 571" descr="Shape 257">
            <a:extLst>
              <a:ext uri="{FF2B5EF4-FFF2-40B4-BE49-F238E27FC236}">
                <a16:creationId xmlns:a16="http://schemas.microsoft.com/office/drawing/2014/main" id="{BF10953B-B85E-CE43-87C2-4CEDA068B8CC}"/>
              </a:ext>
            </a:extLst>
          </p:cNvPr>
          <p:cNvSpPr/>
          <p:nvPr userDrawn="1"/>
        </p:nvSpPr>
        <p:spPr>
          <a:xfrm>
            <a:off x="11868697" y="6566519"/>
            <a:ext cx="153888" cy="12311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defTabSz="609600">
              <a:lnSpc>
                <a:spcPct val="100000"/>
              </a:lnSpc>
              <a:tabLst/>
              <a:defRPr sz="1600" b="0" spc="0">
                <a:solidFill>
                  <a:srgbClr val="646363"/>
                </a:solidFill>
                <a:latin typeface="Arial"/>
                <a:ea typeface="Arial"/>
                <a:cs typeface="Arial"/>
                <a:sym typeface="Arial"/>
              </a:defRPr>
            </a:pPr>
            <a:fld id="{86CB4B4D-7CA3-9044-876B-883B54F8677D}" type="slidenum">
              <a:rPr sz="800" b="0" spc="0">
                <a:solidFill>
                  <a:srgbClr val="646363"/>
                </a:solidFill>
                <a:latin typeface="Helvetica" pitchFamily="2" charset="0"/>
                <a:ea typeface="Arial"/>
                <a:cs typeface="Arial" panose="020B0604020202020204" pitchFamily="34" charset="0"/>
                <a:sym typeface="Arial"/>
              </a:rPr>
              <a:pPr algn="ctr" defTabSz="609600">
                <a:lnSpc>
                  <a:spcPct val="100000"/>
                </a:lnSpc>
                <a:tabLst/>
                <a:defRPr sz="1600" b="0" spc="0">
                  <a:solidFill>
                    <a:srgbClr val="646363"/>
                  </a:solidFill>
                  <a:latin typeface="Arial"/>
                  <a:ea typeface="Arial"/>
                  <a:cs typeface="Arial"/>
                  <a:sym typeface="Arial"/>
                </a:defRPr>
              </a:pPr>
              <a:t>‹#›</a:t>
            </a:fld>
            <a:r>
              <a:rPr sz="800" b="0" spc="0">
                <a:solidFill>
                  <a:srgbClr val="646363"/>
                </a:solidFill>
                <a:latin typeface="Helvetica" pitchFamily="2" charset="0"/>
                <a:ea typeface="Arial"/>
                <a:cs typeface="Arial" panose="020B0604020202020204" pitchFamily="34" charset="0"/>
                <a:sym typeface="Arial"/>
              </a:rPr>
              <a:t>￼</a:t>
            </a:r>
          </a:p>
        </p:txBody>
      </p:sp>
    </p:spTree>
    <p:extLst>
      <p:ext uri="{BB962C8B-B14F-4D97-AF65-F5344CB8AC3E}">
        <p14:creationId xmlns:p14="http://schemas.microsoft.com/office/powerpoint/2010/main" val="1902336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ark">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6E36DFA7-570C-064B-9DB6-FDB6536EB65E}"/>
              </a:ext>
            </a:extLst>
          </p:cNvPr>
          <p:cNvSpPr>
            <a:spLocks noGrp="1"/>
          </p:cNvSpPr>
          <p:nvPr>
            <p:ph type="body" sz="quarter" idx="11" hasCustomPrompt="1"/>
          </p:nvPr>
        </p:nvSpPr>
        <p:spPr>
          <a:xfrm>
            <a:off x="0" y="0"/>
            <a:ext cx="12192000" cy="6858000"/>
          </a:xfrm>
          <a:solidFill>
            <a:schemeClr val="tx1"/>
          </a:solidFill>
          <a:ln w="9525">
            <a:noFill/>
            <a:miter lim="800000"/>
            <a:headEnd/>
            <a:tailEnd/>
          </a:ln>
        </p:spPr>
        <p:txBody>
          <a:bodyPr vert="horz" wrap="square" lIns="0" tIns="0" rIns="0" bIns="0" numCol="1" rtlCol="0" anchor="ctr" anchorCtr="0" compatLnSpc="1">
            <a:prstTxWarp prst="textNoShape">
              <a:avLst/>
            </a:prstTxWarp>
            <a:noAutofit/>
          </a:bodyPr>
          <a:lstStyle>
            <a:lvl1pPr>
              <a:buFontTx/>
              <a:buNone/>
              <a:defRPr lang="en-GB" sz="3300" dirty="0" smtClean="0">
                <a:solidFill>
                  <a:schemeClr val="bg1"/>
                </a:solidFill>
                <a:latin typeface="Helvetica Light" panose="020B0403020202020204" pitchFamily="34" charset="0"/>
                <a:ea typeface="Helvetica Neue Condensed Black" panose="02000503000000020004" pitchFamily="2" charset="0"/>
                <a:cs typeface="Helvetica Neue Condensed Black" panose="02000503000000020004" pitchFamily="2" charset="0"/>
              </a:defRPr>
            </a:lvl1pPr>
            <a:lvl2pPr>
              <a:defRPr lang="en-GB" dirty="0" smtClean="0"/>
            </a:lvl2pPr>
            <a:lvl3pPr>
              <a:defRPr lang="en-GB" dirty="0" smtClean="0"/>
            </a:lvl3pPr>
            <a:lvl4pPr>
              <a:defRPr lang="en-GB" dirty="0" smtClean="0"/>
            </a:lvl4pPr>
            <a:lvl5pPr>
              <a:defRPr lang="en-US" dirty="0"/>
            </a:lvl5pPr>
          </a:lstStyle>
          <a:p>
            <a:pPr marL="0" marR="0" lvl="0" indent="0" fontAlgn="auto">
              <a:lnSpc>
                <a:spcPct val="88000"/>
              </a:lnSpc>
              <a:spcBef>
                <a:spcPct val="0"/>
              </a:spcBef>
              <a:spcAft>
                <a:spcPts val="0"/>
              </a:spcAft>
              <a:buClrTx/>
              <a:buSzTx/>
              <a:buFontTx/>
              <a:buNone/>
              <a:tabLst>
                <a:tab pos="609608" algn="l"/>
              </a:tabLst>
            </a:pPr>
            <a:r>
              <a:rPr lang="en-US"/>
              <a:t> </a:t>
            </a:r>
          </a:p>
        </p:txBody>
      </p:sp>
      <p:sp>
        <p:nvSpPr>
          <p:cNvPr id="19" name="Text Placeholder 18">
            <a:extLst>
              <a:ext uri="{FF2B5EF4-FFF2-40B4-BE49-F238E27FC236}">
                <a16:creationId xmlns:a16="http://schemas.microsoft.com/office/drawing/2014/main" id="{93BD505D-0669-0D4A-8984-64DE05F6CFDC}"/>
              </a:ext>
            </a:extLst>
          </p:cNvPr>
          <p:cNvSpPr>
            <a:spLocks noGrp="1"/>
          </p:cNvSpPr>
          <p:nvPr>
            <p:ph type="body" sz="quarter" idx="10" hasCustomPrompt="1"/>
          </p:nvPr>
        </p:nvSpPr>
        <p:spPr>
          <a:xfrm>
            <a:off x="1278014" y="2918092"/>
            <a:ext cx="1183016" cy="1021818"/>
          </a:xfrm>
          <a:noFill/>
          <a:ln w="9525">
            <a:noFill/>
            <a:miter lim="800000"/>
            <a:headEnd/>
            <a:tailEnd/>
          </a:ln>
        </p:spPr>
        <p:txBody>
          <a:bodyPr vert="horz" wrap="none" lIns="0" tIns="0" rIns="0" bIns="0" numCol="1" rtlCol="0" anchor="ctr" anchorCtr="0" compatLnSpc="1">
            <a:prstTxWarp prst="textNoShape">
              <a:avLst/>
            </a:prstTxWarp>
            <a:spAutoFit/>
          </a:bodyPr>
          <a:lstStyle>
            <a:lvl1pPr>
              <a:lnSpc>
                <a:spcPct val="100000"/>
              </a:lnSpc>
              <a:buFontTx/>
              <a:buNone/>
              <a:defRPr lang="en-GB" sz="8300" b="1" smtClean="0">
                <a:solidFill>
                  <a:srgbClr val="DDDBD7"/>
                </a:solidFill>
                <a:ea typeface="Helvetica Neue Condensed Black" panose="02000503000000020004" pitchFamily="2" charset="0"/>
                <a:cs typeface="Helvetica Neue Condensed Black" panose="02000503000000020004" pitchFamily="2" charset="0"/>
                <a:sym typeface="Helvetica"/>
              </a:defRPr>
            </a:lvl1pPr>
            <a:lvl2pPr>
              <a:defRPr lang="en-GB" sz="1400" b="1" spc="-63" smtClean="0">
                <a:solidFill>
                  <a:srgbClr val="FFFFFF"/>
                </a:solidFill>
                <a:latin typeface="+mn-lt"/>
                <a:sym typeface="Helvetica"/>
              </a:defRPr>
            </a:lvl2pPr>
            <a:lvl3pPr>
              <a:defRPr lang="en-GB" sz="1400" b="1" spc="-63" smtClean="0">
                <a:solidFill>
                  <a:srgbClr val="FFFFFF"/>
                </a:solidFill>
                <a:latin typeface="+mn-lt"/>
                <a:sym typeface="Helvetica"/>
              </a:defRPr>
            </a:lvl3pPr>
            <a:lvl4pPr>
              <a:defRPr lang="en-GB" sz="1400" b="1" spc="-63" smtClean="0">
                <a:solidFill>
                  <a:srgbClr val="FFFFFF"/>
                </a:solidFill>
                <a:latin typeface="+mn-lt"/>
                <a:sym typeface="Helvetica"/>
              </a:defRPr>
            </a:lvl4pPr>
            <a:lvl5pPr>
              <a:defRPr lang="en-US" b="1" spc="-63">
                <a:solidFill>
                  <a:srgbClr val="FFFFFF"/>
                </a:solidFill>
                <a:latin typeface="+mn-lt"/>
                <a:sym typeface="Helvetica"/>
              </a:defRPr>
            </a:lvl5pPr>
          </a:lstStyle>
          <a:p>
            <a:pPr marL="0" marR="0" lvl="0" indent="0" algn="r" fontAlgn="auto">
              <a:lnSpc>
                <a:spcPct val="80000"/>
              </a:lnSpc>
              <a:spcBef>
                <a:spcPct val="0"/>
              </a:spcBef>
              <a:spcAft>
                <a:spcPts val="0"/>
              </a:spcAft>
              <a:buClrTx/>
              <a:buSzTx/>
              <a:buFontTx/>
              <a:buNone/>
              <a:tabLst>
                <a:tab pos="609608" algn="l"/>
              </a:tabLst>
            </a:pPr>
            <a:r>
              <a:rPr lang="en-GB"/>
              <a:t>01</a:t>
            </a:r>
            <a:endParaRPr lang="en-US"/>
          </a:p>
        </p:txBody>
      </p:sp>
      <p:sp>
        <p:nvSpPr>
          <p:cNvPr id="13" name="Title Placeholder 1">
            <a:extLst>
              <a:ext uri="{FF2B5EF4-FFF2-40B4-BE49-F238E27FC236}">
                <a16:creationId xmlns:a16="http://schemas.microsoft.com/office/drawing/2014/main" id="{7F7DFBBE-6B1E-6046-B11F-CDFC7F2DD772}"/>
              </a:ext>
            </a:extLst>
          </p:cNvPr>
          <p:cNvSpPr>
            <a:spLocks noGrp="1"/>
          </p:cNvSpPr>
          <p:nvPr>
            <p:ph type="title" hasCustomPrompt="1"/>
          </p:nvPr>
        </p:nvSpPr>
        <p:spPr>
          <a:xfrm>
            <a:off x="2788024" y="3205543"/>
            <a:ext cx="6448601" cy="446917"/>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defRPr kumimoji="0" lang="en-US" sz="3300" b="0" i="0" strike="noStrike" cap="none" spc="0" normalizeH="0" baseline="0" dirty="0">
                <a:ln>
                  <a:noFill/>
                </a:ln>
                <a:solidFill>
                  <a:schemeClr val="bg1"/>
                </a:solidFill>
                <a:effectLst/>
                <a:uFillTx/>
                <a:latin typeface="Helvetica Light" panose="020B0403020202020204" pitchFamily="34" charset="0"/>
                <a:ea typeface="Helvetica Neue Condensed Black" panose="02000503000000020004" pitchFamily="2" charset="0"/>
                <a:cs typeface="Helvetica Neue Condensed Black" panose="02000503000000020004" pitchFamily="2" charset="0"/>
                <a:sym typeface="Helvetica"/>
              </a:defRPr>
            </a:lvl1pPr>
          </a:lstStyle>
          <a:p>
            <a:pPr marR="0" lvl="0" indent="0" fontAlgn="auto">
              <a:lnSpc>
                <a:spcPct val="88000"/>
              </a:lnSpc>
              <a:spcAft>
                <a:spcPts val="0"/>
              </a:spcAft>
              <a:buClrTx/>
              <a:buSzTx/>
              <a:buFontTx/>
            </a:pPr>
            <a:r>
              <a:rPr lang="en-US"/>
              <a:t>Divider Text</a:t>
            </a:r>
          </a:p>
        </p:txBody>
      </p:sp>
      <p:grpSp>
        <p:nvGrpSpPr>
          <p:cNvPr id="2" name="Group 1">
            <a:extLst>
              <a:ext uri="{FF2B5EF4-FFF2-40B4-BE49-F238E27FC236}">
                <a16:creationId xmlns:a16="http://schemas.microsoft.com/office/drawing/2014/main" id="{60E9B1AB-9CE3-5449-9515-F508D1891A34}"/>
              </a:ext>
            </a:extLst>
          </p:cNvPr>
          <p:cNvGrpSpPr/>
          <p:nvPr userDrawn="1"/>
        </p:nvGrpSpPr>
        <p:grpSpPr>
          <a:xfrm>
            <a:off x="74854" y="6562147"/>
            <a:ext cx="647061" cy="121659"/>
            <a:chOff x="6014087" y="4646472"/>
            <a:chExt cx="503788" cy="94721"/>
          </a:xfrm>
        </p:grpSpPr>
        <p:sp>
          <p:nvSpPr>
            <p:cNvPr id="3" name="Oval 2">
              <a:extLst>
                <a:ext uri="{FF2B5EF4-FFF2-40B4-BE49-F238E27FC236}">
                  <a16:creationId xmlns:a16="http://schemas.microsoft.com/office/drawing/2014/main" id="{C71CED97-8AA6-FF4B-A693-694519C38F3E}"/>
                </a:ext>
              </a:extLst>
            </p:cNvPr>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228600" hangingPunct="1">
                <a:lnSpc>
                  <a:spcPct val="100000"/>
                </a:lnSpc>
                <a:tabLst/>
                <a:defRPr/>
              </a:pPr>
              <a:r>
                <a:rPr lang="en-US" sz="900" b="0" kern="1200" spc="0">
                  <a:solidFill>
                    <a:srgbClr val="000000"/>
                  </a:solidFill>
                  <a:latin typeface="Helvetica" pitchFamily="2" charset="0"/>
                  <a:ea typeface=""/>
                  <a:cs typeface=""/>
                </a:rPr>
                <a:t> </a:t>
              </a:r>
            </a:p>
          </p:txBody>
        </p:sp>
        <p:sp>
          <p:nvSpPr>
            <p:cNvPr id="4" name="Oval 3">
              <a:extLst>
                <a:ext uri="{FF2B5EF4-FFF2-40B4-BE49-F238E27FC236}">
                  <a16:creationId xmlns:a16="http://schemas.microsoft.com/office/drawing/2014/main" id="{C572AF31-B51A-5B47-8A98-5ACDBD5BA137}"/>
                </a:ext>
              </a:extLst>
            </p:cNvPr>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5" name="Oval 4">
              <a:extLst>
                <a:ext uri="{FF2B5EF4-FFF2-40B4-BE49-F238E27FC236}">
                  <a16:creationId xmlns:a16="http://schemas.microsoft.com/office/drawing/2014/main" id="{37F46EB7-6B94-AA43-A9B4-2CD92156D819}"/>
                </a:ext>
              </a:extLst>
            </p:cNvPr>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6" name="Oval 5">
              <a:extLst>
                <a:ext uri="{FF2B5EF4-FFF2-40B4-BE49-F238E27FC236}">
                  <a16:creationId xmlns:a16="http://schemas.microsoft.com/office/drawing/2014/main" id="{71616C3E-75EF-BA4C-BBDE-C3A3C0F700AF}"/>
                </a:ext>
              </a:extLst>
            </p:cNvPr>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7" name="Oval 6">
              <a:extLst>
                <a:ext uri="{FF2B5EF4-FFF2-40B4-BE49-F238E27FC236}">
                  <a16:creationId xmlns:a16="http://schemas.microsoft.com/office/drawing/2014/main" id="{D0C9C5B5-9F20-5A4C-A599-90B286664169}"/>
                </a:ext>
              </a:extLst>
            </p:cNvPr>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grpSp>
      <p:sp>
        <p:nvSpPr>
          <p:cNvPr id="8" name="Shape 568" descr="Footer Placeholder 4">
            <a:extLst>
              <a:ext uri="{FF2B5EF4-FFF2-40B4-BE49-F238E27FC236}">
                <a16:creationId xmlns:a16="http://schemas.microsoft.com/office/drawing/2014/main" id="{D3C82A3C-72F7-B041-8661-BB78D000DCD7}"/>
              </a:ext>
            </a:extLst>
          </p:cNvPr>
          <p:cNvSpPr/>
          <p:nvPr userDrawn="1"/>
        </p:nvSpPr>
        <p:spPr>
          <a:xfrm>
            <a:off x="10597386" y="6574820"/>
            <a:ext cx="110833" cy="1384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1219200">
              <a:lnSpc>
                <a:spcPct val="100000"/>
              </a:lnSpc>
              <a:tabLst/>
              <a:defRPr sz="1800" b="0" spc="0">
                <a:solidFill>
                  <a:srgbClr val="646363"/>
                </a:solidFill>
                <a:latin typeface="Arial"/>
                <a:ea typeface="Arial"/>
                <a:cs typeface="Arial"/>
                <a:sym typeface="Arial"/>
              </a:defRPr>
            </a:lvl1pPr>
          </a:lstStyle>
          <a:p>
            <a:r>
              <a:rPr sz="900">
                <a:solidFill>
                  <a:schemeClr val="bg1"/>
                </a:solidFill>
                <a:latin typeface="Helvetica" pitchFamily="2" charset="0"/>
                <a:cs typeface="Arial" panose="020B0604020202020204" pitchFamily="34" charset="0"/>
              </a:rPr>
              <a:t>©</a:t>
            </a:r>
          </a:p>
        </p:txBody>
      </p:sp>
      <p:sp>
        <p:nvSpPr>
          <p:cNvPr id="9" name="Shape 569" descr="Freeform 5">
            <a:extLst>
              <a:ext uri="{FF2B5EF4-FFF2-40B4-BE49-F238E27FC236}">
                <a16:creationId xmlns:a16="http://schemas.microsoft.com/office/drawing/2014/main" id="{27E55D2C-1917-4748-A929-952DBB97327B}"/>
              </a:ext>
            </a:extLst>
          </p:cNvPr>
          <p:cNvSpPr/>
          <p:nvPr userDrawn="1"/>
        </p:nvSpPr>
        <p:spPr>
          <a:xfrm>
            <a:off x="10734015" y="6573796"/>
            <a:ext cx="376507" cy="144909"/>
          </a:xfrm>
          <a:custGeom>
            <a:avLst/>
            <a:gdLst/>
            <a:ahLst/>
            <a:cxnLst>
              <a:cxn ang="0">
                <a:pos x="wd2" y="hd2"/>
              </a:cxn>
              <a:cxn ang="5400000">
                <a:pos x="wd2" y="hd2"/>
              </a:cxn>
              <a:cxn ang="10800000">
                <a:pos x="wd2" y="hd2"/>
              </a:cxn>
              <a:cxn ang="16200000">
                <a:pos x="wd2" y="hd2"/>
              </a:cxn>
            </a:cxnLst>
            <a:rect l="0" t="0" r="r" b="b"/>
            <a:pathLst>
              <a:path w="21585" h="21447" extrusionOk="0">
                <a:moveTo>
                  <a:pt x="19435" y="4794"/>
                </a:moveTo>
                <a:cubicBezTo>
                  <a:pt x="18255" y="4794"/>
                  <a:pt x="17303" y="7292"/>
                  <a:pt x="17303" y="10427"/>
                </a:cubicBezTo>
                <a:cubicBezTo>
                  <a:pt x="17303" y="13561"/>
                  <a:pt x="18255" y="16108"/>
                  <a:pt x="19435" y="16108"/>
                </a:cubicBezTo>
                <a:cubicBezTo>
                  <a:pt x="20614" y="16108"/>
                  <a:pt x="21585" y="13561"/>
                  <a:pt x="21585" y="10427"/>
                </a:cubicBezTo>
                <a:cubicBezTo>
                  <a:pt x="21585" y="7292"/>
                  <a:pt x="20614" y="4794"/>
                  <a:pt x="19435" y="4794"/>
                </a:cubicBezTo>
                <a:close/>
                <a:moveTo>
                  <a:pt x="19435" y="13414"/>
                </a:moveTo>
                <a:cubicBezTo>
                  <a:pt x="18826" y="13414"/>
                  <a:pt x="18331" y="12092"/>
                  <a:pt x="18331" y="10427"/>
                </a:cubicBezTo>
                <a:cubicBezTo>
                  <a:pt x="18331" y="8810"/>
                  <a:pt x="18826" y="7439"/>
                  <a:pt x="19435" y="7439"/>
                </a:cubicBezTo>
                <a:cubicBezTo>
                  <a:pt x="20044" y="7439"/>
                  <a:pt x="20538" y="8810"/>
                  <a:pt x="20538" y="10427"/>
                </a:cubicBezTo>
                <a:cubicBezTo>
                  <a:pt x="20538" y="12092"/>
                  <a:pt x="20044" y="13414"/>
                  <a:pt x="19435" y="13414"/>
                </a:cubicBezTo>
                <a:close/>
                <a:moveTo>
                  <a:pt x="5999" y="5088"/>
                </a:moveTo>
                <a:cubicBezTo>
                  <a:pt x="5218" y="5088"/>
                  <a:pt x="5218" y="5088"/>
                  <a:pt x="5218" y="5088"/>
                </a:cubicBezTo>
                <a:cubicBezTo>
                  <a:pt x="5142" y="5088"/>
                  <a:pt x="5085" y="5235"/>
                  <a:pt x="5047" y="5382"/>
                </a:cubicBezTo>
                <a:cubicBezTo>
                  <a:pt x="4400" y="10574"/>
                  <a:pt x="4400" y="10574"/>
                  <a:pt x="4400" y="10574"/>
                </a:cubicBezTo>
                <a:cubicBezTo>
                  <a:pt x="3296" y="5039"/>
                  <a:pt x="3296" y="5039"/>
                  <a:pt x="3296" y="5039"/>
                </a:cubicBezTo>
                <a:cubicBezTo>
                  <a:pt x="3258" y="4892"/>
                  <a:pt x="3182" y="4794"/>
                  <a:pt x="3106" y="4794"/>
                </a:cubicBezTo>
                <a:cubicBezTo>
                  <a:pt x="3030" y="4794"/>
                  <a:pt x="3030" y="4794"/>
                  <a:pt x="3030" y="4794"/>
                </a:cubicBezTo>
                <a:cubicBezTo>
                  <a:pt x="2954" y="4794"/>
                  <a:pt x="2878" y="4892"/>
                  <a:pt x="2859" y="5039"/>
                </a:cubicBezTo>
                <a:cubicBezTo>
                  <a:pt x="1736" y="10574"/>
                  <a:pt x="1736" y="10574"/>
                  <a:pt x="1736" y="10574"/>
                </a:cubicBezTo>
                <a:cubicBezTo>
                  <a:pt x="1089" y="5382"/>
                  <a:pt x="1089" y="5382"/>
                  <a:pt x="1089" y="5382"/>
                </a:cubicBezTo>
                <a:cubicBezTo>
                  <a:pt x="1070" y="5235"/>
                  <a:pt x="994" y="5088"/>
                  <a:pt x="918" y="5088"/>
                </a:cubicBezTo>
                <a:cubicBezTo>
                  <a:pt x="137" y="5088"/>
                  <a:pt x="137" y="5088"/>
                  <a:pt x="137" y="5088"/>
                </a:cubicBezTo>
                <a:cubicBezTo>
                  <a:pt x="42" y="5088"/>
                  <a:pt x="-15" y="5284"/>
                  <a:pt x="4" y="5529"/>
                </a:cubicBezTo>
                <a:cubicBezTo>
                  <a:pt x="1298" y="15814"/>
                  <a:pt x="1298" y="15814"/>
                  <a:pt x="1298" y="15814"/>
                </a:cubicBezTo>
                <a:cubicBezTo>
                  <a:pt x="1317" y="15961"/>
                  <a:pt x="1393" y="16108"/>
                  <a:pt x="1450" y="16108"/>
                </a:cubicBezTo>
                <a:cubicBezTo>
                  <a:pt x="1565" y="16108"/>
                  <a:pt x="1565" y="16108"/>
                  <a:pt x="1565" y="16108"/>
                </a:cubicBezTo>
                <a:cubicBezTo>
                  <a:pt x="1641" y="16108"/>
                  <a:pt x="1717" y="15961"/>
                  <a:pt x="1755" y="15814"/>
                </a:cubicBezTo>
                <a:cubicBezTo>
                  <a:pt x="3068" y="9300"/>
                  <a:pt x="3068" y="9300"/>
                  <a:pt x="3068" y="9300"/>
                </a:cubicBezTo>
                <a:cubicBezTo>
                  <a:pt x="4381" y="15814"/>
                  <a:pt x="4381" y="15814"/>
                  <a:pt x="4381" y="15814"/>
                </a:cubicBezTo>
                <a:cubicBezTo>
                  <a:pt x="4419" y="15961"/>
                  <a:pt x="4495" y="16108"/>
                  <a:pt x="4571" y="16108"/>
                </a:cubicBezTo>
                <a:cubicBezTo>
                  <a:pt x="4686" y="16108"/>
                  <a:pt x="4686" y="16108"/>
                  <a:pt x="4686" y="16108"/>
                </a:cubicBezTo>
                <a:cubicBezTo>
                  <a:pt x="4743" y="16108"/>
                  <a:pt x="4819" y="15961"/>
                  <a:pt x="4838" y="15814"/>
                </a:cubicBezTo>
                <a:cubicBezTo>
                  <a:pt x="6132" y="5529"/>
                  <a:pt x="6132" y="5529"/>
                  <a:pt x="6132" y="5529"/>
                </a:cubicBezTo>
                <a:cubicBezTo>
                  <a:pt x="6170" y="5284"/>
                  <a:pt x="6113" y="5088"/>
                  <a:pt x="5999" y="5088"/>
                </a:cubicBezTo>
                <a:close/>
                <a:moveTo>
                  <a:pt x="7845" y="5088"/>
                </a:moveTo>
                <a:cubicBezTo>
                  <a:pt x="7045" y="5088"/>
                  <a:pt x="7045" y="5088"/>
                  <a:pt x="7045" y="5088"/>
                </a:cubicBezTo>
                <a:cubicBezTo>
                  <a:pt x="6950" y="5088"/>
                  <a:pt x="6874" y="5284"/>
                  <a:pt x="6874" y="5578"/>
                </a:cubicBezTo>
                <a:cubicBezTo>
                  <a:pt x="6874" y="15325"/>
                  <a:pt x="6874" y="15325"/>
                  <a:pt x="6874" y="15325"/>
                </a:cubicBezTo>
                <a:cubicBezTo>
                  <a:pt x="6874" y="15569"/>
                  <a:pt x="6950" y="15814"/>
                  <a:pt x="7045" y="15814"/>
                </a:cubicBezTo>
                <a:cubicBezTo>
                  <a:pt x="7845" y="15814"/>
                  <a:pt x="7845" y="15814"/>
                  <a:pt x="7845" y="15814"/>
                </a:cubicBezTo>
                <a:cubicBezTo>
                  <a:pt x="7940" y="15814"/>
                  <a:pt x="8035" y="15569"/>
                  <a:pt x="8035" y="15325"/>
                </a:cubicBezTo>
                <a:cubicBezTo>
                  <a:pt x="8035" y="5578"/>
                  <a:pt x="8035" y="5578"/>
                  <a:pt x="8035" y="5578"/>
                </a:cubicBezTo>
                <a:cubicBezTo>
                  <a:pt x="8035" y="5284"/>
                  <a:pt x="7940" y="5088"/>
                  <a:pt x="7845" y="5088"/>
                </a:cubicBezTo>
                <a:close/>
                <a:moveTo>
                  <a:pt x="11327" y="4794"/>
                </a:moveTo>
                <a:cubicBezTo>
                  <a:pt x="10775" y="4794"/>
                  <a:pt x="10281" y="5382"/>
                  <a:pt x="9919" y="6361"/>
                </a:cubicBezTo>
                <a:cubicBezTo>
                  <a:pt x="9919" y="6361"/>
                  <a:pt x="9919" y="6361"/>
                  <a:pt x="9919" y="6361"/>
                </a:cubicBezTo>
                <a:cubicBezTo>
                  <a:pt x="9767" y="5382"/>
                  <a:pt x="9767" y="5382"/>
                  <a:pt x="9767" y="5382"/>
                </a:cubicBezTo>
                <a:cubicBezTo>
                  <a:pt x="9748" y="5235"/>
                  <a:pt x="9672" y="5088"/>
                  <a:pt x="9615" y="5088"/>
                </a:cubicBezTo>
                <a:cubicBezTo>
                  <a:pt x="9234" y="5088"/>
                  <a:pt x="9234" y="5088"/>
                  <a:pt x="9234" y="5088"/>
                </a:cubicBezTo>
                <a:cubicBezTo>
                  <a:pt x="9139" y="5088"/>
                  <a:pt x="9063" y="5284"/>
                  <a:pt x="9063" y="5578"/>
                </a:cubicBezTo>
                <a:cubicBezTo>
                  <a:pt x="9063" y="21006"/>
                  <a:pt x="9063" y="21006"/>
                  <a:pt x="9063" y="21006"/>
                </a:cubicBezTo>
                <a:cubicBezTo>
                  <a:pt x="9063" y="21251"/>
                  <a:pt x="9139" y="21447"/>
                  <a:pt x="9234" y="21447"/>
                </a:cubicBezTo>
                <a:cubicBezTo>
                  <a:pt x="10033" y="21447"/>
                  <a:pt x="10033" y="21447"/>
                  <a:pt x="10033" y="21447"/>
                </a:cubicBezTo>
                <a:cubicBezTo>
                  <a:pt x="10128" y="21447"/>
                  <a:pt x="10224" y="21251"/>
                  <a:pt x="10224" y="21006"/>
                </a:cubicBezTo>
                <a:cubicBezTo>
                  <a:pt x="10224" y="15618"/>
                  <a:pt x="10224" y="15618"/>
                  <a:pt x="10224" y="15618"/>
                </a:cubicBezTo>
                <a:cubicBezTo>
                  <a:pt x="10547" y="15912"/>
                  <a:pt x="10928" y="16108"/>
                  <a:pt x="11327" y="16108"/>
                </a:cubicBezTo>
                <a:cubicBezTo>
                  <a:pt x="12431" y="16108"/>
                  <a:pt x="13345" y="13561"/>
                  <a:pt x="13345" y="10427"/>
                </a:cubicBezTo>
                <a:cubicBezTo>
                  <a:pt x="13345" y="7292"/>
                  <a:pt x="12431" y="4794"/>
                  <a:pt x="11327" y="4794"/>
                </a:cubicBezTo>
                <a:close/>
                <a:moveTo>
                  <a:pt x="11099" y="13414"/>
                </a:moveTo>
                <a:cubicBezTo>
                  <a:pt x="10775" y="13414"/>
                  <a:pt x="10471" y="13218"/>
                  <a:pt x="10224" y="12827"/>
                </a:cubicBezTo>
                <a:cubicBezTo>
                  <a:pt x="10224" y="8761"/>
                  <a:pt x="10224" y="8761"/>
                  <a:pt x="10224" y="8761"/>
                </a:cubicBezTo>
                <a:cubicBezTo>
                  <a:pt x="10414" y="7978"/>
                  <a:pt x="10737" y="7439"/>
                  <a:pt x="11099" y="7439"/>
                </a:cubicBezTo>
                <a:cubicBezTo>
                  <a:pt x="11689" y="7439"/>
                  <a:pt x="12165" y="8810"/>
                  <a:pt x="12165" y="10427"/>
                </a:cubicBezTo>
                <a:cubicBezTo>
                  <a:pt x="12165" y="12092"/>
                  <a:pt x="11689" y="13414"/>
                  <a:pt x="11099" y="13414"/>
                </a:cubicBezTo>
                <a:close/>
                <a:moveTo>
                  <a:pt x="16275" y="4794"/>
                </a:moveTo>
                <a:cubicBezTo>
                  <a:pt x="15514" y="4794"/>
                  <a:pt x="15057" y="6361"/>
                  <a:pt x="15057" y="6361"/>
                </a:cubicBezTo>
                <a:cubicBezTo>
                  <a:pt x="14924" y="5382"/>
                  <a:pt x="14924" y="5382"/>
                  <a:pt x="14924" y="5382"/>
                </a:cubicBezTo>
                <a:cubicBezTo>
                  <a:pt x="14905" y="5235"/>
                  <a:pt x="14829" y="5088"/>
                  <a:pt x="14753" y="5088"/>
                </a:cubicBezTo>
                <a:cubicBezTo>
                  <a:pt x="14391" y="5088"/>
                  <a:pt x="14391" y="5088"/>
                  <a:pt x="14391" y="5088"/>
                </a:cubicBezTo>
                <a:cubicBezTo>
                  <a:pt x="14296" y="5088"/>
                  <a:pt x="14201" y="5284"/>
                  <a:pt x="14201" y="5578"/>
                </a:cubicBezTo>
                <a:cubicBezTo>
                  <a:pt x="14201" y="15325"/>
                  <a:pt x="14201" y="15325"/>
                  <a:pt x="14201" y="15325"/>
                </a:cubicBezTo>
                <a:cubicBezTo>
                  <a:pt x="14201" y="15569"/>
                  <a:pt x="14296" y="15814"/>
                  <a:pt x="14391" y="15814"/>
                </a:cubicBezTo>
                <a:cubicBezTo>
                  <a:pt x="15191" y="15814"/>
                  <a:pt x="15191" y="15814"/>
                  <a:pt x="15191" y="15814"/>
                </a:cubicBezTo>
                <a:cubicBezTo>
                  <a:pt x="15286" y="15814"/>
                  <a:pt x="15362" y="15569"/>
                  <a:pt x="15362" y="15325"/>
                </a:cubicBezTo>
                <a:cubicBezTo>
                  <a:pt x="15362" y="8467"/>
                  <a:pt x="15362" y="8467"/>
                  <a:pt x="15362" y="8467"/>
                </a:cubicBezTo>
                <a:cubicBezTo>
                  <a:pt x="15838" y="7047"/>
                  <a:pt x="16428" y="7537"/>
                  <a:pt x="16542" y="7635"/>
                </a:cubicBezTo>
                <a:cubicBezTo>
                  <a:pt x="16656" y="7782"/>
                  <a:pt x="16751" y="7635"/>
                  <a:pt x="16789" y="7439"/>
                </a:cubicBezTo>
                <a:cubicBezTo>
                  <a:pt x="16827" y="7194"/>
                  <a:pt x="16999" y="6214"/>
                  <a:pt x="17056" y="5823"/>
                </a:cubicBezTo>
                <a:cubicBezTo>
                  <a:pt x="17132" y="5431"/>
                  <a:pt x="17037" y="4794"/>
                  <a:pt x="16275" y="4794"/>
                </a:cubicBezTo>
                <a:close/>
                <a:moveTo>
                  <a:pt x="7616" y="43"/>
                </a:moveTo>
                <a:cubicBezTo>
                  <a:pt x="7274" y="-153"/>
                  <a:pt x="6912" y="337"/>
                  <a:pt x="6836" y="1218"/>
                </a:cubicBezTo>
                <a:cubicBezTo>
                  <a:pt x="6741" y="2100"/>
                  <a:pt x="6931" y="3031"/>
                  <a:pt x="7274" y="3276"/>
                </a:cubicBezTo>
                <a:cubicBezTo>
                  <a:pt x="7616" y="3471"/>
                  <a:pt x="7978" y="2982"/>
                  <a:pt x="8073" y="2100"/>
                </a:cubicBezTo>
                <a:cubicBezTo>
                  <a:pt x="8168" y="1218"/>
                  <a:pt x="7959" y="288"/>
                  <a:pt x="7616" y="43"/>
                </a:cubicBezTo>
                <a:close/>
              </a:path>
            </a:pathLst>
          </a:custGeom>
          <a:solidFill>
            <a:schemeClr val="bg1"/>
          </a:solidFill>
          <a:ln w="12700">
            <a:miter lim="400000"/>
          </a:ln>
        </p:spPr>
        <p:txBody>
          <a:bodyPr lIns="60960" tIns="60960" rIns="60960" bIns="60960"/>
          <a:lstStyle/>
          <a:p>
            <a:pPr defTabSz="609600">
              <a:lnSpc>
                <a:spcPct val="100000"/>
              </a:lnSpc>
              <a:tabLst/>
              <a:defRPr sz="4800" b="0" spc="0">
                <a:solidFill>
                  <a:srgbClr val="000000"/>
                </a:solidFill>
                <a:latin typeface="Arial"/>
                <a:ea typeface="Arial"/>
                <a:cs typeface="Arial"/>
                <a:sym typeface="Arial"/>
              </a:defRPr>
            </a:pPr>
            <a:endParaRPr sz="2400" b="0" spc="0">
              <a:solidFill>
                <a:schemeClr val="bg1"/>
              </a:solidFill>
              <a:latin typeface="Helvetica" pitchFamily="2" charset="0"/>
              <a:ea typeface="Arial"/>
              <a:cs typeface="Arial" panose="020B0604020202020204" pitchFamily="34" charset="0"/>
              <a:sym typeface="Arial"/>
            </a:endParaRPr>
          </a:p>
        </p:txBody>
      </p:sp>
      <p:sp>
        <p:nvSpPr>
          <p:cNvPr id="10" name="Shape 570" descr="TextBox 34">
            <a:extLst>
              <a:ext uri="{FF2B5EF4-FFF2-40B4-BE49-F238E27FC236}">
                <a16:creationId xmlns:a16="http://schemas.microsoft.com/office/drawing/2014/main" id="{B5240BAA-108E-C847-B975-4CD32A4C2232}"/>
              </a:ext>
            </a:extLst>
          </p:cNvPr>
          <p:cNvSpPr/>
          <p:nvPr userDrawn="1"/>
        </p:nvSpPr>
        <p:spPr>
          <a:xfrm>
            <a:off x="11083943" y="6513382"/>
            <a:ext cx="818117" cy="246221"/>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a:spAutoFit/>
          </a:bodyPr>
          <a:lstStyle>
            <a:lvl1pPr algn="ctr" defTabSz="1219200">
              <a:lnSpc>
                <a:spcPct val="100000"/>
              </a:lnSpc>
              <a:tabLst/>
              <a:defRPr sz="1600" b="0" spc="0">
                <a:solidFill>
                  <a:srgbClr val="646363"/>
                </a:solidFill>
                <a:latin typeface="Arial"/>
                <a:ea typeface="Arial"/>
                <a:cs typeface="Arial"/>
                <a:sym typeface="Arial"/>
              </a:defRPr>
            </a:lvl1pPr>
          </a:lstStyle>
          <a:p>
            <a:r>
              <a:rPr sz="800">
                <a:solidFill>
                  <a:schemeClr val="bg1"/>
                </a:solidFill>
                <a:latin typeface="Helvetica" pitchFamily="2" charset="0"/>
                <a:cs typeface="Arial" panose="020B0604020202020204" pitchFamily="34" charset="0"/>
              </a:rPr>
              <a:t>confidential</a:t>
            </a:r>
          </a:p>
        </p:txBody>
      </p:sp>
      <p:sp>
        <p:nvSpPr>
          <p:cNvPr id="11" name="Shape 571" descr="Shape 257">
            <a:extLst>
              <a:ext uri="{FF2B5EF4-FFF2-40B4-BE49-F238E27FC236}">
                <a16:creationId xmlns:a16="http://schemas.microsoft.com/office/drawing/2014/main" id="{BF10953B-B85E-CE43-87C2-4CEDA068B8CC}"/>
              </a:ext>
            </a:extLst>
          </p:cNvPr>
          <p:cNvSpPr/>
          <p:nvPr userDrawn="1"/>
        </p:nvSpPr>
        <p:spPr>
          <a:xfrm>
            <a:off x="11868697" y="6566519"/>
            <a:ext cx="153888" cy="12311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defTabSz="609600">
              <a:lnSpc>
                <a:spcPct val="100000"/>
              </a:lnSpc>
              <a:tabLst/>
              <a:defRPr sz="1600" b="0" spc="0">
                <a:solidFill>
                  <a:srgbClr val="646363"/>
                </a:solidFill>
                <a:latin typeface="Arial"/>
                <a:ea typeface="Arial"/>
                <a:cs typeface="Arial"/>
                <a:sym typeface="Arial"/>
              </a:defRPr>
            </a:pPr>
            <a:fld id="{86CB4B4D-7CA3-9044-876B-883B54F8677D}" type="slidenum">
              <a:rPr sz="800" b="0" spc="0">
                <a:solidFill>
                  <a:schemeClr val="bg1"/>
                </a:solidFill>
                <a:latin typeface="Helvetica" pitchFamily="2" charset="0"/>
                <a:ea typeface="Arial"/>
                <a:cs typeface="Arial" panose="020B0604020202020204" pitchFamily="34" charset="0"/>
                <a:sym typeface="Arial"/>
              </a:rPr>
              <a:pPr algn="ctr" defTabSz="609600">
                <a:lnSpc>
                  <a:spcPct val="100000"/>
                </a:lnSpc>
                <a:tabLst/>
                <a:defRPr sz="1600" b="0" spc="0">
                  <a:solidFill>
                    <a:srgbClr val="646363"/>
                  </a:solidFill>
                  <a:latin typeface="Arial"/>
                  <a:ea typeface="Arial"/>
                  <a:cs typeface="Arial"/>
                  <a:sym typeface="Arial"/>
                </a:defRPr>
              </a:pPr>
              <a:t>‹#›</a:t>
            </a:fld>
            <a:r>
              <a:rPr sz="800" b="0" spc="0">
                <a:solidFill>
                  <a:schemeClr val="bg1"/>
                </a:solidFill>
                <a:latin typeface="Helvetica" pitchFamily="2" charset="0"/>
                <a:ea typeface="Arial"/>
                <a:cs typeface="Arial" panose="020B0604020202020204" pitchFamily="34" charset="0"/>
                <a:sym typeface="Arial"/>
              </a:rPr>
              <a:t>￼</a:t>
            </a:r>
          </a:p>
        </p:txBody>
      </p:sp>
    </p:spTree>
    <p:extLst>
      <p:ext uri="{BB962C8B-B14F-4D97-AF65-F5344CB8AC3E}">
        <p14:creationId xmlns:p14="http://schemas.microsoft.com/office/powerpoint/2010/main" val="353184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Ligh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6E36DFA7-570C-064B-9DB6-FDB6536EB65E}"/>
              </a:ext>
            </a:extLst>
          </p:cNvPr>
          <p:cNvSpPr>
            <a:spLocks noGrp="1"/>
          </p:cNvSpPr>
          <p:nvPr>
            <p:ph type="body" sz="quarter" idx="11" hasCustomPrompt="1"/>
          </p:nvPr>
        </p:nvSpPr>
        <p:spPr>
          <a:xfrm>
            <a:off x="0" y="0"/>
            <a:ext cx="12192000" cy="6858000"/>
          </a:xfrm>
          <a:solidFill>
            <a:schemeClr val="accent4"/>
          </a:solidFill>
          <a:ln w="9525">
            <a:noFill/>
            <a:miter lim="800000"/>
            <a:headEnd/>
            <a:tailEnd/>
          </a:ln>
        </p:spPr>
        <p:txBody>
          <a:bodyPr vert="horz" wrap="square" lIns="0" tIns="0" rIns="0" bIns="0" numCol="1" rtlCol="0" anchor="ctr" anchorCtr="0" compatLnSpc="1">
            <a:prstTxWarp prst="textNoShape">
              <a:avLst/>
            </a:prstTxWarp>
            <a:noAutofit/>
          </a:bodyPr>
          <a:lstStyle>
            <a:lvl1pPr>
              <a:buNone/>
              <a:defRPr lang="en-GB" sz="3300" dirty="0" smtClean="0">
                <a:solidFill>
                  <a:schemeClr val="bg1"/>
                </a:solidFill>
                <a:latin typeface="Helvetica Light" panose="020B0403020202020204" pitchFamily="34" charset="0"/>
                <a:ea typeface="Helvetica Neue Condensed Black" panose="02000503000000020004" pitchFamily="2" charset="0"/>
                <a:cs typeface="Helvetica Neue Condensed Black" panose="02000503000000020004" pitchFamily="2" charset="0"/>
              </a:defRPr>
            </a:lvl1pPr>
            <a:lvl2pPr>
              <a:defRPr lang="en-GB" dirty="0" smtClean="0"/>
            </a:lvl2pPr>
            <a:lvl3pPr>
              <a:defRPr lang="en-GB" dirty="0" smtClean="0"/>
            </a:lvl3pPr>
            <a:lvl4pPr>
              <a:defRPr lang="en-GB" dirty="0" smtClean="0"/>
            </a:lvl4pPr>
            <a:lvl5pPr>
              <a:defRPr lang="en-US" dirty="0"/>
            </a:lvl5pPr>
          </a:lstStyle>
          <a:p>
            <a:pPr marL="309037" marR="0" lvl="0" indent="-309037" fontAlgn="auto">
              <a:lnSpc>
                <a:spcPct val="88000"/>
              </a:lnSpc>
              <a:spcBef>
                <a:spcPct val="0"/>
              </a:spcBef>
              <a:spcAft>
                <a:spcPts val="0"/>
              </a:spcAft>
              <a:buClrTx/>
              <a:buSzTx/>
              <a:tabLst>
                <a:tab pos="609608" algn="l"/>
              </a:tabLst>
            </a:pPr>
            <a:r>
              <a:rPr lang="en-US"/>
              <a:t> </a:t>
            </a:r>
          </a:p>
        </p:txBody>
      </p:sp>
      <p:sp>
        <p:nvSpPr>
          <p:cNvPr id="19" name="Text Placeholder 18">
            <a:extLst>
              <a:ext uri="{FF2B5EF4-FFF2-40B4-BE49-F238E27FC236}">
                <a16:creationId xmlns:a16="http://schemas.microsoft.com/office/drawing/2014/main" id="{93BD505D-0669-0D4A-8984-64DE05F6CFDC}"/>
              </a:ext>
            </a:extLst>
          </p:cNvPr>
          <p:cNvSpPr>
            <a:spLocks noGrp="1"/>
          </p:cNvSpPr>
          <p:nvPr>
            <p:ph type="body" sz="quarter" idx="10" hasCustomPrompt="1"/>
          </p:nvPr>
        </p:nvSpPr>
        <p:spPr>
          <a:xfrm>
            <a:off x="1278014" y="2918092"/>
            <a:ext cx="1183016" cy="1021818"/>
          </a:xfrm>
          <a:noFill/>
          <a:ln w="9525">
            <a:noFill/>
            <a:miter lim="800000"/>
            <a:headEnd/>
            <a:tailEnd/>
          </a:ln>
        </p:spPr>
        <p:txBody>
          <a:bodyPr vert="horz" wrap="none" lIns="0" tIns="0" rIns="0" bIns="0" numCol="1" rtlCol="0" anchor="ctr" anchorCtr="0" compatLnSpc="1">
            <a:prstTxWarp prst="textNoShape">
              <a:avLst/>
            </a:prstTxWarp>
            <a:spAutoFit/>
          </a:bodyPr>
          <a:lstStyle>
            <a:lvl1pPr>
              <a:lnSpc>
                <a:spcPct val="100000"/>
              </a:lnSpc>
              <a:buFontTx/>
              <a:buNone/>
              <a:defRPr lang="en-GB" sz="8300" b="1" smtClean="0">
                <a:solidFill>
                  <a:schemeClr val="tx1"/>
                </a:solidFill>
                <a:ea typeface="Helvetica Neue Condensed Black" panose="02000503000000020004" pitchFamily="2" charset="0"/>
                <a:cs typeface="Helvetica Neue Condensed Black" panose="02000503000000020004" pitchFamily="2" charset="0"/>
                <a:sym typeface="Helvetica"/>
              </a:defRPr>
            </a:lvl1pPr>
            <a:lvl2pPr>
              <a:defRPr lang="en-GB" sz="1400" b="1" spc="-63" smtClean="0">
                <a:solidFill>
                  <a:srgbClr val="FFFFFF"/>
                </a:solidFill>
                <a:latin typeface="+mn-lt"/>
                <a:sym typeface="Helvetica"/>
              </a:defRPr>
            </a:lvl2pPr>
            <a:lvl3pPr>
              <a:defRPr lang="en-GB" sz="1400" b="1" spc="-63" smtClean="0">
                <a:solidFill>
                  <a:srgbClr val="FFFFFF"/>
                </a:solidFill>
                <a:latin typeface="+mn-lt"/>
                <a:sym typeface="Helvetica"/>
              </a:defRPr>
            </a:lvl3pPr>
            <a:lvl4pPr>
              <a:defRPr lang="en-GB" sz="1400" b="1" spc="-63" smtClean="0">
                <a:solidFill>
                  <a:srgbClr val="FFFFFF"/>
                </a:solidFill>
                <a:latin typeface="+mn-lt"/>
                <a:sym typeface="Helvetica"/>
              </a:defRPr>
            </a:lvl4pPr>
            <a:lvl5pPr>
              <a:defRPr lang="en-US" b="1" spc="-63">
                <a:solidFill>
                  <a:srgbClr val="FFFFFF"/>
                </a:solidFill>
                <a:latin typeface="+mn-lt"/>
                <a:sym typeface="Helvetica"/>
              </a:defRPr>
            </a:lvl5pPr>
          </a:lstStyle>
          <a:p>
            <a:pPr marL="0" marR="0" lvl="0" indent="0" algn="r" fontAlgn="auto">
              <a:lnSpc>
                <a:spcPct val="80000"/>
              </a:lnSpc>
              <a:spcBef>
                <a:spcPct val="0"/>
              </a:spcBef>
              <a:spcAft>
                <a:spcPts val="0"/>
              </a:spcAft>
              <a:buClrTx/>
              <a:buSzTx/>
              <a:buFontTx/>
              <a:buNone/>
              <a:tabLst>
                <a:tab pos="609608" algn="l"/>
              </a:tabLst>
            </a:pPr>
            <a:r>
              <a:rPr lang="en-GB"/>
              <a:t>01</a:t>
            </a:r>
            <a:endParaRPr lang="en-US"/>
          </a:p>
        </p:txBody>
      </p:sp>
      <p:sp>
        <p:nvSpPr>
          <p:cNvPr id="13" name="Title Placeholder 1">
            <a:extLst>
              <a:ext uri="{FF2B5EF4-FFF2-40B4-BE49-F238E27FC236}">
                <a16:creationId xmlns:a16="http://schemas.microsoft.com/office/drawing/2014/main" id="{7F7DFBBE-6B1E-6046-B11F-CDFC7F2DD772}"/>
              </a:ext>
            </a:extLst>
          </p:cNvPr>
          <p:cNvSpPr>
            <a:spLocks noGrp="1"/>
          </p:cNvSpPr>
          <p:nvPr>
            <p:ph type="title" hasCustomPrompt="1"/>
          </p:nvPr>
        </p:nvSpPr>
        <p:spPr>
          <a:xfrm>
            <a:off x="2788024" y="3205543"/>
            <a:ext cx="6448601" cy="446917"/>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a:defRPr kumimoji="0" lang="en-US" sz="3300" b="0" i="0" strike="noStrike" cap="none" spc="0" normalizeH="0" baseline="0" dirty="0">
                <a:ln>
                  <a:noFill/>
                </a:ln>
                <a:solidFill>
                  <a:schemeClr val="tx1"/>
                </a:solidFill>
                <a:effectLst/>
                <a:uFillTx/>
                <a:latin typeface="Helvetica Light" panose="020B0403020202020204" pitchFamily="34" charset="0"/>
                <a:ea typeface="Helvetica Neue Condensed Black" panose="02000503000000020004" pitchFamily="2" charset="0"/>
                <a:cs typeface="Helvetica Neue Condensed Black" panose="02000503000000020004" pitchFamily="2" charset="0"/>
                <a:sym typeface="Helvetica"/>
              </a:defRPr>
            </a:lvl1pPr>
          </a:lstStyle>
          <a:p>
            <a:pPr marR="0" lvl="0" indent="0" fontAlgn="auto">
              <a:lnSpc>
                <a:spcPct val="88000"/>
              </a:lnSpc>
              <a:spcAft>
                <a:spcPts val="0"/>
              </a:spcAft>
              <a:buClrTx/>
              <a:buSzTx/>
              <a:buFontTx/>
            </a:pPr>
            <a:r>
              <a:rPr lang="en-US"/>
              <a:t>Divider Text</a:t>
            </a:r>
          </a:p>
        </p:txBody>
      </p:sp>
      <p:grpSp>
        <p:nvGrpSpPr>
          <p:cNvPr id="5" name="Group 4">
            <a:extLst>
              <a:ext uri="{FF2B5EF4-FFF2-40B4-BE49-F238E27FC236}">
                <a16:creationId xmlns:a16="http://schemas.microsoft.com/office/drawing/2014/main" id="{42BD01FE-B553-4A4D-ACCE-C52897BF32A9}"/>
              </a:ext>
            </a:extLst>
          </p:cNvPr>
          <p:cNvGrpSpPr/>
          <p:nvPr userDrawn="1"/>
        </p:nvGrpSpPr>
        <p:grpSpPr>
          <a:xfrm>
            <a:off x="74854" y="6562147"/>
            <a:ext cx="647061" cy="121659"/>
            <a:chOff x="6014087" y="4646472"/>
            <a:chExt cx="503788" cy="94721"/>
          </a:xfrm>
        </p:grpSpPr>
        <p:sp>
          <p:nvSpPr>
            <p:cNvPr id="6" name="Oval 5">
              <a:extLst>
                <a:ext uri="{FF2B5EF4-FFF2-40B4-BE49-F238E27FC236}">
                  <a16:creationId xmlns:a16="http://schemas.microsoft.com/office/drawing/2014/main" id="{912679FE-81B1-EE49-A61E-17F4B38FF795}"/>
                </a:ext>
              </a:extLst>
            </p:cNvPr>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228600" hangingPunct="1">
                <a:lnSpc>
                  <a:spcPct val="100000"/>
                </a:lnSpc>
                <a:tabLst/>
                <a:defRPr/>
              </a:pPr>
              <a:r>
                <a:rPr lang="en-US" sz="900" b="0" kern="1200" spc="0">
                  <a:solidFill>
                    <a:srgbClr val="000000"/>
                  </a:solidFill>
                  <a:latin typeface="Helvetica" pitchFamily="2" charset="0"/>
                  <a:ea typeface=""/>
                  <a:cs typeface=""/>
                </a:rPr>
                <a:t> </a:t>
              </a:r>
            </a:p>
          </p:txBody>
        </p:sp>
        <p:sp>
          <p:nvSpPr>
            <p:cNvPr id="7" name="Oval 6">
              <a:extLst>
                <a:ext uri="{FF2B5EF4-FFF2-40B4-BE49-F238E27FC236}">
                  <a16:creationId xmlns:a16="http://schemas.microsoft.com/office/drawing/2014/main" id="{F7560271-D3DD-4444-998D-81F5F8A1C326}"/>
                </a:ext>
              </a:extLst>
            </p:cNvPr>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8" name="Oval 7">
              <a:extLst>
                <a:ext uri="{FF2B5EF4-FFF2-40B4-BE49-F238E27FC236}">
                  <a16:creationId xmlns:a16="http://schemas.microsoft.com/office/drawing/2014/main" id="{71B48D3B-2879-8941-9801-ADF4E37CD9FC}"/>
                </a:ext>
              </a:extLst>
            </p:cNvPr>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9" name="Oval 8">
              <a:extLst>
                <a:ext uri="{FF2B5EF4-FFF2-40B4-BE49-F238E27FC236}">
                  <a16:creationId xmlns:a16="http://schemas.microsoft.com/office/drawing/2014/main" id="{F96AEFE5-8825-C14F-A08C-BF86047B7A4A}"/>
                </a:ext>
              </a:extLst>
            </p:cNvPr>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sp>
          <p:nvSpPr>
            <p:cNvPr id="10" name="Oval 9">
              <a:extLst>
                <a:ext uri="{FF2B5EF4-FFF2-40B4-BE49-F238E27FC236}">
                  <a16:creationId xmlns:a16="http://schemas.microsoft.com/office/drawing/2014/main" id="{3618092B-CBB3-3744-816A-B2D83AACB9D5}"/>
                </a:ext>
              </a:extLst>
            </p:cNvPr>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defTabSz="228600" hangingPunct="1">
                <a:lnSpc>
                  <a:spcPct val="100000"/>
                </a:lnSpc>
                <a:tabLst/>
                <a:defRPr/>
              </a:pPr>
              <a:endParaRPr lang="en-US" sz="900" b="0" kern="1200" spc="0">
                <a:solidFill>
                  <a:srgbClr val="000000"/>
                </a:solidFill>
                <a:latin typeface="Helvetica" pitchFamily="2" charset="0"/>
                <a:ea typeface=""/>
                <a:cs typeface=""/>
              </a:endParaRPr>
            </a:p>
          </p:txBody>
        </p:sp>
      </p:grpSp>
      <p:sp>
        <p:nvSpPr>
          <p:cNvPr id="11" name="Shape 568" descr="Footer Placeholder 4">
            <a:extLst>
              <a:ext uri="{FF2B5EF4-FFF2-40B4-BE49-F238E27FC236}">
                <a16:creationId xmlns:a16="http://schemas.microsoft.com/office/drawing/2014/main" id="{BF9D96CF-63F4-CF45-A4C1-CCEA12FF1F12}"/>
              </a:ext>
            </a:extLst>
          </p:cNvPr>
          <p:cNvSpPr/>
          <p:nvPr userDrawn="1"/>
        </p:nvSpPr>
        <p:spPr>
          <a:xfrm>
            <a:off x="10597386" y="6574820"/>
            <a:ext cx="110833" cy="1384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1219200">
              <a:lnSpc>
                <a:spcPct val="100000"/>
              </a:lnSpc>
              <a:tabLst/>
              <a:defRPr sz="1800" b="0" spc="0">
                <a:solidFill>
                  <a:srgbClr val="646363"/>
                </a:solidFill>
                <a:latin typeface="Arial"/>
                <a:ea typeface="Arial"/>
                <a:cs typeface="Arial"/>
                <a:sym typeface="Arial"/>
              </a:defRPr>
            </a:lvl1pPr>
          </a:lstStyle>
          <a:p>
            <a:r>
              <a:rPr sz="900">
                <a:latin typeface="Helvetica" pitchFamily="2" charset="0"/>
                <a:cs typeface="Arial" panose="020B0604020202020204" pitchFamily="34" charset="0"/>
              </a:rPr>
              <a:t>©</a:t>
            </a:r>
          </a:p>
        </p:txBody>
      </p:sp>
      <p:sp>
        <p:nvSpPr>
          <p:cNvPr id="12" name="Shape 569" descr="Freeform 5">
            <a:extLst>
              <a:ext uri="{FF2B5EF4-FFF2-40B4-BE49-F238E27FC236}">
                <a16:creationId xmlns:a16="http://schemas.microsoft.com/office/drawing/2014/main" id="{77F0A0A0-CB54-F04F-82EE-25BF51DE4874}"/>
              </a:ext>
            </a:extLst>
          </p:cNvPr>
          <p:cNvSpPr/>
          <p:nvPr userDrawn="1"/>
        </p:nvSpPr>
        <p:spPr>
          <a:xfrm>
            <a:off x="10734015" y="6573796"/>
            <a:ext cx="376507" cy="144909"/>
          </a:xfrm>
          <a:custGeom>
            <a:avLst/>
            <a:gdLst/>
            <a:ahLst/>
            <a:cxnLst>
              <a:cxn ang="0">
                <a:pos x="wd2" y="hd2"/>
              </a:cxn>
              <a:cxn ang="5400000">
                <a:pos x="wd2" y="hd2"/>
              </a:cxn>
              <a:cxn ang="10800000">
                <a:pos x="wd2" y="hd2"/>
              </a:cxn>
              <a:cxn ang="16200000">
                <a:pos x="wd2" y="hd2"/>
              </a:cxn>
            </a:cxnLst>
            <a:rect l="0" t="0" r="r" b="b"/>
            <a:pathLst>
              <a:path w="21585" h="21447" extrusionOk="0">
                <a:moveTo>
                  <a:pt x="19435" y="4794"/>
                </a:moveTo>
                <a:cubicBezTo>
                  <a:pt x="18255" y="4794"/>
                  <a:pt x="17303" y="7292"/>
                  <a:pt x="17303" y="10427"/>
                </a:cubicBezTo>
                <a:cubicBezTo>
                  <a:pt x="17303" y="13561"/>
                  <a:pt x="18255" y="16108"/>
                  <a:pt x="19435" y="16108"/>
                </a:cubicBezTo>
                <a:cubicBezTo>
                  <a:pt x="20614" y="16108"/>
                  <a:pt x="21585" y="13561"/>
                  <a:pt x="21585" y="10427"/>
                </a:cubicBezTo>
                <a:cubicBezTo>
                  <a:pt x="21585" y="7292"/>
                  <a:pt x="20614" y="4794"/>
                  <a:pt x="19435" y="4794"/>
                </a:cubicBezTo>
                <a:close/>
                <a:moveTo>
                  <a:pt x="19435" y="13414"/>
                </a:moveTo>
                <a:cubicBezTo>
                  <a:pt x="18826" y="13414"/>
                  <a:pt x="18331" y="12092"/>
                  <a:pt x="18331" y="10427"/>
                </a:cubicBezTo>
                <a:cubicBezTo>
                  <a:pt x="18331" y="8810"/>
                  <a:pt x="18826" y="7439"/>
                  <a:pt x="19435" y="7439"/>
                </a:cubicBezTo>
                <a:cubicBezTo>
                  <a:pt x="20044" y="7439"/>
                  <a:pt x="20538" y="8810"/>
                  <a:pt x="20538" y="10427"/>
                </a:cubicBezTo>
                <a:cubicBezTo>
                  <a:pt x="20538" y="12092"/>
                  <a:pt x="20044" y="13414"/>
                  <a:pt x="19435" y="13414"/>
                </a:cubicBezTo>
                <a:close/>
                <a:moveTo>
                  <a:pt x="5999" y="5088"/>
                </a:moveTo>
                <a:cubicBezTo>
                  <a:pt x="5218" y="5088"/>
                  <a:pt x="5218" y="5088"/>
                  <a:pt x="5218" y="5088"/>
                </a:cubicBezTo>
                <a:cubicBezTo>
                  <a:pt x="5142" y="5088"/>
                  <a:pt x="5085" y="5235"/>
                  <a:pt x="5047" y="5382"/>
                </a:cubicBezTo>
                <a:cubicBezTo>
                  <a:pt x="4400" y="10574"/>
                  <a:pt x="4400" y="10574"/>
                  <a:pt x="4400" y="10574"/>
                </a:cubicBezTo>
                <a:cubicBezTo>
                  <a:pt x="3296" y="5039"/>
                  <a:pt x="3296" y="5039"/>
                  <a:pt x="3296" y="5039"/>
                </a:cubicBezTo>
                <a:cubicBezTo>
                  <a:pt x="3258" y="4892"/>
                  <a:pt x="3182" y="4794"/>
                  <a:pt x="3106" y="4794"/>
                </a:cubicBezTo>
                <a:cubicBezTo>
                  <a:pt x="3030" y="4794"/>
                  <a:pt x="3030" y="4794"/>
                  <a:pt x="3030" y="4794"/>
                </a:cubicBezTo>
                <a:cubicBezTo>
                  <a:pt x="2954" y="4794"/>
                  <a:pt x="2878" y="4892"/>
                  <a:pt x="2859" y="5039"/>
                </a:cubicBezTo>
                <a:cubicBezTo>
                  <a:pt x="1736" y="10574"/>
                  <a:pt x="1736" y="10574"/>
                  <a:pt x="1736" y="10574"/>
                </a:cubicBezTo>
                <a:cubicBezTo>
                  <a:pt x="1089" y="5382"/>
                  <a:pt x="1089" y="5382"/>
                  <a:pt x="1089" y="5382"/>
                </a:cubicBezTo>
                <a:cubicBezTo>
                  <a:pt x="1070" y="5235"/>
                  <a:pt x="994" y="5088"/>
                  <a:pt x="918" y="5088"/>
                </a:cubicBezTo>
                <a:cubicBezTo>
                  <a:pt x="137" y="5088"/>
                  <a:pt x="137" y="5088"/>
                  <a:pt x="137" y="5088"/>
                </a:cubicBezTo>
                <a:cubicBezTo>
                  <a:pt x="42" y="5088"/>
                  <a:pt x="-15" y="5284"/>
                  <a:pt x="4" y="5529"/>
                </a:cubicBezTo>
                <a:cubicBezTo>
                  <a:pt x="1298" y="15814"/>
                  <a:pt x="1298" y="15814"/>
                  <a:pt x="1298" y="15814"/>
                </a:cubicBezTo>
                <a:cubicBezTo>
                  <a:pt x="1317" y="15961"/>
                  <a:pt x="1393" y="16108"/>
                  <a:pt x="1450" y="16108"/>
                </a:cubicBezTo>
                <a:cubicBezTo>
                  <a:pt x="1565" y="16108"/>
                  <a:pt x="1565" y="16108"/>
                  <a:pt x="1565" y="16108"/>
                </a:cubicBezTo>
                <a:cubicBezTo>
                  <a:pt x="1641" y="16108"/>
                  <a:pt x="1717" y="15961"/>
                  <a:pt x="1755" y="15814"/>
                </a:cubicBezTo>
                <a:cubicBezTo>
                  <a:pt x="3068" y="9300"/>
                  <a:pt x="3068" y="9300"/>
                  <a:pt x="3068" y="9300"/>
                </a:cubicBezTo>
                <a:cubicBezTo>
                  <a:pt x="4381" y="15814"/>
                  <a:pt x="4381" y="15814"/>
                  <a:pt x="4381" y="15814"/>
                </a:cubicBezTo>
                <a:cubicBezTo>
                  <a:pt x="4419" y="15961"/>
                  <a:pt x="4495" y="16108"/>
                  <a:pt x="4571" y="16108"/>
                </a:cubicBezTo>
                <a:cubicBezTo>
                  <a:pt x="4686" y="16108"/>
                  <a:pt x="4686" y="16108"/>
                  <a:pt x="4686" y="16108"/>
                </a:cubicBezTo>
                <a:cubicBezTo>
                  <a:pt x="4743" y="16108"/>
                  <a:pt x="4819" y="15961"/>
                  <a:pt x="4838" y="15814"/>
                </a:cubicBezTo>
                <a:cubicBezTo>
                  <a:pt x="6132" y="5529"/>
                  <a:pt x="6132" y="5529"/>
                  <a:pt x="6132" y="5529"/>
                </a:cubicBezTo>
                <a:cubicBezTo>
                  <a:pt x="6170" y="5284"/>
                  <a:pt x="6113" y="5088"/>
                  <a:pt x="5999" y="5088"/>
                </a:cubicBezTo>
                <a:close/>
                <a:moveTo>
                  <a:pt x="7845" y="5088"/>
                </a:moveTo>
                <a:cubicBezTo>
                  <a:pt x="7045" y="5088"/>
                  <a:pt x="7045" y="5088"/>
                  <a:pt x="7045" y="5088"/>
                </a:cubicBezTo>
                <a:cubicBezTo>
                  <a:pt x="6950" y="5088"/>
                  <a:pt x="6874" y="5284"/>
                  <a:pt x="6874" y="5578"/>
                </a:cubicBezTo>
                <a:cubicBezTo>
                  <a:pt x="6874" y="15325"/>
                  <a:pt x="6874" y="15325"/>
                  <a:pt x="6874" y="15325"/>
                </a:cubicBezTo>
                <a:cubicBezTo>
                  <a:pt x="6874" y="15569"/>
                  <a:pt x="6950" y="15814"/>
                  <a:pt x="7045" y="15814"/>
                </a:cubicBezTo>
                <a:cubicBezTo>
                  <a:pt x="7845" y="15814"/>
                  <a:pt x="7845" y="15814"/>
                  <a:pt x="7845" y="15814"/>
                </a:cubicBezTo>
                <a:cubicBezTo>
                  <a:pt x="7940" y="15814"/>
                  <a:pt x="8035" y="15569"/>
                  <a:pt x="8035" y="15325"/>
                </a:cubicBezTo>
                <a:cubicBezTo>
                  <a:pt x="8035" y="5578"/>
                  <a:pt x="8035" y="5578"/>
                  <a:pt x="8035" y="5578"/>
                </a:cubicBezTo>
                <a:cubicBezTo>
                  <a:pt x="8035" y="5284"/>
                  <a:pt x="7940" y="5088"/>
                  <a:pt x="7845" y="5088"/>
                </a:cubicBezTo>
                <a:close/>
                <a:moveTo>
                  <a:pt x="11327" y="4794"/>
                </a:moveTo>
                <a:cubicBezTo>
                  <a:pt x="10775" y="4794"/>
                  <a:pt x="10281" y="5382"/>
                  <a:pt x="9919" y="6361"/>
                </a:cubicBezTo>
                <a:cubicBezTo>
                  <a:pt x="9919" y="6361"/>
                  <a:pt x="9919" y="6361"/>
                  <a:pt x="9919" y="6361"/>
                </a:cubicBezTo>
                <a:cubicBezTo>
                  <a:pt x="9767" y="5382"/>
                  <a:pt x="9767" y="5382"/>
                  <a:pt x="9767" y="5382"/>
                </a:cubicBezTo>
                <a:cubicBezTo>
                  <a:pt x="9748" y="5235"/>
                  <a:pt x="9672" y="5088"/>
                  <a:pt x="9615" y="5088"/>
                </a:cubicBezTo>
                <a:cubicBezTo>
                  <a:pt x="9234" y="5088"/>
                  <a:pt x="9234" y="5088"/>
                  <a:pt x="9234" y="5088"/>
                </a:cubicBezTo>
                <a:cubicBezTo>
                  <a:pt x="9139" y="5088"/>
                  <a:pt x="9063" y="5284"/>
                  <a:pt x="9063" y="5578"/>
                </a:cubicBezTo>
                <a:cubicBezTo>
                  <a:pt x="9063" y="21006"/>
                  <a:pt x="9063" y="21006"/>
                  <a:pt x="9063" y="21006"/>
                </a:cubicBezTo>
                <a:cubicBezTo>
                  <a:pt x="9063" y="21251"/>
                  <a:pt x="9139" y="21447"/>
                  <a:pt x="9234" y="21447"/>
                </a:cubicBezTo>
                <a:cubicBezTo>
                  <a:pt x="10033" y="21447"/>
                  <a:pt x="10033" y="21447"/>
                  <a:pt x="10033" y="21447"/>
                </a:cubicBezTo>
                <a:cubicBezTo>
                  <a:pt x="10128" y="21447"/>
                  <a:pt x="10224" y="21251"/>
                  <a:pt x="10224" y="21006"/>
                </a:cubicBezTo>
                <a:cubicBezTo>
                  <a:pt x="10224" y="15618"/>
                  <a:pt x="10224" y="15618"/>
                  <a:pt x="10224" y="15618"/>
                </a:cubicBezTo>
                <a:cubicBezTo>
                  <a:pt x="10547" y="15912"/>
                  <a:pt x="10928" y="16108"/>
                  <a:pt x="11327" y="16108"/>
                </a:cubicBezTo>
                <a:cubicBezTo>
                  <a:pt x="12431" y="16108"/>
                  <a:pt x="13345" y="13561"/>
                  <a:pt x="13345" y="10427"/>
                </a:cubicBezTo>
                <a:cubicBezTo>
                  <a:pt x="13345" y="7292"/>
                  <a:pt x="12431" y="4794"/>
                  <a:pt x="11327" y="4794"/>
                </a:cubicBezTo>
                <a:close/>
                <a:moveTo>
                  <a:pt x="11099" y="13414"/>
                </a:moveTo>
                <a:cubicBezTo>
                  <a:pt x="10775" y="13414"/>
                  <a:pt x="10471" y="13218"/>
                  <a:pt x="10224" y="12827"/>
                </a:cubicBezTo>
                <a:cubicBezTo>
                  <a:pt x="10224" y="8761"/>
                  <a:pt x="10224" y="8761"/>
                  <a:pt x="10224" y="8761"/>
                </a:cubicBezTo>
                <a:cubicBezTo>
                  <a:pt x="10414" y="7978"/>
                  <a:pt x="10737" y="7439"/>
                  <a:pt x="11099" y="7439"/>
                </a:cubicBezTo>
                <a:cubicBezTo>
                  <a:pt x="11689" y="7439"/>
                  <a:pt x="12165" y="8810"/>
                  <a:pt x="12165" y="10427"/>
                </a:cubicBezTo>
                <a:cubicBezTo>
                  <a:pt x="12165" y="12092"/>
                  <a:pt x="11689" y="13414"/>
                  <a:pt x="11099" y="13414"/>
                </a:cubicBezTo>
                <a:close/>
                <a:moveTo>
                  <a:pt x="16275" y="4794"/>
                </a:moveTo>
                <a:cubicBezTo>
                  <a:pt x="15514" y="4794"/>
                  <a:pt x="15057" y="6361"/>
                  <a:pt x="15057" y="6361"/>
                </a:cubicBezTo>
                <a:cubicBezTo>
                  <a:pt x="14924" y="5382"/>
                  <a:pt x="14924" y="5382"/>
                  <a:pt x="14924" y="5382"/>
                </a:cubicBezTo>
                <a:cubicBezTo>
                  <a:pt x="14905" y="5235"/>
                  <a:pt x="14829" y="5088"/>
                  <a:pt x="14753" y="5088"/>
                </a:cubicBezTo>
                <a:cubicBezTo>
                  <a:pt x="14391" y="5088"/>
                  <a:pt x="14391" y="5088"/>
                  <a:pt x="14391" y="5088"/>
                </a:cubicBezTo>
                <a:cubicBezTo>
                  <a:pt x="14296" y="5088"/>
                  <a:pt x="14201" y="5284"/>
                  <a:pt x="14201" y="5578"/>
                </a:cubicBezTo>
                <a:cubicBezTo>
                  <a:pt x="14201" y="15325"/>
                  <a:pt x="14201" y="15325"/>
                  <a:pt x="14201" y="15325"/>
                </a:cubicBezTo>
                <a:cubicBezTo>
                  <a:pt x="14201" y="15569"/>
                  <a:pt x="14296" y="15814"/>
                  <a:pt x="14391" y="15814"/>
                </a:cubicBezTo>
                <a:cubicBezTo>
                  <a:pt x="15191" y="15814"/>
                  <a:pt x="15191" y="15814"/>
                  <a:pt x="15191" y="15814"/>
                </a:cubicBezTo>
                <a:cubicBezTo>
                  <a:pt x="15286" y="15814"/>
                  <a:pt x="15362" y="15569"/>
                  <a:pt x="15362" y="15325"/>
                </a:cubicBezTo>
                <a:cubicBezTo>
                  <a:pt x="15362" y="8467"/>
                  <a:pt x="15362" y="8467"/>
                  <a:pt x="15362" y="8467"/>
                </a:cubicBezTo>
                <a:cubicBezTo>
                  <a:pt x="15838" y="7047"/>
                  <a:pt x="16428" y="7537"/>
                  <a:pt x="16542" y="7635"/>
                </a:cubicBezTo>
                <a:cubicBezTo>
                  <a:pt x="16656" y="7782"/>
                  <a:pt x="16751" y="7635"/>
                  <a:pt x="16789" y="7439"/>
                </a:cubicBezTo>
                <a:cubicBezTo>
                  <a:pt x="16827" y="7194"/>
                  <a:pt x="16999" y="6214"/>
                  <a:pt x="17056" y="5823"/>
                </a:cubicBezTo>
                <a:cubicBezTo>
                  <a:pt x="17132" y="5431"/>
                  <a:pt x="17037" y="4794"/>
                  <a:pt x="16275" y="4794"/>
                </a:cubicBezTo>
                <a:close/>
                <a:moveTo>
                  <a:pt x="7616" y="43"/>
                </a:moveTo>
                <a:cubicBezTo>
                  <a:pt x="7274" y="-153"/>
                  <a:pt x="6912" y="337"/>
                  <a:pt x="6836" y="1218"/>
                </a:cubicBezTo>
                <a:cubicBezTo>
                  <a:pt x="6741" y="2100"/>
                  <a:pt x="6931" y="3031"/>
                  <a:pt x="7274" y="3276"/>
                </a:cubicBezTo>
                <a:cubicBezTo>
                  <a:pt x="7616" y="3471"/>
                  <a:pt x="7978" y="2982"/>
                  <a:pt x="8073" y="2100"/>
                </a:cubicBezTo>
                <a:cubicBezTo>
                  <a:pt x="8168" y="1218"/>
                  <a:pt x="7959" y="288"/>
                  <a:pt x="7616" y="43"/>
                </a:cubicBezTo>
                <a:close/>
              </a:path>
            </a:pathLst>
          </a:custGeom>
          <a:solidFill>
            <a:srgbClr val="341957"/>
          </a:solidFill>
          <a:ln w="12700">
            <a:miter lim="400000"/>
          </a:ln>
        </p:spPr>
        <p:txBody>
          <a:bodyPr lIns="60960" tIns="60960" rIns="60960" bIns="60960"/>
          <a:lstStyle/>
          <a:p>
            <a:pPr defTabSz="609600">
              <a:lnSpc>
                <a:spcPct val="100000"/>
              </a:lnSpc>
              <a:tabLst/>
              <a:defRPr sz="4800" b="0" spc="0">
                <a:solidFill>
                  <a:srgbClr val="000000"/>
                </a:solidFill>
                <a:latin typeface="Arial"/>
                <a:ea typeface="Arial"/>
                <a:cs typeface="Arial"/>
                <a:sym typeface="Arial"/>
              </a:defRPr>
            </a:pPr>
            <a:endParaRPr sz="2400" b="0" spc="0">
              <a:solidFill>
                <a:srgbClr val="000000"/>
              </a:solidFill>
              <a:latin typeface="Helvetica" pitchFamily="2" charset="0"/>
              <a:ea typeface="Arial"/>
              <a:cs typeface="Arial" panose="020B0604020202020204" pitchFamily="34" charset="0"/>
              <a:sym typeface="Arial"/>
            </a:endParaRPr>
          </a:p>
        </p:txBody>
      </p:sp>
      <p:sp>
        <p:nvSpPr>
          <p:cNvPr id="14" name="Shape 570" descr="TextBox 34">
            <a:extLst>
              <a:ext uri="{FF2B5EF4-FFF2-40B4-BE49-F238E27FC236}">
                <a16:creationId xmlns:a16="http://schemas.microsoft.com/office/drawing/2014/main" id="{20FA9B28-D57D-E14A-8719-4A3C0EB9C3E3}"/>
              </a:ext>
            </a:extLst>
          </p:cNvPr>
          <p:cNvSpPr/>
          <p:nvPr userDrawn="1"/>
        </p:nvSpPr>
        <p:spPr>
          <a:xfrm>
            <a:off x="11083943" y="6513382"/>
            <a:ext cx="818117" cy="246221"/>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a:spAutoFit/>
          </a:bodyPr>
          <a:lstStyle>
            <a:lvl1pPr algn="ctr" defTabSz="1219200">
              <a:lnSpc>
                <a:spcPct val="100000"/>
              </a:lnSpc>
              <a:tabLst/>
              <a:defRPr sz="1600" b="0" spc="0">
                <a:solidFill>
                  <a:srgbClr val="646363"/>
                </a:solidFill>
                <a:latin typeface="Arial"/>
                <a:ea typeface="Arial"/>
                <a:cs typeface="Arial"/>
                <a:sym typeface="Arial"/>
              </a:defRPr>
            </a:lvl1pPr>
          </a:lstStyle>
          <a:p>
            <a:r>
              <a:rPr sz="800">
                <a:latin typeface="Helvetica" pitchFamily="2" charset="0"/>
                <a:cs typeface="Arial" panose="020B0604020202020204" pitchFamily="34" charset="0"/>
              </a:rPr>
              <a:t>confidential</a:t>
            </a:r>
          </a:p>
        </p:txBody>
      </p:sp>
      <p:sp>
        <p:nvSpPr>
          <p:cNvPr id="15" name="Shape 571" descr="Shape 257">
            <a:extLst>
              <a:ext uri="{FF2B5EF4-FFF2-40B4-BE49-F238E27FC236}">
                <a16:creationId xmlns:a16="http://schemas.microsoft.com/office/drawing/2014/main" id="{B5A16FA5-C437-2440-B687-3C9677B35997}"/>
              </a:ext>
            </a:extLst>
          </p:cNvPr>
          <p:cNvSpPr/>
          <p:nvPr userDrawn="1"/>
        </p:nvSpPr>
        <p:spPr>
          <a:xfrm>
            <a:off x="11868697" y="6566519"/>
            <a:ext cx="153888" cy="12311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defTabSz="609600">
              <a:lnSpc>
                <a:spcPct val="100000"/>
              </a:lnSpc>
              <a:tabLst/>
              <a:defRPr sz="1600" b="0" spc="0">
                <a:solidFill>
                  <a:srgbClr val="646363"/>
                </a:solidFill>
                <a:latin typeface="Arial"/>
                <a:ea typeface="Arial"/>
                <a:cs typeface="Arial"/>
                <a:sym typeface="Arial"/>
              </a:defRPr>
            </a:pPr>
            <a:fld id="{86CB4B4D-7CA3-9044-876B-883B54F8677D}" type="slidenum">
              <a:rPr sz="800" b="0" spc="0">
                <a:solidFill>
                  <a:srgbClr val="646363"/>
                </a:solidFill>
                <a:latin typeface="Helvetica" pitchFamily="2" charset="0"/>
                <a:ea typeface="Arial"/>
                <a:cs typeface="Arial" panose="020B0604020202020204" pitchFamily="34" charset="0"/>
                <a:sym typeface="Arial"/>
              </a:rPr>
              <a:pPr algn="ctr" defTabSz="609600">
                <a:lnSpc>
                  <a:spcPct val="100000"/>
                </a:lnSpc>
                <a:tabLst/>
                <a:defRPr sz="1600" b="0" spc="0">
                  <a:solidFill>
                    <a:srgbClr val="646363"/>
                  </a:solidFill>
                  <a:latin typeface="Arial"/>
                  <a:ea typeface="Arial"/>
                  <a:cs typeface="Arial"/>
                  <a:sym typeface="Arial"/>
                </a:defRPr>
              </a:pPr>
              <a:t>‹#›</a:t>
            </a:fld>
            <a:r>
              <a:rPr sz="800" b="0" spc="0">
                <a:solidFill>
                  <a:srgbClr val="646363"/>
                </a:solidFill>
                <a:latin typeface="Helvetica" pitchFamily="2" charset="0"/>
                <a:ea typeface="Arial"/>
                <a:cs typeface="Arial" panose="020B0604020202020204" pitchFamily="34" charset="0"/>
                <a:sym typeface="Arial"/>
              </a:rPr>
              <a:t>￼</a:t>
            </a:r>
          </a:p>
        </p:txBody>
      </p:sp>
    </p:spTree>
    <p:extLst>
      <p:ext uri="{BB962C8B-B14F-4D97-AF65-F5344CB8AC3E}">
        <p14:creationId xmlns:p14="http://schemas.microsoft.com/office/powerpoint/2010/main" val="3370563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016218F-C614-F641-AEE0-7C691CE3B790}"/>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392E001-D3E1-5140-8ADC-B707605F52B9}"/>
              </a:ext>
            </a:extLst>
          </p:cNvPr>
          <p:cNvSpPr/>
          <p:nvPr userDrawn="1"/>
        </p:nvSpPr>
        <p:spPr>
          <a:xfrm>
            <a:off x="0" y="0"/>
            <a:ext cx="12196091" cy="6858000"/>
          </a:xfrm>
          <a:prstGeom prst="rect">
            <a:avLst/>
          </a:prstGeom>
          <a:solidFill>
            <a:srgbClr val="03092B">
              <a:alpha val="47000"/>
            </a:srgbClr>
          </a:soli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2600" rtl="0" eaLnBrk="1" fontAlgn="auto" latinLnBrk="0" hangingPunct="0">
              <a:lnSpc>
                <a:spcPct val="120000"/>
              </a:lnSpc>
              <a:spcBef>
                <a:spcPts val="0"/>
              </a:spcBef>
              <a:spcAft>
                <a:spcPts val="0"/>
              </a:spcAft>
              <a:buClrTx/>
              <a:buSzTx/>
              <a:buFontTx/>
              <a:buNone/>
              <a:tabLst>
                <a:tab pos="247650" algn="l"/>
                <a:tab pos="501650" algn="l"/>
                <a:tab pos="762000" algn="l"/>
                <a:tab pos="1009650" algn="l"/>
                <a:tab pos="1263650" algn="l"/>
                <a:tab pos="1517650" algn="l"/>
                <a:tab pos="1771650" algn="l"/>
                <a:tab pos="2019300" algn="l"/>
                <a:tab pos="2273300" algn="l"/>
                <a:tab pos="2527300" algn="l"/>
                <a:tab pos="2781300" algn="l"/>
                <a:tab pos="3035300" algn="l"/>
              </a:tabLst>
              <a:defRPr/>
            </a:pPr>
            <a:endParaRPr kumimoji="0" lang="en-GB" sz="1400" b="1" i="0" u="none" strike="noStrike" kern="0" cap="none" spc="-63" normalizeH="0" baseline="0" noProof="0">
              <a:ln>
                <a:noFill/>
              </a:ln>
              <a:solidFill>
                <a:srgbClr val="FFFFFF"/>
              </a:solidFill>
              <a:effectLst/>
              <a:uLnTx/>
              <a:uFillTx/>
              <a:latin typeface="Arial"/>
              <a:ea typeface="+mn-ea"/>
              <a:cs typeface="+mn-cs"/>
              <a:sym typeface="Helvetica"/>
            </a:endParaRPr>
          </a:p>
        </p:txBody>
      </p:sp>
      <p:sp>
        <p:nvSpPr>
          <p:cNvPr id="18" name="Text Placeholder 13">
            <a:extLst>
              <a:ext uri="{FF2B5EF4-FFF2-40B4-BE49-F238E27FC236}">
                <a16:creationId xmlns:a16="http://schemas.microsoft.com/office/drawing/2014/main" id="{8B46291E-77C2-964E-A660-BDC5FD520A88}"/>
              </a:ext>
            </a:extLst>
          </p:cNvPr>
          <p:cNvSpPr>
            <a:spLocks noGrp="1"/>
          </p:cNvSpPr>
          <p:nvPr>
            <p:ph type="body" sz="quarter" idx="14" hasCustomPrompt="1"/>
          </p:nvPr>
        </p:nvSpPr>
        <p:spPr>
          <a:xfrm>
            <a:off x="10516522" y="370424"/>
            <a:ext cx="1188000" cy="950400"/>
          </a:xfrm>
          <a:blipFill>
            <a:blip r:embed="rId3" cstate="email">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a:blipFill>
        </p:spPr>
        <p:txBody>
          <a:bodyPr/>
          <a:lstStyle>
            <a:lvl1pPr>
              <a:buNone/>
              <a:defRPr/>
            </a:lvl1pPr>
            <a:lvl2pPr>
              <a:buNone/>
              <a:defRPr/>
            </a:lvl2pPr>
            <a:lvl3pPr>
              <a:buNone/>
              <a:defRPr/>
            </a:lvl3pPr>
            <a:lvl4pPr>
              <a:buNone/>
              <a:defRPr/>
            </a:lvl4pPr>
            <a:lvl5pPr>
              <a:buNone/>
              <a:defRPr/>
            </a:lvl5pPr>
          </a:lstStyle>
          <a:p>
            <a:pPr lvl="0"/>
            <a:r>
              <a:rPr lang="en-US"/>
              <a:t> </a:t>
            </a:r>
          </a:p>
        </p:txBody>
      </p:sp>
      <p:sp>
        <p:nvSpPr>
          <p:cNvPr id="25" name="TextBox 24">
            <a:extLst>
              <a:ext uri="{FF2B5EF4-FFF2-40B4-BE49-F238E27FC236}">
                <a16:creationId xmlns:a16="http://schemas.microsoft.com/office/drawing/2014/main" id="{9D19F97E-826F-204B-A9AC-039E9F6CE8FD}"/>
              </a:ext>
            </a:extLst>
          </p:cNvPr>
          <p:cNvSpPr txBox="1"/>
          <p:nvPr userDrawn="1"/>
        </p:nvSpPr>
        <p:spPr>
          <a:xfrm>
            <a:off x="1754185" y="2375106"/>
            <a:ext cx="8687722" cy="2107789"/>
          </a:xfrm>
          <a:prstGeom prst="rect">
            <a:avLst/>
          </a:prstGeom>
        </p:spPr>
        <p:txBody>
          <a:bodyPr lIns="22860" tIns="22860" rIns="22860" bIns="22860" anchor="t" anchorCtr="0">
            <a:noAutofit/>
          </a:bodyPr>
          <a:lstStyle>
            <a:lvl1pPr marL="618074" lvl="0" indent="-618074" algn="ctr" defTabSz="1219215" eaLnBrk="1" hangingPunct="1">
              <a:spcBef>
                <a:spcPts val="1600"/>
              </a:spcBef>
              <a:buClr>
                <a:srgbClr val="00B0F0"/>
              </a:buClr>
              <a:buFont typeface="Arial" panose="020B0604020202020204" pitchFamily="34" charset="0"/>
              <a:defRPr lang="en-US" sz="23900" kern="1200" spc="0" noProof="0" dirty="0" smtClean="0">
                <a:solidFill>
                  <a:schemeClr val="bg1"/>
                </a:solidFill>
                <a:uLnTx/>
                <a:latin typeface="Helvetica" pitchFamily="2" charset="0"/>
                <a:cs typeface="Arial"/>
              </a:defRPr>
            </a:lvl1pPr>
            <a:lvl2pPr marL="1981225" indent="-762010" defTabSz="1219215" eaLnBrk="1" hangingPunct="1">
              <a:spcBef>
                <a:spcPts val="1600"/>
              </a:spcBef>
              <a:buClr>
                <a:srgbClr val="00B0F0"/>
              </a:buClr>
              <a:buFont typeface="Arial" charset="0"/>
              <a:buChar char="•"/>
              <a:defRPr lang="en-US" sz="4800" b="0" kern="1200" spc="0" noProof="0" dirty="0" smtClean="0">
                <a:solidFill>
                  <a:schemeClr val="accent2"/>
                </a:solidFill>
                <a:uLnTx/>
                <a:latin typeface="Helvetica" pitchFamily="2" charset="0"/>
              </a:defRPr>
            </a:lvl2pPr>
            <a:lvl3pPr marL="2895636" indent="-457206" defTabSz="1219215" eaLnBrk="1" hangingPunct="1">
              <a:spcBef>
                <a:spcPts val="1600"/>
              </a:spcBef>
              <a:buClr>
                <a:srgbClr val="00B0F0"/>
              </a:buClr>
              <a:buFont typeface="Arial" charset="0"/>
              <a:buChar char="•"/>
              <a:defRPr lang="en-US" sz="3200" b="0" kern="1200" spc="0" noProof="0" dirty="0" smtClean="0">
                <a:solidFill>
                  <a:schemeClr val="accent2"/>
                </a:solidFill>
                <a:uLnTx/>
                <a:latin typeface="Helvetica" pitchFamily="2" charset="0"/>
              </a:defRPr>
            </a:lvl3pPr>
            <a:lvl4pPr marL="4114851" indent="-457206" defTabSz="1219215" eaLnBrk="1" hangingPunct="1">
              <a:spcBef>
                <a:spcPts val="1600"/>
              </a:spcBef>
              <a:buClr>
                <a:srgbClr val="00B0F0"/>
              </a:buClr>
              <a:buFont typeface="Arial" charset="0"/>
              <a:buChar char="•"/>
              <a:defRPr lang="en-US" sz="2933" b="0" kern="1200" spc="0" noProof="0" dirty="0" smtClean="0">
                <a:solidFill>
                  <a:schemeClr val="accent2"/>
                </a:solidFill>
                <a:uLnTx/>
                <a:latin typeface="Helvetica" pitchFamily="2" charset="0"/>
              </a:defRPr>
            </a:lvl4pPr>
            <a:lvl5pPr marL="5334067" indent="-457206" defTabSz="1219215" eaLnBrk="1" hangingPunct="1">
              <a:spcBef>
                <a:spcPts val="1600"/>
              </a:spcBef>
              <a:buClr>
                <a:srgbClr val="00B0F0"/>
              </a:buClr>
              <a:buFont typeface="Arial" charset="0"/>
              <a:buChar char="•"/>
              <a:defRPr lang="en-US" b="0" kern="1200" spc="0" noProof="0" dirty="0">
                <a:solidFill>
                  <a:schemeClr val="accent2"/>
                </a:solidFill>
                <a:uLnTx/>
                <a:latin typeface="Helvetica" pitchFamily="2" charset="0"/>
              </a:defRPr>
            </a:lvl5pPr>
            <a:lvl6pPr marL="6705684" indent="-609608" defTabSz="1219215" eaLnBrk="1" hangingPunct="1">
              <a:spcBef>
                <a:spcPct val="20000"/>
              </a:spcBef>
              <a:buFont typeface="Arial"/>
              <a:buChar char="•"/>
              <a:defRPr sz="5333" kern="1200">
                <a:solidFill>
                  <a:schemeClr val="tx1"/>
                </a:solidFill>
              </a:defRPr>
            </a:lvl6pPr>
            <a:lvl7pPr marL="7924899" indent="-609608" defTabSz="1219215" eaLnBrk="1" hangingPunct="1">
              <a:spcBef>
                <a:spcPct val="20000"/>
              </a:spcBef>
              <a:buFont typeface="Arial"/>
              <a:buChar char="•"/>
              <a:defRPr sz="5333" kern="1200">
                <a:solidFill>
                  <a:schemeClr val="tx1"/>
                </a:solidFill>
              </a:defRPr>
            </a:lvl7pPr>
            <a:lvl8pPr marL="9144114" indent="-609608" defTabSz="1219215" eaLnBrk="1" hangingPunct="1">
              <a:spcBef>
                <a:spcPct val="20000"/>
              </a:spcBef>
              <a:buFont typeface="Arial"/>
              <a:buChar char="•"/>
              <a:defRPr sz="5333" kern="1200">
                <a:solidFill>
                  <a:schemeClr val="tx1"/>
                </a:solidFill>
              </a:defRPr>
            </a:lvl8pPr>
            <a:lvl9pPr marL="10363330" indent="-609608" defTabSz="1219215" eaLnBrk="1" hangingPunct="1">
              <a:spcBef>
                <a:spcPct val="20000"/>
              </a:spcBef>
              <a:buFont typeface="Arial"/>
              <a:buChar char="•"/>
              <a:defRPr sz="5333" kern="1200">
                <a:solidFill>
                  <a:schemeClr val="tx1"/>
                </a:solidFill>
              </a:defRPr>
            </a:lvl9pPr>
          </a:lstStyle>
          <a:p>
            <a:pPr lvl="0"/>
            <a:r>
              <a:rPr lang="en-US" sz="11950"/>
              <a:t>Thank You.</a:t>
            </a:r>
          </a:p>
        </p:txBody>
      </p:sp>
    </p:spTree>
    <p:extLst>
      <p:ext uri="{BB962C8B-B14F-4D97-AF65-F5344CB8AC3E}">
        <p14:creationId xmlns:p14="http://schemas.microsoft.com/office/powerpoint/2010/main" val="968998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Content_4">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350761" y="84667"/>
            <a:ext cx="1335617" cy="165059"/>
          </a:xfrm>
          <a:prstGeom prst="rect">
            <a:avLst/>
          </a:prstGeom>
        </p:spPr>
        <p:txBody>
          <a:bodyPr wrap="none" lIns="45720" tIns="0" rIns="45720" bIns="0" anchor="ctr" anchorCtr="0">
            <a:noAutofit/>
          </a:bodyPr>
          <a:lstStyle>
            <a:lvl1pPr>
              <a:defRPr lang="en-US" sz="1067" dirty="0"/>
            </a:lvl1pPr>
          </a:lstStyle>
          <a:p>
            <a:pPr marL="0" lvl="0" indent="0" defTabSz="2438339">
              <a:spcBef>
                <a:spcPts val="2667"/>
              </a:spcBef>
              <a:buNone/>
            </a:pPr>
            <a:r>
              <a:rPr lang="en-US"/>
              <a:t>0.0 Section name</a:t>
            </a:r>
          </a:p>
        </p:txBody>
      </p:sp>
      <p:sp>
        <p:nvSpPr>
          <p:cNvPr id="11" name="Title 1"/>
          <p:cNvSpPr>
            <a:spLocks noGrp="1"/>
          </p:cNvSpPr>
          <p:nvPr>
            <p:ph type="ctrTitle" hasCustomPrompt="1"/>
          </p:nvPr>
        </p:nvSpPr>
        <p:spPr>
          <a:xfrm>
            <a:off x="350760" y="345075"/>
            <a:ext cx="3657600" cy="4267200"/>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noAutofit/>
          </a:bodyPr>
          <a:lstStyle>
            <a:lvl1pPr>
              <a:defRPr kumimoji="0" lang="en-US" i="0" strike="noStrike" cap="none" spc="0" normalizeH="0" baseline="0" noProof="0" dirty="0">
                <a:ln>
                  <a:noFill/>
                </a:ln>
                <a:effectLst/>
                <a:uLnTx/>
                <a:uFillTx/>
              </a:defRPr>
            </a:lvl1pPr>
          </a:lstStyle>
          <a:p>
            <a:pPr lvl="0" indent="0">
              <a:spcAft>
                <a:spcPts val="800"/>
              </a:spcAft>
              <a:buClr>
                <a:schemeClr val="tx2"/>
              </a:buClr>
              <a:buFont typeface="Arial" panose="020B0604020202020204" pitchFamily="34" charset="0"/>
            </a:pPr>
            <a:r>
              <a:rPr lang="en-US"/>
              <a:t>Halvah gummies oat cake </a:t>
            </a:r>
            <a:r>
              <a:rPr lang="en-US" err="1"/>
              <a:t>chupa</a:t>
            </a:r>
            <a:r>
              <a:rPr lang="en-US"/>
              <a:t> </a:t>
            </a:r>
            <a:r>
              <a:rPr lang="en-US" err="1"/>
              <a:t>chups</a:t>
            </a:r>
            <a:r>
              <a:rPr lang="en-US"/>
              <a:t> pudding cake. Jelly beans tart sweet roll.</a:t>
            </a:r>
          </a:p>
        </p:txBody>
      </p:sp>
      <p:sp>
        <p:nvSpPr>
          <p:cNvPr id="25" name="Rectangle 24"/>
          <p:cNvSpPr/>
          <p:nvPr userDrawn="1"/>
        </p:nvSpPr>
        <p:spPr>
          <a:xfrm>
            <a:off x="11871327" y="6633417"/>
            <a:ext cx="3048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27" name="Footer Placeholder 4"/>
          <p:cNvSpPr txBox="1">
            <a:spLocks/>
          </p:cNvSpPr>
          <p:nvPr userDrawn="1"/>
        </p:nvSpPr>
        <p:spPr>
          <a:xfrm>
            <a:off x="10533001" y="6634231"/>
            <a:ext cx="110832"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933" b="0" u="none">
                <a:solidFill>
                  <a:srgbClr val="000000"/>
                </a:solidFill>
                <a:latin typeface="Arial" panose="020B0604020202020204" pitchFamily="34" charset="0"/>
                <a:cs typeface="Arial" panose="020B0604020202020204" pitchFamily="34" charset="0"/>
              </a:rPr>
              <a:t>©</a:t>
            </a:r>
          </a:p>
        </p:txBody>
      </p:sp>
      <p:sp>
        <p:nvSpPr>
          <p:cNvPr id="46" name="TextBox 45"/>
          <p:cNvSpPr txBox="1"/>
          <p:nvPr userDrawn="1"/>
        </p:nvSpPr>
        <p:spPr>
          <a:xfrm>
            <a:off x="11019559" y="6578026"/>
            <a:ext cx="818116" cy="215444"/>
          </a:xfrm>
          <a:prstGeom prst="rect">
            <a:avLst/>
          </a:prstGeom>
          <a:noFill/>
        </p:spPr>
        <p:txBody>
          <a:bodyPr wrap="square" rtlCol="0">
            <a:spAutoFit/>
          </a:bodyPr>
          <a:lstStyle/>
          <a:p>
            <a:pPr algn="ctr"/>
            <a:r>
              <a:rPr lang="en-US" sz="800">
                <a:solidFill>
                  <a:srgbClr val="000000"/>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11826625" y="6574323"/>
            <a:ext cx="346283" cy="259900"/>
          </a:xfrm>
          <a:prstGeom prst="rect">
            <a:avLst/>
          </a:prstGeom>
          <a:noFill/>
          <a:extLst>
            <a:ext uri="{C572A759-6A51-4108-AA02-DFA0A04FC94B}">
              <ma14:wrappingTextBoxFlag xmlns:ma14="http://schemas.microsoft.com/office/mac/drawingml/2011/main" xmlns="" val="1"/>
            </a:ext>
          </a:extLst>
        </p:spPr>
        <p:txBody>
          <a:bodyPr vert="horz" lIns="0" tIns="60960" rIns="0" bIns="6096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sz="800" noProof="0" smtClean="0">
                <a:solidFill>
                  <a:srgbClr val="000000"/>
                </a:solidFill>
                <a:latin typeface="Arial" panose="020B0604020202020204" pitchFamily="34" charset="0"/>
                <a:cs typeface="Arial" panose="020B0604020202020204" pitchFamily="34" charset="0"/>
                <a:sym typeface="Arial"/>
              </a:rPr>
              <a:pPr lvl="0"/>
              <a:t>‹#›</a:t>
            </a:fld>
            <a:endParaRPr lang="en-GB" sz="800" noProof="0">
              <a:solidFill>
                <a:srgbClr val="000000"/>
              </a:solidFill>
              <a:latin typeface="Arial" panose="020B0604020202020204" pitchFamily="34" charset="0"/>
              <a:cs typeface="Arial" panose="020B0604020202020204" pitchFamily="34" charset="0"/>
              <a:sym typeface="Arial"/>
            </a:endParaRPr>
          </a:p>
        </p:txBody>
      </p:sp>
      <p:grpSp>
        <p:nvGrpSpPr>
          <p:cNvPr id="15" name="Group 14"/>
          <p:cNvGrpSpPr/>
          <p:nvPr userDrawn="1"/>
        </p:nvGrpSpPr>
        <p:grpSpPr>
          <a:xfrm>
            <a:off x="95931" y="6638153"/>
            <a:ext cx="671717" cy="126295"/>
            <a:chOff x="6014087" y="4646472"/>
            <a:chExt cx="503788" cy="94721"/>
          </a:xfrm>
        </p:grpSpPr>
        <p:sp>
          <p:nvSpPr>
            <p:cNvPr id="17" name="Oval 16"/>
            <p:cNvSpPr>
              <a:spLocks noChangeArrowheads="1"/>
            </p:cNvSpPr>
            <p:nvPr/>
          </p:nvSpPr>
          <p:spPr bwMode="auto">
            <a:xfrm flipH="1">
              <a:off x="6423171" y="4646472"/>
              <a:ext cx="94704" cy="94721"/>
            </a:xfrm>
            <a:prstGeom prst="ellipse">
              <a:avLst/>
            </a:prstGeom>
            <a:solidFill>
              <a:srgbClr val="EF3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 </a:t>
              </a:r>
            </a:p>
          </p:txBody>
        </p:sp>
        <p:sp>
          <p:nvSpPr>
            <p:cNvPr id="18" name="Oval 17"/>
            <p:cNvSpPr>
              <a:spLocks noChangeArrowheads="1"/>
            </p:cNvSpPr>
            <p:nvPr/>
          </p:nvSpPr>
          <p:spPr bwMode="auto">
            <a:xfrm flipH="1">
              <a:off x="6320900" y="4646472"/>
              <a:ext cx="94704" cy="94721"/>
            </a:xfrm>
            <a:prstGeom prst="ellipse">
              <a:avLst/>
            </a:prstGeom>
            <a:solidFill>
              <a:srgbClr val="0E3570"/>
            </a:solidFill>
            <a:ln>
              <a:noFill/>
            </a:ln>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Oval 18"/>
            <p:cNvSpPr>
              <a:spLocks noChangeArrowheads="1"/>
            </p:cNvSpPr>
            <p:nvPr/>
          </p:nvSpPr>
          <p:spPr bwMode="auto">
            <a:xfrm flipH="1">
              <a:off x="6218629" y="4646472"/>
              <a:ext cx="94704" cy="94721"/>
            </a:xfrm>
            <a:prstGeom prst="ellipse">
              <a:avLst/>
            </a:prstGeom>
            <a:solidFill>
              <a:srgbClr val="00A2E0"/>
            </a:solidFill>
            <a:ln>
              <a:noFill/>
            </a:ln>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Oval 19"/>
            <p:cNvSpPr>
              <a:spLocks noChangeArrowheads="1"/>
            </p:cNvSpPr>
            <p:nvPr/>
          </p:nvSpPr>
          <p:spPr bwMode="auto">
            <a:xfrm flipH="1">
              <a:off x="6116358" y="4646472"/>
              <a:ext cx="94704" cy="94721"/>
            </a:xfrm>
            <a:prstGeom prst="ellipse">
              <a:avLst/>
            </a:prstGeom>
            <a:solidFill>
              <a:srgbClr val="6DC24B"/>
            </a:solidFill>
            <a:ln>
              <a:noFill/>
            </a:ln>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1" name="Oval 20"/>
            <p:cNvSpPr>
              <a:spLocks noChangeArrowheads="1"/>
            </p:cNvSpPr>
            <p:nvPr/>
          </p:nvSpPr>
          <p:spPr bwMode="auto">
            <a:xfrm flipH="1">
              <a:off x="6014087" y="4646472"/>
              <a:ext cx="94704" cy="94721"/>
            </a:xfrm>
            <a:prstGeom prst="ellipse">
              <a:avLst/>
            </a:prstGeom>
            <a:solidFill>
              <a:srgbClr val="FFDA29"/>
            </a:solidFill>
            <a:ln>
              <a:noFill/>
            </a:ln>
          </p:spPr>
          <p:txBody>
            <a:bodyPr vert="horz" wrap="square" lIns="91440" tIns="45720" rIns="91440" bIns="45720"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pic>
        <p:nvPicPr>
          <p:cNvPr id="23" name="Picture 22" descr="Logo&#10;&#10;Description automatically generated">
            <a:extLst>
              <a:ext uri="{FF2B5EF4-FFF2-40B4-BE49-F238E27FC236}">
                <a16:creationId xmlns:a16="http://schemas.microsoft.com/office/drawing/2014/main" id="{3559D579-73BD-4E54-A03A-84AEF20A023A}"/>
              </a:ext>
            </a:extLst>
          </p:cNvPr>
          <p:cNvPicPr>
            <a:picLocks noChangeAspect="1"/>
          </p:cNvPicPr>
          <p:nvPr userDrawn="1"/>
        </p:nvPicPr>
        <p:blipFill rotWithShape="1">
          <a:blip r:embed="rId2"/>
          <a:srcRect l="12424" t="22302" r="12183" b="21697"/>
          <a:stretch/>
        </p:blipFill>
        <p:spPr>
          <a:xfrm>
            <a:off x="10661501" y="6640589"/>
            <a:ext cx="386247" cy="143447"/>
          </a:xfrm>
          <a:prstGeom prst="rect">
            <a:avLst/>
          </a:prstGeom>
        </p:spPr>
      </p:pic>
      <p:sp>
        <p:nvSpPr>
          <p:cNvPr id="3" name="Text Placeholder 2">
            <a:extLst>
              <a:ext uri="{FF2B5EF4-FFF2-40B4-BE49-F238E27FC236}">
                <a16:creationId xmlns:a16="http://schemas.microsoft.com/office/drawing/2014/main" id="{3CC65BB6-6433-4C1F-AEFB-7659409A695F}"/>
              </a:ext>
            </a:extLst>
          </p:cNvPr>
          <p:cNvSpPr>
            <a:spLocks noGrp="1"/>
          </p:cNvSpPr>
          <p:nvPr>
            <p:ph type="body" sz="quarter" idx="18" hasCustomPrompt="1"/>
          </p:nvPr>
        </p:nvSpPr>
        <p:spPr>
          <a:xfrm>
            <a:off x="4344416" y="338665"/>
            <a:ext cx="7522464" cy="6096000"/>
          </a:xfrm>
        </p:spPr>
        <p:txBody>
          <a:bodyPr/>
          <a:lstStyle>
            <a:lvl1pPr marL="0" indent="0">
              <a:lnSpc>
                <a:spcPct val="100000"/>
              </a:lnSpc>
              <a:buNone/>
              <a:defRPr sz="2133"/>
            </a:lvl1pPr>
          </a:lstStyle>
          <a:p>
            <a:pPr lvl="0"/>
            <a:r>
              <a:rPr lang="en-US"/>
              <a:t>Apparently we had reached a great height in the atmosphere, for the sky was a dead black, and the stars had ceased to twinkle. By the same illusion which lifts the horizon of the sea to the level of the spectator on a hillside, the sable cloud beneath was dished out, and the car seemed to float in the middle of an immense dark sphere, whose upper half was strewn with silver. Apparently we had reached a great height in the atmosphere, for the sky was a dead black, and the stars had ceased to twinkle. </a:t>
            </a:r>
          </a:p>
        </p:txBody>
      </p:sp>
    </p:spTree>
    <p:extLst>
      <p:ext uri="{BB962C8B-B14F-4D97-AF65-F5344CB8AC3E}">
        <p14:creationId xmlns:p14="http://schemas.microsoft.com/office/powerpoint/2010/main" val="56117862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FBD9-2335-4A76-BB64-41A6004C0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53C102-2581-4D50-8CC1-4BFDC9A72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2B1C11-1EE4-4748-99F6-C86239B718D7}"/>
              </a:ext>
            </a:extLst>
          </p:cNvPr>
          <p:cNvSpPr>
            <a:spLocks noGrp="1"/>
          </p:cNvSpPr>
          <p:nvPr>
            <p:ph type="dt" sz="half" idx="10"/>
          </p:nvPr>
        </p:nvSpPr>
        <p:spPr/>
        <p:txBody>
          <a:bodyPr/>
          <a:lstStyle/>
          <a:p>
            <a:fld id="{A4A2D74F-54C5-4950-BAF6-D984178F96B8}" type="datetimeFigureOut">
              <a:rPr lang="en-US" smtClean="0"/>
              <a:t>12/19/2022</a:t>
            </a:fld>
            <a:endParaRPr lang="en-US"/>
          </a:p>
        </p:txBody>
      </p:sp>
      <p:sp>
        <p:nvSpPr>
          <p:cNvPr id="5" name="Footer Placeholder 4">
            <a:extLst>
              <a:ext uri="{FF2B5EF4-FFF2-40B4-BE49-F238E27FC236}">
                <a16:creationId xmlns:a16="http://schemas.microsoft.com/office/drawing/2014/main" id="{7F913418-5CCC-4FC5-ABAA-7BBEF0C0E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3677A-A129-4DE6-A4D9-04FEBA43D30B}"/>
              </a:ext>
            </a:extLst>
          </p:cNvPr>
          <p:cNvSpPr>
            <a:spLocks noGrp="1"/>
          </p:cNvSpPr>
          <p:nvPr>
            <p:ph type="sldNum" sz="quarter" idx="12"/>
          </p:nvPr>
        </p:nvSpPr>
        <p:spPr/>
        <p:txBody>
          <a:bodyPr/>
          <a:lstStyle/>
          <a:p>
            <a:fld id="{C485B68C-651E-4592-B02C-D8AEE4F75352}" type="slidenum">
              <a:rPr lang="en-US" smtClean="0"/>
              <a:t>‹#›</a:t>
            </a:fld>
            <a:endParaRPr lang="en-US"/>
          </a:p>
        </p:txBody>
      </p:sp>
    </p:spTree>
    <p:extLst>
      <p:ext uri="{BB962C8B-B14F-4D97-AF65-F5344CB8AC3E}">
        <p14:creationId xmlns:p14="http://schemas.microsoft.com/office/powerpoint/2010/main" val="332894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09FD70-EABF-4708-ABD9-14AC19DC74A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40648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09FD70-EABF-4708-ABD9-14AC19DC74AA}"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237180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09FD70-EABF-4708-ABD9-14AC19DC74AA}"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17838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09FD70-EABF-4708-ABD9-14AC19DC74AA}"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87206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09FD70-EABF-4708-ABD9-14AC19DC74AA}"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59284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9FD70-EABF-4708-ABD9-14AC19DC74AA}" type="datetimeFigureOut">
              <a:rPr lang="en-IN" smtClean="0"/>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401482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09FD70-EABF-4708-ABD9-14AC19DC74AA}"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317555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09FD70-EABF-4708-ABD9-14AC19DC74AA}"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8EAB8-5B57-4393-B810-1479E6624C45}" type="slidenum">
              <a:rPr lang="en-IN" smtClean="0"/>
              <a:t>‹#›</a:t>
            </a:fld>
            <a:endParaRPr lang="en-IN"/>
          </a:p>
        </p:txBody>
      </p:sp>
    </p:spTree>
    <p:extLst>
      <p:ext uri="{BB962C8B-B14F-4D97-AF65-F5344CB8AC3E}">
        <p14:creationId xmlns:p14="http://schemas.microsoft.com/office/powerpoint/2010/main" val="105823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9FD70-EABF-4708-ABD9-14AC19DC74AA}" type="datetimeFigureOut">
              <a:rPr lang="en-IN" smtClean="0"/>
              <a:t>19-12-2022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8EAB8-5B57-4393-B810-1479E6624C45}" type="slidenum">
              <a:rPr lang="en-IN" smtClean="0"/>
              <a:t>‹#›</a:t>
            </a:fld>
            <a:endParaRPr lang="en-IN"/>
          </a:p>
        </p:txBody>
      </p:sp>
      <p:sp>
        <p:nvSpPr>
          <p:cNvPr id="7" name="TextBox 6"/>
          <p:cNvSpPr txBox="1"/>
          <p:nvPr>
            <p:extLst>
              <p:ext uri="{1162E1C5-73C7-4A58-AE30-91384D911F3F}">
                <p184:classification xmlns:p184="http://schemas.microsoft.com/office/powerpoint/2018/4/main" val="ftr"/>
              </p:ext>
            </p:extLst>
          </p:nvPr>
        </p:nvSpPr>
        <p:spPr>
          <a:xfrm>
            <a:off x="0" y="6705600"/>
            <a:ext cx="91916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to Wipro</a:t>
            </a:r>
          </a:p>
        </p:txBody>
      </p:sp>
    </p:spTree>
    <p:extLst>
      <p:ext uri="{BB962C8B-B14F-4D97-AF65-F5344CB8AC3E}">
        <p14:creationId xmlns:p14="http://schemas.microsoft.com/office/powerpoint/2010/main" val="34962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359" y="341376"/>
            <a:ext cx="4267200" cy="12192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GB"/>
              <a:t>Click to edit Master title style</a:t>
            </a:r>
            <a:endParaRPr lang="en-US"/>
          </a:p>
        </p:txBody>
      </p:sp>
      <p:sp>
        <p:nvSpPr>
          <p:cNvPr id="3" name="Text Placeholder 2"/>
          <p:cNvSpPr>
            <a:spLocks noGrp="1"/>
          </p:cNvSpPr>
          <p:nvPr>
            <p:ph type="body" idx="1"/>
          </p:nvPr>
        </p:nvSpPr>
        <p:spPr>
          <a:xfrm>
            <a:off x="345358" y="1665250"/>
            <a:ext cx="11503742" cy="4646074"/>
          </a:xfrm>
          <a:prstGeom prst="rect">
            <a:avLst/>
          </a:prstGeom>
        </p:spPr>
        <p:txBody>
          <a:bodyPr lIns="45720" tIns="45720" rIns="45720" bIns="4572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Box 4"/>
          <p:cNvSpPr txBox="1"/>
          <p:nvPr>
            <p:extLst>
              <p:ext uri="{1162E1C5-73C7-4A58-AE30-91384D911F3F}">
                <p184:classification xmlns:p184="http://schemas.microsoft.com/office/powerpoint/2018/4/main" val="ftr"/>
              </p:ext>
            </p:extLst>
          </p:nvPr>
        </p:nvSpPr>
        <p:spPr>
          <a:xfrm>
            <a:off x="0" y="6705600"/>
            <a:ext cx="91916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to Wipro</a:t>
            </a:r>
          </a:p>
        </p:txBody>
      </p:sp>
    </p:spTree>
    <p:extLst>
      <p:ext uri="{BB962C8B-B14F-4D97-AF65-F5344CB8AC3E}">
        <p14:creationId xmlns:p14="http://schemas.microsoft.com/office/powerpoint/2010/main" val="382037308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10" r:id="rId6"/>
    <p:sldLayoutId id="2147483712" r:id="rId7"/>
  </p:sldLayoutIdLst>
  <p:hf hdr="0"/>
  <p:txStyles>
    <p:titleStyle>
      <a:lvl1pPr marL="0" algn="l" defTabSz="609608" rtl="0" eaLnBrk="1" latinLnBrk="0" hangingPunct="1">
        <a:lnSpc>
          <a:spcPct val="98000"/>
        </a:lnSpc>
        <a:spcBef>
          <a:spcPct val="0"/>
        </a:spcBef>
        <a:buNone/>
        <a:tabLst>
          <a:tab pos="609608" algn="l"/>
        </a:tabLst>
        <a:defRPr lang="en-US" sz="3467" b="1" u="none" kern="1200" dirty="0">
          <a:solidFill>
            <a:schemeClr val="tx2"/>
          </a:solidFill>
          <a:latin typeface="Helvetica" pitchFamily="2" charset="0"/>
          <a:ea typeface="+mn-ea"/>
          <a:cs typeface="Arial"/>
        </a:defRPr>
      </a:lvl1pPr>
    </p:titleStyle>
    <p:bodyStyle>
      <a:lvl1pPr marL="309037" indent="-309037" algn="l" defTabSz="609608" rtl="0" eaLnBrk="1" latinLnBrk="0" hangingPunct="1">
        <a:spcBef>
          <a:spcPts val="800"/>
        </a:spcBef>
        <a:buClr>
          <a:srgbClr val="00B0F0"/>
        </a:buClr>
        <a:buFont typeface="Arial" panose="020B0604020202020204" pitchFamily="34" charset="0"/>
        <a:buChar char="•"/>
        <a:defRPr kumimoji="0" lang="en-US" sz="2667" b="0" i="0" u="none" strike="noStrike" kern="1200" cap="none" spc="0" normalizeH="0" baseline="0" noProof="0" dirty="0" smtClean="0">
          <a:ln>
            <a:noFill/>
          </a:ln>
          <a:solidFill>
            <a:schemeClr val="accent2"/>
          </a:solidFill>
          <a:effectLst/>
          <a:uLnTx/>
          <a:uFillTx/>
          <a:latin typeface="Helvetica" pitchFamily="2" charset="0"/>
          <a:ea typeface="+mn-ea"/>
          <a:cs typeface="Arial"/>
        </a:defRPr>
      </a:lvl1pPr>
      <a:lvl2pPr marL="990613" indent="-381005" algn="l" defTabSz="609608" rtl="0" eaLnBrk="1" latinLnBrk="0" hangingPunct="1">
        <a:spcBef>
          <a:spcPts val="800"/>
        </a:spcBef>
        <a:buClr>
          <a:srgbClr val="00B0F0"/>
        </a:buClr>
        <a:buFont typeface="Arial" charset="0"/>
        <a:buChar char="•"/>
        <a:defRPr kumimoji="0" lang="en-US" sz="2400" b="0" i="0" u="none" strike="noStrike" kern="1200" cap="none" spc="0" normalizeH="0" baseline="0" noProof="0" dirty="0" smtClean="0">
          <a:ln>
            <a:noFill/>
          </a:ln>
          <a:solidFill>
            <a:schemeClr val="accent2"/>
          </a:solidFill>
          <a:effectLst/>
          <a:uLnTx/>
          <a:uFillTx/>
          <a:latin typeface="Helvetica" pitchFamily="2" charset="0"/>
          <a:ea typeface="+mn-ea"/>
          <a:cs typeface="+mn-cs"/>
        </a:defRPr>
      </a:lvl2pPr>
      <a:lvl3pPr marL="1447818" indent="-228603" algn="l" defTabSz="609608" rtl="0" eaLnBrk="1" latinLnBrk="0" hangingPunct="1">
        <a:spcBef>
          <a:spcPts val="800"/>
        </a:spcBef>
        <a:buClr>
          <a:srgbClr val="00B0F0"/>
        </a:buClr>
        <a:buFont typeface="Arial" charset="0"/>
        <a:buChar char="•"/>
        <a:defRPr kumimoji="0" lang="en-US" sz="1600" b="0" i="0" u="none" strike="noStrike" kern="1200" cap="none" spc="0" normalizeH="0" baseline="0" noProof="0" dirty="0" smtClean="0">
          <a:ln>
            <a:noFill/>
          </a:ln>
          <a:solidFill>
            <a:schemeClr val="accent2"/>
          </a:solidFill>
          <a:effectLst/>
          <a:uLnTx/>
          <a:uFillTx/>
          <a:latin typeface="Helvetica" pitchFamily="2" charset="0"/>
          <a:ea typeface="+mn-ea"/>
          <a:cs typeface="+mn-cs"/>
        </a:defRPr>
      </a:lvl3pPr>
      <a:lvl4pPr marL="2057426" indent="-228603" algn="l" defTabSz="609608" rtl="0" eaLnBrk="1" latinLnBrk="0" hangingPunct="1">
        <a:spcBef>
          <a:spcPts val="800"/>
        </a:spcBef>
        <a:buClr>
          <a:srgbClr val="00B0F0"/>
        </a:buClr>
        <a:buFont typeface="Arial" charset="0"/>
        <a:buChar char="•"/>
        <a:defRPr kumimoji="0" lang="en-US" sz="1467" b="0" i="0" u="none" strike="noStrike" kern="1200" cap="none" spc="0" normalizeH="0" baseline="0" noProof="0" dirty="0" smtClean="0">
          <a:ln>
            <a:noFill/>
          </a:ln>
          <a:solidFill>
            <a:schemeClr val="accent2"/>
          </a:solidFill>
          <a:effectLst/>
          <a:uLnTx/>
          <a:uFillTx/>
          <a:latin typeface="Helvetica" pitchFamily="2" charset="0"/>
          <a:ea typeface="+mn-ea"/>
          <a:cs typeface="+mn-cs"/>
        </a:defRPr>
      </a:lvl4pPr>
      <a:lvl5pPr marL="2667034" indent="-228603" algn="l" defTabSz="609608" rtl="0" eaLnBrk="1" latinLnBrk="0" hangingPunct="1">
        <a:spcBef>
          <a:spcPts val="800"/>
        </a:spcBef>
        <a:buClr>
          <a:srgbClr val="00B0F0"/>
        </a:buClr>
        <a:buFont typeface="Arial" charset="0"/>
        <a:buChar char="•"/>
        <a:defRPr kumimoji="0" lang="en-US" sz="1400" b="0" i="0" u="none" strike="noStrike" kern="1200" cap="none" spc="0" normalizeH="0" baseline="0" noProof="0" dirty="0">
          <a:ln>
            <a:noFill/>
          </a:ln>
          <a:solidFill>
            <a:schemeClr val="accent2"/>
          </a:solidFill>
          <a:effectLst/>
          <a:uLnTx/>
          <a:uFillTx/>
          <a:latin typeface="Helvetica" pitchFamily="2" charset="0"/>
          <a:ea typeface="+mn-ea"/>
          <a:cs typeface="+mn-cs"/>
        </a:defRPr>
      </a:lvl5pPr>
      <a:lvl6pPr marL="3352842"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0"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57"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65" indent="-304804" algn="l" defTabSz="60960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608" rtl="0" eaLnBrk="1" latinLnBrk="0" hangingPunct="1">
        <a:defRPr sz="2400" kern="1200">
          <a:solidFill>
            <a:schemeClr val="tx1"/>
          </a:solidFill>
          <a:latin typeface="+mn-lt"/>
          <a:ea typeface="+mn-ea"/>
          <a:cs typeface="+mn-cs"/>
        </a:defRPr>
      </a:lvl1pPr>
      <a:lvl2pPr marL="609608" algn="l" defTabSz="609608" rtl="0" eaLnBrk="1" latinLnBrk="0" hangingPunct="1">
        <a:defRPr sz="2400" kern="1200">
          <a:solidFill>
            <a:schemeClr val="tx1"/>
          </a:solidFill>
          <a:latin typeface="+mn-lt"/>
          <a:ea typeface="+mn-ea"/>
          <a:cs typeface="+mn-cs"/>
        </a:defRPr>
      </a:lvl2pPr>
      <a:lvl3pPr marL="1219215" algn="l" defTabSz="609608" rtl="0" eaLnBrk="1" latinLnBrk="0" hangingPunct="1">
        <a:defRPr sz="2400" kern="1200">
          <a:solidFill>
            <a:schemeClr val="tx1"/>
          </a:solidFill>
          <a:latin typeface="+mn-lt"/>
          <a:ea typeface="+mn-ea"/>
          <a:cs typeface="+mn-cs"/>
        </a:defRPr>
      </a:lvl3pPr>
      <a:lvl4pPr marL="1828823" algn="l" defTabSz="609608" rtl="0" eaLnBrk="1" latinLnBrk="0" hangingPunct="1">
        <a:defRPr sz="2400" kern="1200">
          <a:solidFill>
            <a:schemeClr val="tx1"/>
          </a:solidFill>
          <a:latin typeface="+mn-lt"/>
          <a:ea typeface="+mn-ea"/>
          <a:cs typeface="+mn-cs"/>
        </a:defRPr>
      </a:lvl4pPr>
      <a:lvl5pPr marL="2438431" algn="l" defTabSz="609608" rtl="0" eaLnBrk="1" latinLnBrk="0" hangingPunct="1">
        <a:defRPr sz="2400" kern="1200">
          <a:solidFill>
            <a:schemeClr val="tx1"/>
          </a:solidFill>
          <a:latin typeface="+mn-lt"/>
          <a:ea typeface="+mn-ea"/>
          <a:cs typeface="+mn-cs"/>
        </a:defRPr>
      </a:lvl5pPr>
      <a:lvl6pPr marL="3048038" algn="l" defTabSz="609608" rtl="0" eaLnBrk="1" latinLnBrk="0" hangingPunct="1">
        <a:defRPr sz="2400" kern="1200">
          <a:solidFill>
            <a:schemeClr val="tx1"/>
          </a:solidFill>
          <a:latin typeface="+mn-lt"/>
          <a:ea typeface="+mn-ea"/>
          <a:cs typeface="+mn-cs"/>
        </a:defRPr>
      </a:lvl6pPr>
      <a:lvl7pPr marL="3657646" algn="l" defTabSz="609608" rtl="0" eaLnBrk="1" latinLnBrk="0" hangingPunct="1">
        <a:defRPr sz="2400" kern="1200">
          <a:solidFill>
            <a:schemeClr val="tx1"/>
          </a:solidFill>
          <a:latin typeface="+mn-lt"/>
          <a:ea typeface="+mn-ea"/>
          <a:cs typeface="+mn-cs"/>
        </a:defRPr>
      </a:lvl7pPr>
      <a:lvl8pPr marL="4267254" algn="l" defTabSz="609608" rtl="0" eaLnBrk="1" latinLnBrk="0" hangingPunct="1">
        <a:defRPr sz="2400" kern="1200">
          <a:solidFill>
            <a:schemeClr val="tx1"/>
          </a:solidFill>
          <a:latin typeface="+mn-lt"/>
          <a:ea typeface="+mn-ea"/>
          <a:cs typeface="+mn-cs"/>
        </a:defRPr>
      </a:lvl8pPr>
      <a:lvl9pPr marL="4876861" algn="l" defTabSz="60960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CAE827F-9F5F-AB4E-82D0-9E12C4CD020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5400000">
            <a:off x="2667000" y="-2667000"/>
            <a:ext cx="6858000" cy="12192000"/>
          </a:xfrm>
          <a:prstGeom prst="rect">
            <a:avLst/>
          </a:prstGeom>
        </p:spPr>
      </p:pic>
      <p:sp>
        <p:nvSpPr>
          <p:cNvPr id="3" name="Shape 490">
            <a:extLst>
              <a:ext uri="{FF2B5EF4-FFF2-40B4-BE49-F238E27FC236}">
                <a16:creationId xmlns:a16="http://schemas.microsoft.com/office/drawing/2014/main" id="{3135B007-54C6-6F41-84AA-1EF8304ED0FE}"/>
              </a:ext>
            </a:extLst>
          </p:cNvPr>
          <p:cNvSpPr/>
          <p:nvPr/>
        </p:nvSpPr>
        <p:spPr>
          <a:xfrm>
            <a:off x="0" y="0"/>
            <a:ext cx="12192000" cy="6858000"/>
          </a:xfrm>
          <a:prstGeom prst="rect">
            <a:avLst/>
          </a:prstGeom>
          <a:gradFill>
            <a:gsLst>
              <a:gs pos="0">
                <a:schemeClr val="tx1">
                  <a:alpha val="74000"/>
                </a:schemeClr>
              </a:gs>
              <a:gs pos="100000">
                <a:schemeClr val="tx1">
                  <a:alpha val="22000"/>
                </a:schemeClr>
              </a:gs>
            </a:gsLst>
            <a:lin ang="10800000" scaled="0"/>
          </a:gradFill>
          <a:ln w="12700">
            <a:noFill/>
            <a:miter lim="400000"/>
          </a:ln>
        </p:spPr>
        <p:txBody>
          <a:bodyPr lIns="25400" tIns="25400" rIns="25400" bIns="25400" anchor="ctr"/>
          <a:lstStyle/>
          <a:p>
            <a:pPr defTabSz="323850" hangingPunct="0">
              <a:lnSpc>
                <a:spcPct val="120000"/>
              </a:lnSpc>
              <a:tabLst>
                <a:tab pos="247650" algn="l"/>
                <a:tab pos="501650" algn="l"/>
                <a:tab pos="762000" algn="l"/>
                <a:tab pos="1009650" algn="l"/>
                <a:tab pos="1263650" algn="l"/>
                <a:tab pos="1517650" algn="l"/>
                <a:tab pos="1771650" algn="l"/>
                <a:tab pos="2019300" algn="l"/>
                <a:tab pos="2273300" algn="l"/>
                <a:tab pos="2527300" algn="l"/>
                <a:tab pos="2781300" algn="l"/>
                <a:tab pos="3035300" algn="l"/>
              </a:tabLst>
              <a:defRPr sz="3200" b="0" spc="-144">
                <a:solidFill>
                  <a:srgbClr val="000000"/>
                </a:solidFill>
              </a:defRPr>
            </a:pPr>
            <a:r>
              <a:rPr lang="en-US" sz="2000" kern="0" spc="-72">
                <a:solidFill>
                  <a:srgbClr val="000000"/>
                </a:solidFill>
                <a:latin typeface="Arial"/>
                <a:sym typeface="Helvetica"/>
              </a:rPr>
              <a:t>			</a:t>
            </a:r>
          </a:p>
        </p:txBody>
      </p:sp>
      <p:sp>
        <p:nvSpPr>
          <p:cNvPr id="10" name="Title 3">
            <a:extLst>
              <a:ext uri="{FF2B5EF4-FFF2-40B4-BE49-F238E27FC236}">
                <a16:creationId xmlns:a16="http://schemas.microsoft.com/office/drawing/2014/main" id="{3021F5F3-C1F5-DE4B-8795-CF85F84099C7}"/>
              </a:ext>
            </a:extLst>
          </p:cNvPr>
          <p:cNvSpPr txBox="1">
            <a:spLocks/>
          </p:cNvSpPr>
          <p:nvPr/>
        </p:nvSpPr>
        <p:spPr>
          <a:xfrm>
            <a:off x="1161415" y="2142843"/>
            <a:ext cx="10770755" cy="1332370"/>
          </a:xfrm>
          <a:prstGeom prst="rect">
            <a:avLst/>
          </a:prstGeom>
          <a:noFill/>
          <a:ln w="9525">
            <a:noFill/>
            <a:miter lim="800000"/>
            <a:headEnd/>
            <a:tailEnd/>
          </a:ln>
        </p:spPr>
        <p:txBody>
          <a:bodyPr vert="horz" wrap="square" lIns="0" tIns="22860" rIns="45720" bIns="22860" numCol="1" rtlCol="0" anchor="t" anchorCtr="0" compatLnSpc="1">
            <a:prstTxWarp prst="textNoShape">
              <a:avLst/>
            </a:prstTxWarp>
            <a:noAutofit/>
          </a:bodyPr>
          <a:lstStyle>
            <a:lvl1pPr marL="0" algn="l" defTabSz="1146062" rtl="0" eaLnBrk="1" latinLnBrk="0" hangingPunct="1">
              <a:lnSpc>
                <a:spcPct val="84000"/>
              </a:lnSpc>
              <a:spcBef>
                <a:spcPts val="2500"/>
              </a:spcBef>
              <a:buNone/>
              <a:tabLst>
                <a:tab pos="1143000" algn="l"/>
              </a:tabLst>
              <a:defRPr lang="en-US" sz="7200" b="0" u="none" kern="1200">
                <a:solidFill>
                  <a:srgbClr val="FFFFFF"/>
                </a:solidFill>
                <a:latin typeface="Helvetica Neue Black Condensed"/>
                <a:ea typeface="Helvetica Neue Black Condensed"/>
                <a:cs typeface="Helvetica Neue Black Condensed"/>
                <a:sym typeface="Helvetica Neue Black Condensed"/>
              </a:defRPr>
            </a:lvl1pPr>
          </a:lstStyle>
          <a:p>
            <a:pPr lvl="0">
              <a:defRPr/>
            </a:pPr>
            <a:endParaRPr lang="en-US" sz="3600" b="1" dirty="0">
              <a:latin typeface="Helvetica" pitchFamily="2" charset="0"/>
              <a:ea typeface="Helvetica Neue Condensed Black" panose="02000503000000020004" pitchFamily="2" charset="0"/>
              <a:cs typeface="Helvetica Neue Condensed Black" panose="02000503000000020004" pitchFamily="2" charset="0"/>
            </a:endParaRPr>
          </a:p>
        </p:txBody>
      </p:sp>
      <p:sp>
        <p:nvSpPr>
          <p:cNvPr id="13" name="Title 3">
            <a:extLst>
              <a:ext uri="{FF2B5EF4-FFF2-40B4-BE49-F238E27FC236}">
                <a16:creationId xmlns:a16="http://schemas.microsoft.com/office/drawing/2014/main" id="{8C34C70E-5C18-894B-9BE1-34B5F198F05E}"/>
              </a:ext>
            </a:extLst>
          </p:cNvPr>
          <p:cNvSpPr txBox="1">
            <a:spLocks/>
          </p:cNvSpPr>
          <p:nvPr/>
        </p:nvSpPr>
        <p:spPr>
          <a:xfrm>
            <a:off x="1191894" y="4138783"/>
            <a:ext cx="3288666" cy="563607"/>
          </a:xfrm>
          <a:prstGeom prst="rect">
            <a:avLst/>
          </a:prstGeom>
          <a:noFill/>
          <a:ln w="9525">
            <a:noFill/>
            <a:miter lim="800000"/>
            <a:headEnd/>
            <a:tailEnd/>
          </a:ln>
        </p:spPr>
        <p:txBody>
          <a:bodyPr vert="horz" wrap="square" lIns="0" tIns="22860" rIns="45720" bIns="22860" numCol="1" rtlCol="0" anchor="t" anchorCtr="0" compatLnSpc="1">
            <a:prstTxWarp prst="textNoShape">
              <a:avLst/>
            </a:prstTxWarp>
            <a:noAutofit/>
          </a:bodyPr>
          <a:lstStyle>
            <a:lvl1pPr marL="0" algn="l" defTabSz="1146062" rtl="0" eaLnBrk="1" latinLnBrk="0" hangingPunct="1">
              <a:lnSpc>
                <a:spcPct val="84000"/>
              </a:lnSpc>
              <a:spcBef>
                <a:spcPts val="2500"/>
              </a:spcBef>
              <a:buNone/>
              <a:tabLst>
                <a:tab pos="1143000" algn="l"/>
              </a:tabLst>
              <a:defRPr lang="en-US" sz="7200" b="0" u="none" kern="1200">
                <a:solidFill>
                  <a:srgbClr val="FFFFFF"/>
                </a:solidFill>
                <a:latin typeface="Helvetica Neue Black Condensed"/>
                <a:ea typeface="Helvetica Neue Black Condensed"/>
                <a:cs typeface="Helvetica Neue Black Condensed"/>
                <a:sym typeface="Helvetica Neue Black Condensed"/>
              </a:defRPr>
            </a:lvl1pPr>
          </a:lstStyle>
          <a:p>
            <a:pPr lvl="0">
              <a:defRPr/>
            </a:pPr>
            <a:endParaRPr lang="en-IN" sz="1800" b="1">
              <a:latin typeface="Helvetica" pitchFamily="2" charset="0"/>
              <a:ea typeface="Helvetica Neue Condensed Black" panose="02000503000000020004" pitchFamily="2" charset="0"/>
              <a:cs typeface="Helvetica Neue Condensed Black" panose="02000503000000020004" pitchFamily="2" charset="0"/>
            </a:endParaRPr>
          </a:p>
        </p:txBody>
      </p:sp>
      <p:sp>
        <p:nvSpPr>
          <p:cNvPr id="2" name="TextBox 1">
            <a:extLst>
              <a:ext uri="{FF2B5EF4-FFF2-40B4-BE49-F238E27FC236}">
                <a16:creationId xmlns:a16="http://schemas.microsoft.com/office/drawing/2014/main" id="{C1764534-28F0-986C-5083-69F57378C8C3}"/>
              </a:ext>
            </a:extLst>
          </p:cNvPr>
          <p:cNvSpPr txBox="1"/>
          <p:nvPr/>
        </p:nvSpPr>
        <p:spPr>
          <a:xfrm>
            <a:off x="1947478" y="2327950"/>
            <a:ext cx="8720522" cy="646331"/>
          </a:xfrm>
          <a:prstGeom prst="rect">
            <a:avLst/>
          </a:prstGeom>
          <a:noFill/>
        </p:spPr>
        <p:txBody>
          <a:bodyPr wrap="square" rtlCol="0">
            <a:spAutoFit/>
          </a:bodyPr>
          <a:lstStyle/>
          <a:p>
            <a:r>
              <a:rPr lang="en-US" sz="3600" dirty="0">
                <a:solidFill>
                  <a:schemeClr val="bg1"/>
                </a:solidFill>
              </a:rPr>
              <a:t>Healthcare Data Interoperability Solution</a:t>
            </a:r>
          </a:p>
        </p:txBody>
      </p:sp>
    </p:spTree>
    <p:extLst>
      <p:ext uri="{BB962C8B-B14F-4D97-AF65-F5344CB8AC3E}">
        <p14:creationId xmlns:p14="http://schemas.microsoft.com/office/powerpoint/2010/main" val="294138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4FBD67-A9B8-43D9-823F-850657A7CF2A}"/>
              </a:ext>
            </a:extLst>
          </p:cNvPr>
          <p:cNvSpPr/>
          <p:nvPr/>
        </p:nvSpPr>
        <p:spPr>
          <a:xfrm>
            <a:off x="801857" y="914401"/>
            <a:ext cx="10846191" cy="4721902"/>
          </a:xfrm>
          <a:prstGeom prst="rect">
            <a:avLst/>
          </a:prstGeom>
          <a:solidFill>
            <a:schemeClr val="bg1">
              <a:lumMod val="95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202124"/>
                </a:solidFill>
                <a:latin typeface="arial" panose="020B0604020202020204" pitchFamily="34" charset="0"/>
              </a:rPr>
              <a:t>Hospital  Group receives data from hospital chains which may / may not be in FHIR format.</a:t>
            </a:r>
          </a:p>
          <a:p>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Hospital  Group wants to </a:t>
            </a:r>
            <a:r>
              <a:rPr lang="en-US" b="1" dirty="0">
                <a:solidFill>
                  <a:srgbClr val="202124"/>
                </a:solidFill>
                <a:latin typeface="arial" panose="020B0604020202020204" pitchFamily="34" charset="0"/>
              </a:rPr>
              <a:t>build integration layer </a:t>
            </a:r>
            <a:r>
              <a:rPr lang="en-US" dirty="0">
                <a:solidFill>
                  <a:srgbClr val="202124"/>
                </a:solidFill>
                <a:latin typeface="arial" panose="020B0604020202020204" pitchFamily="34" charset="0"/>
              </a:rPr>
              <a:t>to pull data from its partner applications &amp; convert it to FHIR format and store it into data repository &amp; do analysis.</a:t>
            </a:r>
          </a:p>
          <a:p>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Objective is to integrate multiple applications and share data across a care pathway in easier manner.​</a:t>
            </a:r>
          </a:p>
          <a:p>
            <a:pPr marL="285750" indent="-285750">
              <a:buFont typeface="Arial" panose="020B0604020202020204" pitchFamily="34" charset="0"/>
              <a:buChar char="•"/>
            </a:pPr>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Access to aggregated patient and clinical data will be by connecting with / via Hospital  Group Suite.​</a:t>
            </a:r>
          </a:p>
          <a:p>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Ensuring that complexity of data and systems integrations do not impact benchmark performance.</a:t>
            </a:r>
          </a:p>
          <a:p>
            <a:endParaRPr lang="en-US" dirty="0">
              <a:solidFill>
                <a:srgbClr val="202124"/>
              </a:solidFill>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API Hub with Event-Driven Architecture  with ready-to-use FHIR resources​​.</a:t>
            </a:r>
          </a:p>
          <a:p>
            <a:pPr marL="285750" indent="-285750">
              <a:buFont typeface="Arial" panose="020B0604020202020204" pitchFamily="34" charset="0"/>
              <a:buChar char="•"/>
            </a:pPr>
            <a:endParaRPr lang="en-US" dirty="0">
              <a:solidFill>
                <a:srgbClr val="202124"/>
              </a:solidFill>
              <a:latin typeface="arial" panose="020B0604020202020204" pitchFamily="34" charset="0"/>
            </a:endParaRPr>
          </a:p>
        </p:txBody>
      </p:sp>
      <p:sp>
        <p:nvSpPr>
          <p:cNvPr id="51" name="Title 1">
            <a:extLst>
              <a:ext uri="{FF2B5EF4-FFF2-40B4-BE49-F238E27FC236}">
                <a16:creationId xmlns:a16="http://schemas.microsoft.com/office/drawing/2014/main" id="{43BB2371-3DA5-413D-86A8-D352F69EB7C5}"/>
              </a:ext>
            </a:extLst>
          </p:cNvPr>
          <p:cNvSpPr>
            <a:spLocks noGrp="1"/>
          </p:cNvSpPr>
          <p:nvPr>
            <p:ph type="ctrTitle"/>
          </p:nvPr>
        </p:nvSpPr>
        <p:spPr>
          <a:xfrm>
            <a:off x="-1494630" y="230850"/>
            <a:ext cx="6308033" cy="548640"/>
          </a:xfrm>
        </p:spPr>
        <p:txBody>
          <a:bodyPr/>
          <a:lstStyle/>
          <a:p>
            <a:br>
              <a:rPr lang="en-US" sz="3600" dirty="0">
                <a:solidFill>
                  <a:schemeClr val="tx1"/>
                </a:solidFill>
              </a:rPr>
            </a:br>
            <a:br>
              <a:rPr lang="en-US" dirty="0">
                <a:solidFill>
                  <a:schemeClr val="tx1"/>
                </a:solidFill>
              </a:rPr>
            </a:br>
            <a:r>
              <a:rPr lang="en-US" sz="2400" dirty="0">
                <a:solidFill>
                  <a:schemeClr val="tx1"/>
                </a:solidFill>
              </a:rPr>
              <a:t>Use case </a:t>
            </a:r>
            <a:endParaRPr lang="en-US" sz="2400" dirty="0"/>
          </a:p>
        </p:txBody>
      </p:sp>
    </p:spTree>
    <p:extLst>
      <p:ext uri="{BB962C8B-B14F-4D97-AF65-F5344CB8AC3E}">
        <p14:creationId xmlns:p14="http://schemas.microsoft.com/office/powerpoint/2010/main" val="25677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D06A5C-4BD8-4EFB-87CE-AA4C68980683}"/>
              </a:ext>
            </a:extLst>
          </p:cNvPr>
          <p:cNvSpPr/>
          <p:nvPr/>
        </p:nvSpPr>
        <p:spPr>
          <a:xfrm>
            <a:off x="385919" y="350402"/>
            <a:ext cx="8858666" cy="6107189"/>
          </a:xfrm>
          <a:prstGeom prst="rect">
            <a:avLst/>
          </a:prstGeom>
          <a:solidFill>
            <a:schemeClr val="bg1"/>
          </a:solidFill>
          <a:ln w="28575">
            <a:solidFill>
              <a:schemeClr val="accent2"/>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978A15F0-A84B-407E-AAB1-6EBBA389A9B9}"/>
              </a:ext>
            </a:extLst>
          </p:cNvPr>
          <p:cNvSpPr/>
          <p:nvPr/>
        </p:nvSpPr>
        <p:spPr>
          <a:xfrm>
            <a:off x="7189006" y="3943452"/>
            <a:ext cx="1895636" cy="2477127"/>
          </a:xfrm>
          <a:prstGeom prst="rect">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a:solidFill>
                  <a:schemeClr val="tx1"/>
                </a:solidFill>
              </a:rPr>
              <a:t>Azure Health Data Service Workspace</a:t>
            </a:r>
          </a:p>
        </p:txBody>
      </p:sp>
      <p:pic>
        <p:nvPicPr>
          <p:cNvPr id="19" name="Picture 18">
            <a:extLst>
              <a:ext uri="{FF2B5EF4-FFF2-40B4-BE49-F238E27FC236}">
                <a16:creationId xmlns:a16="http://schemas.microsoft.com/office/drawing/2014/main" id="{D9957057-D570-4221-B816-09E5ABD3C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72994" y="632473"/>
            <a:ext cx="584034" cy="568179"/>
          </a:xfrm>
          <a:prstGeom prst="rect">
            <a:avLst/>
          </a:prstGeom>
        </p:spPr>
      </p:pic>
      <p:pic>
        <p:nvPicPr>
          <p:cNvPr id="23" name="Picture 22" descr="Icon&#10;&#10;Description automatically generated">
            <a:extLst>
              <a:ext uri="{FF2B5EF4-FFF2-40B4-BE49-F238E27FC236}">
                <a16:creationId xmlns:a16="http://schemas.microsoft.com/office/drawing/2014/main" id="{2CAB3C61-3453-4764-9A1E-1E53A43783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7873" y="2126696"/>
            <a:ext cx="631579" cy="568180"/>
          </a:xfrm>
          <a:prstGeom prst="rect">
            <a:avLst/>
          </a:prstGeom>
        </p:spPr>
      </p:pic>
      <p:sp>
        <p:nvSpPr>
          <p:cNvPr id="52" name="TextBox 51">
            <a:extLst>
              <a:ext uri="{FF2B5EF4-FFF2-40B4-BE49-F238E27FC236}">
                <a16:creationId xmlns:a16="http://schemas.microsoft.com/office/drawing/2014/main" id="{8733E754-5694-4B3F-A712-CD039374CF3F}"/>
              </a:ext>
            </a:extLst>
          </p:cNvPr>
          <p:cNvSpPr txBox="1"/>
          <p:nvPr/>
        </p:nvSpPr>
        <p:spPr>
          <a:xfrm>
            <a:off x="6425185" y="1163165"/>
            <a:ext cx="2366641" cy="461665"/>
          </a:xfrm>
          <a:prstGeom prst="rect">
            <a:avLst/>
          </a:prstGeom>
          <a:noFill/>
          <a:ln>
            <a:noFill/>
            <a:prstDash val="dashDot"/>
          </a:ln>
        </p:spPr>
        <p:txBody>
          <a:bodyPr wrap="square" rtlCol="0">
            <a:spAutoFit/>
          </a:bodyPr>
          <a:lstStyle/>
          <a:p>
            <a:pPr algn="ctr">
              <a:lnSpc>
                <a:spcPct val="100000"/>
              </a:lnSpc>
            </a:pPr>
            <a:r>
              <a:rPr lang="en-US" sz="1200" spc="0" dirty="0">
                <a:latin typeface="Helvetica" pitchFamily="2" charset="0"/>
                <a:cs typeface="Arial" panose="020B0604020202020204" pitchFamily="34" charset="0"/>
              </a:rPr>
              <a:t>Event Publisher</a:t>
            </a:r>
          </a:p>
          <a:p>
            <a:pPr algn="ctr">
              <a:lnSpc>
                <a:spcPct val="100000"/>
              </a:lnSpc>
            </a:pPr>
            <a:r>
              <a:rPr lang="en-US" sz="1200" dirty="0">
                <a:latin typeface="Helvetica" pitchFamily="2" charset="0"/>
                <a:cs typeface="Arial" panose="020B0604020202020204" pitchFamily="34" charset="0"/>
              </a:rPr>
              <a:t>(</a:t>
            </a:r>
            <a:r>
              <a:rPr lang="en-US" sz="1200" spc="0" dirty="0">
                <a:latin typeface="Helvetica" pitchFamily="2" charset="0"/>
                <a:cs typeface="Arial" panose="020B0604020202020204" pitchFamily="34" charset="0"/>
              </a:rPr>
              <a:t>Partner Applications</a:t>
            </a:r>
            <a:r>
              <a:rPr lang="en-US" sz="1200" dirty="0">
                <a:latin typeface="Helvetica" pitchFamily="2" charset="0"/>
                <a:cs typeface="Arial" panose="020B0604020202020204" pitchFamily="34" charset="0"/>
              </a:rPr>
              <a:t>)</a:t>
            </a:r>
            <a:endParaRPr lang="en-US" sz="1200" spc="0" dirty="0">
              <a:latin typeface="Helvetica" pitchFamily="2" charset="0"/>
              <a:cs typeface="Arial" panose="020B0604020202020204" pitchFamily="34" charset="0"/>
            </a:endParaRPr>
          </a:p>
        </p:txBody>
      </p:sp>
      <p:sp>
        <p:nvSpPr>
          <p:cNvPr id="55" name="TextBox 54">
            <a:extLst>
              <a:ext uri="{FF2B5EF4-FFF2-40B4-BE49-F238E27FC236}">
                <a16:creationId xmlns:a16="http://schemas.microsoft.com/office/drawing/2014/main" id="{BF71E767-07E5-49A6-9EF9-099FCE7657D9}"/>
              </a:ext>
            </a:extLst>
          </p:cNvPr>
          <p:cNvSpPr txBox="1"/>
          <p:nvPr/>
        </p:nvSpPr>
        <p:spPr>
          <a:xfrm>
            <a:off x="3121167" y="513149"/>
            <a:ext cx="1042918" cy="276999"/>
          </a:xfrm>
          <a:prstGeom prst="rect">
            <a:avLst/>
          </a:prstGeom>
          <a:noFill/>
        </p:spPr>
        <p:txBody>
          <a:bodyPr wrap="square" rtlCol="0">
            <a:spAutoFit/>
          </a:bodyPr>
          <a:lstStyle/>
          <a:p>
            <a:pPr algn="ctr">
              <a:lnSpc>
                <a:spcPct val="100000"/>
              </a:lnSpc>
            </a:pPr>
            <a:r>
              <a:rPr lang="en-US" sz="1200" spc="0" dirty="0">
                <a:latin typeface="Helvetica" pitchFamily="2" charset="0"/>
                <a:cs typeface="Arial" panose="020B0604020202020204" pitchFamily="34" charset="0"/>
              </a:rPr>
              <a:t>Logic Apps</a:t>
            </a:r>
          </a:p>
        </p:txBody>
      </p:sp>
      <p:sp>
        <p:nvSpPr>
          <p:cNvPr id="57" name="TextBox 56">
            <a:extLst>
              <a:ext uri="{FF2B5EF4-FFF2-40B4-BE49-F238E27FC236}">
                <a16:creationId xmlns:a16="http://schemas.microsoft.com/office/drawing/2014/main" id="{5DA03978-D6E0-4C7A-A9EE-C45702BEFFED}"/>
              </a:ext>
            </a:extLst>
          </p:cNvPr>
          <p:cNvSpPr txBox="1"/>
          <p:nvPr/>
        </p:nvSpPr>
        <p:spPr>
          <a:xfrm>
            <a:off x="3014955" y="2285504"/>
            <a:ext cx="1042918" cy="276999"/>
          </a:xfrm>
          <a:prstGeom prst="rect">
            <a:avLst/>
          </a:prstGeom>
          <a:noFill/>
        </p:spPr>
        <p:txBody>
          <a:bodyPr wrap="square" rtlCol="0">
            <a:spAutoFit/>
          </a:bodyPr>
          <a:lstStyle/>
          <a:p>
            <a:pPr algn="ctr">
              <a:lnSpc>
                <a:spcPct val="100000"/>
              </a:lnSpc>
            </a:pPr>
            <a:r>
              <a:rPr lang="en-US" sz="1200" spc="0">
                <a:latin typeface="Helvetica" pitchFamily="2" charset="0"/>
                <a:cs typeface="Arial" panose="020B0604020202020204" pitchFamily="34" charset="0"/>
              </a:rPr>
              <a:t>Event Grid</a:t>
            </a:r>
          </a:p>
        </p:txBody>
      </p:sp>
      <p:cxnSp>
        <p:nvCxnSpPr>
          <p:cNvPr id="79" name="Straight Arrow Connector 78">
            <a:extLst>
              <a:ext uri="{FF2B5EF4-FFF2-40B4-BE49-F238E27FC236}">
                <a16:creationId xmlns:a16="http://schemas.microsoft.com/office/drawing/2014/main" id="{DD839A21-8321-44F8-B8C2-6982231D55CE}"/>
              </a:ext>
            </a:extLst>
          </p:cNvPr>
          <p:cNvCxnSpPr>
            <a:cxnSpLocks/>
          </p:cNvCxnSpPr>
          <p:nvPr/>
        </p:nvCxnSpPr>
        <p:spPr>
          <a:xfrm flipH="1">
            <a:off x="4718429" y="851613"/>
            <a:ext cx="2286000" cy="0"/>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48" name="Title 1">
            <a:extLst>
              <a:ext uri="{FF2B5EF4-FFF2-40B4-BE49-F238E27FC236}">
                <a16:creationId xmlns:a16="http://schemas.microsoft.com/office/drawing/2014/main" id="{B00B10AB-BED6-4460-909A-968A445D5C44}"/>
              </a:ext>
            </a:extLst>
          </p:cNvPr>
          <p:cNvSpPr>
            <a:spLocks noGrp="1"/>
          </p:cNvSpPr>
          <p:nvPr>
            <p:ph type="ctrTitle"/>
          </p:nvPr>
        </p:nvSpPr>
        <p:spPr>
          <a:xfrm>
            <a:off x="146762" y="-1208"/>
            <a:ext cx="11957117" cy="548640"/>
          </a:xfrm>
        </p:spPr>
        <p:txBody>
          <a:bodyPr/>
          <a:lstStyle/>
          <a:p>
            <a:r>
              <a:rPr lang="en-US" sz="1600">
                <a:solidFill>
                  <a:schemeClr val="tx1"/>
                </a:solidFill>
              </a:rPr>
              <a:t>Option 1- Integration Layer Architecture using Event Grid </a:t>
            </a:r>
            <a:endParaRPr lang="en-US" sz="1400"/>
          </a:p>
        </p:txBody>
      </p:sp>
      <p:sp>
        <p:nvSpPr>
          <p:cNvPr id="156" name="Rectangle 155">
            <a:extLst>
              <a:ext uri="{FF2B5EF4-FFF2-40B4-BE49-F238E27FC236}">
                <a16:creationId xmlns:a16="http://schemas.microsoft.com/office/drawing/2014/main" id="{2FC9AD67-FFAF-438D-8B78-969FAA5874CB}"/>
              </a:ext>
            </a:extLst>
          </p:cNvPr>
          <p:cNvSpPr/>
          <p:nvPr/>
        </p:nvSpPr>
        <p:spPr>
          <a:xfrm>
            <a:off x="7404638" y="4633877"/>
            <a:ext cx="1378382" cy="261610"/>
          </a:xfrm>
          <a:prstGeom prst="rect">
            <a:avLst/>
          </a:prstGeom>
          <a:noFill/>
          <a:ln>
            <a:solidFill>
              <a:schemeClr val="tx1"/>
            </a:solidFill>
          </a:ln>
        </p:spPr>
        <p:txBody>
          <a:bodyPr wrap="square" rtlCol="0">
            <a:spAutoFit/>
          </a:bodyPr>
          <a:lstStyle/>
          <a:p>
            <a:pPr algn="ctr"/>
            <a:r>
              <a:rPr lang="en-US" sz="1100" b="1">
                <a:solidFill>
                  <a:schemeClr val="tx1">
                    <a:lumMod val="65000"/>
                    <a:lumOff val="35000"/>
                  </a:schemeClr>
                </a:solidFill>
              </a:rPr>
              <a:t>FHIR Service</a:t>
            </a:r>
          </a:p>
        </p:txBody>
      </p:sp>
      <p:pic>
        <p:nvPicPr>
          <p:cNvPr id="157" name="Picture 156" descr="Icon&#10;&#10;Description automatically generated">
            <a:extLst>
              <a:ext uri="{FF2B5EF4-FFF2-40B4-BE49-F238E27FC236}">
                <a16:creationId xmlns:a16="http://schemas.microsoft.com/office/drawing/2014/main" id="{7A84E707-2019-4798-A246-D5BC0EF1E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8630" y="4385840"/>
            <a:ext cx="330337" cy="206960"/>
          </a:xfrm>
          <a:prstGeom prst="rect">
            <a:avLst/>
          </a:prstGeom>
        </p:spPr>
      </p:pic>
      <p:pic>
        <p:nvPicPr>
          <p:cNvPr id="1026" name="Picture 2" descr="Hybrid Cloud Architecture Svg Png Icon Free Download (#298635) -  OnlineWebFonts.COM">
            <a:extLst>
              <a:ext uri="{FF2B5EF4-FFF2-40B4-BE49-F238E27FC236}">
                <a16:creationId xmlns:a16="http://schemas.microsoft.com/office/drawing/2014/main" id="{7F1CDA5B-07B4-455C-A3DF-D5E8860F11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2437" y="449897"/>
            <a:ext cx="864755" cy="687898"/>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EB678833-4B5B-469A-B2AB-DD26111AC0A4}"/>
              </a:ext>
            </a:extLst>
          </p:cNvPr>
          <p:cNvSpPr txBox="1"/>
          <p:nvPr/>
        </p:nvSpPr>
        <p:spPr>
          <a:xfrm>
            <a:off x="5549855" y="576164"/>
            <a:ext cx="1340336" cy="261610"/>
          </a:xfrm>
          <a:prstGeom prst="rect">
            <a:avLst/>
          </a:prstGeom>
          <a:noFill/>
        </p:spPr>
        <p:txBody>
          <a:bodyPr wrap="square">
            <a:spAutoFit/>
          </a:bodyPr>
          <a:lstStyle/>
          <a:p>
            <a:r>
              <a:rPr lang="en-US" sz="1100" spc="0" dirty="0">
                <a:latin typeface="Helvetica" pitchFamily="2" charset="0"/>
                <a:cs typeface="Arial" panose="020B0604020202020204" pitchFamily="34" charset="0"/>
              </a:rPr>
              <a:t>Event Listener</a:t>
            </a:r>
            <a:endParaRPr lang="en-US" sz="1100" dirty="0"/>
          </a:p>
        </p:txBody>
      </p:sp>
      <p:cxnSp>
        <p:nvCxnSpPr>
          <p:cNvPr id="39" name="Straight Arrow Connector 38">
            <a:extLst>
              <a:ext uri="{FF2B5EF4-FFF2-40B4-BE49-F238E27FC236}">
                <a16:creationId xmlns:a16="http://schemas.microsoft.com/office/drawing/2014/main" id="{5CBC1F97-F885-470E-8596-9B3D5D075C34}"/>
              </a:ext>
            </a:extLst>
          </p:cNvPr>
          <p:cNvCxnSpPr>
            <a:cxnSpLocks/>
          </p:cNvCxnSpPr>
          <p:nvPr/>
        </p:nvCxnSpPr>
        <p:spPr>
          <a:xfrm flipH="1">
            <a:off x="3055930" y="4368752"/>
            <a:ext cx="822960" cy="1"/>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20" name="TextBox 119">
            <a:extLst>
              <a:ext uri="{FF2B5EF4-FFF2-40B4-BE49-F238E27FC236}">
                <a16:creationId xmlns:a16="http://schemas.microsoft.com/office/drawing/2014/main" id="{E63F6FDD-AABA-47D3-9E4E-2CF3226FD510}"/>
              </a:ext>
            </a:extLst>
          </p:cNvPr>
          <p:cNvSpPr txBox="1"/>
          <p:nvPr/>
        </p:nvSpPr>
        <p:spPr>
          <a:xfrm>
            <a:off x="7402038" y="5866011"/>
            <a:ext cx="1378385" cy="430887"/>
          </a:xfrm>
          <a:prstGeom prst="rect">
            <a:avLst/>
          </a:prstGeom>
          <a:noFill/>
          <a:ln>
            <a:solidFill>
              <a:schemeClr val="tx1"/>
            </a:solidFill>
          </a:ln>
        </p:spPr>
        <p:txBody>
          <a:bodyPr wrap="square" rtlCol="0">
            <a:spAutoFit/>
          </a:bodyPr>
          <a:lstStyle/>
          <a:p>
            <a:pPr algn="ctr"/>
            <a:r>
              <a:rPr lang="en-US" sz="1100" b="1">
                <a:solidFill>
                  <a:schemeClr val="tx1">
                    <a:lumMod val="65000"/>
                    <a:lumOff val="35000"/>
                  </a:schemeClr>
                </a:solidFill>
              </a:rPr>
              <a:t>Custom to FHIR Format</a:t>
            </a:r>
          </a:p>
        </p:txBody>
      </p:sp>
      <p:sp>
        <p:nvSpPr>
          <p:cNvPr id="121" name="TextBox 120">
            <a:extLst>
              <a:ext uri="{FF2B5EF4-FFF2-40B4-BE49-F238E27FC236}">
                <a16:creationId xmlns:a16="http://schemas.microsoft.com/office/drawing/2014/main" id="{F5EA3DB1-B5A4-4E2F-A433-D033585A5FC7}"/>
              </a:ext>
            </a:extLst>
          </p:cNvPr>
          <p:cNvSpPr txBox="1"/>
          <p:nvPr/>
        </p:nvSpPr>
        <p:spPr>
          <a:xfrm>
            <a:off x="7409499" y="5061504"/>
            <a:ext cx="1378383" cy="261610"/>
          </a:xfrm>
          <a:prstGeom prst="rect">
            <a:avLst/>
          </a:prstGeom>
          <a:noFill/>
          <a:ln>
            <a:solidFill>
              <a:schemeClr val="tx1"/>
            </a:solidFill>
          </a:ln>
        </p:spPr>
        <p:txBody>
          <a:bodyPr wrap="square" rtlCol="0">
            <a:spAutoFit/>
          </a:bodyPr>
          <a:lstStyle/>
          <a:p>
            <a:pPr algn="ctr"/>
            <a:r>
              <a:rPr lang="en-US" sz="1100" b="1">
                <a:solidFill>
                  <a:schemeClr val="tx1">
                    <a:lumMod val="65000"/>
                    <a:lumOff val="35000"/>
                  </a:schemeClr>
                </a:solidFill>
              </a:rPr>
              <a:t>DICOM Service</a:t>
            </a:r>
          </a:p>
        </p:txBody>
      </p:sp>
      <p:cxnSp>
        <p:nvCxnSpPr>
          <p:cNvPr id="16" name="Straight Arrow Connector 15">
            <a:extLst>
              <a:ext uri="{FF2B5EF4-FFF2-40B4-BE49-F238E27FC236}">
                <a16:creationId xmlns:a16="http://schemas.microsoft.com/office/drawing/2014/main" id="{1AC8653A-F16F-4E05-B144-DC8B603780D5}"/>
              </a:ext>
            </a:extLst>
          </p:cNvPr>
          <p:cNvCxnSpPr>
            <a:cxnSpLocks/>
          </p:cNvCxnSpPr>
          <p:nvPr/>
        </p:nvCxnSpPr>
        <p:spPr>
          <a:xfrm flipH="1">
            <a:off x="4353446" y="1181467"/>
            <a:ext cx="0" cy="914400"/>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22" name="Flowchart: Decision 21">
            <a:extLst>
              <a:ext uri="{FF2B5EF4-FFF2-40B4-BE49-F238E27FC236}">
                <a16:creationId xmlns:a16="http://schemas.microsoft.com/office/drawing/2014/main" id="{C4B379BF-7E6E-44F9-910B-4A09062D0EE6}"/>
              </a:ext>
            </a:extLst>
          </p:cNvPr>
          <p:cNvSpPr/>
          <p:nvPr/>
        </p:nvSpPr>
        <p:spPr>
          <a:xfrm>
            <a:off x="3360291" y="3032413"/>
            <a:ext cx="2042595" cy="1004024"/>
          </a:xfrm>
          <a:prstGeom prst="flowChartDecision">
            <a:avLst/>
          </a:prstGeom>
          <a:solidFill>
            <a:schemeClr val="bg1"/>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Determine Topics </a:t>
            </a:r>
            <a:r>
              <a:rPr lang="en-US" sz="1200" b="1" dirty="0">
                <a:solidFill>
                  <a:schemeClr val="tx1"/>
                </a:solidFill>
              </a:rPr>
              <a:t>/ </a:t>
            </a:r>
            <a:r>
              <a:rPr lang="en-US" sz="1200" dirty="0">
                <a:solidFill>
                  <a:schemeClr val="tx1"/>
                </a:solidFill>
              </a:rPr>
              <a:t>Subscription</a:t>
            </a:r>
          </a:p>
        </p:txBody>
      </p:sp>
      <p:cxnSp>
        <p:nvCxnSpPr>
          <p:cNvPr id="63" name="Straight Arrow Connector 62">
            <a:extLst>
              <a:ext uri="{FF2B5EF4-FFF2-40B4-BE49-F238E27FC236}">
                <a16:creationId xmlns:a16="http://schemas.microsoft.com/office/drawing/2014/main" id="{0BD5C56A-AE6A-404E-BA06-38529300642E}"/>
              </a:ext>
            </a:extLst>
          </p:cNvPr>
          <p:cNvCxnSpPr>
            <a:cxnSpLocks/>
          </p:cNvCxnSpPr>
          <p:nvPr/>
        </p:nvCxnSpPr>
        <p:spPr>
          <a:xfrm>
            <a:off x="4381415" y="2721716"/>
            <a:ext cx="0" cy="292580"/>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190F1F71-4F38-40AC-8806-E12CCED9C56F}"/>
              </a:ext>
            </a:extLst>
          </p:cNvPr>
          <p:cNvSpPr txBox="1"/>
          <p:nvPr/>
        </p:nvSpPr>
        <p:spPr>
          <a:xfrm>
            <a:off x="5626552" y="3868114"/>
            <a:ext cx="1468683" cy="453970"/>
          </a:xfrm>
          <a:prstGeom prst="rect">
            <a:avLst/>
          </a:prstGeom>
          <a:noFill/>
        </p:spPr>
        <p:txBody>
          <a:bodyPr wrap="square" rtlCol="0">
            <a:spAutoFit/>
          </a:bodyPr>
          <a:lstStyle/>
          <a:p>
            <a:r>
              <a:rPr lang="en-US" sz="1250" b="1" i="1" dirty="0"/>
              <a:t>Event Handler </a:t>
            </a:r>
            <a:r>
              <a:rPr lang="en-US" sz="1100" dirty="0"/>
              <a:t>:</a:t>
            </a:r>
          </a:p>
          <a:p>
            <a:r>
              <a:rPr lang="en-US" sz="1050" dirty="0"/>
              <a:t>Azure Function</a:t>
            </a:r>
            <a:endParaRPr lang="en-US" sz="1050" spc="0" dirty="0">
              <a:solidFill>
                <a:schemeClr val="tx1"/>
              </a:solidFill>
              <a:latin typeface="Helvetica" pitchFamily="2" charset="0"/>
              <a:cs typeface="Arial" panose="020B0604020202020204" pitchFamily="34" charset="0"/>
            </a:endParaRPr>
          </a:p>
        </p:txBody>
      </p:sp>
      <p:cxnSp>
        <p:nvCxnSpPr>
          <p:cNvPr id="48" name="Straight Connector 47">
            <a:extLst>
              <a:ext uri="{FF2B5EF4-FFF2-40B4-BE49-F238E27FC236}">
                <a16:creationId xmlns:a16="http://schemas.microsoft.com/office/drawing/2014/main" id="{79466BAC-03FC-46AE-8C7B-9F467A00083B}"/>
              </a:ext>
            </a:extLst>
          </p:cNvPr>
          <p:cNvCxnSpPr>
            <a:cxnSpLocks/>
          </p:cNvCxnSpPr>
          <p:nvPr/>
        </p:nvCxnSpPr>
        <p:spPr>
          <a:xfrm>
            <a:off x="3888416" y="4368752"/>
            <a:ext cx="0" cy="1371600"/>
          </a:xfrm>
          <a:prstGeom prst="line">
            <a:avLst/>
          </a:prstGeom>
          <a:ln w="635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8A71831E-3635-4988-843A-5C56F3DE18C6}"/>
              </a:ext>
            </a:extLst>
          </p:cNvPr>
          <p:cNvCxnSpPr>
            <a:cxnSpLocks/>
          </p:cNvCxnSpPr>
          <p:nvPr/>
        </p:nvCxnSpPr>
        <p:spPr>
          <a:xfrm>
            <a:off x="3878890" y="4997017"/>
            <a:ext cx="880418" cy="0"/>
          </a:xfrm>
          <a:prstGeom prst="line">
            <a:avLst/>
          </a:prstGeom>
          <a:ln w="635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F33DD3E5-BBE6-4B69-AF7E-2D0B4E776328}"/>
              </a:ext>
            </a:extLst>
          </p:cNvPr>
          <p:cNvCxnSpPr>
            <a:cxnSpLocks/>
          </p:cNvCxnSpPr>
          <p:nvPr/>
        </p:nvCxnSpPr>
        <p:spPr>
          <a:xfrm>
            <a:off x="5672642" y="3550467"/>
            <a:ext cx="4564" cy="768622"/>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10967B5-30CB-4D0C-9B96-539AB533C6B7}"/>
              </a:ext>
            </a:extLst>
          </p:cNvPr>
          <p:cNvCxnSpPr>
            <a:cxnSpLocks/>
            <a:stCxn id="156" idx="1"/>
          </p:cNvCxnSpPr>
          <p:nvPr/>
        </p:nvCxnSpPr>
        <p:spPr>
          <a:xfrm flipH="1">
            <a:off x="6657843" y="4764682"/>
            <a:ext cx="746795" cy="0"/>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2393EF0-C18F-42A2-8444-A331BC6D83DC}"/>
              </a:ext>
            </a:extLst>
          </p:cNvPr>
          <p:cNvSpPr txBox="1"/>
          <p:nvPr/>
        </p:nvSpPr>
        <p:spPr>
          <a:xfrm>
            <a:off x="3964169" y="5018059"/>
            <a:ext cx="1908254" cy="261610"/>
          </a:xfrm>
          <a:prstGeom prst="rect">
            <a:avLst/>
          </a:prstGeom>
          <a:noFill/>
        </p:spPr>
        <p:txBody>
          <a:bodyPr wrap="square" rtlCol="0">
            <a:spAutoFit/>
          </a:bodyPr>
          <a:lstStyle/>
          <a:p>
            <a:pPr algn="l">
              <a:lnSpc>
                <a:spcPct val="100000"/>
              </a:lnSpc>
            </a:pPr>
            <a:r>
              <a:rPr lang="en-US" sz="1100" spc="0" dirty="0">
                <a:solidFill>
                  <a:schemeClr val="tx1"/>
                </a:solidFill>
                <a:latin typeface="Helvetica" pitchFamily="2" charset="0"/>
                <a:cs typeface="Arial" panose="020B0604020202020204" pitchFamily="34" charset="0"/>
              </a:rPr>
              <a:t>FHIR Data</a:t>
            </a:r>
            <a:endParaRPr lang="en-IN" sz="1100" spc="0" dirty="0">
              <a:solidFill>
                <a:schemeClr val="tx1"/>
              </a:solidFill>
              <a:latin typeface="Helvetica" pitchFamily="2" charset="0"/>
              <a:cs typeface="Arial" panose="020B0604020202020204" pitchFamily="34" charset="0"/>
            </a:endParaRPr>
          </a:p>
        </p:txBody>
      </p:sp>
      <p:sp>
        <p:nvSpPr>
          <p:cNvPr id="53" name="TextBox 52">
            <a:extLst>
              <a:ext uri="{FF2B5EF4-FFF2-40B4-BE49-F238E27FC236}">
                <a16:creationId xmlns:a16="http://schemas.microsoft.com/office/drawing/2014/main" id="{8200F350-AEB6-4899-9873-5F1238154F6F}"/>
              </a:ext>
            </a:extLst>
          </p:cNvPr>
          <p:cNvSpPr txBox="1"/>
          <p:nvPr/>
        </p:nvSpPr>
        <p:spPr>
          <a:xfrm>
            <a:off x="7402039" y="5438384"/>
            <a:ext cx="1378384" cy="261610"/>
          </a:xfrm>
          <a:prstGeom prst="rect">
            <a:avLst/>
          </a:prstGeom>
          <a:noFill/>
          <a:ln>
            <a:solidFill>
              <a:schemeClr val="tx1"/>
            </a:solidFill>
          </a:ln>
        </p:spPr>
        <p:txBody>
          <a:bodyPr wrap="square" rtlCol="0">
            <a:spAutoFit/>
          </a:bodyPr>
          <a:lstStyle/>
          <a:p>
            <a:pPr algn="ctr"/>
            <a:r>
              <a:rPr lang="en-US" sz="1100" b="1">
                <a:solidFill>
                  <a:schemeClr val="tx1">
                    <a:lumMod val="65000"/>
                    <a:lumOff val="35000"/>
                  </a:schemeClr>
                </a:solidFill>
              </a:rPr>
              <a:t>MedTech Service</a:t>
            </a:r>
          </a:p>
        </p:txBody>
      </p:sp>
      <p:sp>
        <p:nvSpPr>
          <p:cNvPr id="2" name="Oval 1">
            <a:extLst>
              <a:ext uri="{FF2B5EF4-FFF2-40B4-BE49-F238E27FC236}">
                <a16:creationId xmlns:a16="http://schemas.microsoft.com/office/drawing/2014/main" id="{30F03D4B-1401-4FE0-B718-8750C1F662EE}"/>
              </a:ext>
            </a:extLst>
          </p:cNvPr>
          <p:cNvSpPr/>
          <p:nvPr/>
        </p:nvSpPr>
        <p:spPr>
          <a:xfrm>
            <a:off x="5998044" y="980510"/>
            <a:ext cx="254551" cy="227725"/>
          </a:xfrm>
          <a:prstGeom prst="ellipse">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a:solidFill>
                  <a:schemeClr val="accent1">
                    <a:lumMod val="60000"/>
                    <a:lumOff val="40000"/>
                  </a:schemeClr>
                </a:solidFill>
              </a:rPr>
              <a:t>1</a:t>
            </a:r>
          </a:p>
        </p:txBody>
      </p:sp>
      <p:sp>
        <p:nvSpPr>
          <p:cNvPr id="46" name="Oval 45">
            <a:extLst>
              <a:ext uri="{FF2B5EF4-FFF2-40B4-BE49-F238E27FC236}">
                <a16:creationId xmlns:a16="http://schemas.microsoft.com/office/drawing/2014/main" id="{D249D711-DEFC-4497-B07E-0432C1FB48E9}"/>
              </a:ext>
            </a:extLst>
          </p:cNvPr>
          <p:cNvSpPr/>
          <p:nvPr/>
        </p:nvSpPr>
        <p:spPr>
          <a:xfrm>
            <a:off x="4803475" y="2283069"/>
            <a:ext cx="254551" cy="227725"/>
          </a:xfrm>
          <a:prstGeom prst="ellipse">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a:solidFill>
                  <a:schemeClr val="accent1">
                    <a:lumMod val="60000"/>
                    <a:lumOff val="40000"/>
                  </a:schemeClr>
                </a:solidFill>
              </a:rPr>
              <a:t>2</a:t>
            </a:r>
          </a:p>
        </p:txBody>
      </p:sp>
      <p:sp>
        <p:nvSpPr>
          <p:cNvPr id="47" name="Oval 46">
            <a:extLst>
              <a:ext uri="{FF2B5EF4-FFF2-40B4-BE49-F238E27FC236}">
                <a16:creationId xmlns:a16="http://schemas.microsoft.com/office/drawing/2014/main" id="{3EA8582F-50AB-4116-A4DC-BCBC4038A135}"/>
              </a:ext>
            </a:extLst>
          </p:cNvPr>
          <p:cNvSpPr/>
          <p:nvPr/>
        </p:nvSpPr>
        <p:spPr>
          <a:xfrm>
            <a:off x="5029847" y="3124413"/>
            <a:ext cx="254551" cy="227725"/>
          </a:xfrm>
          <a:prstGeom prst="ellipse">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a:solidFill>
                  <a:schemeClr val="accent1">
                    <a:lumMod val="60000"/>
                    <a:lumOff val="40000"/>
                  </a:schemeClr>
                </a:solidFill>
              </a:rPr>
              <a:t>3</a:t>
            </a:r>
          </a:p>
        </p:txBody>
      </p:sp>
      <p:sp>
        <p:nvSpPr>
          <p:cNvPr id="56" name="Oval 55">
            <a:extLst>
              <a:ext uri="{FF2B5EF4-FFF2-40B4-BE49-F238E27FC236}">
                <a16:creationId xmlns:a16="http://schemas.microsoft.com/office/drawing/2014/main" id="{37AA6160-3F25-4C75-94C0-EC2678164806}"/>
              </a:ext>
            </a:extLst>
          </p:cNvPr>
          <p:cNvSpPr/>
          <p:nvPr/>
        </p:nvSpPr>
        <p:spPr>
          <a:xfrm>
            <a:off x="4202436" y="4727285"/>
            <a:ext cx="254551" cy="227725"/>
          </a:xfrm>
          <a:prstGeom prst="ellipse">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a:solidFill>
                  <a:schemeClr val="accent1">
                    <a:lumMod val="60000"/>
                    <a:lumOff val="40000"/>
                  </a:schemeClr>
                </a:solidFill>
              </a:rPr>
              <a:t>5</a:t>
            </a:r>
          </a:p>
        </p:txBody>
      </p:sp>
      <p:sp>
        <p:nvSpPr>
          <p:cNvPr id="70" name="Rectangle 69">
            <a:extLst>
              <a:ext uri="{FF2B5EF4-FFF2-40B4-BE49-F238E27FC236}">
                <a16:creationId xmlns:a16="http://schemas.microsoft.com/office/drawing/2014/main" id="{D53CD9D6-54F8-46BC-A721-94BD10A7AE99}"/>
              </a:ext>
            </a:extLst>
          </p:cNvPr>
          <p:cNvSpPr/>
          <p:nvPr/>
        </p:nvSpPr>
        <p:spPr>
          <a:xfrm>
            <a:off x="9281451" y="348705"/>
            <a:ext cx="2859294" cy="4546782"/>
          </a:xfrm>
          <a:prstGeom prst="rect">
            <a:avLst/>
          </a:prstGeom>
          <a:solidFill>
            <a:schemeClr val="accent3">
              <a:lumMod val="20000"/>
              <a:lumOff val="80000"/>
            </a:schemeClr>
          </a:solidFill>
          <a:ln w="3175"/>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chemeClr val="tx1"/>
              </a:solidFill>
              <a:latin typeface="+mj-lt"/>
            </a:endParaRPr>
          </a:p>
          <a:p>
            <a:pPr marL="228600" indent="-228600">
              <a:buFont typeface="+mj-lt"/>
              <a:buAutoNum type="arabicPeriod"/>
            </a:pPr>
            <a:r>
              <a:rPr lang="en-US" sz="1200" dirty="0">
                <a:solidFill>
                  <a:schemeClr val="tx1"/>
                </a:solidFill>
                <a:latin typeface="+mj-lt"/>
              </a:rPr>
              <a:t>Logic app will listen the event from event publisher. </a:t>
            </a:r>
          </a:p>
          <a:p>
            <a:pPr marL="228600" indent="-228600">
              <a:buFont typeface="+mj-lt"/>
              <a:buAutoNum type="arabicPeriod"/>
            </a:pPr>
            <a:endParaRPr lang="en-US" sz="1200" dirty="0">
              <a:solidFill>
                <a:schemeClr val="tx1"/>
              </a:solidFill>
              <a:latin typeface="+mj-lt"/>
            </a:endParaRPr>
          </a:p>
          <a:p>
            <a:pPr marL="228600" indent="-228600">
              <a:buFont typeface="+mj-lt"/>
              <a:buAutoNum type="arabicPeriod"/>
            </a:pPr>
            <a:r>
              <a:rPr lang="en-US" sz="1200" dirty="0">
                <a:solidFill>
                  <a:schemeClr val="tx1"/>
                </a:solidFill>
              </a:rPr>
              <a:t>Event Grid will store events/logging </a:t>
            </a:r>
          </a:p>
          <a:p>
            <a:pPr marL="228600" indent="-228600">
              <a:buFont typeface="+mj-lt"/>
              <a:buAutoNum type="arabicPeriod"/>
            </a:pPr>
            <a:endParaRPr lang="en-US" sz="1200" dirty="0">
              <a:solidFill>
                <a:schemeClr val="tx1"/>
              </a:solidFill>
            </a:endParaRPr>
          </a:p>
          <a:p>
            <a:pPr marL="228600" indent="-228600">
              <a:buFont typeface="+mj-lt"/>
              <a:buAutoNum type="arabicPeriod"/>
            </a:pPr>
            <a:r>
              <a:rPr lang="en-US" sz="1200" dirty="0">
                <a:solidFill>
                  <a:schemeClr val="tx1"/>
                </a:solidFill>
              </a:rPr>
              <a:t>Event Grid will determine the topics and subscription where the source sends the event.</a:t>
            </a:r>
          </a:p>
          <a:p>
            <a:pPr marL="228600" indent="-228600">
              <a:buFont typeface="+mj-lt"/>
              <a:buAutoNum type="arabicPeriod"/>
            </a:pPr>
            <a:endParaRPr lang="en-US" sz="1200" dirty="0">
              <a:solidFill>
                <a:schemeClr val="tx1"/>
              </a:solidFill>
            </a:endParaRPr>
          </a:p>
          <a:p>
            <a:pPr marL="228600" indent="-228600">
              <a:buFont typeface="+mj-lt"/>
              <a:buAutoNum type="arabicPeriod"/>
            </a:pPr>
            <a:r>
              <a:rPr lang="en-US" sz="1200" dirty="0">
                <a:solidFill>
                  <a:schemeClr val="tx1"/>
                </a:solidFill>
                <a:latin typeface="+mj-lt"/>
                <a:cs typeface="Arial" panose="020B0604020202020204" pitchFamily="34" charset="0"/>
              </a:rPr>
              <a:t>Event handler will fetch message from Event source and call Azure FHIR service validator for validation. If it is FHIR format pushing message to destination Data repository.</a:t>
            </a:r>
            <a:r>
              <a:rPr lang="en-US" sz="1200" dirty="0">
                <a:solidFill>
                  <a:schemeClr val="tx1"/>
                </a:solidFill>
              </a:rPr>
              <a:t> If not in FHIR format, convert into FHIR and there after pushing the message to </a:t>
            </a:r>
            <a:r>
              <a:rPr lang="en-US" sz="1200" dirty="0">
                <a:solidFill>
                  <a:schemeClr val="tx1"/>
                </a:solidFill>
                <a:latin typeface="+mj-lt"/>
                <a:cs typeface="Arial" panose="020B0604020202020204" pitchFamily="34" charset="0"/>
              </a:rPr>
              <a:t>destination Data repository.</a:t>
            </a:r>
          </a:p>
          <a:p>
            <a:pPr marL="228600" indent="-228600">
              <a:buFont typeface="+mj-lt"/>
              <a:buAutoNum type="arabicPeriod"/>
            </a:pPr>
            <a:r>
              <a:rPr lang="en-US" sz="1200" dirty="0">
                <a:solidFill>
                  <a:schemeClr val="tx1"/>
                </a:solidFill>
                <a:latin typeface="+mj-lt"/>
                <a:cs typeface="Arial" panose="020B0604020202020204" pitchFamily="34" charset="0"/>
              </a:rPr>
              <a:t>Pushing FHIR message to Data repository</a:t>
            </a:r>
          </a:p>
          <a:p>
            <a:endParaRPr lang="en-US" sz="1200" dirty="0">
              <a:solidFill>
                <a:schemeClr val="tx1"/>
              </a:solidFill>
            </a:endParaRPr>
          </a:p>
          <a:p>
            <a:pPr marL="228600" indent="-228600">
              <a:buFont typeface="+mj-lt"/>
              <a:buAutoNum type="arabicPeriod"/>
            </a:pPr>
            <a:endParaRPr lang="en-US" sz="1200" dirty="0">
              <a:solidFill>
                <a:schemeClr val="tx1"/>
              </a:solidFill>
              <a:latin typeface="+mj-lt"/>
              <a:cs typeface="Arial" panose="020B0604020202020204" pitchFamily="34" charset="0"/>
            </a:endParaRPr>
          </a:p>
          <a:p>
            <a:pPr marL="228600" indent="-228600">
              <a:buFont typeface="+mj-lt"/>
              <a:buAutoNum type="arabicPeriod"/>
            </a:pPr>
            <a:endParaRPr lang="en-US" sz="1200" dirty="0">
              <a:solidFill>
                <a:schemeClr val="accent2"/>
              </a:solidFill>
              <a:latin typeface="+mj-lt"/>
              <a:cs typeface="Arial" panose="020B0604020202020204" pitchFamily="34" charset="0"/>
            </a:endParaRPr>
          </a:p>
        </p:txBody>
      </p:sp>
      <p:cxnSp>
        <p:nvCxnSpPr>
          <p:cNvPr id="4" name="Straight Connector 3">
            <a:extLst>
              <a:ext uri="{FF2B5EF4-FFF2-40B4-BE49-F238E27FC236}">
                <a16:creationId xmlns:a16="http://schemas.microsoft.com/office/drawing/2014/main" id="{84282481-E469-EDAE-BCEC-22D25808BFB5}"/>
              </a:ext>
            </a:extLst>
          </p:cNvPr>
          <p:cNvCxnSpPr>
            <a:cxnSpLocks/>
          </p:cNvCxnSpPr>
          <p:nvPr/>
        </p:nvCxnSpPr>
        <p:spPr>
          <a:xfrm>
            <a:off x="5402886" y="3550467"/>
            <a:ext cx="274320" cy="0"/>
          </a:xfrm>
          <a:prstGeom prst="line">
            <a:avLst/>
          </a:prstGeom>
          <a:ln w="3175">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Flowchart: Alternative Process 4">
            <a:extLst>
              <a:ext uri="{FF2B5EF4-FFF2-40B4-BE49-F238E27FC236}">
                <a16:creationId xmlns:a16="http://schemas.microsoft.com/office/drawing/2014/main" id="{13FBC983-EEDD-6AB4-EB95-D65AAB75AC75}"/>
              </a:ext>
            </a:extLst>
          </p:cNvPr>
          <p:cNvSpPr/>
          <p:nvPr/>
        </p:nvSpPr>
        <p:spPr>
          <a:xfrm>
            <a:off x="4830722" y="4319089"/>
            <a:ext cx="1827121" cy="1208203"/>
          </a:xfrm>
          <a:prstGeom prst="flowChartAlternateProcess">
            <a:avLst/>
          </a:prstGeom>
          <a:solidFill>
            <a:schemeClr val="bg1"/>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Validate data format through FHIR Validator.</a:t>
            </a:r>
          </a:p>
          <a:p>
            <a:pPr algn="ctr"/>
            <a:r>
              <a:rPr lang="en-US" sz="1200" dirty="0">
                <a:solidFill>
                  <a:schemeClr val="tx1"/>
                </a:solidFill>
              </a:rPr>
              <a:t>If not in FHIR format, convert into FHIR</a:t>
            </a:r>
          </a:p>
          <a:p>
            <a:pPr algn="ctr"/>
            <a:endParaRPr lang="en-US" dirty="0"/>
          </a:p>
        </p:txBody>
      </p:sp>
      <p:sp>
        <p:nvSpPr>
          <p:cNvPr id="13" name="Flowchart: Internal Storage 12">
            <a:extLst>
              <a:ext uri="{FF2B5EF4-FFF2-40B4-BE49-F238E27FC236}">
                <a16:creationId xmlns:a16="http://schemas.microsoft.com/office/drawing/2014/main" id="{1C21024D-DD91-9DCF-6FD1-31B8B6EDB1E2}"/>
              </a:ext>
            </a:extLst>
          </p:cNvPr>
          <p:cNvSpPr/>
          <p:nvPr/>
        </p:nvSpPr>
        <p:spPr>
          <a:xfrm>
            <a:off x="1129449" y="5561494"/>
            <a:ext cx="1928895" cy="276999"/>
          </a:xfrm>
          <a:prstGeom prst="flowChartInternalStorage">
            <a:avLst/>
          </a:prstGeom>
          <a:no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pitchFamily="2" charset="0"/>
                <a:cs typeface="Arial" panose="020B0604020202020204" pitchFamily="34" charset="0"/>
              </a:rPr>
              <a:t>Data</a:t>
            </a:r>
            <a:r>
              <a:rPr lang="en-US" sz="1800" dirty="0">
                <a:latin typeface="Helvetica" pitchFamily="2" charset="0"/>
                <a:cs typeface="Arial" panose="020B0604020202020204" pitchFamily="34" charset="0"/>
              </a:rPr>
              <a:t> </a:t>
            </a:r>
            <a:r>
              <a:rPr lang="en-US" sz="1200" dirty="0">
                <a:solidFill>
                  <a:schemeClr val="tx1"/>
                </a:solidFill>
                <a:latin typeface="Helvetica" pitchFamily="2" charset="0"/>
                <a:cs typeface="Arial" panose="020B0604020202020204" pitchFamily="34" charset="0"/>
              </a:rPr>
              <a:t>Repository 3</a:t>
            </a:r>
            <a:endParaRPr lang="en-US" sz="1800" dirty="0">
              <a:latin typeface="Helvetica" pitchFamily="2" charset="0"/>
              <a:cs typeface="Arial" panose="020B0604020202020204" pitchFamily="34" charset="0"/>
            </a:endParaRPr>
          </a:p>
        </p:txBody>
      </p:sp>
      <p:sp>
        <p:nvSpPr>
          <p:cNvPr id="14" name="Flowchart: Internal Storage 13">
            <a:extLst>
              <a:ext uri="{FF2B5EF4-FFF2-40B4-BE49-F238E27FC236}">
                <a16:creationId xmlns:a16="http://schemas.microsoft.com/office/drawing/2014/main" id="{4367024A-C337-436A-2E0D-76BB5F9DFFD6}"/>
              </a:ext>
            </a:extLst>
          </p:cNvPr>
          <p:cNvSpPr/>
          <p:nvPr/>
        </p:nvSpPr>
        <p:spPr>
          <a:xfrm>
            <a:off x="1134879" y="4841148"/>
            <a:ext cx="1928895" cy="276999"/>
          </a:xfrm>
          <a:prstGeom prst="flowChartInternalStorage">
            <a:avLst/>
          </a:prstGeom>
          <a:no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pitchFamily="2" charset="0"/>
                <a:cs typeface="Arial" panose="020B0604020202020204" pitchFamily="34" charset="0"/>
              </a:rPr>
              <a:t>Data</a:t>
            </a:r>
            <a:r>
              <a:rPr lang="en-US" sz="1800" dirty="0">
                <a:latin typeface="Helvetica" pitchFamily="2" charset="0"/>
                <a:cs typeface="Arial" panose="020B0604020202020204" pitchFamily="34" charset="0"/>
              </a:rPr>
              <a:t> </a:t>
            </a:r>
            <a:r>
              <a:rPr lang="en-US" sz="1200" dirty="0">
                <a:solidFill>
                  <a:schemeClr val="tx1"/>
                </a:solidFill>
                <a:latin typeface="Helvetica" pitchFamily="2" charset="0"/>
                <a:cs typeface="Arial" panose="020B0604020202020204" pitchFamily="34" charset="0"/>
              </a:rPr>
              <a:t>Repository 2</a:t>
            </a:r>
            <a:endParaRPr lang="en-US" sz="1800" dirty="0">
              <a:latin typeface="Helvetica" pitchFamily="2" charset="0"/>
              <a:cs typeface="Arial" panose="020B0604020202020204" pitchFamily="34" charset="0"/>
            </a:endParaRPr>
          </a:p>
        </p:txBody>
      </p:sp>
      <p:sp>
        <p:nvSpPr>
          <p:cNvPr id="17" name="Flowchart: Internal Storage 16">
            <a:extLst>
              <a:ext uri="{FF2B5EF4-FFF2-40B4-BE49-F238E27FC236}">
                <a16:creationId xmlns:a16="http://schemas.microsoft.com/office/drawing/2014/main" id="{5A7136D6-90DC-087A-36CD-77B75B6972BB}"/>
              </a:ext>
            </a:extLst>
          </p:cNvPr>
          <p:cNvSpPr/>
          <p:nvPr/>
        </p:nvSpPr>
        <p:spPr>
          <a:xfrm>
            <a:off x="1134879" y="4218871"/>
            <a:ext cx="1928895" cy="256832"/>
          </a:xfrm>
          <a:prstGeom prst="flowChartInternalStorage">
            <a:avLst/>
          </a:prstGeom>
          <a:no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pitchFamily="2" charset="0"/>
                <a:cs typeface="Arial" panose="020B0604020202020204" pitchFamily="34" charset="0"/>
              </a:rPr>
              <a:t>Data</a:t>
            </a:r>
            <a:r>
              <a:rPr lang="en-US" sz="1800" dirty="0">
                <a:latin typeface="Helvetica" pitchFamily="2" charset="0"/>
                <a:cs typeface="Arial" panose="020B0604020202020204" pitchFamily="34" charset="0"/>
              </a:rPr>
              <a:t> </a:t>
            </a:r>
            <a:r>
              <a:rPr lang="en-US" sz="1200" dirty="0">
                <a:solidFill>
                  <a:schemeClr val="tx1"/>
                </a:solidFill>
                <a:latin typeface="Helvetica" pitchFamily="2" charset="0"/>
                <a:cs typeface="Arial" panose="020B0604020202020204" pitchFamily="34" charset="0"/>
              </a:rPr>
              <a:t>Repository 1</a:t>
            </a:r>
            <a:endParaRPr lang="en-US" sz="1800" dirty="0">
              <a:latin typeface="Helvetica" pitchFamily="2" charset="0"/>
              <a:cs typeface="Arial" panose="020B0604020202020204" pitchFamily="34" charset="0"/>
            </a:endParaRPr>
          </a:p>
        </p:txBody>
      </p:sp>
      <p:pic>
        <p:nvPicPr>
          <p:cNvPr id="21" name="Picture 20">
            <a:extLst>
              <a:ext uri="{FF2B5EF4-FFF2-40B4-BE49-F238E27FC236}">
                <a16:creationId xmlns:a16="http://schemas.microsoft.com/office/drawing/2014/main" id="{3E13EBD0-1D17-3A32-D8DA-460253593F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9268" y="4353354"/>
            <a:ext cx="504895" cy="280523"/>
          </a:xfrm>
          <a:prstGeom prst="rect">
            <a:avLst/>
          </a:prstGeom>
        </p:spPr>
      </p:pic>
      <p:sp>
        <p:nvSpPr>
          <p:cNvPr id="26" name="Oval 25">
            <a:extLst>
              <a:ext uri="{FF2B5EF4-FFF2-40B4-BE49-F238E27FC236}">
                <a16:creationId xmlns:a16="http://schemas.microsoft.com/office/drawing/2014/main" id="{3743A9DA-656F-286C-D6E4-DC7B0803DFF0}"/>
              </a:ext>
            </a:extLst>
          </p:cNvPr>
          <p:cNvSpPr/>
          <p:nvPr/>
        </p:nvSpPr>
        <p:spPr>
          <a:xfrm>
            <a:off x="4982578" y="4058773"/>
            <a:ext cx="254551" cy="227725"/>
          </a:xfrm>
          <a:prstGeom prst="ellipse">
            <a:avLst/>
          </a:prstGeom>
          <a:solidFill>
            <a:schemeClr val="accent2">
              <a:lumMod val="20000"/>
              <a:lumOff val="80000"/>
            </a:schemeClr>
          </a:solidFill>
          <a:ln w="63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a:solidFill>
                  <a:schemeClr val="accent1">
                    <a:lumMod val="60000"/>
                    <a:lumOff val="40000"/>
                  </a:schemeClr>
                </a:solidFill>
              </a:rPr>
              <a:t>4</a:t>
            </a:r>
          </a:p>
        </p:txBody>
      </p:sp>
      <p:pic>
        <p:nvPicPr>
          <p:cNvPr id="31" name="Picture 30">
            <a:extLst>
              <a:ext uri="{FF2B5EF4-FFF2-40B4-BE49-F238E27FC236}">
                <a16:creationId xmlns:a16="http://schemas.microsoft.com/office/drawing/2014/main" id="{7B5DF970-C6CB-21BC-D1EB-39DC89F02A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55995" y="3403997"/>
            <a:ext cx="80010" cy="50006"/>
          </a:xfrm>
          <a:prstGeom prst="rect">
            <a:avLst/>
          </a:prstGeom>
        </p:spPr>
      </p:pic>
      <p:pic>
        <p:nvPicPr>
          <p:cNvPr id="33" name="Picture 32">
            <a:extLst>
              <a:ext uri="{FF2B5EF4-FFF2-40B4-BE49-F238E27FC236}">
                <a16:creationId xmlns:a16="http://schemas.microsoft.com/office/drawing/2014/main" id="{0FAD4EC1-6B5F-2D22-6183-291293C912C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9204" y="4098361"/>
            <a:ext cx="891268" cy="508700"/>
          </a:xfrm>
          <a:prstGeom prst="rect">
            <a:avLst/>
          </a:prstGeom>
        </p:spPr>
      </p:pic>
      <p:cxnSp>
        <p:nvCxnSpPr>
          <p:cNvPr id="37" name="Straight Arrow Connector 36">
            <a:extLst>
              <a:ext uri="{FF2B5EF4-FFF2-40B4-BE49-F238E27FC236}">
                <a16:creationId xmlns:a16="http://schemas.microsoft.com/office/drawing/2014/main" id="{EA4C38DB-6EC9-27FC-02AC-A281EBD5F673}"/>
              </a:ext>
            </a:extLst>
          </p:cNvPr>
          <p:cNvCxnSpPr>
            <a:cxnSpLocks/>
          </p:cNvCxnSpPr>
          <p:nvPr/>
        </p:nvCxnSpPr>
        <p:spPr>
          <a:xfrm flipH="1">
            <a:off x="3086751" y="4997017"/>
            <a:ext cx="822960" cy="1"/>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7CCDD9E7-D92A-4602-48B3-A1F273260E3F}"/>
              </a:ext>
            </a:extLst>
          </p:cNvPr>
          <p:cNvCxnSpPr>
            <a:cxnSpLocks/>
          </p:cNvCxnSpPr>
          <p:nvPr/>
        </p:nvCxnSpPr>
        <p:spPr>
          <a:xfrm flipH="1">
            <a:off x="3088016" y="5748374"/>
            <a:ext cx="822960" cy="1"/>
          </a:xfrm>
          <a:prstGeom prst="straightConnector1">
            <a:avLst/>
          </a:prstGeom>
          <a:ln w="6350">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3DCAC8C-38EE-3B97-393F-B287C2140D6D}"/>
              </a:ext>
            </a:extLst>
          </p:cNvPr>
          <p:cNvSpPr txBox="1"/>
          <p:nvPr/>
        </p:nvSpPr>
        <p:spPr>
          <a:xfrm>
            <a:off x="1565735" y="3998630"/>
            <a:ext cx="1908254" cy="261610"/>
          </a:xfrm>
          <a:prstGeom prst="rect">
            <a:avLst/>
          </a:prstGeom>
          <a:noFill/>
        </p:spPr>
        <p:txBody>
          <a:bodyPr wrap="square" rtlCol="0">
            <a:spAutoFit/>
          </a:bodyPr>
          <a:lstStyle/>
          <a:p>
            <a:pPr algn="l">
              <a:lnSpc>
                <a:spcPct val="100000"/>
              </a:lnSpc>
            </a:pPr>
            <a:r>
              <a:rPr lang="en-US" sz="1100" b="1" spc="0" dirty="0">
                <a:solidFill>
                  <a:schemeClr val="tx1"/>
                </a:solidFill>
                <a:latin typeface="Helvetica" pitchFamily="2" charset="0"/>
                <a:cs typeface="Arial" panose="020B0604020202020204" pitchFamily="34" charset="0"/>
              </a:rPr>
              <a:t>Cosmos DB</a:t>
            </a:r>
            <a:endParaRPr lang="en-IN" sz="1100" b="1" spc="0" dirty="0">
              <a:solidFill>
                <a:schemeClr val="tx1"/>
              </a:solidFill>
              <a:latin typeface="Helvetica" pitchFamily="2" charset="0"/>
              <a:cs typeface="Arial" panose="020B0604020202020204" pitchFamily="34" charset="0"/>
            </a:endParaRPr>
          </a:p>
        </p:txBody>
      </p:sp>
      <p:pic>
        <p:nvPicPr>
          <p:cNvPr id="43" name="Picture 42">
            <a:extLst>
              <a:ext uri="{FF2B5EF4-FFF2-40B4-BE49-F238E27FC236}">
                <a16:creationId xmlns:a16="http://schemas.microsoft.com/office/drawing/2014/main" id="{42DA9FB2-23D3-B37F-0BE0-E724EF1533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560" y="4772335"/>
            <a:ext cx="385168" cy="449363"/>
          </a:xfrm>
          <a:prstGeom prst="rect">
            <a:avLst/>
          </a:prstGeom>
        </p:spPr>
      </p:pic>
      <p:sp>
        <p:nvSpPr>
          <p:cNvPr id="44" name="TextBox 43">
            <a:extLst>
              <a:ext uri="{FF2B5EF4-FFF2-40B4-BE49-F238E27FC236}">
                <a16:creationId xmlns:a16="http://schemas.microsoft.com/office/drawing/2014/main" id="{C56CBE29-77A3-DE8C-E240-DDD8BA7F79CE}"/>
              </a:ext>
            </a:extLst>
          </p:cNvPr>
          <p:cNvSpPr txBox="1"/>
          <p:nvPr/>
        </p:nvSpPr>
        <p:spPr>
          <a:xfrm>
            <a:off x="1572582" y="4630198"/>
            <a:ext cx="1908254" cy="261610"/>
          </a:xfrm>
          <a:prstGeom prst="rect">
            <a:avLst/>
          </a:prstGeom>
          <a:noFill/>
        </p:spPr>
        <p:txBody>
          <a:bodyPr wrap="square" rtlCol="0">
            <a:spAutoFit/>
          </a:bodyPr>
          <a:lstStyle/>
          <a:p>
            <a:pPr algn="l">
              <a:lnSpc>
                <a:spcPct val="100000"/>
              </a:lnSpc>
            </a:pPr>
            <a:r>
              <a:rPr lang="en-US" sz="1100" b="1" spc="0" dirty="0">
                <a:solidFill>
                  <a:schemeClr val="tx1"/>
                </a:solidFill>
                <a:latin typeface="Helvetica" pitchFamily="2" charset="0"/>
                <a:cs typeface="Arial" panose="020B0604020202020204" pitchFamily="34" charset="0"/>
              </a:rPr>
              <a:t>Azure SQL</a:t>
            </a:r>
            <a:endParaRPr lang="en-IN" sz="1100" b="1" spc="0" dirty="0">
              <a:solidFill>
                <a:schemeClr val="tx1"/>
              </a:solidFill>
              <a:latin typeface="Helvetica" pitchFamily="2" charset="0"/>
              <a:cs typeface="Arial" panose="020B0604020202020204" pitchFamily="34" charset="0"/>
            </a:endParaRPr>
          </a:p>
        </p:txBody>
      </p:sp>
      <p:sp>
        <p:nvSpPr>
          <p:cNvPr id="45" name="TextBox 44">
            <a:extLst>
              <a:ext uri="{FF2B5EF4-FFF2-40B4-BE49-F238E27FC236}">
                <a16:creationId xmlns:a16="http://schemas.microsoft.com/office/drawing/2014/main" id="{E1E53581-7D63-ED2B-B091-3DCA8BD44766}"/>
              </a:ext>
            </a:extLst>
          </p:cNvPr>
          <p:cNvSpPr txBox="1"/>
          <p:nvPr/>
        </p:nvSpPr>
        <p:spPr>
          <a:xfrm>
            <a:off x="1579330" y="5345963"/>
            <a:ext cx="1908254" cy="261610"/>
          </a:xfrm>
          <a:prstGeom prst="rect">
            <a:avLst/>
          </a:prstGeom>
          <a:noFill/>
        </p:spPr>
        <p:txBody>
          <a:bodyPr wrap="square" rtlCol="0">
            <a:spAutoFit/>
          </a:bodyPr>
          <a:lstStyle/>
          <a:p>
            <a:pPr algn="l">
              <a:lnSpc>
                <a:spcPct val="100000"/>
              </a:lnSpc>
            </a:pPr>
            <a:r>
              <a:rPr lang="en-US" sz="1100" b="1" spc="0" dirty="0">
                <a:solidFill>
                  <a:schemeClr val="tx1"/>
                </a:solidFill>
                <a:latin typeface="Helvetica" pitchFamily="2" charset="0"/>
                <a:cs typeface="Arial" panose="020B0604020202020204" pitchFamily="34" charset="0"/>
              </a:rPr>
              <a:t>Blob Storage </a:t>
            </a:r>
            <a:endParaRPr lang="en-IN" sz="1100" b="1" spc="0" dirty="0">
              <a:solidFill>
                <a:schemeClr val="tx1"/>
              </a:solidFill>
              <a:latin typeface="Helvetica" pitchFamily="2" charset="0"/>
              <a:cs typeface="Arial" panose="020B0604020202020204" pitchFamily="34" charset="0"/>
            </a:endParaRPr>
          </a:p>
        </p:txBody>
      </p:sp>
      <p:pic>
        <p:nvPicPr>
          <p:cNvPr id="51" name="Picture 50">
            <a:extLst>
              <a:ext uri="{FF2B5EF4-FFF2-40B4-BE49-F238E27FC236}">
                <a16:creationId xmlns:a16="http://schemas.microsoft.com/office/drawing/2014/main" id="{550A7601-7997-0C28-B519-001C5CC328F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7164" y="5535287"/>
            <a:ext cx="495348" cy="330724"/>
          </a:xfrm>
          <a:prstGeom prst="rect">
            <a:avLst/>
          </a:prstGeom>
        </p:spPr>
      </p:pic>
    </p:spTree>
    <p:extLst>
      <p:ext uri="{BB962C8B-B14F-4D97-AF65-F5344CB8AC3E}">
        <p14:creationId xmlns:p14="http://schemas.microsoft.com/office/powerpoint/2010/main" val="2883116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pro RFP Template">
  <a:themeElements>
    <a:clrScheme name="Wipro Digital 1">
      <a:dk1>
        <a:srgbClr val="000000"/>
      </a:dk1>
      <a:lt1>
        <a:srgbClr val="FFFFFF"/>
      </a:lt1>
      <a:dk2>
        <a:srgbClr val="16366C"/>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Test">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635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lnSpc>
            <a:spcPct val="100000"/>
          </a:lnSpc>
          <a:defRPr sz="2400" spc="0" dirty="0" err="1" smtClean="0">
            <a:solidFill>
              <a:schemeClr val="tx1"/>
            </a:solidFill>
            <a:latin typeface="Helvetica"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 id="{1D6BAAF3-2E16-9A4A-9FBB-2FBC2EBAB708}" vid="{13FD8DCA-7F9F-3345-A5F9-9302887142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464EEFB79DE14591D0951114DA064F" ma:contentTypeVersion="11" ma:contentTypeDescription="Create a new document." ma:contentTypeScope="" ma:versionID="b2fbeba7dd6843aa2979d35f306a94ca">
  <xsd:schema xmlns:xsd="http://www.w3.org/2001/XMLSchema" xmlns:xs="http://www.w3.org/2001/XMLSchema" xmlns:p="http://schemas.microsoft.com/office/2006/metadata/properties" xmlns:ns2="52eeb3ea-a4bb-4300-a93b-5ad544eb9b8f" xmlns:ns3="0a2ccfb7-4253-4103-bb4d-66c5ddba3bad" targetNamespace="http://schemas.microsoft.com/office/2006/metadata/properties" ma:root="true" ma:fieldsID="0204a9d71a5e834d7a5d68ca38149563" ns2:_="" ns3:_="">
    <xsd:import namespace="52eeb3ea-a4bb-4300-a93b-5ad544eb9b8f"/>
    <xsd:import namespace="0a2ccfb7-4253-4103-bb4d-66c5ddba3ba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eeb3ea-a4bb-4300-a93b-5ad544eb9b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26df4c0-9ee9-406c-8b5c-a0fe24c95ff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a2ccfb7-4253-4103-bb4d-66c5ddba3ba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087efea-e200-494a-bfc2-88eb59266e96}" ma:internalName="TaxCatchAll" ma:showField="CatchAllData" ma:web="49ad980c-f590-43c5-89a4-cfffcc914a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a2ccfb7-4253-4103-bb4d-66c5ddba3bad" xsi:nil="true"/>
    <lcf76f155ced4ddcb4097134ff3c332f xmlns="52eeb3ea-a4bb-4300-a93b-5ad544eb9b8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CA4A9-332E-4B73-966E-A18F44609C43}">
  <ds:schemaRefs>
    <ds:schemaRef ds:uri="0a2ccfb7-4253-4103-bb4d-66c5ddba3bad"/>
    <ds:schemaRef ds:uri="52eeb3ea-a4bb-4300-a93b-5ad544eb9b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FC435CE-430B-4323-BF55-F81B207C0902}">
  <ds:schemaRefs>
    <ds:schemaRef ds:uri="0a2ccfb7-4253-4103-bb4d-66c5ddba3bad"/>
    <ds:schemaRef ds:uri="52eeb3ea-a4bb-4300-a93b-5ad544eb9b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2202098-280D-4F62-A39F-FDB777D030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288</TotalTime>
  <Words>289</Words>
  <Application>Microsoft Office PowerPoint</Application>
  <PresentationFormat>Widescreen</PresentationFormat>
  <Paragraphs>55</Paragraphs>
  <Slides>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arial</vt:lpstr>
      <vt:lpstr>Calibri</vt:lpstr>
      <vt:lpstr>Calibri Light</vt:lpstr>
      <vt:lpstr>Helvetica</vt:lpstr>
      <vt:lpstr>Helvetica Light</vt:lpstr>
      <vt:lpstr>Office Theme</vt:lpstr>
      <vt:lpstr>Wipro RFP Template</vt:lpstr>
      <vt:lpstr>PowerPoint Presentation</vt:lpstr>
      <vt:lpstr>  Use case </vt:lpstr>
      <vt:lpstr>Option 1- Integration Layer Architecture using Event Grid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Aelukoti (iDEAS-AEM)</dc:creator>
  <cp:lastModifiedBy>Sourav Kamila</cp:lastModifiedBy>
  <cp:revision>21</cp:revision>
  <dcterms:created xsi:type="dcterms:W3CDTF">2021-05-05T04:17:47Z</dcterms:created>
  <dcterms:modified xsi:type="dcterms:W3CDTF">2022-12-19T10:14:55Z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0x0101001B464EEFB79DE14591D0951114DA064F</vt:lpwstr>
  </property>
  <property fmtid="{D5CDD505-2E9C-101B-9397-08002B2CF9AE}" pid="3" name="MediaServiceImageTags">
    <vt:lpwstr/>
  </property>
  <property fmtid="{D5CDD505-2E9C-101B-9397-08002B2CF9AE}" pid="4" name="MSIP_Label_f65b3423-ec78-4b3c-9693-96b88a3857c2_Enabled">
    <vt:lpwstr>true</vt:lpwstr>
  </property>
  <property fmtid="{D5CDD505-2E9C-101B-9397-08002B2CF9AE}" pid="5" name="MSIP_Label_f65b3423-ec78-4b3c-9693-96b88a3857c2_SetDate">
    <vt:lpwstr>2022-10-23T10:39:58Z</vt:lpwstr>
  </property>
  <property fmtid="{D5CDD505-2E9C-101B-9397-08002B2CF9AE}" pid="6" name="MSIP_Label_f65b3423-ec78-4b3c-9693-96b88a3857c2_Method">
    <vt:lpwstr>Standard</vt:lpwstr>
  </property>
  <property fmtid="{D5CDD505-2E9C-101B-9397-08002B2CF9AE}" pid="7" name="MSIP_Label_f65b3423-ec78-4b3c-9693-96b88a3857c2_Name">
    <vt:lpwstr>Internal to Wipro</vt:lpwstr>
  </property>
  <property fmtid="{D5CDD505-2E9C-101B-9397-08002B2CF9AE}" pid="8" name="MSIP_Label_f65b3423-ec78-4b3c-9693-96b88a3857c2_SiteId">
    <vt:lpwstr>258ac4e4-146a-411e-9dc8-79a9e12fd6da</vt:lpwstr>
  </property>
  <property fmtid="{D5CDD505-2E9C-101B-9397-08002B2CF9AE}" pid="9" name="MSIP_Label_f65b3423-ec78-4b3c-9693-96b88a3857c2_ActionId">
    <vt:lpwstr>68442831-948f-4760-8413-ae6f518f749d</vt:lpwstr>
  </property>
  <property fmtid="{D5CDD505-2E9C-101B-9397-08002B2CF9AE}" pid="10" name="MSIP_Label_f65b3423-ec78-4b3c-9693-96b88a3857c2_ContentBits">
    <vt:lpwstr>2</vt:lpwstr>
  </property>
  <property fmtid="{D5CDD505-2E9C-101B-9397-08002B2CF9AE}" pid="11" name="ClassificationContentMarkingFooterLocations">
    <vt:lpwstr>Office Theme:7\Wipro RFP Template:5</vt:lpwstr>
  </property>
  <property fmtid="{D5CDD505-2E9C-101B-9397-08002B2CF9AE}" pid="12" name="ClassificationContentMarkingFooterText">
    <vt:lpwstr>Internal to Wipro</vt:lpwstr>
  </property>
</Properties>
</file>