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14AC-3C3A-08FB-04B0-EA6B48780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8F7C79-BD52-A380-01F6-255A52D55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C27DDC-9026-EF2E-C150-CCC54E968B66}"/>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5" name="Footer Placeholder 4">
            <a:extLst>
              <a:ext uri="{FF2B5EF4-FFF2-40B4-BE49-F238E27FC236}">
                <a16:creationId xmlns:a16="http://schemas.microsoft.com/office/drawing/2014/main" id="{4B0DB967-FDB9-4E90-0BFF-F79CF0A91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E0771-1FBE-5F2A-8DB7-9E3D2F0F98EB}"/>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13731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0725-0798-E490-2DB8-10364EB5BD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C7BEE-5FB6-512F-E8DA-886D1E81E4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8DAEF0-452E-A0F5-2B32-7C4FC4087A18}"/>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5" name="Footer Placeholder 4">
            <a:extLst>
              <a:ext uri="{FF2B5EF4-FFF2-40B4-BE49-F238E27FC236}">
                <a16:creationId xmlns:a16="http://schemas.microsoft.com/office/drawing/2014/main" id="{CF0657B8-7FC6-B254-FDFE-F7161D9672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82BF2-DAD8-1CA6-CA9D-8A3E5F76BCEE}"/>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14066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1ECA4-EB74-209C-91C6-BE9975290B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F2DBAB-2847-AEB6-1CD7-9BCC4DC60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9E9023-ABFA-C534-6F34-3602A075E68A}"/>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5" name="Footer Placeholder 4">
            <a:extLst>
              <a:ext uri="{FF2B5EF4-FFF2-40B4-BE49-F238E27FC236}">
                <a16:creationId xmlns:a16="http://schemas.microsoft.com/office/drawing/2014/main" id="{E3CA841F-B1EB-799D-A617-F745C0B29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613A8-4105-7D2C-0408-A7F3551BD8A2}"/>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235829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B530-698D-BBD8-F3EC-78CB7F7A5A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AC575-7C4C-A422-91C8-477960BB45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CAB39-5624-B262-1DCB-9AEE26DE9360}"/>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5" name="Footer Placeholder 4">
            <a:extLst>
              <a:ext uri="{FF2B5EF4-FFF2-40B4-BE49-F238E27FC236}">
                <a16:creationId xmlns:a16="http://schemas.microsoft.com/office/drawing/2014/main" id="{520F302E-E433-51FB-640B-A3AEED2B1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37A6AB-413E-8364-921D-238313A12C5F}"/>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93978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5CD1-9692-999A-A2F4-DD8E76CAA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4D986D-79A7-3043-F0FF-70E705BD3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24FE20-3BF6-1F21-B56B-D39554589019}"/>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5" name="Footer Placeholder 4">
            <a:extLst>
              <a:ext uri="{FF2B5EF4-FFF2-40B4-BE49-F238E27FC236}">
                <a16:creationId xmlns:a16="http://schemas.microsoft.com/office/drawing/2014/main" id="{C965B862-065E-7BE3-0680-A33D7BE88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C6746-7400-DC38-BA36-A05B645CC7A2}"/>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351467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DF43-9811-59A0-058E-FA38B9F17E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A5A917-1FBA-FEF2-101B-3891BFF21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759AFE-21A3-E3DB-3E82-084C031C0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3AD50B-5776-2630-CEBF-825FCB01F628}"/>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6" name="Footer Placeholder 5">
            <a:extLst>
              <a:ext uri="{FF2B5EF4-FFF2-40B4-BE49-F238E27FC236}">
                <a16:creationId xmlns:a16="http://schemas.microsoft.com/office/drawing/2014/main" id="{C38099E8-4B4E-7FD4-180C-9171B8E836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027A7E-FC5B-38AD-917B-6EE9BA6E75A7}"/>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189035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B8A4-AC21-516A-D878-9CE6BC198D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0E0095-5F73-F8D1-CAB5-D6DE3D0BEB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BEF9AB-6BC9-F5FC-8903-E722D04D9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1FC3A3-DCF6-E78D-7529-60621D848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CD1D83-DD7A-9FAD-9B4B-232F6C7DD6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21538A-835F-4E9F-7DE0-91CA7D02C62A}"/>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8" name="Footer Placeholder 7">
            <a:extLst>
              <a:ext uri="{FF2B5EF4-FFF2-40B4-BE49-F238E27FC236}">
                <a16:creationId xmlns:a16="http://schemas.microsoft.com/office/drawing/2014/main" id="{9D438110-DE20-E6C8-6352-002BD450F2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120C23-6F73-FC19-D1E3-2FA4EB81DCE1}"/>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289910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F12F-26F3-CF05-971B-D3298FCA10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CAC8C6-C2D6-AE1A-0A6A-41180D56FBC2}"/>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4" name="Footer Placeholder 3">
            <a:extLst>
              <a:ext uri="{FF2B5EF4-FFF2-40B4-BE49-F238E27FC236}">
                <a16:creationId xmlns:a16="http://schemas.microsoft.com/office/drawing/2014/main" id="{4CAC8C50-9CB6-6BF0-3858-6E268C6A35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E2377-F5BA-07DE-75EA-FA47DCCCABD8}"/>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318513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6F57D-D8A6-5275-37F6-017C5DA4892D}"/>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3" name="Footer Placeholder 2">
            <a:extLst>
              <a:ext uri="{FF2B5EF4-FFF2-40B4-BE49-F238E27FC236}">
                <a16:creationId xmlns:a16="http://schemas.microsoft.com/office/drawing/2014/main" id="{EA35B3B5-9AB5-087B-E4EE-A014D78544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F1E071-CFA5-032F-20B3-E33F6D512456}"/>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79812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13FD-C88F-F022-C998-D0E958C12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DB4DF7-5FAA-A648-8AB7-D62B04C71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B8A7E5-3B1C-D09B-F521-F8B6FBCE2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32B6D-E40C-5926-B86B-6FFA0BA6EA62}"/>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6" name="Footer Placeholder 5">
            <a:extLst>
              <a:ext uri="{FF2B5EF4-FFF2-40B4-BE49-F238E27FC236}">
                <a16:creationId xmlns:a16="http://schemas.microsoft.com/office/drawing/2014/main" id="{DAF7A512-AA04-33ED-7308-011E348473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44801-FA28-40B8-2095-39139A9D8775}"/>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395245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B92D-43BC-2A4E-4229-C50CAC906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8D2936-01E1-4CB0-A545-7562D0F67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422297-B2BD-6016-9952-A66106988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A3355-E3BC-EB5F-0724-6E043E3A7CB0}"/>
              </a:ext>
            </a:extLst>
          </p:cNvPr>
          <p:cNvSpPr>
            <a:spLocks noGrp="1"/>
          </p:cNvSpPr>
          <p:nvPr>
            <p:ph type="dt" sz="half" idx="10"/>
          </p:nvPr>
        </p:nvSpPr>
        <p:spPr/>
        <p:txBody>
          <a:bodyPr/>
          <a:lstStyle/>
          <a:p>
            <a:fld id="{E163B3C5-F9A2-43F4-BB88-6AC0F3ED1D5C}" type="datetimeFigureOut">
              <a:rPr lang="en-IN" smtClean="0"/>
              <a:t>18-01-2023</a:t>
            </a:fld>
            <a:endParaRPr lang="en-IN"/>
          </a:p>
        </p:txBody>
      </p:sp>
      <p:sp>
        <p:nvSpPr>
          <p:cNvPr id="6" name="Footer Placeholder 5">
            <a:extLst>
              <a:ext uri="{FF2B5EF4-FFF2-40B4-BE49-F238E27FC236}">
                <a16:creationId xmlns:a16="http://schemas.microsoft.com/office/drawing/2014/main" id="{38E91A5D-C7C1-4E70-D50E-695E6BE5B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3841F0-ABF8-1466-28EF-F3C9E2CC2512}"/>
              </a:ext>
            </a:extLst>
          </p:cNvPr>
          <p:cNvSpPr>
            <a:spLocks noGrp="1"/>
          </p:cNvSpPr>
          <p:nvPr>
            <p:ph type="sldNum" sz="quarter" idx="12"/>
          </p:nvPr>
        </p:nvSpPr>
        <p:spPr/>
        <p:txBody>
          <a:bodyPr/>
          <a:lstStyle/>
          <a:p>
            <a:fld id="{6197365E-1098-48C2-B6B9-6E92F0F5ECFD}" type="slidenum">
              <a:rPr lang="en-IN" smtClean="0"/>
              <a:t>‹#›</a:t>
            </a:fld>
            <a:endParaRPr lang="en-IN"/>
          </a:p>
        </p:txBody>
      </p:sp>
    </p:spTree>
    <p:extLst>
      <p:ext uri="{BB962C8B-B14F-4D97-AF65-F5344CB8AC3E}">
        <p14:creationId xmlns:p14="http://schemas.microsoft.com/office/powerpoint/2010/main" val="108652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D8AE2-07CD-8F46-5EDA-C3B72C93A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DF1381-97A3-DD46-C97C-7FCF3E84D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B0406-F560-E0FF-7505-01F77FDAF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3B3C5-F9A2-43F4-BB88-6AC0F3ED1D5C}" type="datetimeFigureOut">
              <a:rPr lang="en-IN" smtClean="0"/>
              <a:t>18-01-2023</a:t>
            </a:fld>
            <a:endParaRPr lang="en-IN"/>
          </a:p>
        </p:txBody>
      </p:sp>
      <p:sp>
        <p:nvSpPr>
          <p:cNvPr id="5" name="Footer Placeholder 4">
            <a:extLst>
              <a:ext uri="{FF2B5EF4-FFF2-40B4-BE49-F238E27FC236}">
                <a16:creationId xmlns:a16="http://schemas.microsoft.com/office/drawing/2014/main" id="{C71764D4-3745-5D1C-F5A8-E2A80D45F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86FB39-B1F8-8920-49D1-928ED38D9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7365E-1098-48C2-B6B9-6E92F0F5ECFD}" type="slidenum">
              <a:rPr lang="en-IN" smtClean="0"/>
              <a:t>‹#›</a:t>
            </a:fld>
            <a:endParaRPr lang="en-IN"/>
          </a:p>
        </p:txBody>
      </p:sp>
    </p:spTree>
    <p:extLst>
      <p:ext uri="{BB962C8B-B14F-4D97-AF65-F5344CB8AC3E}">
        <p14:creationId xmlns:p14="http://schemas.microsoft.com/office/powerpoint/2010/main" val="262983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A601-D5E3-F898-EA48-FEBAC161076B}"/>
              </a:ext>
            </a:extLst>
          </p:cNvPr>
          <p:cNvSpPr>
            <a:spLocks noGrp="1"/>
          </p:cNvSpPr>
          <p:nvPr>
            <p:ph type="ctrTitle"/>
          </p:nvPr>
        </p:nvSpPr>
        <p:spPr>
          <a:xfrm>
            <a:off x="1524000" y="447869"/>
            <a:ext cx="9144000" cy="1595535"/>
          </a:xfrm>
        </p:spPr>
        <p:txBody>
          <a:bodyPr/>
          <a:lstStyle/>
          <a:p>
            <a:r>
              <a:rPr lang="en-IN" dirty="0">
                <a:solidFill>
                  <a:srgbClr val="FF0000"/>
                </a:solidFill>
              </a:rPr>
              <a:t>GROUP 1</a:t>
            </a:r>
          </a:p>
        </p:txBody>
      </p:sp>
      <p:sp>
        <p:nvSpPr>
          <p:cNvPr id="3" name="Subtitle 2">
            <a:extLst>
              <a:ext uri="{FF2B5EF4-FFF2-40B4-BE49-F238E27FC236}">
                <a16:creationId xmlns:a16="http://schemas.microsoft.com/office/drawing/2014/main" id="{1A4412DC-CE7D-DF0D-6890-590818700D37}"/>
              </a:ext>
            </a:extLst>
          </p:cNvPr>
          <p:cNvSpPr>
            <a:spLocks noGrp="1"/>
          </p:cNvSpPr>
          <p:nvPr>
            <p:ph type="subTitle" idx="1"/>
          </p:nvPr>
        </p:nvSpPr>
        <p:spPr>
          <a:xfrm>
            <a:off x="1524000" y="4488024"/>
            <a:ext cx="9144000" cy="1838131"/>
          </a:xfrm>
        </p:spPr>
        <p:txBody>
          <a:bodyPr>
            <a:normAutofit fontScale="70000" lnSpcReduction="20000"/>
          </a:bodyPr>
          <a:lstStyle/>
          <a:p>
            <a:pPr algn="r"/>
            <a:r>
              <a:rPr lang="en-IN" dirty="0"/>
              <a:t>        </a:t>
            </a:r>
          </a:p>
          <a:p>
            <a:pPr algn="r"/>
            <a:r>
              <a:rPr lang="en-IN" sz="3400" u="sng" dirty="0"/>
              <a:t>GROUP MEMBERS:</a:t>
            </a:r>
          </a:p>
          <a:p>
            <a:pPr algn="r"/>
            <a:r>
              <a:rPr lang="en-IN" sz="3400" dirty="0"/>
              <a:t> </a:t>
            </a:r>
            <a:r>
              <a:rPr lang="en-IN" sz="3400" dirty="0" err="1"/>
              <a:t>AJEESH</a:t>
            </a:r>
            <a:r>
              <a:rPr lang="en-IN" sz="3400" dirty="0"/>
              <a:t> M S</a:t>
            </a:r>
          </a:p>
          <a:p>
            <a:pPr algn="r"/>
            <a:r>
              <a:rPr lang="en-IN" sz="3400" dirty="0"/>
              <a:t>MAYA MB</a:t>
            </a:r>
          </a:p>
          <a:p>
            <a:pPr algn="r"/>
            <a:r>
              <a:rPr lang="en-IN" sz="3400" dirty="0"/>
              <a:t>SOURAV K M</a:t>
            </a:r>
          </a:p>
          <a:p>
            <a:pPr algn="r"/>
            <a:endParaRPr lang="en-IN" dirty="0"/>
          </a:p>
        </p:txBody>
      </p:sp>
      <p:sp>
        <p:nvSpPr>
          <p:cNvPr id="4" name="TextBox 3">
            <a:extLst>
              <a:ext uri="{FF2B5EF4-FFF2-40B4-BE49-F238E27FC236}">
                <a16:creationId xmlns:a16="http://schemas.microsoft.com/office/drawing/2014/main" id="{1BAAA57F-AF5B-83AF-B67B-44485D39C811}"/>
              </a:ext>
            </a:extLst>
          </p:cNvPr>
          <p:cNvSpPr txBox="1"/>
          <p:nvPr/>
        </p:nvSpPr>
        <p:spPr>
          <a:xfrm>
            <a:off x="261257" y="2780522"/>
            <a:ext cx="5834743" cy="1200329"/>
          </a:xfrm>
          <a:prstGeom prst="rect">
            <a:avLst/>
          </a:prstGeom>
          <a:noFill/>
        </p:spPr>
        <p:txBody>
          <a:bodyPr wrap="square" rtlCol="0">
            <a:spAutoFit/>
          </a:bodyPr>
          <a:lstStyle/>
          <a:p>
            <a:r>
              <a:rPr lang="en-IN" sz="3600" dirty="0"/>
              <a:t>TOPIC: WEBSITE ON CYBERBULLYING</a:t>
            </a:r>
          </a:p>
        </p:txBody>
      </p:sp>
    </p:spTree>
    <p:extLst>
      <p:ext uri="{BB962C8B-B14F-4D97-AF65-F5344CB8AC3E}">
        <p14:creationId xmlns:p14="http://schemas.microsoft.com/office/powerpoint/2010/main" val="15050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3A4C91A-2B88-1B2C-E033-35506AD14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0000"/>
            <a:ext cx="11896531" cy="5860171"/>
          </a:xfrm>
          <a:prstGeom prst="rect">
            <a:avLst/>
          </a:prstGeom>
        </p:spPr>
      </p:pic>
    </p:spTree>
    <p:extLst>
      <p:ext uri="{BB962C8B-B14F-4D97-AF65-F5344CB8AC3E}">
        <p14:creationId xmlns:p14="http://schemas.microsoft.com/office/powerpoint/2010/main" val="80202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E7D429-EB85-FC10-B5A0-913362B3C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278" y="942506"/>
            <a:ext cx="6285722" cy="5588808"/>
          </a:xfrm>
          <a:prstGeom prst="rect">
            <a:avLst/>
          </a:prstGeom>
        </p:spPr>
      </p:pic>
      <p:pic>
        <p:nvPicPr>
          <p:cNvPr id="9" name="Picture 8">
            <a:extLst>
              <a:ext uri="{FF2B5EF4-FFF2-40B4-BE49-F238E27FC236}">
                <a16:creationId xmlns:a16="http://schemas.microsoft.com/office/drawing/2014/main" id="{5357EE26-D5BD-B2CB-35D2-6BD10BA2A6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4151"/>
            <a:ext cx="5906278" cy="6128576"/>
          </a:xfrm>
          <a:prstGeom prst="rect">
            <a:avLst/>
          </a:prstGeom>
        </p:spPr>
      </p:pic>
    </p:spTree>
    <p:extLst>
      <p:ext uri="{BB962C8B-B14F-4D97-AF65-F5344CB8AC3E}">
        <p14:creationId xmlns:p14="http://schemas.microsoft.com/office/powerpoint/2010/main" val="387253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7C23C7-5758-0905-3A85-7DE5C378F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7968"/>
            <a:ext cx="4814596" cy="5802063"/>
          </a:xfrm>
          <a:prstGeom prst="rect">
            <a:avLst/>
          </a:prstGeom>
        </p:spPr>
      </p:pic>
      <p:pic>
        <p:nvPicPr>
          <p:cNvPr id="5" name="Picture 4">
            <a:extLst>
              <a:ext uri="{FF2B5EF4-FFF2-40B4-BE49-F238E27FC236}">
                <a16:creationId xmlns:a16="http://schemas.microsoft.com/office/drawing/2014/main" id="{FF1FD400-3BAB-D44E-CF6A-3F442D19A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832" y="214862"/>
            <a:ext cx="5903167" cy="6428276"/>
          </a:xfrm>
          <a:prstGeom prst="rect">
            <a:avLst/>
          </a:prstGeom>
        </p:spPr>
      </p:pic>
    </p:spTree>
    <p:extLst>
      <p:ext uri="{BB962C8B-B14F-4D97-AF65-F5344CB8AC3E}">
        <p14:creationId xmlns:p14="http://schemas.microsoft.com/office/powerpoint/2010/main" val="293015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C3-B8B2-32E1-8448-C1C705FFCB52}"/>
              </a:ext>
            </a:extLst>
          </p:cNvPr>
          <p:cNvSpPr>
            <a:spLocks noGrp="1"/>
          </p:cNvSpPr>
          <p:nvPr>
            <p:ph type="title"/>
          </p:nvPr>
        </p:nvSpPr>
        <p:spPr>
          <a:xfrm>
            <a:off x="838200" y="365125"/>
            <a:ext cx="10515600" cy="829193"/>
          </a:xfrm>
        </p:spPr>
        <p:txBody>
          <a:bodyPr/>
          <a:lstStyle/>
          <a:p>
            <a:r>
              <a:rPr lang="en-IN" u="sng" dirty="0" err="1">
                <a:solidFill>
                  <a:srgbClr val="FF0000"/>
                </a:solidFill>
              </a:rPr>
              <a:t>DFD</a:t>
            </a:r>
            <a:r>
              <a:rPr lang="en-IN" u="sng" dirty="0">
                <a:solidFill>
                  <a:srgbClr val="FF0000"/>
                </a:solidFill>
              </a:rPr>
              <a:t> LEVEL 0</a:t>
            </a:r>
          </a:p>
        </p:txBody>
      </p:sp>
      <p:sp>
        <p:nvSpPr>
          <p:cNvPr id="3" name="Oval 2">
            <a:extLst>
              <a:ext uri="{FF2B5EF4-FFF2-40B4-BE49-F238E27FC236}">
                <a16:creationId xmlns:a16="http://schemas.microsoft.com/office/drawing/2014/main" id="{92D1182B-AC3D-2AEA-217E-7CC23A26AEA2}"/>
              </a:ext>
            </a:extLst>
          </p:cNvPr>
          <p:cNvSpPr/>
          <p:nvPr/>
        </p:nvSpPr>
        <p:spPr>
          <a:xfrm>
            <a:off x="4544008" y="2883159"/>
            <a:ext cx="3536302" cy="1884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CC6B3D1-942F-F734-255C-4E62F91CF380}"/>
              </a:ext>
            </a:extLst>
          </p:cNvPr>
          <p:cNvSpPr txBox="1"/>
          <p:nvPr/>
        </p:nvSpPr>
        <p:spPr>
          <a:xfrm>
            <a:off x="5113176" y="3712352"/>
            <a:ext cx="2565918" cy="369332"/>
          </a:xfrm>
          <a:prstGeom prst="rect">
            <a:avLst/>
          </a:prstGeom>
          <a:noFill/>
        </p:spPr>
        <p:txBody>
          <a:bodyPr wrap="square" rtlCol="0">
            <a:spAutoFit/>
          </a:bodyPr>
          <a:lstStyle/>
          <a:p>
            <a:pPr algn="ctr"/>
            <a:r>
              <a:rPr lang="en-IN" dirty="0">
                <a:solidFill>
                  <a:srgbClr val="FFFF00"/>
                </a:solidFill>
              </a:rPr>
              <a:t>CYBERBULLYING</a:t>
            </a:r>
          </a:p>
        </p:txBody>
      </p:sp>
      <p:cxnSp>
        <p:nvCxnSpPr>
          <p:cNvPr id="6" name="Straight Arrow Connector 5">
            <a:extLst>
              <a:ext uri="{FF2B5EF4-FFF2-40B4-BE49-F238E27FC236}">
                <a16:creationId xmlns:a16="http://schemas.microsoft.com/office/drawing/2014/main" id="{DA910897-2653-D060-206E-97BF7CBB0A3C}"/>
              </a:ext>
            </a:extLst>
          </p:cNvPr>
          <p:cNvCxnSpPr>
            <a:cxnSpLocks/>
          </p:cNvCxnSpPr>
          <p:nvPr/>
        </p:nvCxnSpPr>
        <p:spPr>
          <a:xfrm>
            <a:off x="6167535" y="1716833"/>
            <a:ext cx="0" cy="1166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24CE0C-E8E3-67E5-3685-4CAFA0D1B4F1}"/>
              </a:ext>
            </a:extLst>
          </p:cNvPr>
          <p:cNvCxnSpPr>
            <a:cxnSpLocks/>
          </p:cNvCxnSpPr>
          <p:nvPr/>
        </p:nvCxnSpPr>
        <p:spPr>
          <a:xfrm flipH="1">
            <a:off x="8080310" y="3825551"/>
            <a:ext cx="1418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43FBE2-C887-8CB8-BF71-78A3597059AD}"/>
              </a:ext>
            </a:extLst>
          </p:cNvPr>
          <p:cNvCxnSpPr/>
          <p:nvPr/>
        </p:nvCxnSpPr>
        <p:spPr>
          <a:xfrm>
            <a:off x="2463282" y="3918857"/>
            <a:ext cx="2080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4B4BCED-61CA-0FD4-8A79-F9D03AA87717}"/>
              </a:ext>
            </a:extLst>
          </p:cNvPr>
          <p:cNvCxnSpPr>
            <a:cxnSpLocks/>
            <a:endCxn id="3" idx="4"/>
          </p:cNvCxnSpPr>
          <p:nvPr/>
        </p:nvCxnSpPr>
        <p:spPr>
          <a:xfrm flipH="1" flipV="1">
            <a:off x="6312159" y="4767943"/>
            <a:ext cx="23327" cy="97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BBD778D-E58D-0430-64A6-B598CA302587}"/>
              </a:ext>
            </a:extLst>
          </p:cNvPr>
          <p:cNvSpPr/>
          <p:nvPr/>
        </p:nvSpPr>
        <p:spPr>
          <a:xfrm>
            <a:off x="5309118" y="998376"/>
            <a:ext cx="1940768" cy="718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27F00789-6D2C-5A63-3459-9A4412FDD6B3}"/>
              </a:ext>
            </a:extLst>
          </p:cNvPr>
          <p:cNvSpPr/>
          <p:nvPr/>
        </p:nvSpPr>
        <p:spPr>
          <a:xfrm>
            <a:off x="9498563" y="3638939"/>
            <a:ext cx="1548882" cy="522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REPORT</a:t>
            </a:r>
          </a:p>
        </p:txBody>
      </p:sp>
      <p:sp>
        <p:nvSpPr>
          <p:cNvPr id="20" name="Rectangle 19">
            <a:extLst>
              <a:ext uri="{FF2B5EF4-FFF2-40B4-BE49-F238E27FC236}">
                <a16:creationId xmlns:a16="http://schemas.microsoft.com/office/drawing/2014/main" id="{467B66FF-C9CC-5D7C-25BD-C4B4828ABE09}"/>
              </a:ext>
            </a:extLst>
          </p:cNvPr>
          <p:cNvSpPr/>
          <p:nvPr/>
        </p:nvSpPr>
        <p:spPr>
          <a:xfrm>
            <a:off x="5635690" y="5673012"/>
            <a:ext cx="1777481" cy="76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QUIZ AND BLOG</a:t>
            </a:r>
          </a:p>
        </p:txBody>
      </p:sp>
      <p:sp>
        <p:nvSpPr>
          <p:cNvPr id="21" name="Rectangle 20">
            <a:extLst>
              <a:ext uri="{FF2B5EF4-FFF2-40B4-BE49-F238E27FC236}">
                <a16:creationId xmlns:a16="http://schemas.microsoft.com/office/drawing/2014/main" id="{AD7BF35A-E19B-7CAB-C7C0-764BCC49C9BB}"/>
              </a:ext>
            </a:extLst>
          </p:cNvPr>
          <p:cNvSpPr/>
          <p:nvPr/>
        </p:nvSpPr>
        <p:spPr>
          <a:xfrm>
            <a:off x="838200" y="3638939"/>
            <a:ext cx="1625082" cy="746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RESOURCES</a:t>
            </a:r>
          </a:p>
        </p:txBody>
      </p:sp>
      <p:sp>
        <p:nvSpPr>
          <p:cNvPr id="22" name="TextBox 21">
            <a:extLst>
              <a:ext uri="{FF2B5EF4-FFF2-40B4-BE49-F238E27FC236}">
                <a16:creationId xmlns:a16="http://schemas.microsoft.com/office/drawing/2014/main" id="{0984DBFA-C9EF-D085-D066-B277D63C936C}"/>
              </a:ext>
            </a:extLst>
          </p:cNvPr>
          <p:cNvSpPr txBox="1"/>
          <p:nvPr/>
        </p:nvSpPr>
        <p:spPr>
          <a:xfrm>
            <a:off x="5561047" y="1174885"/>
            <a:ext cx="1548878" cy="369332"/>
          </a:xfrm>
          <a:prstGeom prst="rect">
            <a:avLst/>
          </a:prstGeom>
          <a:noFill/>
        </p:spPr>
        <p:txBody>
          <a:bodyPr wrap="square" rtlCol="0">
            <a:spAutoFit/>
          </a:bodyPr>
          <a:lstStyle/>
          <a:p>
            <a:r>
              <a:rPr lang="en-IN" dirty="0">
                <a:solidFill>
                  <a:srgbClr val="FFFF00"/>
                </a:solidFill>
              </a:rPr>
              <a:t>ADMIN</a:t>
            </a:r>
          </a:p>
        </p:txBody>
      </p:sp>
    </p:spTree>
    <p:extLst>
      <p:ext uri="{BB962C8B-B14F-4D97-AF65-F5344CB8AC3E}">
        <p14:creationId xmlns:p14="http://schemas.microsoft.com/office/powerpoint/2010/main" val="163719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ECA5-A9AA-1A33-53D0-E42F9BA3A0F4}"/>
              </a:ext>
            </a:extLst>
          </p:cNvPr>
          <p:cNvSpPr>
            <a:spLocks noGrp="1"/>
          </p:cNvSpPr>
          <p:nvPr>
            <p:ph type="title"/>
          </p:nvPr>
        </p:nvSpPr>
        <p:spPr>
          <a:xfrm>
            <a:off x="838200" y="365125"/>
            <a:ext cx="9425473" cy="791871"/>
          </a:xfrm>
        </p:spPr>
        <p:txBody>
          <a:bodyPr/>
          <a:lstStyle/>
          <a:p>
            <a:r>
              <a:rPr lang="en-IN" u="sng" dirty="0" err="1">
                <a:solidFill>
                  <a:srgbClr val="FF0000"/>
                </a:solidFill>
              </a:rPr>
              <a:t>DFD</a:t>
            </a:r>
            <a:r>
              <a:rPr lang="en-IN" u="sng" dirty="0">
                <a:solidFill>
                  <a:srgbClr val="FF0000"/>
                </a:solidFill>
              </a:rPr>
              <a:t> LEVEL 1</a:t>
            </a:r>
          </a:p>
        </p:txBody>
      </p:sp>
      <p:sp>
        <p:nvSpPr>
          <p:cNvPr id="3" name="Oval 2">
            <a:extLst>
              <a:ext uri="{FF2B5EF4-FFF2-40B4-BE49-F238E27FC236}">
                <a16:creationId xmlns:a16="http://schemas.microsoft.com/office/drawing/2014/main" id="{20162D11-D740-1EA4-FE68-1DF55A5C0C0D}"/>
              </a:ext>
            </a:extLst>
          </p:cNvPr>
          <p:cNvSpPr/>
          <p:nvPr/>
        </p:nvSpPr>
        <p:spPr>
          <a:xfrm>
            <a:off x="4926563" y="3023118"/>
            <a:ext cx="3079102" cy="16235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cyberbullying</a:t>
            </a:r>
          </a:p>
        </p:txBody>
      </p:sp>
      <p:cxnSp>
        <p:nvCxnSpPr>
          <p:cNvPr id="5" name="Straight Arrow Connector 4">
            <a:extLst>
              <a:ext uri="{FF2B5EF4-FFF2-40B4-BE49-F238E27FC236}">
                <a16:creationId xmlns:a16="http://schemas.microsoft.com/office/drawing/2014/main" id="{9289FE5A-FCDD-E90D-D7CC-0C2FC6BF455A}"/>
              </a:ext>
            </a:extLst>
          </p:cNvPr>
          <p:cNvCxnSpPr>
            <a:cxnSpLocks/>
          </p:cNvCxnSpPr>
          <p:nvPr/>
        </p:nvCxnSpPr>
        <p:spPr>
          <a:xfrm>
            <a:off x="6096000" y="1548882"/>
            <a:ext cx="0" cy="1474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F65BEE8-3B59-28DB-EA8E-A59ABD04EB38}"/>
              </a:ext>
            </a:extLst>
          </p:cNvPr>
          <p:cNvCxnSpPr/>
          <p:nvPr/>
        </p:nvCxnSpPr>
        <p:spPr>
          <a:xfrm>
            <a:off x="6736702" y="1548882"/>
            <a:ext cx="0" cy="1474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00E42DA-A030-8CF7-6BBC-786310C226EB}"/>
              </a:ext>
            </a:extLst>
          </p:cNvPr>
          <p:cNvCxnSpPr/>
          <p:nvPr/>
        </p:nvCxnSpPr>
        <p:spPr>
          <a:xfrm>
            <a:off x="3209731" y="3741576"/>
            <a:ext cx="1716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39C570-34ED-D35C-FF96-F7B92CB53C89}"/>
              </a:ext>
            </a:extLst>
          </p:cNvPr>
          <p:cNvCxnSpPr/>
          <p:nvPr/>
        </p:nvCxnSpPr>
        <p:spPr>
          <a:xfrm flipV="1">
            <a:off x="4021494" y="4226767"/>
            <a:ext cx="1082351"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144F849-3B42-DA6D-0B22-24C16FFF1E35}"/>
              </a:ext>
            </a:extLst>
          </p:cNvPr>
          <p:cNvCxnSpPr/>
          <p:nvPr/>
        </p:nvCxnSpPr>
        <p:spPr>
          <a:xfrm flipV="1">
            <a:off x="5178490" y="4572000"/>
            <a:ext cx="830424" cy="1091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7F14A8-6769-3591-D67A-AE064B6F8FF3}"/>
              </a:ext>
            </a:extLst>
          </p:cNvPr>
          <p:cNvCxnSpPr/>
          <p:nvPr/>
        </p:nvCxnSpPr>
        <p:spPr>
          <a:xfrm>
            <a:off x="8005665" y="3629608"/>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90388F-567C-B9E5-4618-DA2E52F42929}"/>
              </a:ext>
            </a:extLst>
          </p:cNvPr>
          <p:cNvCxnSpPr>
            <a:cxnSpLocks/>
          </p:cNvCxnSpPr>
          <p:nvPr/>
        </p:nvCxnSpPr>
        <p:spPr>
          <a:xfrm>
            <a:off x="7921690" y="4086808"/>
            <a:ext cx="1632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E62C27D-F1F8-6F92-553E-C669104B766D}"/>
              </a:ext>
            </a:extLst>
          </p:cNvPr>
          <p:cNvCxnSpPr>
            <a:stCxn id="3" idx="5"/>
          </p:cNvCxnSpPr>
          <p:nvPr/>
        </p:nvCxnSpPr>
        <p:spPr>
          <a:xfrm>
            <a:off x="7554741" y="4408885"/>
            <a:ext cx="1411977" cy="56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28FC5C0-E0A1-1997-BF26-14C89AD89446}"/>
              </a:ext>
            </a:extLst>
          </p:cNvPr>
          <p:cNvCxnSpPr>
            <a:stCxn id="3" idx="7"/>
          </p:cNvCxnSpPr>
          <p:nvPr/>
        </p:nvCxnSpPr>
        <p:spPr>
          <a:xfrm flipV="1">
            <a:off x="7554741" y="2696547"/>
            <a:ext cx="830424" cy="56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1F55FAF-E858-7C31-9E16-162A3F6F4B06}"/>
              </a:ext>
            </a:extLst>
          </p:cNvPr>
          <p:cNvSpPr/>
          <p:nvPr/>
        </p:nvSpPr>
        <p:spPr>
          <a:xfrm>
            <a:off x="5455299" y="951723"/>
            <a:ext cx="880187" cy="59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 LOGIN</a:t>
            </a:r>
          </a:p>
        </p:txBody>
      </p:sp>
      <p:sp>
        <p:nvSpPr>
          <p:cNvPr id="26" name="Rectangle 25">
            <a:extLst>
              <a:ext uri="{FF2B5EF4-FFF2-40B4-BE49-F238E27FC236}">
                <a16:creationId xmlns:a16="http://schemas.microsoft.com/office/drawing/2014/main" id="{1B4D05D9-7BEA-57D4-5DB5-B01665D7DDBA}"/>
              </a:ext>
            </a:extLst>
          </p:cNvPr>
          <p:cNvSpPr/>
          <p:nvPr/>
        </p:nvSpPr>
        <p:spPr>
          <a:xfrm>
            <a:off x="6606073" y="951722"/>
            <a:ext cx="793099" cy="59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LOGIN</a:t>
            </a:r>
          </a:p>
        </p:txBody>
      </p:sp>
      <p:sp>
        <p:nvSpPr>
          <p:cNvPr id="27" name="Rectangle 26">
            <a:extLst>
              <a:ext uri="{FF2B5EF4-FFF2-40B4-BE49-F238E27FC236}">
                <a16:creationId xmlns:a16="http://schemas.microsoft.com/office/drawing/2014/main" id="{18BB2F51-47AF-762C-78AE-BE377D66AA94}"/>
              </a:ext>
            </a:extLst>
          </p:cNvPr>
          <p:cNvSpPr/>
          <p:nvPr/>
        </p:nvSpPr>
        <p:spPr>
          <a:xfrm>
            <a:off x="8385164" y="2612571"/>
            <a:ext cx="1710553" cy="289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REPORT</a:t>
            </a:r>
          </a:p>
        </p:txBody>
      </p:sp>
      <p:sp>
        <p:nvSpPr>
          <p:cNvPr id="28" name="Rectangle 27">
            <a:extLst>
              <a:ext uri="{FF2B5EF4-FFF2-40B4-BE49-F238E27FC236}">
                <a16:creationId xmlns:a16="http://schemas.microsoft.com/office/drawing/2014/main" id="{6C47ECDF-C374-C67A-6B45-C05228B015BC}"/>
              </a:ext>
            </a:extLst>
          </p:cNvPr>
          <p:cNvSpPr/>
          <p:nvPr/>
        </p:nvSpPr>
        <p:spPr>
          <a:xfrm>
            <a:off x="9364881" y="3429000"/>
            <a:ext cx="1495952" cy="415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QUIZ</a:t>
            </a:r>
          </a:p>
        </p:txBody>
      </p:sp>
      <p:sp>
        <p:nvSpPr>
          <p:cNvPr id="29" name="Rectangle 28">
            <a:extLst>
              <a:ext uri="{FF2B5EF4-FFF2-40B4-BE49-F238E27FC236}">
                <a16:creationId xmlns:a16="http://schemas.microsoft.com/office/drawing/2014/main" id="{188DF4C6-2E26-58D3-EADD-75C2EACC86FB}"/>
              </a:ext>
            </a:extLst>
          </p:cNvPr>
          <p:cNvSpPr/>
          <p:nvPr/>
        </p:nvSpPr>
        <p:spPr>
          <a:xfrm>
            <a:off x="9554547" y="4086808"/>
            <a:ext cx="1632857" cy="559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BLOG</a:t>
            </a:r>
          </a:p>
        </p:txBody>
      </p:sp>
      <p:sp>
        <p:nvSpPr>
          <p:cNvPr id="30" name="Rectangle 29">
            <a:extLst>
              <a:ext uri="{FF2B5EF4-FFF2-40B4-BE49-F238E27FC236}">
                <a16:creationId xmlns:a16="http://schemas.microsoft.com/office/drawing/2014/main" id="{BB5BF148-BED0-E21D-6E91-3F0F0884154F}"/>
              </a:ext>
            </a:extLst>
          </p:cNvPr>
          <p:cNvSpPr/>
          <p:nvPr/>
        </p:nvSpPr>
        <p:spPr>
          <a:xfrm>
            <a:off x="2015412" y="3164311"/>
            <a:ext cx="1194319" cy="79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RESOURCES</a:t>
            </a:r>
          </a:p>
        </p:txBody>
      </p:sp>
      <p:sp>
        <p:nvSpPr>
          <p:cNvPr id="31" name="Rectangle 30">
            <a:extLst>
              <a:ext uri="{FF2B5EF4-FFF2-40B4-BE49-F238E27FC236}">
                <a16:creationId xmlns:a16="http://schemas.microsoft.com/office/drawing/2014/main" id="{54537E4C-5758-BEF3-DE27-14834B4AB154}"/>
              </a:ext>
            </a:extLst>
          </p:cNvPr>
          <p:cNvSpPr/>
          <p:nvPr/>
        </p:nvSpPr>
        <p:spPr>
          <a:xfrm>
            <a:off x="2929812" y="4730620"/>
            <a:ext cx="1082351" cy="653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QUIZ</a:t>
            </a:r>
          </a:p>
        </p:txBody>
      </p:sp>
      <p:sp>
        <p:nvSpPr>
          <p:cNvPr id="32" name="Rectangle 31">
            <a:extLst>
              <a:ext uri="{FF2B5EF4-FFF2-40B4-BE49-F238E27FC236}">
                <a16:creationId xmlns:a16="http://schemas.microsoft.com/office/drawing/2014/main" id="{3674FD93-1490-B2F4-FD63-4494D831DC06}"/>
              </a:ext>
            </a:extLst>
          </p:cNvPr>
          <p:cNvSpPr/>
          <p:nvPr/>
        </p:nvSpPr>
        <p:spPr>
          <a:xfrm>
            <a:off x="4833257" y="5663682"/>
            <a:ext cx="1175657" cy="662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BLOG</a:t>
            </a:r>
          </a:p>
        </p:txBody>
      </p:sp>
    </p:spTree>
    <p:extLst>
      <p:ext uri="{BB962C8B-B14F-4D97-AF65-F5344CB8AC3E}">
        <p14:creationId xmlns:p14="http://schemas.microsoft.com/office/powerpoint/2010/main" val="181991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50D7-ECE3-CF58-90DA-49E436ECDA91}"/>
              </a:ext>
            </a:extLst>
          </p:cNvPr>
          <p:cNvSpPr>
            <a:spLocks noGrp="1"/>
          </p:cNvSpPr>
          <p:nvPr>
            <p:ph type="title"/>
          </p:nvPr>
        </p:nvSpPr>
        <p:spPr>
          <a:xfrm>
            <a:off x="838200" y="365126"/>
            <a:ext cx="10515600" cy="782540"/>
          </a:xfrm>
        </p:spPr>
        <p:txBody>
          <a:bodyPr/>
          <a:lstStyle/>
          <a:p>
            <a:r>
              <a:rPr lang="en-IN" u="sng" dirty="0" err="1">
                <a:solidFill>
                  <a:srgbClr val="FF0000"/>
                </a:solidFill>
              </a:rPr>
              <a:t>DFD</a:t>
            </a:r>
            <a:r>
              <a:rPr lang="en-IN" u="sng" dirty="0">
                <a:solidFill>
                  <a:srgbClr val="FF0000"/>
                </a:solidFill>
              </a:rPr>
              <a:t> LEVEL 2</a:t>
            </a:r>
          </a:p>
        </p:txBody>
      </p:sp>
      <p:sp>
        <p:nvSpPr>
          <p:cNvPr id="4" name="Rectangle 3">
            <a:extLst>
              <a:ext uri="{FF2B5EF4-FFF2-40B4-BE49-F238E27FC236}">
                <a16:creationId xmlns:a16="http://schemas.microsoft.com/office/drawing/2014/main" id="{61DA805D-B6B8-3CA4-C3D2-696AC3711330}"/>
              </a:ext>
            </a:extLst>
          </p:cNvPr>
          <p:cNvSpPr/>
          <p:nvPr/>
        </p:nvSpPr>
        <p:spPr>
          <a:xfrm>
            <a:off x="2071396" y="1810139"/>
            <a:ext cx="1539551"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5" name="Oval 4">
            <a:extLst>
              <a:ext uri="{FF2B5EF4-FFF2-40B4-BE49-F238E27FC236}">
                <a16:creationId xmlns:a16="http://schemas.microsoft.com/office/drawing/2014/main" id="{4B9631B8-C683-BE9C-2FC4-94E0D5C42F41}"/>
              </a:ext>
            </a:extLst>
          </p:cNvPr>
          <p:cNvSpPr/>
          <p:nvPr/>
        </p:nvSpPr>
        <p:spPr>
          <a:xfrm>
            <a:off x="2202024" y="3172408"/>
            <a:ext cx="1642188" cy="891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COMPLAINT</a:t>
            </a:r>
          </a:p>
        </p:txBody>
      </p:sp>
      <p:sp>
        <p:nvSpPr>
          <p:cNvPr id="6" name="Oval 5">
            <a:extLst>
              <a:ext uri="{FF2B5EF4-FFF2-40B4-BE49-F238E27FC236}">
                <a16:creationId xmlns:a16="http://schemas.microsoft.com/office/drawing/2014/main" id="{3972851A-0597-2A0C-B932-11B3E7B96F64}"/>
              </a:ext>
            </a:extLst>
          </p:cNvPr>
          <p:cNvSpPr/>
          <p:nvPr/>
        </p:nvSpPr>
        <p:spPr>
          <a:xfrm>
            <a:off x="2304661" y="5346441"/>
            <a:ext cx="1866123" cy="782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a:t>
            </a:r>
          </a:p>
        </p:txBody>
      </p:sp>
      <p:sp>
        <p:nvSpPr>
          <p:cNvPr id="7" name="Oval 6">
            <a:extLst>
              <a:ext uri="{FF2B5EF4-FFF2-40B4-BE49-F238E27FC236}">
                <a16:creationId xmlns:a16="http://schemas.microsoft.com/office/drawing/2014/main" id="{2F2FE979-1974-EE07-4956-85D3C5FEFA91}"/>
              </a:ext>
            </a:extLst>
          </p:cNvPr>
          <p:cNvSpPr/>
          <p:nvPr/>
        </p:nvSpPr>
        <p:spPr>
          <a:xfrm>
            <a:off x="5896947" y="1959429"/>
            <a:ext cx="1455575" cy="6997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sp>
        <p:nvSpPr>
          <p:cNvPr id="8" name="Oval 7">
            <a:extLst>
              <a:ext uri="{FF2B5EF4-FFF2-40B4-BE49-F238E27FC236}">
                <a16:creationId xmlns:a16="http://schemas.microsoft.com/office/drawing/2014/main" id="{DF389E0C-15EC-ED9A-E6A2-504DA65A4272}"/>
              </a:ext>
            </a:extLst>
          </p:cNvPr>
          <p:cNvSpPr/>
          <p:nvPr/>
        </p:nvSpPr>
        <p:spPr>
          <a:xfrm>
            <a:off x="8581055" y="1959429"/>
            <a:ext cx="1645296" cy="923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STATUS</a:t>
            </a:r>
          </a:p>
        </p:txBody>
      </p:sp>
      <p:cxnSp>
        <p:nvCxnSpPr>
          <p:cNvPr id="10" name="Straight Arrow Connector 9">
            <a:extLst>
              <a:ext uri="{FF2B5EF4-FFF2-40B4-BE49-F238E27FC236}">
                <a16:creationId xmlns:a16="http://schemas.microsoft.com/office/drawing/2014/main" id="{B3BB5E0F-8CD4-A484-C2B6-BBE12D726953}"/>
              </a:ext>
            </a:extLst>
          </p:cNvPr>
          <p:cNvCxnSpPr>
            <a:stCxn id="4" idx="3"/>
          </p:cNvCxnSpPr>
          <p:nvPr/>
        </p:nvCxnSpPr>
        <p:spPr>
          <a:xfrm>
            <a:off x="3610947" y="2127380"/>
            <a:ext cx="2485053" cy="55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D5B05C6-C7A0-0EDD-6CEF-14D90D05313F}"/>
              </a:ext>
            </a:extLst>
          </p:cNvPr>
          <p:cNvCxnSpPr>
            <a:cxnSpLocks/>
            <a:stCxn id="7" idx="6"/>
          </p:cNvCxnSpPr>
          <p:nvPr/>
        </p:nvCxnSpPr>
        <p:spPr>
          <a:xfrm>
            <a:off x="7352522" y="2309327"/>
            <a:ext cx="1228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5D8918-CBC9-C1F8-2739-29FF5BB8809C}"/>
              </a:ext>
            </a:extLst>
          </p:cNvPr>
          <p:cNvCxnSpPr>
            <a:stCxn id="6" idx="0"/>
          </p:cNvCxnSpPr>
          <p:nvPr/>
        </p:nvCxnSpPr>
        <p:spPr>
          <a:xfrm flipH="1" flipV="1">
            <a:off x="3200400" y="4063481"/>
            <a:ext cx="37323" cy="1282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4F644A-8F73-D691-DF19-1DC9FF5AECD1}"/>
              </a:ext>
            </a:extLst>
          </p:cNvPr>
          <p:cNvCxnSpPr>
            <a:stCxn id="4" idx="2"/>
          </p:cNvCxnSpPr>
          <p:nvPr/>
        </p:nvCxnSpPr>
        <p:spPr>
          <a:xfrm flipH="1">
            <a:off x="2827176" y="2444620"/>
            <a:ext cx="13996" cy="72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29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33770-2D40-62A5-F201-7FEF10A4626E}"/>
              </a:ext>
            </a:extLst>
          </p:cNvPr>
          <p:cNvSpPr/>
          <p:nvPr/>
        </p:nvSpPr>
        <p:spPr>
          <a:xfrm>
            <a:off x="1119673" y="793102"/>
            <a:ext cx="2062066" cy="4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3" name="Oval 2">
            <a:extLst>
              <a:ext uri="{FF2B5EF4-FFF2-40B4-BE49-F238E27FC236}">
                <a16:creationId xmlns:a16="http://schemas.microsoft.com/office/drawing/2014/main" id="{A15F8A9C-1A85-F645-1250-4FCCB04F2882}"/>
              </a:ext>
            </a:extLst>
          </p:cNvPr>
          <p:cNvSpPr/>
          <p:nvPr/>
        </p:nvSpPr>
        <p:spPr>
          <a:xfrm>
            <a:off x="1416103" y="2323322"/>
            <a:ext cx="1987420" cy="1115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FORGOT PASSWORD</a:t>
            </a:r>
          </a:p>
        </p:txBody>
      </p:sp>
      <p:sp>
        <p:nvSpPr>
          <p:cNvPr id="4" name="Oval 3">
            <a:extLst>
              <a:ext uri="{FF2B5EF4-FFF2-40B4-BE49-F238E27FC236}">
                <a16:creationId xmlns:a16="http://schemas.microsoft.com/office/drawing/2014/main" id="{CDE6D6FD-4D67-FB17-A2BA-7FF80025FF6D}"/>
              </a:ext>
            </a:extLst>
          </p:cNvPr>
          <p:cNvSpPr/>
          <p:nvPr/>
        </p:nvSpPr>
        <p:spPr>
          <a:xfrm>
            <a:off x="1735494" y="4702629"/>
            <a:ext cx="2099388" cy="1268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SEND E MAIL</a:t>
            </a:r>
          </a:p>
        </p:txBody>
      </p:sp>
      <p:sp>
        <p:nvSpPr>
          <p:cNvPr id="5" name="Oval 4">
            <a:extLst>
              <a:ext uri="{FF2B5EF4-FFF2-40B4-BE49-F238E27FC236}">
                <a16:creationId xmlns:a16="http://schemas.microsoft.com/office/drawing/2014/main" id="{E256B94D-052A-AFF8-947E-1253326ED1B9}"/>
              </a:ext>
            </a:extLst>
          </p:cNvPr>
          <p:cNvSpPr/>
          <p:nvPr/>
        </p:nvSpPr>
        <p:spPr>
          <a:xfrm>
            <a:off x="5327780" y="793102"/>
            <a:ext cx="1632857" cy="821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 TO SYSTEM</a:t>
            </a:r>
          </a:p>
        </p:txBody>
      </p:sp>
      <p:sp>
        <p:nvSpPr>
          <p:cNvPr id="6" name="Oval 5">
            <a:extLst>
              <a:ext uri="{FF2B5EF4-FFF2-40B4-BE49-F238E27FC236}">
                <a16:creationId xmlns:a16="http://schemas.microsoft.com/office/drawing/2014/main" id="{359C58F8-E5C0-F998-1022-AA714350F414}"/>
              </a:ext>
            </a:extLst>
          </p:cNvPr>
          <p:cNvSpPr/>
          <p:nvPr/>
        </p:nvSpPr>
        <p:spPr>
          <a:xfrm>
            <a:off x="5327780" y="2565918"/>
            <a:ext cx="1782147" cy="1017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CHECK CREDENTIALS</a:t>
            </a:r>
          </a:p>
        </p:txBody>
      </p:sp>
      <p:sp>
        <p:nvSpPr>
          <p:cNvPr id="7" name="Oval 6">
            <a:extLst>
              <a:ext uri="{FF2B5EF4-FFF2-40B4-BE49-F238E27FC236}">
                <a16:creationId xmlns:a16="http://schemas.microsoft.com/office/drawing/2014/main" id="{96F0A310-D7A1-88AD-641F-684E600A8531}"/>
              </a:ext>
            </a:extLst>
          </p:cNvPr>
          <p:cNvSpPr/>
          <p:nvPr/>
        </p:nvSpPr>
        <p:spPr>
          <a:xfrm>
            <a:off x="8014996" y="1996751"/>
            <a:ext cx="1380931"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MANAGE MODULES</a:t>
            </a:r>
          </a:p>
        </p:txBody>
      </p:sp>
      <p:sp>
        <p:nvSpPr>
          <p:cNvPr id="8" name="Oval 7">
            <a:extLst>
              <a:ext uri="{FF2B5EF4-FFF2-40B4-BE49-F238E27FC236}">
                <a16:creationId xmlns:a16="http://schemas.microsoft.com/office/drawing/2014/main" id="{BE8D2269-6740-1607-884E-4F94C7D24BBE}"/>
              </a:ext>
            </a:extLst>
          </p:cNvPr>
          <p:cNvSpPr/>
          <p:nvPr/>
        </p:nvSpPr>
        <p:spPr>
          <a:xfrm>
            <a:off x="10394302" y="261259"/>
            <a:ext cx="1548882" cy="923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MANAGE COMPLAINTS</a:t>
            </a:r>
          </a:p>
        </p:txBody>
      </p:sp>
      <p:sp>
        <p:nvSpPr>
          <p:cNvPr id="9" name="Oval 8">
            <a:extLst>
              <a:ext uri="{FF2B5EF4-FFF2-40B4-BE49-F238E27FC236}">
                <a16:creationId xmlns:a16="http://schemas.microsoft.com/office/drawing/2014/main" id="{D0ABBE29-5CA1-604B-AE17-1BA794E055BB}"/>
              </a:ext>
            </a:extLst>
          </p:cNvPr>
          <p:cNvSpPr/>
          <p:nvPr/>
        </p:nvSpPr>
        <p:spPr>
          <a:xfrm>
            <a:off x="10621131" y="1833482"/>
            <a:ext cx="1570869" cy="923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MANAGE BLOG</a:t>
            </a:r>
          </a:p>
        </p:txBody>
      </p:sp>
      <p:sp>
        <p:nvSpPr>
          <p:cNvPr id="10" name="Oval 9">
            <a:extLst>
              <a:ext uri="{FF2B5EF4-FFF2-40B4-BE49-F238E27FC236}">
                <a16:creationId xmlns:a16="http://schemas.microsoft.com/office/drawing/2014/main" id="{C0A58E85-1C1A-B13C-D257-5163844F914B}"/>
              </a:ext>
            </a:extLst>
          </p:cNvPr>
          <p:cNvSpPr/>
          <p:nvPr/>
        </p:nvSpPr>
        <p:spPr>
          <a:xfrm>
            <a:off x="10580914" y="3429000"/>
            <a:ext cx="1570869" cy="825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MANAGE QUIZ</a:t>
            </a:r>
          </a:p>
        </p:txBody>
      </p:sp>
      <p:sp>
        <p:nvSpPr>
          <p:cNvPr id="11" name="Oval 10">
            <a:extLst>
              <a:ext uri="{FF2B5EF4-FFF2-40B4-BE49-F238E27FC236}">
                <a16:creationId xmlns:a16="http://schemas.microsoft.com/office/drawing/2014/main" id="{A9097CB2-EA2F-A656-A419-BCA44CD9F62A}"/>
              </a:ext>
            </a:extLst>
          </p:cNvPr>
          <p:cNvSpPr/>
          <p:nvPr/>
        </p:nvSpPr>
        <p:spPr>
          <a:xfrm>
            <a:off x="10580914" y="4968550"/>
            <a:ext cx="1570869" cy="1003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MANAGE RESOURCES</a:t>
            </a:r>
          </a:p>
        </p:txBody>
      </p:sp>
      <p:cxnSp>
        <p:nvCxnSpPr>
          <p:cNvPr id="13" name="Straight Arrow Connector 12">
            <a:extLst>
              <a:ext uri="{FF2B5EF4-FFF2-40B4-BE49-F238E27FC236}">
                <a16:creationId xmlns:a16="http://schemas.microsoft.com/office/drawing/2014/main" id="{AFB26B13-12FE-FEAF-E0E3-4C0C368693DE}"/>
              </a:ext>
            </a:extLst>
          </p:cNvPr>
          <p:cNvCxnSpPr>
            <a:stCxn id="2" idx="2"/>
          </p:cNvCxnSpPr>
          <p:nvPr/>
        </p:nvCxnSpPr>
        <p:spPr>
          <a:xfrm>
            <a:off x="2150706" y="1268963"/>
            <a:ext cx="51318" cy="1045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D57FDF-F9DD-FC21-8D56-7CA10CD96C8B}"/>
              </a:ext>
            </a:extLst>
          </p:cNvPr>
          <p:cNvCxnSpPr/>
          <p:nvPr/>
        </p:nvCxnSpPr>
        <p:spPr>
          <a:xfrm>
            <a:off x="2500604" y="3429000"/>
            <a:ext cx="65314" cy="1273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B73C02-57A5-39D9-83A3-8F35AE2E10D6}"/>
              </a:ext>
            </a:extLst>
          </p:cNvPr>
          <p:cNvCxnSpPr>
            <a:stCxn id="2" idx="3"/>
          </p:cNvCxnSpPr>
          <p:nvPr/>
        </p:nvCxnSpPr>
        <p:spPr>
          <a:xfrm>
            <a:off x="3181739" y="1031033"/>
            <a:ext cx="2146041" cy="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0BC8AA-D408-5C41-C4BA-9D1ADC5BC466}"/>
              </a:ext>
            </a:extLst>
          </p:cNvPr>
          <p:cNvCxnSpPr>
            <a:stCxn id="5" idx="4"/>
            <a:endCxn id="6" idx="0"/>
          </p:cNvCxnSpPr>
          <p:nvPr/>
        </p:nvCxnSpPr>
        <p:spPr>
          <a:xfrm>
            <a:off x="6144209" y="1614196"/>
            <a:ext cx="74645" cy="95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07FAA5-FD74-0297-5E78-494A3F4F8B89}"/>
              </a:ext>
            </a:extLst>
          </p:cNvPr>
          <p:cNvCxnSpPr>
            <a:stCxn id="6" idx="7"/>
            <a:endCxn id="7" idx="2"/>
          </p:cNvCxnSpPr>
          <p:nvPr/>
        </p:nvCxnSpPr>
        <p:spPr>
          <a:xfrm flipV="1">
            <a:off x="6848938" y="2458617"/>
            <a:ext cx="1166058" cy="256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3B111D-FD0D-B3F5-8096-3BC5CBB04E77}"/>
              </a:ext>
            </a:extLst>
          </p:cNvPr>
          <p:cNvCxnSpPr>
            <a:cxnSpLocks/>
            <a:stCxn id="7" idx="7"/>
            <a:endCxn id="8" idx="3"/>
          </p:cNvCxnSpPr>
          <p:nvPr/>
        </p:nvCxnSpPr>
        <p:spPr>
          <a:xfrm flipV="1">
            <a:off x="9193694" y="1049712"/>
            <a:ext cx="1427437" cy="108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3C19FF-CDD1-D686-7626-0843CC444DC3}"/>
              </a:ext>
            </a:extLst>
          </p:cNvPr>
          <p:cNvCxnSpPr>
            <a:cxnSpLocks/>
            <a:stCxn id="7" idx="6"/>
            <a:endCxn id="9" idx="2"/>
          </p:cNvCxnSpPr>
          <p:nvPr/>
        </p:nvCxnSpPr>
        <p:spPr>
          <a:xfrm flipV="1">
            <a:off x="9395927" y="2295348"/>
            <a:ext cx="1225204" cy="16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862D74F-91C2-2160-09D3-9340EFFDCAD8}"/>
              </a:ext>
            </a:extLst>
          </p:cNvPr>
          <p:cNvCxnSpPr>
            <a:stCxn id="7" idx="5"/>
          </p:cNvCxnSpPr>
          <p:nvPr/>
        </p:nvCxnSpPr>
        <p:spPr>
          <a:xfrm>
            <a:off x="9193694" y="2785205"/>
            <a:ext cx="1461866" cy="84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360CE0C-EB39-3868-498A-B0D29B3AB091}"/>
              </a:ext>
            </a:extLst>
          </p:cNvPr>
          <p:cNvCxnSpPr>
            <a:cxnSpLocks/>
            <a:endCxn id="11" idx="1"/>
          </p:cNvCxnSpPr>
          <p:nvPr/>
        </p:nvCxnSpPr>
        <p:spPr>
          <a:xfrm>
            <a:off x="8497147" y="2845819"/>
            <a:ext cx="2313815" cy="2269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571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787D-A0DB-B148-70F6-D40A3D0241B2}"/>
              </a:ext>
            </a:extLst>
          </p:cNvPr>
          <p:cNvSpPr>
            <a:spLocks noGrp="1"/>
          </p:cNvSpPr>
          <p:nvPr>
            <p:ph type="ctrTitle"/>
          </p:nvPr>
        </p:nvSpPr>
        <p:spPr>
          <a:xfrm>
            <a:off x="1524000" y="1122363"/>
            <a:ext cx="9144000" cy="1033008"/>
          </a:xfrm>
        </p:spPr>
        <p:txBody>
          <a:bodyPr>
            <a:normAutofit/>
          </a:bodyPr>
          <a:lstStyle/>
          <a:p>
            <a:pPr algn="l"/>
            <a:r>
              <a:rPr lang="en-IN" sz="4000" u="sng" dirty="0">
                <a:solidFill>
                  <a:srgbClr val="FF0000"/>
                </a:solidFill>
              </a:rPr>
              <a:t>DATABASE</a:t>
            </a:r>
          </a:p>
        </p:txBody>
      </p:sp>
      <p:sp>
        <p:nvSpPr>
          <p:cNvPr id="3" name="Subtitle 2">
            <a:extLst>
              <a:ext uri="{FF2B5EF4-FFF2-40B4-BE49-F238E27FC236}">
                <a16:creationId xmlns:a16="http://schemas.microsoft.com/office/drawing/2014/main" id="{8C68BE60-C5CA-A6B6-CC76-27A079FECED6}"/>
              </a:ext>
            </a:extLst>
          </p:cNvPr>
          <p:cNvSpPr>
            <a:spLocks noGrp="1"/>
          </p:cNvSpPr>
          <p:nvPr>
            <p:ph type="subTitle" idx="1"/>
          </p:nvPr>
        </p:nvSpPr>
        <p:spPr>
          <a:xfrm>
            <a:off x="1524000" y="2220686"/>
            <a:ext cx="9144000" cy="4544008"/>
          </a:xfrm>
        </p:spPr>
        <p:txBody>
          <a:bodyPr>
            <a:normAutofit fontScale="85000" lnSpcReduction="20000"/>
          </a:bodyPr>
          <a:lstStyle/>
          <a:p>
            <a:pPr algn="l"/>
            <a:r>
              <a:rPr lang="en-IN" sz="4500" u="sng" dirty="0">
                <a:solidFill>
                  <a:srgbClr val="002060"/>
                </a:solidFill>
              </a:rPr>
              <a:t>TABLES:</a:t>
            </a:r>
          </a:p>
          <a:p>
            <a:pPr marL="342900" indent="-342900" algn="l">
              <a:buFont typeface="Wingdings" panose="05000000000000000000" pitchFamily="2" charset="2"/>
              <a:buChar char="v"/>
            </a:pPr>
            <a:r>
              <a:rPr lang="en-IN" dirty="0"/>
              <a:t>USER : contain user </a:t>
            </a:r>
            <a:r>
              <a:rPr lang="en-IN" dirty="0" err="1"/>
              <a:t>info;columns:id,user_type,name,email,email</a:t>
            </a:r>
            <a:r>
              <a:rPr lang="en-IN" dirty="0"/>
              <a:t> verified </a:t>
            </a:r>
            <a:r>
              <a:rPr lang="en-IN" dirty="0" err="1"/>
              <a:t>at,password,remember</a:t>
            </a:r>
            <a:r>
              <a:rPr lang="en-IN" dirty="0"/>
              <a:t> </a:t>
            </a:r>
            <a:r>
              <a:rPr lang="en-IN" dirty="0" err="1"/>
              <a:t>token,created</a:t>
            </a:r>
            <a:r>
              <a:rPr lang="en-IN" dirty="0"/>
              <a:t> </a:t>
            </a:r>
            <a:r>
              <a:rPr lang="en-IN" dirty="0" err="1"/>
              <a:t>at,updated</a:t>
            </a:r>
            <a:r>
              <a:rPr lang="en-IN" dirty="0"/>
              <a:t> at</a:t>
            </a:r>
          </a:p>
          <a:p>
            <a:pPr marL="342900" indent="-342900" algn="l">
              <a:buFont typeface="Wingdings" panose="05000000000000000000" pitchFamily="2" charset="2"/>
              <a:buChar char="v"/>
            </a:pPr>
            <a:r>
              <a:rPr lang="en-IN" dirty="0"/>
              <a:t>VICTIMS : </a:t>
            </a:r>
            <a:r>
              <a:rPr lang="en-US" dirty="0"/>
              <a:t>contain victim </a:t>
            </a:r>
            <a:r>
              <a:rPr lang="en-US" dirty="0" err="1"/>
              <a:t>info;columns:id</a:t>
            </a:r>
            <a:r>
              <a:rPr lang="en-US" dirty="0"/>
              <a:t>, user </a:t>
            </a:r>
            <a:r>
              <a:rPr lang="en-US" dirty="0" err="1"/>
              <a:t>id,address,dob,state,city,state,gender,created</a:t>
            </a:r>
            <a:r>
              <a:rPr lang="en-US" dirty="0"/>
              <a:t> </a:t>
            </a:r>
            <a:r>
              <a:rPr lang="en-US" dirty="0" err="1"/>
              <a:t>at,updated</a:t>
            </a:r>
            <a:r>
              <a:rPr lang="en-US" dirty="0"/>
              <a:t> at</a:t>
            </a:r>
            <a:endParaRPr lang="en-IN" dirty="0"/>
          </a:p>
          <a:p>
            <a:pPr marL="342900" indent="-342900" algn="l">
              <a:buFont typeface="Wingdings" panose="05000000000000000000" pitchFamily="2" charset="2"/>
              <a:buChar char="v"/>
            </a:pPr>
            <a:r>
              <a:rPr lang="en-IN" dirty="0"/>
              <a:t>COMPLAINTS : </a:t>
            </a:r>
            <a:r>
              <a:rPr lang="en-US" dirty="0"/>
              <a:t>contain complaint </a:t>
            </a:r>
            <a:r>
              <a:rPr lang="en-US" dirty="0" err="1"/>
              <a:t>info;columns:id,victim</a:t>
            </a:r>
            <a:r>
              <a:rPr lang="en-US" dirty="0"/>
              <a:t> </a:t>
            </a:r>
            <a:r>
              <a:rPr lang="en-US" dirty="0" err="1"/>
              <a:t>id,description,complaint_date,reply,reply_date</a:t>
            </a:r>
            <a:r>
              <a:rPr lang="en-US" dirty="0"/>
              <a:t>, created </a:t>
            </a:r>
            <a:r>
              <a:rPr lang="en-US" dirty="0" err="1"/>
              <a:t>at,updated</a:t>
            </a:r>
            <a:r>
              <a:rPr lang="en-US" dirty="0"/>
              <a:t> at</a:t>
            </a:r>
            <a:endParaRPr lang="en-IN" dirty="0"/>
          </a:p>
          <a:p>
            <a:pPr marL="342900" indent="-342900" algn="l">
              <a:buFont typeface="Wingdings" panose="05000000000000000000" pitchFamily="2" charset="2"/>
              <a:buChar char="v"/>
            </a:pPr>
            <a:r>
              <a:rPr lang="en-IN" dirty="0"/>
              <a:t>RESOURCES : </a:t>
            </a:r>
            <a:r>
              <a:rPr lang="en-US" dirty="0"/>
              <a:t>contain resources  </a:t>
            </a:r>
            <a:r>
              <a:rPr lang="en-US" dirty="0" err="1"/>
              <a:t>info;columns:id,resource_type,title,document,created</a:t>
            </a:r>
            <a:r>
              <a:rPr lang="en-US" dirty="0"/>
              <a:t> </a:t>
            </a:r>
            <a:r>
              <a:rPr lang="en-US" dirty="0" err="1"/>
              <a:t>at,updated</a:t>
            </a:r>
            <a:r>
              <a:rPr lang="en-US" dirty="0"/>
              <a:t> at</a:t>
            </a:r>
            <a:endParaRPr lang="en-IN" dirty="0"/>
          </a:p>
          <a:p>
            <a:pPr marL="342900" indent="-342900" algn="l">
              <a:buFont typeface="Wingdings" panose="05000000000000000000" pitchFamily="2" charset="2"/>
              <a:buChar char="v"/>
            </a:pPr>
            <a:r>
              <a:rPr lang="en-IN" dirty="0"/>
              <a:t>BLOGS : </a:t>
            </a:r>
            <a:r>
              <a:rPr lang="en-US" dirty="0"/>
              <a:t>contain blog </a:t>
            </a:r>
            <a:r>
              <a:rPr lang="en-US" dirty="0" err="1"/>
              <a:t>info;columns:id,name,comments,status,rating,created</a:t>
            </a:r>
            <a:r>
              <a:rPr lang="en-US" dirty="0"/>
              <a:t> </a:t>
            </a:r>
            <a:r>
              <a:rPr lang="en-US" dirty="0" err="1"/>
              <a:t>at,updated</a:t>
            </a:r>
            <a:r>
              <a:rPr lang="en-US" dirty="0"/>
              <a:t> at</a:t>
            </a:r>
            <a:endParaRPr lang="en-IN" dirty="0"/>
          </a:p>
          <a:p>
            <a:pPr marL="342900" indent="-342900" algn="l">
              <a:buFont typeface="Wingdings" panose="05000000000000000000" pitchFamily="2" charset="2"/>
              <a:buChar char="v"/>
            </a:pPr>
            <a:r>
              <a:rPr lang="en-IN" dirty="0"/>
              <a:t>QUIZ QUESTION : </a:t>
            </a:r>
            <a:r>
              <a:rPr lang="en-US" dirty="0"/>
              <a:t>contain quiz </a:t>
            </a:r>
            <a:r>
              <a:rPr lang="en-US" dirty="0" err="1"/>
              <a:t>questions;columns:id</a:t>
            </a:r>
            <a:r>
              <a:rPr lang="en-US" dirty="0"/>
              <a:t>, </a:t>
            </a:r>
            <a:r>
              <a:rPr lang="en-US" dirty="0" err="1"/>
              <a:t>question,choice1,choice2,choice3,choice4,answer,created</a:t>
            </a:r>
            <a:r>
              <a:rPr lang="en-US" dirty="0"/>
              <a:t> </a:t>
            </a:r>
            <a:r>
              <a:rPr lang="en-US" dirty="0" err="1"/>
              <a:t>at,updated</a:t>
            </a:r>
            <a:r>
              <a:rPr lang="en-US" dirty="0"/>
              <a:t> at</a:t>
            </a:r>
            <a:endParaRPr lang="en-IN" dirty="0"/>
          </a:p>
          <a:p>
            <a:pPr marL="342900" indent="-342900" algn="l">
              <a:buFont typeface="Wingdings" panose="05000000000000000000" pitchFamily="2" charset="2"/>
              <a:buChar char="v"/>
            </a:pPr>
            <a:r>
              <a:rPr lang="en-IN" dirty="0"/>
              <a:t>QUIZ RESULTS : </a:t>
            </a:r>
            <a:r>
              <a:rPr lang="en-US" dirty="0"/>
              <a:t>contain quiz </a:t>
            </a:r>
            <a:r>
              <a:rPr lang="en-US" dirty="0" err="1"/>
              <a:t>results;columns:id,userid,questionid,answer,quiz_date,created</a:t>
            </a:r>
            <a:r>
              <a:rPr lang="en-US" dirty="0"/>
              <a:t> </a:t>
            </a:r>
            <a:r>
              <a:rPr lang="en-US" dirty="0" err="1"/>
              <a:t>at,updated</a:t>
            </a:r>
            <a:r>
              <a:rPr lang="en-US" dirty="0"/>
              <a:t> at</a:t>
            </a:r>
            <a:endParaRPr lang="en-IN" dirty="0"/>
          </a:p>
        </p:txBody>
      </p:sp>
    </p:spTree>
    <p:extLst>
      <p:ext uri="{BB962C8B-B14F-4D97-AF65-F5344CB8AC3E}">
        <p14:creationId xmlns:p14="http://schemas.microsoft.com/office/powerpoint/2010/main" val="67856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BB64-300A-D31B-8246-17A47DEE1176}"/>
              </a:ext>
            </a:extLst>
          </p:cNvPr>
          <p:cNvSpPr>
            <a:spLocks noGrp="1"/>
          </p:cNvSpPr>
          <p:nvPr>
            <p:ph type="ctrTitle"/>
          </p:nvPr>
        </p:nvSpPr>
        <p:spPr>
          <a:xfrm>
            <a:off x="1524000" y="802433"/>
            <a:ext cx="9144000" cy="951722"/>
          </a:xfrm>
        </p:spPr>
        <p:txBody>
          <a:bodyPr>
            <a:normAutofit/>
          </a:bodyPr>
          <a:lstStyle/>
          <a:p>
            <a:r>
              <a:rPr lang="en-IN" u="sng" dirty="0">
                <a:solidFill>
                  <a:srgbClr val="FF0000"/>
                </a:solidFill>
              </a:rPr>
              <a:t>INTRODUCTION</a:t>
            </a:r>
          </a:p>
        </p:txBody>
      </p:sp>
      <p:sp>
        <p:nvSpPr>
          <p:cNvPr id="3" name="Subtitle 2">
            <a:extLst>
              <a:ext uri="{FF2B5EF4-FFF2-40B4-BE49-F238E27FC236}">
                <a16:creationId xmlns:a16="http://schemas.microsoft.com/office/drawing/2014/main" id="{695B2036-311C-B921-DC89-04EE789A91C9}"/>
              </a:ext>
            </a:extLst>
          </p:cNvPr>
          <p:cNvSpPr>
            <a:spLocks noGrp="1"/>
          </p:cNvSpPr>
          <p:nvPr>
            <p:ph type="subTitle" idx="1"/>
          </p:nvPr>
        </p:nvSpPr>
        <p:spPr>
          <a:xfrm>
            <a:off x="1524000" y="1875453"/>
            <a:ext cx="9144000" cy="4982547"/>
          </a:xfrm>
        </p:spPr>
        <p:txBody>
          <a:bodyPr>
            <a:normAutofit/>
          </a:bodyPr>
          <a:lstStyle/>
          <a:p>
            <a:r>
              <a:rPr lang="en-US" dirty="0"/>
              <a:t>Cyberbullying is bullying that takes place over digital devices like cell phones, computers, and tablets. Cyberbullying can occur through SMS, Text, and apps, or online in social media, forums, or gaming where people can view, participate in, or share content. Cyberbullying includes sending, posting, or sharing negative, harmful, false, or mean content about someone else. It can include sharing personal or private information about someone else causing embarrassment or humiliation. Some cyberbullying crosses the line into unlawful or criminal </a:t>
            </a:r>
            <a:r>
              <a:rPr lang="en-US" dirty="0" err="1"/>
              <a:t>behaviour.We</a:t>
            </a:r>
            <a:r>
              <a:rPr lang="en-US" dirty="0"/>
              <a:t> aim to build a website with services that can provide a platform for awareness and reporting such crimes anonymously.</a:t>
            </a:r>
          </a:p>
          <a:p>
            <a:r>
              <a:rPr lang="en-US" dirty="0"/>
              <a:t>To create a website where people can report their complaints anonymously and can share their trauma with </a:t>
            </a:r>
            <a:r>
              <a:rPr lang="en-US" dirty="0" err="1"/>
              <a:t>helpline.This</a:t>
            </a:r>
            <a:r>
              <a:rPr lang="en-US" dirty="0"/>
              <a:t> site will also provide an awareness about the acts that can be seen as cyberbullying.</a:t>
            </a:r>
          </a:p>
          <a:p>
            <a:endParaRPr lang="en-US" dirty="0"/>
          </a:p>
          <a:p>
            <a:endParaRPr lang="en-US" dirty="0"/>
          </a:p>
          <a:p>
            <a:endParaRPr lang="en-IN" dirty="0"/>
          </a:p>
        </p:txBody>
      </p:sp>
    </p:spTree>
    <p:extLst>
      <p:ext uri="{BB962C8B-B14F-4D97-AF65-F5344CB8AC3E}">
        <p14:creationId xmlns:p14="http://schemas.microsoft.com/office/powerpoint/2010/main" val="21602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9CB3-3244-10E5-15A9-D232B473A479}"/>
              </a:ext>
            </a:extLst>
          </p:cNvPr>
          <p:cNvSpPr>
            <a:spLocks noGrp="1"/>
          </p:cNvSpPr>
          <p:nvPr>
            <p:ph type="title"/>
          </p:nvPr>
        </p:nvSpPr>
        <p:spPr/>
        <p:txBody>
          <a:bodyPr/>
          <a:lstStyle/>
          <a:p>
            <a:pPr algn="ctr"/>
            <a:r>
              <a:rPr lang="en-IN" u="sng" dirty="0">
                <a:solidFill>
                  <a:srgbClr val="FF0000"/>
                </a:solidFill>
              </a:rPr>
              <a:t>EXISTING SYSTEM</a:t>
            </a:r>
          </a:p>
        </p:txBody>
      </p:sp>
      <p:sp>
        <p:nvSpPr>
          <p:cNvPr id="3" name="TextBox 2">
            <a:extLst>
              <a:ext uri="{FF2B5EF4-FFF2-40B4-BE49-F238E27FC236}">
                <a16:creationId xmlns:a16="http://schemas.microsoft.com/office/drawing/2014/main" id="{E7222C77-9301-EBFF-A779-7C14100A906F}"/>
              </a:ext>
            </a:extLst>
          </p:cNvPr>
          <p:cNvSpPr txBox="1"/>
          <p:nvPr/>
        </p:nvSpPr>
        <p:spPr>
          <a:xfrm>
            <a:off x="961053" y="2211355"/>
            <a:ext cx="10580914" cy="1846659"/>
          </a:xfrm>
          <a:prstGeom prst="rect">
            <a:avLst/>
          </a:prstGeom>
          <a:noFill/>
        </p:spPr>
        <p:txBody>
          <a:bodyPr wrap="square" rtlCol="0">
            <a:spAutoFit/>
          </a:bodyPr>
          <a:lstStyle/>
          <a:p>
            <a:r>
              <a:rPr lang="en-US" sz="2400" dirty="0"/>
              <a:t>There are no such existing system that can be compared to the proposed system. </a:t>
            </a:r>
            <a:r>
              <a:rPr lang="en-US" sz="2400" dirty="0" err="1"/>
              <a:t>Eventhough</a:t>
            </a:r>
            <a:r>
              <a:rPr lang="en-US" sz="2400" dirty="0"/>
              <a:t> there are few sites that provide the above </a:t>
            </a:r>
            <a:r>
              <a:rPr lang="en-US" sz="2400" dirty="0" err="1"/>
              <a:t>services,they</a:t>
            </a:r>
            <a:r>
              <a:rPr lang="en-US" sz="2400" dirty="0"/>
              <a:t> don’t provide anonymity or encrypted </a:t>
            </a:r>
            <a:r>
              <a:rPr lang="en-US" sz="2400" dirty="0" err="1"/>
              <a:t>data.Even</a:t>
            </a:r>
            <a:r>
              <a:rPr lang="en-US" sz="2400" dirty="0"/>
              <a:t> government websites treat them just as part of cybercrime and doesn’t provide a proper method.</a:t>
            </a:r>
          </a:p>
          <a:p>
            <a:endParaRPr lang="en-US" dirty="0"/>
          </a:p>
        </p:txBody>
      </p:sp>
    </p:spTree>
    <p:extLst>
      <p:ext uri="{BB962C8B-B14F-4D97-AF65-F5344CB8AC3E}">
        <p14:creationId xmlns:p14="http://schemas.microsoft.com/office/powerpoint/2010/main" val="362961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4477-96B5-359C-A4A5-9BEC9138CE6B}"/>
              </a:ext>
            </a:extLst>
          </p:cNvPr>
          <p:cNvSpPr>
            <a:spLocks noGrp="1"/>
          </p:cNvSpPr>
          <p:nvPr>
            <p:ph type="title"/>
          </p:nvPr>
        </p:nvSpPr>
        <p:spPr/>
        <p:txBody>
          <a:bodyPr/>
          <a:lstStyle/>
          <a:p>
            <a:pPr algn="ctr"/>
            <a:r>
              <a:rPr lang="en-IN" u="sng" dirty="0">
                <a:solidFill>
                  <a:srgbClr val="FF0000"/>
                </a:solidFill>
              </a:rPr>
              <a:t>PROPOSED SYSTEM </a:t>
            </a:r>
          </a:p>
        </p:txBody>
      </p:sp>
      <p:sp>
        <p:nvSpPr>
          <p:cNvPr id="3" name="TextBox 2">
            <a:extLst>
              <a:ext uri="{FF2B5EF4-FFF2-40B4-BE49-F238E27FC236}">
                <a16:creationId xmlns:a16="http://schemas.microsoft.com/office/drawing/2014/main" id="{4ABB9A63-A0B5-6527-B194-EECB0BA5F38B}"/>
              </a:ext>
            </a:extLst>
          </p:cNvPr>
          <p:cNvSpPr txBox="1"/>
          <p:nvPr/>
        </p:nvSpPr>
        <p:spPr>
          <a:xfrm>
            <a:off x="1287625" y="2258008"/>
            <a:ext cx="10655559" cy="1569660"/>
          </a:xfrm>
          <a:prstGeom prst="rect">
            <a:avLst/>
          </a:prstGeom>
          <a:noFill/>
        </p:spPr>
        <p:txBody>
          <a:bodyPr wrap="square" rtlCol="0">
            <a:spAutoFit/>
          </a:bodyPr>
          <a:lstStyle/>
          <a:p>
            <a:r>
              <a:rPr lang="en-US" sz="2400" dirty="0"/>
              <a:t>The proposed system would have encrypted database to make sure the data of victims can only be accessed with their </a:t>
            </a:r>
            <a:r>
              <a:rPr lang="en-US" sz="2400" dirty="0" err="1"/>
              <a:t>consent.This</a:t>
            </a:r>
            <a:r>
              <a:rPr lang="en-US" sz="2400" dirty="0"/>
              <a:t> website can give enough guidance to people in overcoming their trauma and also basic criminal </a:t>
            </a:r>
            <a:r>
              <a:rPr lang="en-US" sz="2400" dirty="0" err="1"/>
              <a:t>procedure.It</a:t>
            </a:r>
            <a:r>
              <a:rPr lang="en-US" sz="2400" dirty="0"/>
              <a:t> also provide a platform to test their knowledge.</a:t>
            </a:r>
            <a:endParaRPr lang="en-IN" sz="2400" dirty="0"/>
          </a:p>
        </p:txBody>
      </p:sp>
    </p:spTree>
    <p:extLst>
      <p:ext uri="{BB962C8B-B14F-4D97-AF65-F5344CB8AC3E}">
        <p14:creationId xmlns:p14="http://schemas.microsoft.com/office/powerpoint/2010/main" val="2204506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E841-DA9D-65DF-46BE-0F1210223521}"/>
              </a:ext>
            </a:extLst>
          </p:cNvPr>
          <p:cNvSpPr>
            <a:spLocks noGrp="1"/>
          </p:cNvSpPr>
          <p:nvPr>
            <p:ph type="ctrTitle"/>
          </p:nvPr>
        </p:nvSpPr>
        <p:spPr>
          <a:xfrm>
            <a:off x="1524000" y="821094"/>
            <a:ext cx="9144000" cy="961053"/>
          </a:xfrm>
        </p:spPr>
        <p:txBody>
          <a:bodyPr>
            <a:normAutofit/>
          </a:bodyPr>
          <a:lstStyle/>
          <a:p>
            <a:r>
              <a:rPr lang="en-IN" u="sng" dirty="0">
                <a:solidFill>
                  <a:srgbClr val="FF0000"/>
                </a:solidFill>
              </a:rPr>
              <a:t>HARDWARE REQUIREMENTS</a:t>
            </a:r>
          </a:p>
        </p:txBody>
      </p:sp>
      <p:sp>
        <p:nvSpPr>
          <p:cNvPr id="3" name="Subtitle 2">
            <a:extLst>
              <a:ext uri="{FF2B5EF4-FFF2-40B4-BE49-F238E27FC236}">
                <a16:creationId xmlns:a16="http://schemas.microsoft.com/office/drawing/2014/main" id="{9EA3EAF0-CBAC-6906-808A-095ED5858037}"/>
              </a:ext>
            </a:extLst>
          </p:cNvPr>
          <p:cNvSpPr>
            <a:spLocks noGrp="1"/>
          </p:cNvSpPr>
          <p:nvPr>
            <p:ph type="subTitle" idx="1"/>
          </p:nvPr>
        </p:nvSpPr>
        <p:spPr>
          <a:xfrm>
            <a:off x="1524000" y="1987420"/>
            <a:ext cx="9144000" cy="3270380"/>
          </a:xfrm>
        </p:spPr>
        <p:txBody>
          <a:bodyPr/>
          <a:lstStyle/>
          <a:p>
            <a:pPr marL="342900" indent="-342900" algn="l">
              <a:buFont typeface="Wingdings" panose="05000000000000000000" pitchFamily="2" charset="2"/>
              <a:buChar char="v"/>
            </a:pPr>
            <a:r>
              <a:rPr lang="en-IN" dirty="0"/>
              <a:t>DEFAULT SYSTEM</a:t>
            </a:r>
          </a:p>
          <a:p>
            <a:pPr marL="342900" indent="-342900" algn="l">
              <a:buFont typeface="Wingdings" panose="05000000000000000000" pitchFamily="2" charset="2"/>
              <a:buChar char="v"/>
            </a:pPr>
            <a:r>
              <a:rPr lang="en-IN" dirty="0"/>
              <a:t>NO SPECIFIC REQUIREMENTS NEEDED</a:t>
            </a:r>
          </a:p>
        </p:txBody>
      </p:sp>
    </p:spTree>
    <p:extLst>
      <p:ext uri="{BB962C8B-B14F-4D97-AF65-F5344CB8AC3E}">
        <p14:creationId xmlns:p14="http://schemas.microsoft.com/office/powerpoint/2010/main" val="56061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33AA-2C99-26D7-5B66-AA6D5C812780}"/>
              </a:ext>
            </a:extLst>
          </p:cNvPr>
          <p:cNvSpPr>
            <a:spLocks noGrp="1"/>
          </p:cNvSpPr>
          <p:nvPr>
            <p:ph type="ctrTitle"/>
          </p:nvPr>
        </p:nvSpPr>
        <p:spPr>
          <a:xfrm>
            <a:off x="1524000" y="1122363"/>
            <a:ext cx="9144000" cy="977025"/>
          </a:xfrm>
        </p:spPr>
        <p:txBody>
          <a:bodyPr/>
          <a:lstStyle/>
          <a:p>
            <a:r>
              <a:rPr lang="en-IN" u="sng" dirty="0">
                <a:solidFill>
                  <a:srgbClr val="FF0000"/>
                </a:solidFill>
              </a:rPr>
              <a:t>SOFTWARE REQUIREMENTS</a:t>
            </a:r>
          </a:p>
        </p:txBody>
      </p:sp>
      <p:sp>
        <p:nvSpPr>
          <p:cNvPr id="3" name="Subtitle 2">
            <a:extLst>
              <a:ext uri="{FF2B5EF4-FFF2-40B4-BE49-F238E27FC236}">
                <a16:creationId xmlns:a16="http://schemas.microsoft.com/office/drawing/2014/main" id="{61946F99-BE42-B931-DDA8-6E5BCBF95F4C}"/>
              </a:ext>
            </a:extLst>
          </p:cNvPr>
          <p:cNvSpPr>
            <a:spLocks noGrp="1"/>
          </p:cNvSpPr>
          <p:nvPr>
            <p:ph type="subTitle" idx="1"/>
          </p:nvPr>
        </p:nvSpPr>
        <p:spPr>
          <a:xfrm>
            <a:off x="1524000" y="2202024"/>
            <a:ext cx="9144000" cy="3055776"/>
          </a:xfrm>
        </p:spPr>
        <p:txBody>
          <a:bodyPr/>
          <a:lstStyle/>
          <a:p>
            <a:pPr marL="342900" indent="-342900" algn="l">
              <a:buFont typeface="Wingdings" panose="05000000000000000000" pitchFamily="2" charset="2"/>
              <a:buChar char="v"/>
            </a:pPr>
            <a:r>
              <a:rPr lang="en-IN" dirty="0"/>
              <a:t>Operating system : Default operating system</a:t>
            </a:r>
          </a:p>
          <a:p>
            <a:pPr marL="342900" indent="-342900" algn="l">
              <a:buFont typeface="Wingdings" panose="05000000000000000000" pitchFamily="2" charset="2"/>
              <a:buChar char="v"/>
            </a:pPr>
            <a:r>
              <a:rPr lang="en-IN" dirty="0"/>
              <a:t>Technology used  :  Laravel</a:t>
            </a:r>
          </a:p>
          <a:p>
            <a:pPr marL="342900" indent="-342900" algn="l">
              <a:buFont typeface="Wingdings" panose="05000000000000000000" pitchFamily="2" charset="2"/>
              <a:buChar char="v"/>
            </a:pPr>
            <a:r>
              <a:rPr lang="en-IN" dirty="0"/>
              <a:t>IDE                          : VS Code</a:t>
            </a:r>
          </a:p>
          <a:p>
            <a:pPr marL="342900" indent="-342900" algn="l">
              <a:buFont typeface="Wingdings" panose="05000000000000000000" pitchFamily="2" charset="2"/>
              <a:buChar char="v"/>
            </a:pPr>
            <a:r>
              <a:rPr lang="en-IN" dirty="0"/>
              <a:t>Database               :  	MYSQL</a:t>
            </a:r>
          </a:p>
          <a:p>
            <a:pPr marL="342900" indent="-342900" algn="l">
              <a:buFont typeface="Wingdings" panose="05000000000000000000" pitchFamily="2" charset="2"/>
              <a:buChar char="v"/>
            </a:pPr>
            <a:endParaRPr lang="en-IN" dirty="0"/>
          </a:p>
        </p:txBody>
      </p:sp>
    </p:spTree>
    <p:extLst>
      <p:ext uri="{BB962C8B-B14F-4D97-AF65-F5344CB8AC3E}">
        <p14:creationId xmlns:p14="http://schemas.microsoft.com/office/powerpoint/2010/main" val="70620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D643-53D1-6697-ADF6-6CDC8E618F88}"/>
              </a:ext>
            </a:extLst>
          </p:cNvPr>
          <p:cNvSpPr>
            <a:spLocks noGrp="1"/>
          </p:cNvSpPr>
          <p:nvPr>
            <p:ph type="title"/>
          </p:nvPr>
        </p:nvSpPr>
        <p:spPr>
          <a:xfrm>
            <a:off x="838200" y="365126"/>
            <a:ext cx="10515600" cy="1146434"/>
          </a:xfrm>
        </p:spPr>
        <p:txBody>
          <a:bodyPr>
            <a:normAutofit/>
          </a:bodyPr>
          <a:lstStyle/>
          <a:p>
            <a:pPr algn="ctr"/>
            <a:r>
              <a:rPr lang="en-IN" sz="6000" u="sng" dirty="0">
                <a:solidFill>
                  <a:srgbClr val="FF0000"/>
                </a:solidFill>
              </a:rPr>
              <a:t>MODULES</a:t>
            </a:r>
          </a:p>
        </p:txBody>
      </p:sp>
      <p:sp>
        <p:nvSpPr>
          <p:cNvPr id="3" name="TextBox 2">
            <a:extLst>
              <a:ext uri="{FF2B5EF4-FFF2-40B4-BE49-F238E27FC236}">
                <a16:creationId xmlns:a16="http://schemas.microsoft.com/office/drawing/2014/main" id="{D71E9607-8F34-132B-1984-569A07C6CAA2}"/>
              </a:ext>
            </a:extLst>
          </p:cNvPr>
          <p:cNvSpPr txBox="1"/>
          <p:nvPr/>
        </p:nvSpPr>
        <p:spPr>
          <a:xfrm>
            <a:off x="149290" y="1679510"/>
            <a:ext cx="12042710" cy="5940088"/>
          </a:xfrm>
          <a:prstGeom prst="rect">
            <a:avLst/>
          </a:prstGeom>
          <a:noFill/>
        </p:spPr>
        <p:txBody>
          <a:bodyPr wrap="square" rtlCol="0">
            <a:spAutoFit/>
          </a:bodyPr>
          <a:lstStyle/>
          <a:p>
            <a:r>
              <a:rPr lang="en-IN" sz="3200" u="sng" dirty="0" err="1"/>
              <a:t>1.Admin</a:t>
            </a:r>
            <a:endParaRPr lang="en-IN" sz="3200" u="sng" dirty="0"/>
          </a:p>
          <a:p>
            <a:endParaRPr lang="en-IN" sz="3200" u="sng" dirty="0"/>
          </a:p>
          <a:p>
            <a:pPr marL="457200" indent="-457200">
              <a:buFont typeface="Wingdings" panose="05000000000000000000" pitchFamily="2" charset="2"/>
              <a:buChar char="v"/>
            </a:pPr>
            <a:r>
              <a:rPr lang="en-US" sz="3200" dirty="0"/>
              <a:t>Login: Admin can login into his account using id and password.</a:t>
            </a:r>
          </a:p>
          <a:p>
            <a:pPr marL="457200" indent="-457200">
              <a:buFont typeface="Wingdings" panose="05000000000000000000" pitchFamily="2" charset="2"/>
              <a:buChar char="v"/>
            </a:pPr>
            <a:r>
              <a:rPr lang="en-US" sz="3200" dirty="0"/>
              <a:t>View </a:t>
            </a:r>
            <a:r>
              <a:rPr lang="en-US" sz="3200" dirty="0" err="1"/>
              <a:t>Complaints:Admin</a:t>
            </a:r>
            <a:r>
              <a:rPr lang="en-US" sz="3200" dirty="0"/>
              <a:t> can view and manage complaints.</a:t>
            </a:r>
          </a:p>
          <a:p>
            <a:pPr marL="457200" indent="-457200">
              <a:buFont typeface="Wingdings" panose="05000000000000000000" pitchFamily="2" charset="2"/>
              <a:buChar char="v"/>
            </a:pPr>
            <a:r>
              <a:rPr lang="en-US" sz="3200" dirty="0"/>
              <a:t>View </a:t>
            </a:r>
            <a:r>
              <a:rPr lang="en-US" sz="3200" dirty="0" err="1"/>
              <a:t>Blogs:Admin</a:t>
            </a:r>
            <a:r>
              <a:rPr lang="en-US" sz="3200" dirty="0"/>
              <a:t> can view the contents of the blog posted by user                 and decide if it need to be published.</a:t>
            </a:r>
          </a:p>
          <a:p>
            <a:pPr marL="457200" indent="-457200">
              <a:buFont typeface="Wingdings" panose="05000000000000000000" pitchFamily="2" charset="2"/>
              <a:buChar char="v"/>
            </a:pPr>
            <a:r>
              <a:rPr lang="en-US" sz="3200" dirty="0"/>
              <a:t>Add </a:t>
            </a:r>
            <a:r>
              <a:rPr lang="en-US" sz="3200" dirty="0" err="1"/>
              <a:t>Quiz:Admin</a:t>
            </a:r>
            <a:r>
              <a:rPr lang="en-US" sz="3200" dirty="0"/>
              <a:t> can add new quiz.</a:t>
            </a:r>
          </a:p>
          <a:p>
            <a:pPr marL="457200" indent="-457200">
              <a:buFont typeface="Wingdings" panose="05000000000000000000" pitchFamily="2" charset="2"/>
              <a:buChar char="v"/>
            </a:pPr>
            <a:r>
              <a:rPr lang="en-US" sz="3200" dirty="0"/>
              <a:t>Add </a:t>
            </a:r>
            <a:r>
              <a:rPr lang="en-US" sz="3200" dirty="0" err="1"/>
              <a:t>Resources:Admin</a:t>
            </a:r>
            <a:r>
              <a:rPr lang="en-US" sz="3200" dirty="0"/>
              <a:t> can add new resources.</a:t>
            </a:r>
          </a:p>
          <a:p>
            <a:pPr marL="457200" indent="-457200">
              <a:buFont typeface="Wingdings" panose="05000000000000000000" pitchFamily="2" charset="2"/>
              <a:buChar char="v"/>
            </a:pPr>
            <a:r>
              <a:rPr lang="en-US" sz="3200" dirty="0"/>
              <a:t>View Quiz </a:t>
            </a:r>
            <a:r>
              <a:rPr lang="en-US" sz="3200" dirty="0" err="1"/>
              <a:t>Results:Admin</a:t>
            </a:r>
            <a:r>
              <a:rPr lang="en-US" sz="3200" dirty="0"/>
              <a:t> can view the results of the quiz.</a:t>
            </a:r>
          </a:p>
          <a:p>
            <a:pPr marL="457200" indent="-457200">
              <a:buFont typeface="Wingdings" panose="05000000000000000000" pitchFamily="2" charset="2"/>
              <a:buChar char="v"/>
            </a:pPr>
            <a:r>
              <a:rPr lang="en-US" sz="3200" dirty="0"/>
              <a:t>Update </a:t>
            </a:r>
            <a:r>
              <a:rPr lang="en-US" sz="3200" dirty="0" err="1"/>
              <a:t>Password:Admin</a:t>
            </a:r>
            <a:r>
              <a:rPr lang="en-US" sz="3200" dirty="0"/>
              <a:t> can update his password.</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endParaRPr lang="en-IN" sz="3200" dirty="0"/>
          </a:p>
        </p:txBody>
      </p:sp>
    </p:spTree>
    <p:extLst>
      <p:ext uri="{BB962C8B-B14F-4D97-AF65-F5344CB8AC3E}">
        <p14:creationId xmlns:p14="http://schemas.microsoft.com/office/powerpoint/2010/main" val="37889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517FF-B792-AA64-98ED-E28723466E60}"/>
              </a:ext>
            </a:extLst>
          </p:cNvPr>
          <p:cNvSpPr txBox="1"/>
          <p:nvPr/>
        </p:nvSpPr>
        <p:spPr>
          <a:xfrm>
            <a:off x="87085" y="214604"/>
            <a:ext cx="12017829" cy="2062103"/>
          </a:xfrm>
          <a:prstGeom prst="rect">
            <a:avLst/>
          </a:prstGeom>
          <a:noFill/>
        </p:spPr>
        <p:txBody>
          <a:bodyPr wrap="square" rtlCol="0">
            <a:spAutoFit/>
          </a:bodyPr>
          <a:lstStyle/>
          <a:p>
            <a:r>
              <a:rPr lang="en-IN" sz="3200" u="sng" dirty="0" err="1"/>
              <a:t>2.User</a:t>
            </a:r>
            <a:endParaRPr lang="en-IN" sz="3200" u="sng" dirty="0"/>
          </a:p>
          <a:p>
            <a:pPr marL="457200" indent="-457200">
              <a:buFont typeface="Wingdings" panose="05000000000000000000" pitchFamily="2" charset="2"/>
              <a:buChar char="v"/>
            </a:pPr>
            <a:r>
              <a:rPr lang="en-IN" sz="3200" dirty="0"/>
              <a:t>Make </a:t>
            </a:r>
            <a:r>
              <a:rPr lang="en-IN" sz="3200" dirty="0" err="1"/>
              <a:t>complaint:User</a:t>
            </a:r>
            <a:r>
              <a:rPr lang="en-IN" sz="3200" dirty="0"/>
              <a:t> can make complaints here.</a:t>
            </a:r>
          </a:p>
          <a:p>
            <a:pPr marL="457200" indent="-457200">
              <a:buFont typeface="Wingdings" panose="05000000000000000000" pitchFamily="2" charset="2"/>
              <a:buChar char="v"/>
            </a:pPr>
            <a:r>
              <a:rPr lang="en-IN" sz="3200" dirty="0"/>
              <a:t>View </a:t>
            </a:r>
            <a:r>
              <a:rPr lang="en-IN" sz="3200" dirty="0" err="1"/>
              <a:t>complaint:User</a:t>
            </a:r>
            <a:r>
              <a:rPr lang="en-IN" sz="3200" dirty="0"/>
              <a:t> can view his complaints here.</a:t>
            </a:r>
          </a:p>
          <a:p>
            <a:pPr marL="457200" indent="-457200">
              <a:buFont typeface="Wingdings" panose="05000000000000000000" pitchFamily="2" charset="2"/>
              <a:buChar char="v"/>
            </a:pPr>
            <a:r>
              <a:rPr lang="en-IN" sz="3200" dirty="0"/>
              <a:t>Update </a:t>
            </a:r>
            <a:r>
              <a:rPr lang="en-IN" sz="3200" dirty="0" err="1"/>
              <a:t>Password:User</a:t>
            </a:r>
            <a:r>
              <a:rPr lang="en-IN" sz="3200" dirty="0"/>
              <a:t> can change his passwords here.</a:t>
            </a:r>
          </a:p>
        </p:txBody>
      </p:sp>
    </p:spTree>
    <p:extLst>
      <p:ext uri="{BB962C8B-B14F-4D97-AF65-F5344CB8AC3E}">
        <p14:creationId xmlns:p14="http://schemas.microsoft.com/office/powerpoint/2010/main" val="226421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9FACE-0715-7F97-BDAD-06D02A31ACBE}"/>
              </a:ext>
            </a:extLst>
          </p:cNvPr>
          <p:cNvSpPr txBox="1"/>
          <p:nvPr/>
        </p:nvSpPr>
        <p:spPr>
          <a:xfrm>
            <a:off x="130629" y="158620"/>
            <a:ext cx="11943183" cy="5509200"/>
          </a:xfrm>
          <a:prstGeom prst="rect">
            <a:avLst/>
          </a:prstGeom>
          <a:noFill/>
        </p:spPr>
        <p:txBody>
          <a:bodyPr wrap="square" rtlCol="0">
            <a:spAutoFit/>
          </a:bodyPr>
          <a:lstStyle/>
          <a:p>
            <a:r>
              <a:rPr lang="en-IN" sz="3200" u="sng" dirty="0" err="1"/>
              <a:t>3.Guest</a:t>
            </a:r>
            <a:endParaRPr lang="en-IN" sz="3200" u="sng" dirty="0"/>
          </a:p>
          <a:p>
            <a:pPr marL="457200" indent="-457200">
              <a:buFont typeface="Wingdings" panose="05000000000000000000" pitchFamily="2" charset="2"/>
              <a:buChar char="v"/>
            </a:pPr>
            <a:r>
              <a:rPr lang="en-IN" sz="3200" dirty="0" err="1"/>
              <a:t>Home:First</a:t>
            </a:r>
            <a:r>
              <a:rPr lang="en-IN" sz="3200" dirty="0"/>
              <a:t> page and contains a small introduction about website.</a:t>
            </a:r>
          </a:p>
          <a:p>
            <a:pPr marL="457200" indent="-457200">
              <a:buFont typeface="Wingdings" panose="05000000000000000000" pitchFamily="2" charset="2"/>
              <a:buChar char="v"/>
            </a:pPr>
            <a:r>
              <a:rPr lang="en-IN" sz="3200" dirty="0" err="1"/>
              <a:t>Contact:Visitor</a:t>
            </a:r>
            <a:r>
              <a:rPr lang="en-IN" sz="3200" dirty="0"/>
              <a:t> can contain the admin or the members related with running the website.</a:t>
            </a:r>
          </a:p>
          <a:p>
            <a:pPr marL="457200" indent="-457200">
              <a:buFont typeface="Wingdings" panose="05000000000000000000" pitchFamily="2" charset="2"/>
              <a:buChar char="v"/>
            </a:pPr>
            <a:r>
              <a:rPr lang="en-IN" sz="3200" dirty="0" err="1"/>
              <a:t>Login:User</a:t>
            </a:r>
            <a:r>
              <a:rPr lang="en-IN" sz="3200" dirty="0"/>
              <a:t> or the admin can login here.</a:t>
            </a:r>
          </a:p>
          <a:p>
            <a:pPr marL="457200" indent="-457200">
              <a:buFont typeface="Wingdings" panose="05000000000000000000" pitchFamily="2" charset="2"/>
              <a:buChar char="v"/>
            </a:pPr>
            <a:r>
              <a:rPr lang="en-IN" sz="3200" dirty="0"/>
              <a:t>Signup/</a:t>
            </a:r>
            <a:r>
              <a:rPr lang="en-IN" sz="3200" dirty="0" err="1"/>
              <a:t>Registration:A</a:t>
            </a:r>
            <a:r>
              <a:rPr lang="en-IN" sz="3200" dirty="0"/>
              <a:t> new victim can register here.</a:t>
            </a:r>
          </a:p>
          <a:p>
            <a:pPr marL="457200" indent="-457200">
              <a:buFont typeface="Wingdings" panose="05000000000000000000" pitchFamily="2" charset="2"/>
              <a:buChar char="v"/>
            </a:pPr>
            <a:r>
              <a:rPr lang="en-IN" sz="3200" dirty="0" err="1"/>
              <a:t>Resources:This</a:t>
            </a:r>
            <a:r>
              <a:rPr lang="en-IN" sz="3200" dirty="0"/>
              <a:t> page contains resources like </a:t>
            </a:r>
            <a:r>
              <a:rPr lang="en-IN" sz="3200" dirty="0" err="1"/>
              <a:t>images,videos</a:t>
            </a:r>
            <a:r>
              <a:rPr lang="en-IN" sz="3200" dirty="0"/>
              <a:t> related to cyberbullying awareness and document about rules related to it.</a:t>
            </a:r>
          </a:p>
          <a:p>
            <a:pPr marL="457200" indent="-457200">
              <a:buFont typeface="Wingdings" panose="05000000000000000000" pitchFamily="2" charset="2"/>
              <a:buChar char="v"/>
            </a:pPr>
            <a:r>
              <a:rPr lang="en-IN" sz="3200" dirty="0" err="1"/>
              <a:t>Quiz:Visitors</a:t>
            </a:r>
            <a:r>
              <a:rPr lang="en-IN" sz="3200" dirty="0"/>
              <a:t> can attend the quiz to test their knowledge.</a:t>
            </a:r>
          </a:p>
          <a:p>
            <a:pPr marL="457200" indent="-457200">
              <a:buFont typeface="Wingdings" panose="05000000000000000000" pitchFamily="2" charset="2"/>
              <a:buChar char="v"/>
            </a:pPr>
            <a:r>
              <a:rPr lang="en-IN" sz="3200" dirty="0" err="1"/>
              <a:t>Blog:Victims</a:t>
            </a:r>
            <a:r>
              <a:rPr lang="en-IN" sz="3200" dirty="0"/>
              <a:t> can share theirs stories overcoming their trauma.</a:t>
            </a:r>
          </a:p>
          <a:p>
            <a:pPr marL="457200" indent="-457200">
              <a:buFont typeface="Wingdings" panose="05000000000000000000" pitchFamily="2" charset="2"/>
              <a:buChar char="v"/>
            </a:pPr>
            <a:r>
              <a:rPr lang="en-IN" sz="3200" dirty="0"/>
              <a:t>About </a:t>
            </a:r>
            <a:r>
              <a:rPr lang="en-IN" sz="3200" dirty="0" err="1"/>
              <a:t>us:Contains</a:t>
            </a:r>
            <a:r>
              <a:rPr lang="en-IN" sz="3200" dirty="0"/>
              <a:t> details about the the site.</a:t>
            </a:r>
          </a:p>
        </p:txBody>
      </p:sp>
    </p:spTree>
    <p:extLst>
      <p:ext uri="{BB962C8B-B14F-4D97-AF65-F5344CB8AC3E}">
        <p14:creationId xmlns:p14="http://schemas.microsoft.com/office/powerpoint/2010/main" val="4269644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group 1</Template>
  <TotalTime>0</TotalTime>
  <Words>795</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GROUP 1</vt:lpstr>
      <vt:lpstr>INTRODUCTION</vt:lpstr>
      <vt:lpstr>EXISTING SYSTEM</vt:lpstr>
      <vt:lpstr>PROPOSED SYSTEM </vt:lpstr>
      <vt:lpstr>HARDWARE REQUIREMENTS</vt:lpstr>
      <vt:lpstr>SOFTWARE REQUIREMENTS</vt:lpstr>
      <vt:lpstr>MODULES</vt:lpstr>
      <vt:lpstr>PowerPoint Presentation</vt:lpstr>
      <vt:lpstr>PowerPoint Presentation</vt:lpstr>
      <vt:lpstr>PowerPoint Presentation</vt:lpstr>
      <vt:lpstr>PowerPoint Presentation</vt:lpstr>
      <vt:lpstr>PowerPoint Presentation</vt:lpstr>
      <vt:lpstr>DFD LEVEL 0</vt:lpstr>
      <vt:lpstr>DFD LEVEL 1</vt:lpstr>
      <vt:lpstr>DFD LEVEL 2</vt:lpstr>
      <vt:lpstr>PowerPoint Presentation</vt:lpstr>
      <vt:lpstr>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dc:title>
  <dc:creator>skm579009@gmail.com</dc:creator>
  <cp:lastModifiedBy>skm579009@gmail.com</cp:lastModifiedBy>
  <cp:revision>1</cp:revision>
  <dcterms:created xsi:type="dcterms:W3CDTF">2023-01-18T05:35:21Z</dcterms:created>
  <dcterms:modified xsi:type="dcterms:W3CDTF">2023-01-18T05:35:48Z</dcterms:modified>
</cp:coreProperties>
</file>