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9375" y="142050"/>
            <a:ext cx="56916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</a:rPr>
              <a:t>Project Insights - Week 53 (31st Dec)</a:t>
            </a:r>
            <a:endParaRPr b="1" sz="2200">
              <a:solidFill>
                <a:srgbClr val="F1C23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 rot="10800000">
            <a:off x="5986000" y="418650"/>
            <a:ext cx="2648700" cy="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675" y="799925"/>
            <a:ext cx="8956200" cy="4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500">
                <a:solidFill>
                  <a:schemeClr val="lt1"/>
                </a:solidFill>
              </a:rPr>
              <a:t>Wow Change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Revenue Increased by 28.8%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Total Transaction Amt &amp; Count increased by 35.04% &amp; 3.39%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Customer count increased by 10.29k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 </a:t>
            </a:r>
            <a:r>
              <a:rPr lang="en-GB" sz="1500">
                <a:solidFill>
                  <a:schemeClr val="lt1"/>
                </a:solidFill>
              </a:rPr>
              <a:t>Overview YTD: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Overall revenue is 57M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Total Interest is 8M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Total transaction amount is 46M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Male customers are contributing more in revenue 31M, Female 26M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Blue &amp; Silver credit card are contributing to 93% of overall transactions.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TX, NY &amp; CA is contributing to 68%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Overall Activation rate is 57.5%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Overall Delinquent rate is 6.06%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