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140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sour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60413" y="387045"/>
            <a:ext cx="911656" cy="161848"/>
          </a:xfrm>
          <a:custGeom>
            <a:avLst/>
            <a:gdLst/>
            <a:ahLst/>
            <a:cxnLst/>
            <a:rect l="l" t="t" r="r" b="b"/>
            <a:pathLst>
              <a:path w="911656" h="161848">
                <a:moveTo>
                  <a:pt x="0" y="161848"/>
                </a:moveTo>
                <a:lnTo>
                  <a:pt x="911656" y="161848"/>
                </a:lnTo>
                <a:lnTo>
                  <a:pt x="911656" y="0"/>
                </a:lnTo>
                <a:lnTo>
                  <a:pt x="0" y="0"/>
                </a:lnTo>
                <a:lnTo>
                  <a:pt x="0" y="16184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36105" y="394462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3652" y="2747217"/>
            <a:ext cx="5519609" cy="790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9509" marR="1171813" algn="ctr">
              <a:lnSpc>
                <a:spcPts val="2970"/>
              </a:lnSpc>
              <a:spcBef>
                <a:spcPts val="148"/>
              </a:spcBef>
            </a:pPr>
            <a:r>
              <a:rPr sz="2800" spc="0" dirty="0">
                <a:solidFill>
                  <a:srgbClr val="8EAADB"/>
                </a:solidFill>
                <a:latin typeface="Arial"/>
                <a:cs typeface="Arial"/>
              </a:rPr>
              <a:t>Ar</a:t>
            </a:r>
            <a:r>
              <a:rPr sz="2800" spc="9" dirty="0">
                <a:solidFill>
                  <a:srgbClr val="8EAADB"/>
                </a:solidFill>
                <a:latin typeface="Arial"/>
                <a:cs typeface="Arial"/>
              </a:rPr>
              <a:t>c</a:t>
            </a:r>
            <a:r>
              <a:rPr sz="2800" spc="0" dirty="0">
                <a:solidFill>
                  <a:srgbClr val="8EAADB"/>
                </a:solidFill>
                <a:latin typeface="Arial"/>
                <a:cs typeface="Arial"/>
              </a:rPr>
              <a:t>h</a:t>
            </a:r>
            <a:r>
              <a:rPr sz="2800" spc="-25" dirty="0">
                <a:solidFill>
                  <a:srgbClr val="8EAADB"/>
                </a:solidFill>
                <a:latin typeface="Arial"/>
                <a:cs typeface="Arial"/>
              </a:rPr>
              <a:t>i</a:t>
            </a:r>
            <a:r>
              <a:rPr sz="2800" spc="9" dirty="0">
                <a:solidFill>
                  <a:srgbClr val="8EAADB"/>
                </a:solidFill>
                <a:latin typeface="Arial"/>
                <a:cs typeface="Arial"/>
              </a:rPr>
              <a:t>t</a:t>
            </a:r>
            <a:r>
              <a:rPr sz="2800" spc="-25" dirty="0">
                <a:solidFill>
                  <a:srgbClr val="8EAADB"/>
                </a:solidFill>
                <a:latin typeface="Arial"/>
                <a:cs typeface="Arial"/>
              </a:rPr>
              <a:t>e</a:t>
            </a:r>
            <a:r>
              <a:rPr sz="2800" spc="9" dirty="0">
                <a:solidFill>
                  <a:srgbClr val="8EAADB"/>
                </a:solidFill>
                <a:latin typeface="Arial"/>
                <a:cs typeface="Arial"/>
              </a:rPr>
              <a:t>ct</a:t>
            </a:r>
            <a:r>
              <a:rPr sz="2800" spc="-25" dirty="0">
                <a:solidFill>
                  <a:srgbClr val="8EAADB"/>
                </a:solidFill>
                <a:latin typeface="Arial"/>
                <a:cs typeface="Arial"/>
              </a:rPr>
              <a:t>u</a:t>
            </a:r>
            <a:r>
              <a:rPr sz="2800" spc="0" dirty="0">
                <a:solidFill>
                  <a:srgbClr val="8EAADB"/>
                </a:solidFill>
                <a:latin typeface="Arial"/>
                <a:cs typeface="Arial"/>
              </a:rPr>
              <a:t>re</a:t>
            </a:r>
            <a:r>
              <a:rPr sz="2800" spc="59" dirty="0">
                <a:solidFill>
                  <a:srgbClr val="8EAADB"/>
                </a:solidFill>
                <a:latin typeface="Arial"/>
                <a:cs typeface="Arial"/>
              </a:rPr>
              <a:t> </a:t>
            </a:r>
            <a:r>
              <a:rPr sz="2800" spc="-9" dirty="0">
                <a:solidFill>
                  <a:srgbClr val="8EAADB"/>
                </a:solidFill>
                <a:latin typeface="Arial"/>
                <a:cs typeface="Arial"/>
              </a:rPr>
              <a:t>D</a:t>
            </a:r>
            <a:r>
              <a:rPr sz="2800" spc="-25" dirty="0">
                <a:solidFill>
                  <a:srgbClr val="8EAADB"/>
                </a:solidFill>
                <a:latin typeface="Arial"/>
                <a:cs typeface="Arial"/>
              </a:rPr>
              <a:t>e</a:t>
            </a:r>
            <a:r>
              <a:rPr sz="2800" spc="9" dirty="0">
                <a:solidFill>
                  <a:srgbClr val="8EAADB"/>
                </a:solidFill>
                <a:latin typeface="Arial"/>
                <a:cs typeface="Arial"/>
              </a:rPr>
              <a:t>s</a:t>
            </a:r>
            <a:r>
              <a:rPr sz="2800" spc="0" dirty="0">
                <a:solidFill>
                  <a:srgbClr val="8EAADB"/>
                </a:solidFill>
                <a:latin typeface="Arial"/>
                <a:cs typeface="Arial"/>
              </a:rPr>
              <a:t>ign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ts val="3215"/>
              </a:lnSpc>
              <a:spcBef>
                <a:spcPts val="12"/>
              </a:spcBef>
            </a:pPr>
            <a:r>
              <a:rPr sz="4200" spc="0" baseline="-1035" dirty="0">
                <a:solidFill>
                  <a:srgbClr val="2D5294"/>
                </a:solidFill>
                <a:latin typeface="Arial"/>
                <a:cs typeface="Arial"/>
              </a:rPr>
              <a:t>A</a:t>
            </a:r>
            <a:r>
              <a:rPr sz="4200" spc="-9" baseline="-1035" dirty="0">
                <a:solidFill>
                  <a:srgbClr val="2D5294"/>
                </a:solidFill>
                <a:latin typeface="Arial"/>
                <a:cs typeface="Arial"/>
              </a:rPr>
              <a:t>m</a:t>
            </a:r>
            <a:r>
              <a:rPr sz="4200" spc="0" baseline="-1035" dirty="0">
                <a:solidFill>
                  <a:srgbClr val="2D5294"/>
                </a:solidFill>
                <a:latin typeface="Arial"/>
                <a:cs typeface="Arial"/>
              </a:rPr>
              <a:t>a</a:t>
            </a:r>
            <a:r>
              <a:rPr sz="4200" spc="9" baseline="-1035" dirty="0">
                <a:solidFill>
                  <a:srgbClr val="2D5294"/>
                </a:solidFill>
                <a:latin typeface="Arial"/>
                <a:cs typeface="Arial"/>
              </a:rPr>
              <a:t>z</a:t>
            </a:r>
            <a:r>
              <a:rPr sz="4200" spc="0" baseline="-1035" dirty="0">
                <a:solidFill>
                  <a:srgbClr val="2D5294"/>
                </a:solidFill>
                <a:latin typeface="Arial"/>
                <a:cs typeface="Arial"/>
              </a:rPr>
              <a:t>on</a:t>
            </a:r>
            <a:r>
              <a:rPr sz="4200" spc="-29" baseline="-1035" dirty="0">
                <a:solidFill>
                  <a:srgbClr val="2D5294"/>
                </a:solidFill>
                <a:latin typeface="Arial"/>
                <a:cs typeface="Arial"/>
              </a:rPr>
              <a:t> </a:t>
            </a:r>
            <a:r>
              <a:rPr sz="4200" spc="-9" baseline="-1035" dirty="0">
                <a:solidFill>
                  <a:srgbClr val="2D5294"/>
                </a:solidFill>
                <a:latin typeface="Arial"/>
                <a:cs typeface="Arial"/>
              </a:rPr>
              <a:t>F</a:t>
            </a:r>
            <a:r>
              <a:rPr sz="4200" spc="0" baseline="-1035" dirty="0">
                <a:solidFill>
                  <a:srgbClr val="2D5294"/>
                </a:solidFill>
                <a:latin typeface="Arial"/>
                <a:cs typeface="Arial"/>
              </a:rPr>
              <a:t>ood</a:t>
            </a:r>
            <a:r>
              <a:rPr sz="4200" spc="-34" baseline="-1035" dirty="0">
                <a:solidFill>
                  <a:srgbClr val="2D5294"/>
                </a:solidFill>
                <a:latin typeface="Arial"/>
                <a:cs typeface="Arial"/>
              </a:rPr>
              <a:t> </a:t>
            </a:r>
            <a:r>
              <a:rPr sz="4200" spc="0" baseline="-1035" dirty="0">
                <a:solidFill>
                  <a:srgbClr val="2D5294"/>
                </a:solidFill>
                <a:latin typeface="Arial"/>
                <a:cs typeface="Arial"/>
              </a:rPr>
              <a:t>Sal</a:t>
            </a:r>
            <a:r>
              <a:rPr sz="4200" spc="-29" baseline="-1035" dirty="0">
                <a:solidFill>
                  <a:srgbClr val="2D5294"/>
                </a:solidFill>
                <a:latin typeface="Arial"/>
                <a:cs typeface="Arial"/>
              </a:rPr>
              <a:t>e</a:t>
            </a:r>
            <a:r>
              <a:rPr sz="4200" spc="0" baseline="-1035" dirty="0">
                <a:solidFill>
                  <a:srgbClr val="2D5294"/>
                </a:solidFill>
                <a:latin typeface="Arial"/>
                <a:cs typeface="Arial"/>
              </a:rPr>
              <a:t>s</a:t>
            </a:r>
            <a:r>
              <a:rPr sz="4200" spc="19" baseline="-1035" dirty="0">
                <a:solidFill>
                  <a:srgbClr val="2D5294"/>
                </a:solidFill>
                <a:latin typeface="Arial"/>
                <a:cs typeface="Arial"/>
              </a:rPr>
              <a:t> </a:t>
            </a:r>
            <a:r>
              <a:rPr sz="4200" spc="-9" baseline="-1035" dirty="0">
                <a:solidFill>
                  <a:srgbClr val="2D5294"/>
                </a:solidFill>
                <a:latin typeface="Arial"/>
                <a:cs typeface="Arial"/>
              </a:rPr>
              <a:t>D</a:t>
            </a:r>
            <a:r>
              <a:rPr sz="4200" spc="-25" baseline="-1035" dirty="0">
                <a:solidFill>
                  <a:srgbClr val="2D5294"/>
                </a:solidFill>
                <a:latin typeface="Arial"/>
                <a:cs typeface="Arial"/>
              </a:rPr>
              <a:t>a</a:t>
            </a:r>
            <a:r>
              <a:rPr sz="4200" spc="9" baseline="-1035" dirty="0">
                <a:solidFill>
                  <a:srgbClr val="2D5294"/>
                </a:solidFill>
                <a:latin typeface="Arial"/>
                <a:cs typeface="Arial"/>
              </a:rPr>
              <a:t>t</a:t>
            </a:r>
            <a:r>
              <a:rPr sz="4200" spc="0" baseline="-1035" dirty="0">
                <a:solidFill>
                  <a:srgbClr val="2D5294"/>
                </a:solidFill>
                <a:latin typeface="Arial"/>
                <a:cs typeface="Arial"/>
              </a:rPr>
              <a:t>a</a:t>
            </a:r>
            <a:r>
              <a:rPr sz="4200" spc="-19" baseline="-1035" dirty="0">
                <a:solidFill>
                  <a:srgbClr val="2D5294"/>
                </a:solidFill>
                <a:latin typeface="Arial"/>
                <a:cs typeface="Arial"/>
              </a:rPr>
              <a:t> </a:t>
            </a:r>
            <a:r>
              <a:rPr sz="4200" spc="0" baseline="-1035" dirty="0">
                <a:solidFill>
                  <a:srgbClr val="2D5294"/>
                </a:solidFill>
                <a:latin typeface="Arial"/>
                <a:cs typeface="Arial"/>
              </a:rPr>
              <a:t>Anal</a:t>
            </a:r>
            <a:r>
              <a:rPr sz="4200" spc="-39" baseline="-1035" dirty="0">
                <a:solidFill>
                  <a:srgbClr val="2D5294"/>
                </a:solidFill>
                <a:latin typeface="Arial"/>
                <a:cs typeface="Arial"/>
              </a:rPr>
              <a:t>y</a:t>
            </a:r>
            <a:r>
              <a:rPr sz="4200" spc="9" baseline="-1035" dirty="0">
                <a:solidFill>
                  <a:srgbClr val="2D5294"/>
                </a:solidFill>
                <a:latin typeface="Arial"/>
                <a:cs typeface="Arial"/>
              </a:rPr>
              <a:t>s</a:t>
            </a:r>
            <a:r>
              <a:rPr sz="4200" spc="0" baseline="-1035" dirty="0">
                <a:solidFill>
                  <a:srgbClr val="2D5294"/>
                </a:solidFill>
                <a:latin typeface="Arial"/>
                <a:cs typeface="Arial"/>
              </a:rPr>
              <a:t>is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23540" y="5207690"/>
            <a:ext cx="3443859" cy="516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0060" marR="491058" algn="ctr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latin typeface="Arial"/>
                <a:cs typeface="Arial"/>
              </a:rPr>
              <a:t>Re</a:t>
            </a:r>
            <a:r>
              <a:rPr sz="1800" spc="-9" dirty="0">
                <a:latin typeface="Arial"/>
                <a:cs typeface="Arial"/>
              </a:rPr>
              <a:t>v</a:t>
            </a:r>
            <a:r>
              <a:rPr sz="1800" spc="4" dirty="0">
                <a:latin typeface="Arial"/>
                <a:cs typeface="Arial"/>
              </a:rPr>
              <a:t>i</a:t>
            </a:r>
            <a:r>
              <a:rPr sz="1800" spc="9" dirty="0">
                <a:latin typeface="Arial"/>
                <a:cs typeface="Arial"/>
              </a:rPr>
              <a:t>s</a:t>
            </a:r>
            <a:r>
              <a:rPr sz="1800" spc="4" dirty="0">
                <a:latin typeface="Arial"/>
                <a:cs typeface="Arial"/>
              </a:rPr>
              <a:t>io</a:t>
            </a:r>
            <a:r>
              <a:rPr sz="1800" spc="0" dirty="0">
                <a:latin typeface="Arial"/>
                <a:cs typeface="Arial"/>
              </a:rPr>
              <a:t>n Nu</a:t>
            </a:r>
            <a:r>
              <a:rPr sz="1800" spc="-4" dirty="0">
                <a:latin typeface="Arial"/>
                <a:cs typeface="Arial"/>
              </a:rPr>
              <a:t>m</a:t>
            </a:r>
            <a:r>
              <a:rPr sz="1800" spc="4" dirty="0">
                <a:latin typeface="Arial"/>
                <a:cs typeface="Arial"/>
              </a:rPr>
              <a:t>be</a:t>
            </a:r>
            <a:r>
              <a:rPr sz="1800" spc="0" dirty="0">
                <a:latin typeface="Arial"/>
                <a:cs typeface="Arial"/>
              </a:rPr>
              <a:t>r:</a:t>
            </a:r>
            <a:r>
              <a:rPr sz="1800" spc="-14" dirty="0">
                <a:latin typeface="Arial"/>
                <a:cs typeface="Arial"/>
              </a:rPr>
              <a:t> </a:t>
            </a:r>
            <a:r>
              <a:rPr sz="1800" spc="4" dirty="0">
                <a:latin typeface="Arial"/>
                <a:cs typeface="Arial"/>
              </a:rPr>
              <a:t>1</a:t>
            </a:r>
            <a:r>
              <a:rPr sz="1800" spc="0" dirty="0">
                <a:latin typeface="Arial"/>
                <a:cs typeface="Arial"/>
              </a:rPr>
              <a:t>.0</a:t>
            </a:r>
            <a:endParaRPr sz="1800" dirty="0">
              <a:latin typeface="Arial"/>
              <a:cs typeface="Arial"/>
            </a:endParaRPr>
          </a:p>
          <a:p>
            <a:pPr algn="ctr">
              <a:lnSpc>
                <a:spcPts val="2065"/>
              </a:lnSpc>
              <a:spcBef>
                <a:spcPts val="6"/>
              </a:spcBef>
            </a:pPr>
            <a:r>
              <a:rPr sz="2700" spc="4" baseline="-1610" dirty="0">
                <a:latin typeface="Arial"/>
                <a:cs typeface="Arial"/>
              </a:rPr>
              <a:t>La</a:t>
            </a:r>
            <a:r>
              <a:rPr sz="2700" spc="9" baseline="-1610" dirty="0">
                <a:latin typeface="Arial"/>
                <a:cs typeface="Arial"/>
              </a:rPr>
              <a:t>s</a:t>
            </a:r>
            <a:r>
              <a:rPr sz="2700" spc="0" baseline="-1610" dirty="0">
                <a:latin typeface="Arial"/>
                <a:cs typeface="Arial"/>
              </a:rPr>
              <a:t>t</a:t>
            </a:r>
            <a:r>
              <a:rPr sz="2700" spc="-4" baseline="-1610" dirty="0">
                <a:latin typeface="Arial"/>
                <a:cs typeface="Arial"/>
              </a:rPr>
              <a:t> </a:t>
            </a:r>
            <a:r>
              <a:rPr sz="2700" spc="4" baseline="-1610" dirty="0">
                <a:latin typeface="Arial"/>
                <a:cs typeface="Arial"/>
              </a:rPr>
              <a:t>da</a:t>
            </a:r>
            <a:r>
              <a:rPr sz="2700" spc="-19" baseline="-1610" dirty="0">
                <a:latin typeface="Arial"/>
                <a:cs typeface="Arial"/>
              </a:rPr>
              <a:t>t</a:t>
            </a:r>
            <a:r>
              <a:rPr sz="2700" spc="0" baseline="-1610" dirty="0">
                <a:latin typeface="Arial"/>
                <a:cs typeface="Arial"/>
              </a:rPr>
              <a:t>e</a:t>
            </a:r>
            <a:r>
              <a:rPr sz="2700" spc="-9" baseline="-1610" dirty="0">
                <a:latin typeface="Arial"/>
                <a:cs typeface="Arial"/>
              </a:rPr>
              <a:t> </a:t>
            </a:r>
            <a:r>
              <a:rPr sz="2700" spc="4" baseline="-1610" dirty="0">
                <a:latin typeface="Arial"/>
                <a:cs typeface="Arial"/>
              </a:rPr>
              <a:t>o</a:t>
            </a:r>
            <a:r>
              <a:rPr sz="2700" spc="0" baseline="-1610" dirty="0">
                <a:latin typeface="Arial"/>
                <a:cs typeface="Arial"/>
              </a:rPr>
              <a:t>f</a:t>
            </a:r>
            <a:r>
              <a:rPr sz="2700" spc="9" baseline="-1610" dirty="0">
                <a:latin typeface="Arial"/>
                <a:cs typeface="Arial"/>
              </a:rPr>
              <a:t> </a:t>
            </a:r>
            <a:r>
              <a:rPr sz="2700" spc="-25" baseline="-1610" dirty="0">
                <a:latin typeface="Arial"/>
                <a:cs typeface="Arial"/>
              </a:rPr>
              <a:t>r</a:t>
            </a:r>
            <a:r>
              <a:rPr sz="2700" spc="4" baseline="-1610" dirty="0">
                <a:latin typeface="Arial"/>
                <a:cs typeface="Arial"/>
              </a:rPr>
              <a:t>e</a:t>
            </a:r>
            <a:r>
              <a:rPr sz="2700" spc="-14" baseline="-1610" dirty="0">
                <a:latin typeface="Arial"/>
                <a:cs typeface="Arial"/>
              </a:rPr>
              <a:t>v</a:t>
            </a:r>
            <a:r>
              <a:rPr sz="2700" spc="4" baseline="-1610" dirty="0">
                <a:latin typeface="Arial"/>
                <a:cs typeface="Arial"/>
              </a:rPr>
              <a:t>i</a:t>
            </a:r>
            <a:r>
              <a:rPr sz="2700" spc="9" baseline="-1610" dirty="0">
                <a:latin typeface="Arial"/>
                <a:cs typeface="Arial"/>
              </a:rPr>
              <a:t>s</a:t>
            </a:r>
            <a:r>
              <a:rPr sz="2700" spc="-14" baseline="-1610" dirty="0">
                <a:latin typeface="Arial"/>
                <a:cs typeface="Arial"/>
              </a:rPr>
              <a:t>i</a:t>
            </a:r>
            <a:r>
              <a:rPr sz="2700" spc="4" baseline="-1610" dirty="0">
                <a:latin typeface="Arial"/>
                <a:cs typeface="Arial"/>
              </a:rPr>
              <a:t>on</a:t>
            </a:r>
            <a:r>
              <a:rPr sz="2700" spc="0" baseline="-1610" dirty="0">
                <a:latin typeface="Arial"/>
                <a:cs typeface="Arial"/>
              </a:rPr>
              <a:t>: </a:t>
            </a:r>
            <a:r>
              <a:rPr sz="2700" spc="4" baseline="-1610" dirty="0">
                <a:latin typeface="Arial"/>
                <a:cs typeface="Arial"/>
              </a:rPr>
              <a:t>1</a:t>
            </a:r>
            <a:r>
              <a:rPr lang="en-IN" sz="2700" spc="4" baseline="-1610" dirty="0">
                <a:latin typeface="Arial"/>
                <a:cs typeface="Arial"/>
              </a:rPr>
              <a:t>9</a:t>
            </a:r>
            <a:r>
              <a:rPr sz="2700" spc="0" baseline="-1610" dirty="0">
                <a:latin typeface="Arial"/>
                <a:cs typeface="Arial"/>
              </a:rPr>
              <a:t>/</a:t>
            </a:r>
            <a:r>
              <a:rPr lang="en-IN" sz="2700" spc="9" baseline="-1610" dirty="0">
                <a:latin typeface="Arial"/>
                <a:cs typeface="Arial"/>
              </a:rPr>
              <a:t>12</a:t>
            </a:r>
            <a:r>
              <a:rPr sz="2700" spc="-19" baseline="-1610" dirty="0">
                <a:latin typeface="Arial"/>
                <a:cs typeface="Arial"/>
              </a:rPr>
              <a:t>/</a:t>
            </a:r>
            <a:r>
              <a:rPr sz="2700" spc="4" baseline="-1610" dirty="0">
                <a:latin typeface="Arial"/>
                <a:cs typeface="Arial"/>
              </a:rPr>
              <a:t>20</a:t>
            </a:r>
            <a:r>
              <a:rPr sz="2700" spc="-14" baseline="-1610" dirty="0">
                <a:latin typeface="Arial"/>
                <a:cs typeface="Arial"/>
              </a:rPr>
              <a:t>2</a:t>
            </a:r>
            <a:r>
              <a:rPr lang="en-IN" sz="2700" spc="-14" baseline="-1610" dirty="0">
                <a:latin typeface="Arial"/>
                <a:cs typeface="Arial"/>
              </a:rPr>
              <a:t>3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895600" y="6027422"/>
            <a:ext cx="2286000" cy="255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lang="en-IN" sz="1600" spc="-4" dirty="0">
                <a:latin typeface="Arial"/>
                <a:cs typeface="Arial"/>
              </a:rPr>
              <a:t>Sourav Kumar Panigrahi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60413" y="387045"/>
            <a:ext cx="911656" cy="161848"/>
          </a:xfrm>
          <a:custGeom>
            <a:avLst/>
            <a:gdLst/>
            <a:ahLst/>
            <a:cxnLst/>
            <a:rect l="l" t="t" r="r" b="b"/>
            <a:pathLst>
              <a:path w="911656" h="161848">
                <a:moveTo>
                  <a:pt x="0" y="161848"/>
                </a:moveTo>
                <a:lnTo>
                  <a:pt x="911656" y="161848"/>
                </a:lnTo>
                <a:lnTo>
                  <a:pt x="911656" y="0"/>
                </a:lnTo>
                <a:lnTo>
                  <a:pt x="0" y="0"/>
                </a:lnTo>
                <a:lnTo>
                  <a:pt x="0" y="16184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6936105" y="394462"/>
            <a:ext cx="192696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14" baseline="2482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bject 78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860413" y="387045"/>
            <a:ext cx="911656" cy="161848"/>
          </a:xfrm>
          <a:custGeom>
            <a:avLst/>
            <a:gdLst/>
            <a:ahLst/>
            <a:cxnLst/>
            <a:rect l="l" t="t" r="r" b="b"/>
            <a:pathLst>
              <a:path w="911656" h="161848">
                <a:moveTo>
                  <a:pt x="0" y="161848"/>
                </a:moveTo>
                <a:lnTo>
                  <a:pt x="911656" y="161848"/>
                </a:lnTo>
                <a:lnTo>
                  <a:pt x="911656" y="0"/>
                </a:lnTo>
                <a:lnTo>
                  <a:pt x="0" y="0"/>
                </a:lnTo>
                <a:lnTo>
                  <a:pt x="0" y="16184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69058" y="1149350"/>
            <a:ext cx="1058265" cy="0"/>
          </a:xfrm>
          <a:custGeom>
            <a:avLst/>
            <a:gdLst/>
            <a:ahLst/>
            <a:cxnLst/>
            <a:rect l="l" t="t" r="r" b="b"/>
            <a:pathLst>
              <a:path w="1058265">
                <a:moveTo>
                  <a:pt x="0" y="0"/>
                </a:moveTo>
                <a:lnTo>
                  <a:pt x="1058265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39542" y="1149350"/>
            <a:ext cx="792784" cy="0"/>
          </a:xfrm>
          <a:custGeom>
            <a:avLst/>
            <a:gdLst/>
            <a:ahLst/>
            <a:cxnLst/>
            <a:rect l="l" t="t" r="r" b="b"/>
            <a:pathLst>
              <a:path w="792784">
                <a:moveTo>
                  <a:pt x="0" y="0"/>
                </a:moveTo>
                <a:lnTo>
                  <a:pt x="7927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44467" y="1149350"/>
            <a:ext cx="1076248" cy="0"/>
          </a:xfrm>
          <a:custGeom>
            <a:avLst/>
            <a:gdLst/>
            <a:ahLst/>
            <a:cxnLst/>
            <a:rect l="l" t="t" r="r" b="b"/>
            <a:pathLst>
              <a:path w="1076248">
                <a:moveTo>
                  <a:pt x="0" y="0"/>
                </a:moveTo>
                <a:lnTo>
                  <a:pt x="1076248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32858" y="1149350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69058" y="1786763"/>
            <a:ext cx="1058265" cy="0"/>
          </a:xfrm>
          <a:custGeom>
            <a:avLst/>
            <a:gdLst/>
            <a:ahLst/>
            <a:cxnLst/>
            <a:rect l="l" t="t" r="r" b="b"/>
            <a:pathLst>
              <a:path w="1058265">
                <a:moveTo>
                  <a:pt x="0" y="0"/>
                </a:moveTo>
                <a:lnTo>
                  <a:pt x="1058265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39542" y="1786763"/>
            <a:ext cx="792784" cy="0"/>
          </a:xfrm>
          <a:custGeom>
            <a:avLst/>
            <a:gdLst/>
            <a:ahLst/>
            <a:cxnLst/>
            <a:rect l="l" t="t" r="r" b="b"/>
            <a:pathLst>
              <a:path w="792784">
                <a:moveTo>
                  <a:pt x="0" y="0"/>
                </a:moveTo>
                <a:lnTo>
                  <a:pt x="7927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744467" y="1786763"/>
            <a:ext cx="1076248" cy="0"/>
          </a:xfrm>
          <a:custGeom>
            <a:avLst/>
            <a:gdLst/>
            <a:ahLst/>
            <a:cxnLst/>
            <a:rect l="l" t="t" r="r" b="b"/>
            <a:pathLst>
              <a:path w="1076248">
                <a:moveTo>
                  <a:pt x="0" y="0"/>
                </a:moveTo>
                <a:lnTo>
                  <a:pt x="1076248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32858" y="1786763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69058" y="2368931"/>
            <a:ext cx="1058265" cy="0"/>
          </a:xfrm>
          <a:custGeom>
            <a:avLst/>
            <a:gdLst/>
            <a:ahLst/>
            <a:cxnLst/>
            <a:rect l="l" t="t" r="r" b="b"/>
            <a:pathLst>
              <a:path w="1058265">
                <a:moveTo>
                  <a:pt x="0" y="0"/>
                </a:moveTo>
                <a:lnTo>
                  <a:pt x="1058265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39542" y="2368931"/>
            <a:ext cx="792784" cy="0"/>
          </a:xfrm>
          <a:custGeom>
            <a:avLst/>
            <a:gdLst/>
            <a:ahLst/>
            <a:cxnLst/>
            <a:rect l="l" t="t" r="r" b="b"/>
            <a:pathLst>
              <a:path w="792784">
                <a:moveTo>
                  <a:pt x="0" y="0"/>
                </a:moveTo>
                <a:lnTo>
                  <a:pt x="7927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44467" y="2368931"/>
            <a:ext cx="1076248" cy="0"/>
          </a:xfrm>
          <a:custGeom>
            <a:avLst/>
            <a:gdLst/>
            <a:ahLst/>
            <a:cxnLst/>
            <a:rect l="l" t="t" r="r" b="b"/>
            <a:pathLst>
              <a:path w="1076248">
                <a:moveTo>
                  <a:pt x="0" y="0"/>
                </a:moveTo>
                <a:lnTo>
                  <a:pt x="1076248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32858" y="2368931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69058" y="2936113"/>
            <a:ext cx="1058265" cy="0"/>
          </a:xfrm>
          <a:custGeom>
            <a:avLst/>
            <a:gdLst/>
            <a:ahLst/>
            <a:cxnLst/>
            <a:rect l="l" t="t" r="r" b="b"/>
            <a:pathLst>
              <a:path w="1058265">
                <a:moveTo>
                  <a:pt x="0" y="0"/>
                </a:moveTo>
                <a:lnTo>
                  <a:pt x="1058265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939542" y="2936113"/>
            <a:ext cx="792784" cy="0"/>
          </a:xfrm>
          <a:custGeom>
            <a:avLst/>
            <a:gdLst/>
            <a:ahLst/>
            <a:cxnLst/>
            <a:rect l="l" t="t" r="r" b="b"/>
            <a:pathLst>
              <a:path w="792784">
                <a:moveTo>
                  <a:pt x="0" y="0"/>
                </a:moveTo>
                <a:lnTo>
                  <a:pt x="7927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44467" y="2936113"/>
            <a:ext cx="1076248" cy="0"/>
          </a:xfrm>
          <a:custGeom>
            <a:avLst/>
            <a:gdLst/>
            <a:ahLst/>
            <a:cxnLst/>
            <a:rect l="l" t="t" r="r" b="b"/>
            <a:pathLst>
              <a:path w="1076248">
                <a:moveTo>
                  <a:pt x="0" y="0"/>
                </a:moveTo>
                <a:lnTo>
                  <a:pt x="1076248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832858" y="2936113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69058" y="3506089"/>
            <a:ext cx="1058265" cy="0"/>
          </a:xfrm>
          <a:custGeom>
            <a:avLst/>
            <a:gdLst/>
            <a:ahLst/>
            <a:cxnLst/>
            <a:rect l="l" t="t" r="r" b="b"/>
            <a:pathLst>
              <a:path w="1058265">
                <a:moveTo>
                  <a:pt x="0" y="0"/>
                </a:moveTo>
                <a:lnTo>
                  <a:pt x="1058265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939542" y="3506089"/>
            <a:ext cx="792784" cy="0"/>
          </a:xfrm>
          <a:custGeom>
            <a:avLst/>
            <a:gdLst/>
            <a:ahLst/>
            <a:cxnLst/>
            <a:rect l="l" t="t" r="r" b="b"/>
            <a:pathLst>
              <a:path w="792784">
                <a:moveTo>
                  <a:pt x="0" y="0"/>
                </a:moveTo>
                <a:lnTo>
                  <a:pt x="7927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744467" y="3506089"/>
            <a:ext cx="1076248" cy="0"/>
          </a:xfrm>
          <a:custGeom>
            <a:avLst/>
            <a:gdLst/>
            <a:ahLst/>
            <a:cxnLst/>
            <a:rect l="l" t="t" r="r" b="b"/>
            <a:pathLst>
              <a:path w="1076248">
                <a:moveTo>
                  <a:pt x="0" y="0"/>
                </a:moveTo>
                <a:lnTo>
                  <a:pt x="1076248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832858" y="3506089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69058" y="4073398"/>
            <a:ext cx="1058265" cy="0"/>
          </a:xfrm>
          <a:custGeom>
            <a:avLst/>
            <a:gdLst/>
            <a:ahLst/>
            <a:cxnLst/>
            <a:rect l="l" t="t" r="r" b="b"/>
            <a:pathLst>
              <a:path w="1058265">
                <a:moveTo>
                  <a:pt x="0" y="0"/>
                </a:moveTo>
                <a:lnTo>
                  <a:pt x="1058265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939542" y="4073398"/>
            <a:ext cx="792784" cy="0"/>
          </a:xfrm>
          <a:custGeom>
            <a:avLst/>
            <a:gdLst/>
            <a:ahLst/>
            <a:cxnLst/>
            <a:rect l="l" t="t" r="r" b="b"/>
            <a:pathLst>
              <a:path w="792784">
                <a:moveTo>
                  <a:pt x="0" y="0"/>
                </a:moveTo>
                <a:lnTo>
                  <a:pt x="7927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44467" y="4073398"/>
            <a:ext cx="1076248" cy="0"/>
          </a:xfrm>
          <a:custGeom>
            <a:avLst/>
            <a:gdLst/>
            <a:ahLst/>
            <a:cxnLst/>
            <a:rect l="l" t="t" r="r" b="b"/>
            <a:pathLst>
              <a:path w="1076248">
                <a:moveTo>
                  <a:pt x="0" y="0"/>
                </a:moveTo>
                <a:lnTo>
                  <a:pt x="1076248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32858" y="4073398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869058" y="4640325"/>
            <a:ext cx="1058265" cy="0"/>
          </a:xfrm>
          <a:custGeom>
            <a:avLst/>
            <a:gdLst/>
            <a:ahLst/>
            <a:cxnLst/>
            <a:rect l="l" t="t" r="r" b="b"/>
            <a:pathLst>
              <a:path w="1058265">
                <a:moveTo>
                  <a:pt x="0" y="0"/>
                </a:moveTo>
                <a:lnTo>
                  <a:pt x="1058265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939542" y="4640325"/>
            <a:ext cx="792784" cy="0"/>
          </a:xfrm>
          <a:custGeom>
            <a:avLst/>
            <a:gdLst/>
            <a:ahLst/>
            <a:cxnLst/>
            <a:rect l="l" t="t" r="r" b="b"/>
            <a:pathLst>
              <a:path w="792784">
                <a:moveTo>
                  <a:pt x="0" y="0"/>
                </a:moveTo>
                <a:lnTo>
                  <a:pt x="7927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744467" y="4640325"/>
            <a:ext cx="1076248" cy="0"/>
          </a:xfrm>
          <a:custGeom>
            <a:avLst/>
            <a:gdLst/>
            <a:ahLst/>
            <a:cxnLst/>
            <a:rect l="l" t="t" r="r" b="b"/>
            <a:pathLst>
              <a:path w="1076248">
                <a:moveTo>
                  <a:pt x="0" y="0"/>
                </a:moveTo>
                <a:lnTo>
                  <a:pt x="1076248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832858" y="4640325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69058" y="5210556"/>
            <a:ext cx="1058265" cy="0"/>
          </a:xfrm>
          <a:custGeom>
            <a:avLst/>
            <a:gdLst/>
            <a:ahLst/>
            <a:cxnLst/>
            <a:rect l="l" t="t" r="r" b="b"/>
            <a:pathLst>
              <a:path w="1058265">
                <a:moveTo>
                  <a:pt x="0" y="0"/>
                </a:moveTo>
                <a:lnTo>
                  <a:pt x="1058265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939542" y="5210556"/>
            <a:ext cx="792784" cy="0"/>
          </a:xfrm>
          <a:custGeom>
            <a:avLst/>
            <a:gdLst/>
            <a:ahLst/>
            <a:cxnLst/>
            <a:rect l="l" t="t" r="r" b="b"/>
            <a:pathLst>
              <a:path w="792784">
                <a:moveTo>
                  <a:pt x="0" y="0"/>
                </a:moveTo>
                <a:lnTo>
                  <a:pt x="7927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744467" y="5210556"/>
            <a:ext cx="1076248" cy="0"/>
          </a:xfrm>
          <a:custGeom>
            <a:avLst/>
            <a:gdLst/>
            <a:ahLst/>
            <a:cxnLst/>
            <a:rect l="l" t="t" r="r" b="b"/>
            <a:pathLst>
              <a:path w="1076248">
                <a:moveTo>
                  <a:pt x="0" y="0"/>
                </a:moveTo>
                <a:lnTo>
                  <a:pt x="1076248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832858" y="5210556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862962" y="1143254"/>
            <a:ext cx="0" cy="4643373"/>
          </a:xfrm>
          <a:custGeom>
            <a:avLst/>
            <a:gdLst/>
            <a:ahLst/>
            <a:cxnLst/>
            <a:rect l="l" t="t" r="r" b="b"/>
            <a:pathLst>
              <a:path h="4643373">
                <a:moveTo>
                  <a:pt x="0" y="0"/>
                </a:moveTo>
                <a:lnTo>
                  <a:pt x="0" y="4643373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869058" y="5780531"/>
            <a:ext cx="1058265" cy="0"/>
          </a:xfrm>
          <a:custGeom>
            <a:avLst/>
            <a:gdLst/>
            <a:ahLst/>
            <a:cxnLst/>
            <a:rect l="l" t="t" r="r" b="b"/>
            <a:pathLst>
              <a:path w="1058265">
                <a:moveTo>
                  <a:pt x="0" y="0"/>
                </a:moveTo>
                <a:lnTo>
                  <a:pt x="1058265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933446" y="1143253"/>
            <a:ext cx="0" cy="4643374"/>
          </a:xfrm>
          <a:custGeom>
            <a:avLst/>
            <a:gdLst/>
            <a:ahLst/>
            <a:cxnLst/>
            <a:rect l="l" t="t" r="r" b="b"/>
            <a:pathLst>
              <a:path h="4643374">
                <a:moveTo>
                  <a:pt x="0" y="0"/>
                </a:moveTo>
                <a:lnTo>
                  <a:pt x="0" y="4643374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939542" y="5780531"/>
            <a:ext cx="792784" cy="0"/>
          </a:xfrm>
          <a:custGeom>
            <a:avLst/>
            <a:gdLst/>
            <a:ahLst/>
            <a:cxnLst/>
            <a:rect l="l" t="t" r="r" b="b"/>
            <a:pathLst>
              <a:path w="792784">
                <a:moveTo>
                  <a:pt x="0" y="0"/>
                </a:moveTo>
                <a:lnTo>
                  <a:pt x="7927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738371" y="1143254"/>
            <a:ext cx="0" cy="4643373"/>
          </a:xfrm>
          <a:custGeom>
            <a:avLst/>
            <a:gdLst/>
            <a:ahLst/>
            <a:cxnLst/>
            <a:rect l="l" t="t" r="r" b="b"/>
            <a:pathLst>
              <a:path h="4643373">
                <a:moveTo>
                  <a:pt x="0" y="0"/>
                </a:moveTo>
                <a:lnTo>
                  <a:pt x="0" y="4643373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744467" y="5780531"/>
            <a:ext cx="1076248" cy="0"/>
          </a:xfrm>
          <a:custGeom>
            <a:avLst/>
            <a:gdLst/>
            <a:ahLst/>
            <a:cxnLst/>
            <a:rect l="l" t="t" r="r" b="b"/>
            <a:pathLst>
              <a:path w="1076248">
                <a:moveTo>
                  <a:pt x="0" y="0"/>
                </a:moveTo>
                <a:lnTo>
                  <a:pt x="1076248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826761" y="1143254"/>
            <a:ext cx="0" cy="4643373"/>
          </a:xfrm>
          <a:custGeom>
            <a:avLst/>
            <a:gdLst/>
            <a:ahLst/>
            <a:cxnLst/>
            <a:rect l="l" t="t" r="r" b="b"/>
            <a:pathLst>
              <a:path h="4643373">
                <a:moveTo>
                  <a:pt x="0" y="0"/>
                </a:moveTo>
                <a:lnTo>
                  <a:pt x="0" y="4643373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832858" y="5780531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936614" y="1143254"/>
            <a:ext cx="0" cy="4643373"/>
          </a:xfrm>
          <a:custGeom>
            <a:avLst/>
            <a:gdLst/>
            <a:ahLst/>
            <a:cxnLst/>
            <a:rect l="l" t="t" r="r" b="b"/>
            <a:pathLst>
              <a:path h="4643373">
                <a:moveTo>
                  <a:pt x="0" y="0"/>
                </a:moveTo>
                <a:lnTo>
                  <a:pt x="0" y="4643373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936105" y="394462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36317" y="916306"/>
            <a:ext cx="2627685" cy="229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sz="1600" b="1" spc="-9" dirty="0">
                <a:solidFill>
                  <a:srgbClr val="2D5294"/>
                </a:solidFill>
                <a:latin typeface="Arial"/>
                <a:cs typeface="Arial"/>
              </a:rPr>
              <a:t>D</a:t>
            </a:r>
            <a:r>
              <a:rPr sz="1600" b="1" spc="0" dirty="0">
                <a:solidFill>
                  <a:srgbClr val="2D5294"/>
                </a:solidFill>
                <a:latin typeface="Arial"/>
                <a:cs typeface="Arial"/>
              </a:rPr>
              <a:t>ocu</a:t>
            </a:r>
            <a:r>
              <a:rPr sz="1600" b="1" spc="4" dirty="0">
                <a:solidFill>
                  <a:srgbClr val="2D5294"/>
                </a:solidFill>
                <a:latin typeface="Arial"/>
                <a:cs typeface="Arial"/>
              </a:rPr>
              <a:t>m</a:t>
            </a:r>
            <a:r>
              <a:rPr sz="1600" b="1" spc="-4" dirty="0">
                <a:solidFill>
                  <a:srgbClr val="2D5294"/>
                </a:solidFill>
                <a:latin typeface="Arial"/>
                <a:cs typeface="Arial"/>
              </a:rPr>
              <a:t>e</a:t>
            </a:r>
            <a:r>
              <a:rPr sz="1600" b="1" spc="0" dirty="0">
                <a:solidFill>
                  <a:srgbClr val="2D5294"/>
                </a:solidFill>
                <a:latin typeface="Arial"/>
                <a:cs typeface="Arial"/>
              </a:rPr>
              <a:t>nt</a:t>
            </a:r>
            <a:r>
              <a:rPr sz="1600" b="1" spc="-34" dirty="0">
                <a:solidFill>
                  <a:srgbClr val="2D5294"/>
                </a:solidFill>
                <a:latin typeface="Arial"/>
                <a:cs typeface="Arial"/>
              </a:rPr>
              <a:t> </a:t>
            </a:r>
            <a:r>
              <a:rPr sz="1600" b="1" spc="4" dirty="0">
                <a:solidFill>
                  <a:srgbClr val="2D5294"/>
                </a:solidFill>
                <a:latin typeface="Arial"/>
                <a:cs typeface="Arial"/>
              </a:rPr>
              <a:t>V</a:t>
            </a:r>
            <a:r>
              <a:rPr sz="1600" b="1" spc="-4" dirty="0">
                <a:solidFill>
                  <a:srgbClr val="2D5294"/>
                </a:solidFill>
                <a:latin typeface="Arial"/>
                <a:cs typeface="Arial"/>
              </a:rPr>
              <a:t>e</a:t>
            </a:r>
            <a:r>
              <a:rPr sz="1600" b="1" spc="0" dirty="0">
                <a:solidFill>
                  <a:srgbClr val="2D5294"/>
                </a:solidFill>
                <a:latin typeface="Arial"/>
                <a:cs typeface="Arial"/>
              </a:rPr>
              <a:t>r</a:t>
            </a:r>
            <a:r>
              <a:rPr sz="1600" b="1" spc="-9" dirty="0">
                <a:solidFill>
                  <a:srgbClr val="2D5294"/>
                </a:solidFill>
                <a:latin typeface="Arial"/>
                <a:cs typeface="Arial"/>
              </a:rPr>
              <a:t>s</a:t>
            </a:r>
            <a:r>
              <a:rPr sz="1600" b="1" spc="-14" dirty="0">
                <a:solidFill>
                  <a:srgbClr val="2D5294"/>
                </a:solidFill>
                <a:latin typeface="Arial"/>
                <a:cs typeface="Arial"/>
              </a:rPr>
              <a:t>i</a:t>
            </a:r>
            <a:r>
              <a:rPr sz="1600" b="1" spc="0" dirty="0">
                <a:solidFill>
                  <a:srgbClr val="2D5294"/>
                </a:solidFill>
                <a:latin typeface="Arial"/>
                <a:cs typeface="Arial"/>
              </a:rPr>
              <a:t>on</a:t>
            </a:r>
            <a:r>
              <a:rPr sz="1600" b="1" spc="-4" dirty="0">
                <a:solidFill>
                  <a:srgbClr val="2D5294"/>
                </a:solidFill>
                <a:latin typeface="Arial"/>
                <a:cs typeface="Arial"/>
              </a:rPr>
              <a:t> </a:t>
            </a:r>
            <a:r>
              <a:rPr sz="1600" b="1" spc="-9" dirty="0">
                <a:solidFill>
                  <a:srgbClr val="2D5294"/>
                </a:solidFill>
                <a:latin typeface="Arial"/>
                <a:cs typeface="Arial"/>
              </a:rPr>
              <a:t>C</a:t>
            </a:r>
            <a:r>
              <a:rPr sz="1600" b="1" spc="0" dirty="0">
                <a:solidFill>
                  <a:srgbClr val="2D5294"/>
                </a:solidFill>
                <a:latin typeface="Arial"/>
                <a:cs typeface="Arial"/>
              </a:rPr>
              <a:t>ont</a:t>
            </a:r>
            <a:r>
              <a:rPr sz="1600" b="1" spc="-29" dirty="0">
                <a:solidFill>
                  <a:srgbClr val="2D5294"/>
                </a:solidFill>
                <a:latin typeface="Arial"/>
                <a:cs typeface="Arial"/>
              </a:rPr>
              <a:t>r</a:t>
            </a:r>
            <a:r>
              <a:rPr sz="1600" b="1" spc="0" dirty="0">
                <a:solidFill>
                  <a:srgbClr val="2D5294"/>
                </a:solidFill>
                <a:latin typeface="Arial"/>
                <a:cs typeface="Arial"/>
              </a:rPr>
              <a:t>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62962" y="1149350"/>
            <a:ext cx="1070483" cy="6374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6"/>
              </a:spcBef>
            </a:pPr>
            <a:endParaRPr sz="500"/>
          </a:p>
          <a:p>
            <a:pPr marL="152400">
              <a:lnSpc>
                <a:spcPct val="95825"/>
              </a:lnSpc>
            </a:pP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Da</a:t>
            </a:r>
            <a:r>
              <a:rPr sz="1200" b="1" spc="9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200" b="1" spc="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9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200" b="1" spc="4" dirty="0">
                <a:solidFill>
                  <a:srgbClr val="404040"/>
                </a:solidFill>
                <a:latin typeface="Arial"/>
                <a:cs typeface="Arial"/>
              </a:rPr>
              <a:t>ss</a:t>
            </a:r>
            <a:r>
              <a:rPr sz="1200" b="1" spc="-14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1200" b="1" spc="4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33446" y="1149350"/>
            <a:ext cx="804925" cy="6374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6"/>
              </a:spcBef>
            </a:pPr>
            <a:endParaRPr sz="500"/>
          </a:p>
          <a:p>
            <a:pPr marL="143255">
              <a:lnSpc>
                <a:spcPct val="95825"/>
              </a:lnSpc>
            </a:pPr>
            <a:r>
              <a:rPr sz="1200" b="1" spc="-9" dirty="0">
                <a:solidFill>
                  <a:srgbClr val="404040"/>
                </a:solidFill>
                <a:latin typeface="Arial"/>
                <a:cs typeface="Arial"/>
              </a:rPr>
              <a:t>V</a:t>
            </a:r>
            <a:r>
              <a:rPr sz="1200" b="1" spc="4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200" b="1" spc="-9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200" b="1" spc="4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200" b="1" spc="9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38371" y="1149350"/>
            <a:ext cx="1088389" cy="6374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6"/>
              </a:spcBef>
            </a:pPr>
            <a:endParaRPr sz="500"/>
          </a:p>
          <a:p>
            <a:pPr marL="149352">
              <a:lnSpc>
                <a:spcPct val="95825"/>
              </a:lnSpc>
            </a:pP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De</a:t>
            </a:r>
            <a:r>
              <a:rPr sz="1200" b="1" spc="4" dirty="0">
                <a:solidFill>
                  <a:srgbClr val="404040"/>
                </a:solidFill>
                <a:latin typeface="Arial"/>
                <a:cs typeface="Arial"/>
              </a:rPr>
              <a:t>sc</a:t>
            </a:r>
            <a:r>
              <a:rPr sz="1200" b="1" spc="-9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200" b="1" spc="9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1200" b="1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200" b="1" spc="-19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200" b="1" spc="9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26761" y="1149350"/>
            <a:ext cx="1109853" cy="6374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6"/>
              </a:spcBef>
            </a:pPr>
            <a:endParaRPr sz="500"/>
          </a:p>
          <a:p>
            <a:pPr marL="143256">
              <a:lnSpc>
                <a:spcPct val="95825"/>
              </a:lnSpc>
            </a:pP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200" b="1" spc="-14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1200" b="1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200" b="1" spc="-14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1200" b="1" spc="9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62962" y="1786763"/>
            <a:ext cx="1070483" cy="5821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28"/>
              </a:spcBef>
            </a:pPr>
            <a:endParaRPr sz="500" dirty="0"/>
          </a:p>
          <a:p>
            <a:pPr marL="118872">
              <a:lnSpc>
                <a:spcPct val="95825"/>
              </a:lnSpc>
            </a:pPr>
            <a:r>
              <a:rPr sz="1100" b="1" spc="9" dirty="0">
                <a:solidFill>
                  <a:srgbClr val="675E46"/>
                </a:solidFill>
                <a:latin typeface="Arial"/>
                <a:cs typeface="Arial"/>
              </a:rPr>
              <a:t>1</a:t>
            </a:r>
            <a:r>
              <a:rPr lang="en-IN" sz="1100" b="1" dirty="0">
                <a:solidFill>
                  <a:srgbClr val="675E46"/>
                </a:solidFill>
                <a:latin typeface="Arial"/>
                <a:cs typeface="Arial"/>
              </a:rPr>
              <a:t>9</a:t>
            </a:r>
            <a:r>
              <a:rPr sz="1100" b="1" spc="-4" dirty="0">
                <a:solidFill>
                  <a:srgbClr val="675E46"/>
                </a:solidFill>
                <a:latin typeface="Arial"/>
                <a:cs typeface="Arial"/>
              </a:rPr>
              <a:t> </a:t>
            </a:r>
            <a:r>
              <a:rPr lang="en-IN" sz="1100" b="1" spc="-14" dirty="0">
                <a:solidFill>
                  <a:srgbClr val="675E46"/>
                </a:solidFill>
                <a:latin typeface="Arial"/>
                <a:cs typeface="Arial"/>
              </a:rPr>
              <a:t>Dec</a:t>
            </a:r>
            <a:r>
              <a:rPr sz="1100" b="1" spc="0" dirty="0">
                <a:solidFill>
                  <a:srgbClr val="675E46"/>
                </a:solidFill>
                <a:latin typeface="Arial"/>
                <a:cs typeface="Arial"/>
              </a:rPr>
              <a:t> </a:t>
            </a:r>
            <a:r>
              <a:rPr sz="1100" b="1" spc="-9" dirty="0">
                <a:solidFill>
                  <a:srgbClr val="675E46"/>
                </a:solidFill>
                <a:latin typeface="Arial"/>
                <a:cs typeface="Arial"/>
              </a:rPr>
              <a:t>2</a:t>
            </a:r>
            <a:r>
              <a:rPr sz="1100" b="1" spc="9" dirty="0">
                <a:solidFill>
                  <a:srgbClr val="675E46"/>
                </a:solidFill>
                <a:latin typeface="Arial"/>
                <a:cs typeface="Arial"/>
              </a:rPr>
              <a:t>0</a:t>
            </a:r>
            <a:r>
              <a:rPr sz="1100" b="1" spc="-14" dirty="0">
                <a:solidFill>
                  <a:srgbClr val="675E46"/>
                </a:solidFill>
                <a:latin typeface="Arial"/>
                <a:cs typeface="Arial"/>
              </a:rPr>
              <a:t>2</a:t>
            </a:r>
            <a:r>
              <a:rPr lang="en-IN" sz="1100" b="1" spc="-14" dirty="0">
                <a:solidFill>
                  <a:srgbClr val="675E46"/>
                </a:solidFill>
                <a:latin typeface="Arial"/>
                <a:cs typeface="Arial"/>
              </a:rPr>
              <a:t>3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33446" y="1786763"/>
            <a:ext cx="804925" cy="5821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2"/>
              </a:spcBef>
            </a:pPr>
            <a:endParaRPr sz="550"/>
          </a:p>
          <a:p>
            <a:pPr marL="155447">
              <a:lnSpc>
                <a:spcPct val="95825"/>
              </a:lnSpc>
            </a:pPr>
            <a:r>
              <a:rPr sz="1100" spc="9" dirty="0">
                <a:solidFill>
                  <a:srgbClr val="675E46"/>
                </a:solidFill>
                <a:latin typeface="Arial"/>
                <a:cs typeface="Arial"/>
              </a:rPr>
              <a:t>1</a:t>
            </a:r>
            <a:r>
              <a:rPr sz="1100" spc="4" dirty="0">
                <a:solidFill>
                  <a:srgbClr val="675E46"/>
                </a:solidFill>
                <a:latin typeface="Arial"/>
                <a:cs typeface="Arial"/>
              </a:rPr>
              <a:t>.</a:t>
            </a:r>
            <a:r>
              <a:rPr sz="1100" spc="0" dirty="0">
                <a:solidFill>
                  <a:srgbClr val="675E46"/>
                </a:solidFill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38371" y="1786763"/>
            <a:ext cx="1088389" cy="5821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2"/>
              </a:spcBef>
            </a:pPr>
            <a:endParaRPr sz="550"/>
          </a:p>
          <a:p>
            <a:pPr marL="149352">
              <a:lnSpc>
                <a:spcPct val="95825"/>
              </a:lnSpc>
            </a:pPr>
            <a:r>
              <a:rPr sz="1100" spc="0" dirty="0">
                <a:solidFill>
                  <a:srgbClr val="675E46"/>
                </a:solidFill>
                <a:latin typeface="Arial"/>
                <a:cs typeface="Arial"/>
              </a:rPr>
              <a:t>F</a:t>
            </a:r>
            <a:r>
              <a:rPr sz="1100" spc="-9" dirty="0">
                <a:solidFill>
                  <a:srgbClr val="675E46"/>
                </a:solidFill>
                <a:latin typeface="Arial"/>
                <a:cs typeface="Arial"/>
              </a:rPr>
              <a:t>ir</a:t>
            </a:r>
            <a:r>
              <a:rPr sz="1100" spc="0" dirty="0">
                <a:solidFill>
                  <a:srgbClr val="675E46"/>
                </a:solidFill>
                <a:latin typeface="Arial"/>
                <a:cs typeface="Arial"/>
              </a:rPr>
              <a:t>st</a:t>
            </a:r>
            <a:r>
              <a:rPr sz="1100" spc="9" dirty="0">
                <a:solidFill>
                  <a:srgbClr val="675E46"/>
                </a:solidFill>
                <a:latin typeface="Arial"/>
                <a:cs typeface="Arial"/>
              </a:rPr>
              <a:t> </a:t>
            </a:r>
            <a:r>
              <a:rPr sz="1100" spc="4" dirty="0">
                <a:solidFill>
                  <a:srgbClr val="675E46"/>
                </a:solidFill>
                <a:latin typeface="Arial"/>
                <a:cs typeface="Arial"/>
              </a:rPr>
              <a:t>V</a:t>
            </a:r>
            <a:r>
              <a:rPr sz="1100" spc="9" dirty="0">
                <a:solidFill>
                  <a:srgbClr val="675E46"/>
                </a:solidFill>
                <a:latin typeface="Arial"/>
                <a:cs typeface="Arial"/>
              </a:rPr>
              <a:t>e</a:t>
            </a:r>
            <a:r>
              <a:rPr sz="1100" spc="-9" dirty="0">
                <a:solidFill>
                  <a:srgbClr val="675E46"/>
                </a:solidFill>
                <a:latin typeface="Arial"/>
                <a:cs typeface="Arial"/>
              </a:rPr>
              <a:t>r</a:t>
            </a:r>
            <a:r>
              <a:rPr sz="1100" spc="0" dirty="0">
                <a:solidFill>
                  <a:srgbClr val="675E46"/>
                </a:solidFill>
                <a:latin typeface="Arial"/>
                <a:cs typeface="Arial"/>
              </a:rPr>
              <a:t>s</a:t>
            </a:r>
            <a:r>
              <a:rPr sz="1100" spc="-4" dirty="0">
                <a:solidFill>
                  <a:srgbClr val="675E46"/>
                </a:solidFill>
                <a:latin typeface="Arial"/>
                <a:cs typeface="Arial"/>
              </a:rPr>
              <a:t>i</a:t>
            </a:r>
            <a:r>
              <a:rPr sz="1100" spc="-14" dirty="0">
                <a:solidFill>
                  <a:srgbClr val="675E46"/>
                </a:solidFill>
                <a:latin typeface="Arial"/>
                <a:cs typeface="Arial"/>
              </a:rPr>
              <a:t>o</a:t>
            </a:r>
            <a:r>
              <a:rPr sz="1100" spc="0" dirty="0">
                <a:solidFill>
                  <a:srgbClr val="675E46"/>
                </a:solidFill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26761" y="1786763"/>
            <a:ext cx="1109853" cy="5821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2400">
              <a:lnSpc>
                <a:spcPct val="95825"/>
              </a:lnSpc>
            </a:pPr>
            <a:endParaRPr lang="en-IN" sz="550" dirty="0"/>
          </a:p>
          <a:p>
            <a:pPr marL="152400">
              <a:lnSpc>
                <a:spcPct val="95825"/>
              </a:lnSpc>
            </a:pPr>
            <a:r>
              <a:rPr sz="1100" spc="4" dirty="0">
                <a:solidFill>
                  <a:srgbClr val="675E46"/>
                </a:solidFill>
                <a:latin typeface="Arial"/>
                <a:cs typeface="Arial"/>
              </a:rPr>
              <a:t>S</a:t>
            </a:r>
            <a:r>
              <a:rPr lang="en-IN" sz="1100" spc="9" dirty="0" err="1">
                <a:solidFill>
                  <a:srgbClr val="675E46"/>
                </a:solidFill>
                <a:latin typeface="Arial"/>
                <a:cs typeface="Arial"/>
              </a:rPr>
              <a:t>ourav</a:t>
            </a:r>
            <a:r>
              <a:rPr lang="en-IN" sz="1100" spc="9" dirty="0">
                <a:solidFill>
                  <a:srgbClr val="675E46"/>
                </a:solidFill>
                <a:latin typeface="Arial"/>
                <a:cs typeface="Arial"/>
              </a:rPr>
              <a:t> Kumar Panigrahi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62962" y="2368931"/>
            <a:ext cx="1070483" cy="5671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2933446" y="2368931"/>
            <a:ext cx="804925" cy="5671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3738371" y="2368931"/>
            <a:ext cx="1088389" cy="5671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4826761" y="2368931"/>
            <a:ext cx="1109853" cy="5671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1862962" y="2936113"/>
            <a:ext cx="1070483" cy="569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2933446" y="2936113"/>
            <a:ext cx="804925" cy="569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3738371" y="2936113"/>
            <a:ext cx="1088389" cy="569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4826761" y="2936113"/>
            <a:ext cx="1109853" cy="569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1862962" y="3506089"/>
            <a:ext cx="1070483" cy="567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2933446" y="3506089"/>
            <a:ext cx="804925" cy="567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3738371" y="3506089"/>
            <a:ext cx="1088389" cy="567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4826761" y="3506089"/>
            <a:ext cx="1109853" cy="567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1862962" y="4073398"/>
            <a:ext cx="1070483" cy="5669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2933446" y="4073398"/>
            <a:ext cx="804925" cy="5669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3738371" y="4073398"/>
            <a:ext cx="1088389" cy="5669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4826761" y="4073398"/>
            <a:ext cx="1109853" cy="5669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1862962" y="4640325"/>
            <a:ext cx="1070483" cy="5702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2933446" y="4640325"/>
            <a:ext cx="804925" cy="5702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3738371" y="4640325"/>
            <a:ext cx="1088389" cy="5702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4826761" y="4640325"/>
            <a:ext cx="1109853" cy="5702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862962" y="5210556"/>
            <a:ext cx="1070483" cy="569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933446" y="5210556"/>
            <a:ext cx="804925" cy="569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738371" y="5210556"/>
            <a:ext cx="1088389" cy="569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826761" y="5210556"/>
            <a:ext cx="1109853" cy="569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60413" y="387045"/>
            <a:ext cx="911656" cy="161848"/>
          </a:xfrm>
          <a:custGeom>
            <a:avLst/>
            <a:gdLst/>
            <a:ahLst/>
            <a:cxnLst/>
            <a:rect l="l" t="t" r="r" b="b"/>
            <a:pathLst>
              <a:path w="911656" h="161848">
                <a:moveTo>
                  <a:pt x="0" y="161848"/>
                </a:moveTo>
                <a:lnTo>
                  <a:pt x="911656" y="161848"/>
                </a:lnTo>
                <a:lnTo>
                  <a:pt x="911656" y="0"/>
                </a:lnTo>
                <a:lnTo>
                  <a:pt x="0" y="0"/>
                </a:lnTo>
                <a:lnTo>
                  <a:pt x="0" y="16184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36105" y="394462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1309461"/>
            <a:ext cx="5987001" cy="4881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031">
              <a:lnSpc>
                <a:spcPts val="1760"/>
              </a:lnSpc>
              <a:spcBef>
                <a:spcPts val="88"/>
              </a:spcBef>
            </a:pP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600" spc="-9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600" spc="-9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1725"/>
              </a:lnSpc>
              <a:spcBef>
                <a:spcPts val="72"/>
              </a:spcBef>
            </a:pPr>
            <a:r>
              <a:rPr sz="1100" spc="-9" dirty="0">
                <a:latin typeface="Calibri"/>
                <a:cs typeface="Calibri"/>
              </a:rPr>
              <a:t>1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odu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  <a:p>
            <a:pPr marL="152907">
              <a:lnSpc>
                <a:spcPct val="101725"/>
              </a:lnSpc>
              <a:spcBef>
                <a:spcPts val="601"/>
              </a:spcBef>
            </a:pPr>
            <a:r>
              <a:rPr sz="1100" spc="-9" dirty="0">
                <a:latin typeface="Calibri"/>
                <a:cs typeface="Calibri"/>
              </a:rPr>
              <a:t>1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1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What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4" dirty="0">
                <a:latin typeface="Calibri"/>
                <a:cs typeface="Calibri"/>
              </a:rPr>
              <a:t> d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4" dirty="0">
                <a:latin typeface="Calibri"/>
                <a:cs typeface="Calibri"/>
              </a:rPr>
              <a:t> do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?</a:t>
            </a:r>
            <a:r>
              <a:rPr sz="1100" spc="-18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  <a:p>
            <a:pPr marL="152907">
              <a:lnSpc>
                <a:spcPct val="101725"/>
              </a:lnSpc>
              <a:spcBef>
                <a:spcPts val="601"/>
              </a:spcBef>
            </a:pPr>
            <a:r>
              <a:rPr sz="1100" spc="-9" dirty="0">
                <a:latin typeface="Calibri"/>
                <a:cs typeface="Calibri"/>
              </a:rPr>
              <a:t>1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2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14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op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601"/>
              </a:spcBef>
            </a:pPr>
            <a:r>
              <a:rPr sz="1100" spc="-9" dirty="0">
                <a:latin typeface="Calibri"/>
                <a:cs typeface="Calibri"/>
              </a:rPr>
              <a:t>2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re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</a:t>
            </a:r>
            <a:r>
              <a:rPr sz="1100" spc="59" dirty="0">
                <a:latin typeface="Calibri"/>
                <a:cs typeface="Calibri"/>
              </a:rPr>
              <a:t>I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  <a:p>
            <a:pPr marL="152907">
              <a:lnSpc>
                <a:spcPct val="101725"/>
              </a:lnSpc>
              <a:spcBef>
                <a:spcPts val="627"/>
              </a:spcBef>
            </a:pPr>
            <a:r>
              <a:rPr sz="1100" spc="-9" dirty="0">
                <a:latin typeface="Calibri"/>
                <a:cs typeface="Calibri"/>
              </a:rPr>
              <a:t>1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16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  <a:p>
            <a:pPr marL="152907">
              <a:lnSpc>
                <a:spcPct val="101725"/>
              </a:lnSpc>
              <a:spcBef>
                <a:spcPts val="601"/>
              </a:spcBef>
            </a:pPr>
            <a:r>
              <a:rPr sz="1100" spc="-9" dirty="0">
                <a:latin typeface="Calibri"/>
                <a:cs typeface="Calibri"/>
              </a:rPr>
              <a:t>2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4" dirty="0">
                <a:latin typeface="Calibri"/>
                <a:cs typeface="Calibri"/>
              </a:rPr>
              <a:t>k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p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  <a:p>
            <a:pPr marL="152907">
              <a:lnSpc>
                <a:spcPct val="101725"/>
              </a:lnSpc>
              <a:spcBef>
                <a:spcPts val="601"/>
              </a:spcBef>
            </a:pPr>
            <a:r>
              <a:rPr sz="1100" spc="-9" dirty="0">
                <a:latin typeface="Calibri"/>
                <a:cs typeface="Calibri"/>
              </a:rPr>
              <a:t>3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Ser</a:t>
            </a:r>
            <a:r>
              <a:rPr sz="1100" spc="-19" dirty="0">
                <a:latin typeface="Calibri"/>
                <a:cs typeface="Calibri"/>
              </a:rPr>
              <a:t>v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7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  <a:p>
            <a:pPr marL="152907">
              <a:lnSpc>
                <a:spcPct val="101725"/>
              </a:lnSpc>
              <a:spcBef>
                <a:spcPts val="601"/>
              </a:spcBef>
            </a:pPr>
            <a:r>
              <a:rPr sz="1100" spc="-9" dirty="0">
                <a:latin typeface="Calibri"/>
                <a:cs typeface="Calibri"/>
              </a:rPr>
              <a:t>4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Serv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150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  <a:p>
            <a:pPr marL="152907">
              <a:lnSpc>
                <a:spcPct val="101725"/>
              </a:lnSpc>
              <a:spcBef>
                <a:spcPts val="601"/>
              </a:spcBef>
            </a:pPr>
            <a:r>
              <a:rPr sz="1100" spc="-9" dirty="0">
                <a:latin typeface="Calibri"/>
                <a:cs typeface="Calibri"/>
              </a:rPr>
              <a:t>5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Ga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w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  <a:p>
            <a:pPr marL="152907">
              <a:lnSpc>
                <a:spcPct val="101725"/>
              </a:lnSpc>
              <a:spcBef>
                <a:spcPts val="628"/>
              </a:spcBef>
            </a:pPr>
            <a:r>
              <a:rPr sz="1100" spc="-9" dirty="0">
                <a:latin typeface="Calibri"/>
                <a:cs typeface="Calibri"/>
              </a:rPr>
              <a:t>6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ob</a:t>
            </a:r>
            <a:r>
              <a:rPr sz="1100" spc="9" dirty="0">
                <a:latin typeface="Calibri"/>
                <a:cs typeface="Calibri"/>
              </a:rPr>
              <a:t>il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2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  <a:p>
            <a:pPr marL="152907">
              <a:lnSpc>
                <a:spcPct val="101725"/>
              </a:lnSpc>
              <a:spcBef>
                <a:spcPts val="601"/>
              </a:spcBef>
            </a:pPr>
            <a:r>
              <a:rPr sz="1100" spc="-9" dirty="0">
                <a:latin typeface="Calibri"/>
                <a:cs typeface="Calibri"/>
              </a:rPr>
              <a:t>7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d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601"/>
              </a:spcBef>
            </a:pPr>
            <a:r>
              <a:rPr sz="1100" spc="-9" dirty="0">
                <a:latin typeface="Calibri"/>
                <a:cs typeface="Calibri"/>
              </a:rPr>
              <a:t>3</a:t>
            </a:r>
            <a:r>
              <a:rPr sz="1100" spc="0" dirty="0">
                <a:latin typeface="Calibri"/>
                <a:cs typeface="Calibri"/>
              </a:rPr>
              <a:t>. W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rk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</a:t>
            </a:r>
            <a:r>
              <a:rPr sz="1100" spc="-2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16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  <a:p>
            <a:pPr marL="43180" marR="21031">
              <a:lnSpc>
                <a:spcPct val="101725"/>
              </a:lnSpc>
              <a:spcBef>
                <a:spcPts val="601"/>
              </a:spcBef>
            </a:pP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50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  <a:p>
            <a:pPr marL="152907">
              <a:lnSpc>
                <a:spcPct val="101725"/>
              </a:lnSpc>
              <a:spcBef>
                <a:spcPts val="627"/>
              </a:spcBef>
            </a:pPr>
            <a:r>
              <a:rPr sz="1100" spc="-9" dirty="0">
                <a:latin typeface="Calibri"/>
                <a:cs typeface="Calibri"/>
              </a:rPr>
              <a:t>3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1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-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54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  <a:p>
            <a:pPr marL="152907">
              <a:lnSpc>
                <a:spcPct val="101725"/>
              </a:lnSpc>
              <a:spcBef>
                <a:spcPts val="601"/>
              </a:spcBef>
            </a:pPr>
            <a:r>
              <a:rPr sz="1100" spc="-9" dirty="0">
                <a:latin typeface="Calibri"/>
                <a:cs typeface="Calibri"/>
              </a:rPr>
              <a:t>3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2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-</a:t>
            </a:r>
            <a:r>
              <a:rPr sz="1100" spc="9" dirty="0">
                <a:latin typeface="Calibri"/>
                <a:cs typeface="Calibri"/>
              </a:rPr>
              <a:t>Cl</a:t>
            </a:r>
            <a:r>
              <a:rPr sz="1100" spc="-4" dirty="0">
                <a:latin typeface="Calibri"/>
                <a:cs typeface="Calibri"/>
              </a:rPr>
              <a:t>ou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601"/>
              </a:spcBef>
            </a:pPr>
            <a:r>
              <a:rPr sz="1100" spc="-9" dirty="0">
                <a:latin typeface="Calibri"/>
                <a:cs typeface="Calibri"/>
              </a:rPr>
              <a:t>4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Ser</a:t>
            </a:r>
            <a:r>
              <a:rPr sz="1100" spc="-19" dirty="0">
                <a:latin typeface="Calibri"/>
                <a:cs typeface="Calibri"/>
              </a:rPr>
              <a:t>v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  <a:p>
            <a:pPr marL="152907">
              <a:lnSpc>
                <a:spcPct val="101725"/>
              </a:lnSpc>
              <a:spcBef>
                <a:spcPts val="625"/>
              </a:spcBef>
            </a:pPr>
            <a:r>
              <a:rPr sz="1100" spc="-9" dirty="0">
                <a:latin typeface="Calibri"/>
                <a:cs typeface="Calibri"/>
              </a:rPr>
              <a:t>4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1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4" dirty="0">
                <a:latin typeface="Calibri"/>
                <a:cs typeface="Calibri"/>
              </a:rPr>
              <a:t>ron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29" dirty="0">
                <a:latin typeface="Calibri"/>
                <a:cs typeface="Calibri"/>
              </a:rPr>
              <a:t>r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  <a:p>
            <a:pPr marL="152907">
              <a:lnSpc>
                <a:spcPct val="101725"/>
              </a:lnSpc>
              <a:spcBef>
                <a:spcPts val="603"/>
              </a:spcBef>
            </a:pPr>
            <a:r>
              <a:rPr sz="1100" spc="-9" dirty="0">
                <a:latin typeface="Calibri"/>
                <a:cs typeface="Calibri"/>
              </a:rPr>
              <a:t>4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2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Ba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k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9" dirty="0">
                <a:latin typeface="Calibri"/>
                <a:cs typeface="Calibri"/>
              </a:rPr>
              <a:t> Cl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4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  <a:p>
            <a:pPr marL="152907">
              <a:lnSpc>
                <a:spcPct val="101725"/>
              </a:lnSpc>
              <a:spcBef>
                <a:spcPts val="601"/>
              </a:spcBef>
            </a:pPr>
            <a:r>
              <a:rPr sz="1100" spc="-9" dirty="0">
                <a:latin typeface="Calibri"/>
                <a:cs typeface="Calibri"/>
              </a:rPr>
              <a:t>4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3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rk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3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Ser</a:t>
            </a:r>
            <a:r>
              <a:rPr sz="1100" spc="-19" dirty="0">
                <a:latin typeface="Calibri"/>
                <a:cs typeface="Calibri"/>
              </a:rPr>
              <a:t>v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60413" y="387045"/>
            <a:ext cx="911656" cy="161848"/>
          </a:xfrm>
          <a:custGeom>
            <a:avLst/>
            <a:gdLst/>
            <a:ahLst/>
            <a:cxnLst/>
            <a:rect l="l" t="t" r="r" b="b"/>
            <a:pathLst>
              <a:path w="911656" h="161848">
                <a:moveTo>
                  <a:pt x="0" y="161848"/>
                </a:moveTo>
                <a:lnTo>
                  <a:pt x="911656" y="161848"/>
                </a:lnTo>
                <a:lnTo>
                  <a:pt x="911656" y="0"/>
                </a:lnTo>
                <a:lnTo>
                  <a:pt x="0" y="0"/>
                </a:lnTo>
                <a:lnTo>
                  <a:pt x="0" y="16184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36105" y="394462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1309461"/>
            <a:ext cx="5870652" cy="137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760"/>
              </a:lnSpc>
              <a:spcBef>
                <a:spcPts val="88"/>
              </a:spcBef>
            </a:pPr>
            <a:r>
              <a:rPr sz="1600" spc="-4" dirty="0">
                <a:solidFill>
                  <a:srgbClr val="365F91"/>
                </a:solidFill>
                <a:latin typeface="Cambria"/>
                <a:cs typeface="Cambria"/>
              </a:rPr>
              <a:t>1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. 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600" spc="-9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600" spc="-25" dirty="0">
                <a:solidFill>
                  <a:srgbClr val="365F91"/>
                </a:solidFill>
                <a:latin typeface="Cambria"/>
                <a:cs typeface="Cambria"/>
              </a:rPr>
              <a:t>u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endParaRPr sz="1600">
              <a:latin typeface="Cambria"/>
              <a:cs typeface="Cambria"/>
            </a:endParaRPr>
          </a:p>
          <a:p>
            <a:pPr marL="12700" marR="12879">
              <a:lnSpc>
                <a:spcPct val="97696"/>
              </a:lnSpc>
              <a:spcBef>
                <a:spcPts val="41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1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.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1</a:t>
            </a:r>
            <a:r>
              <a:rPr sz="1300" spc="-18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Wh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-5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is</a:t>
            </a:r>
            <a:r>
              <a:rPr sz="1300" spc="-3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ch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25" dirty="0">
                <a:solidFill>
                  <a:srgbClr val="365F91"/>
                </a:solidFill>
                <a:latin typeface="Cambria"/>
                <a:cs typeface="Cambria"/>
              </a:rPr>
              <a:t>u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-89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1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g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r>
              <a:rPr sz="1300" spc="-56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cu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m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?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1826"/>
              </a:lnSpc>
              <a:spcBef>
                <a:spcPts val="220"/>
              </a:spcBef>
            </a:pP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y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ware</a:t>
            </a:r>
            <a:r>
              <a:rPr sz="1100" spc="-4" dirty="0">
                <a:latin typeface="Calibri"/>
                <a:cs typeface="Calibri"/>
              </a:rPr>
              <a:t> 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ar</a:t>
            </a:r>
            <a:r>
              <a:rPr sz="1100" spc="-14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ral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3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rep</a:t>
            </a:r>
            <a:r>
              <a:rPr sz="1100" spc="-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ware.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ef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es ar</a:t>
            </a:r>
            <a:r>
              <a:rPr sz="1100" spc="-14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ral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“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14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ess</a:t>
            </a:r>
            <a:r>
              <a:rPr sz="1100" spc="-4" dirty="0">
                <a:latin typeface="Calibri"/>
                <a:cs typeface="Calibri"/>
              </a:rPr>
              <a:t> 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ef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 a</a:t>
            </a:r>
            <a:r>
              <a:rPr sz="1100" spc="-9" dirty="0">
                <a:latin typeface="Calibri"/>
                <a:cs typeface="Calibri"/>
              </a:rPr>
              <a:t> 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9" dirty="0">
                <a:latin typeface="Calibri"/>
                <a:cs typeface="Calibri"/>
              </a:rPr>
              <a:t>ll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ar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ware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19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ware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pon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erfa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0" dirty="0">
                <a:latin typeface="Calibri"/>
                <a:cs typeface="Calibri"/>
              </a:rPr>
              <a:t>sh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fram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wo</a:t>
            </a:r>
            <a:r>
              <a:rPr sz="1100" spc="-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k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op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ent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pu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”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19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ware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at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bu</a:t>
            </a:r>
            <a:r>
              <a:rPr sz="1100" spc="9" dirty="0">
                <a:latin typeface="Calibri"/>
                <a:cs typeface="Calibri"/>
              </a:rPr>
              <a:t>il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pu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-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ased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x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ese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y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ar</a:t>
            </a:r>
            <a:r>
              <a:rPr sz="1100" spc="-14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res.</a:t>
            </a:r>
            <a:endParaRPr sz="1100">
              <a:latin typeface="Calibri"/>
              <a:cs typeface="Calibri"/>
            </a:endParaRPr>
          </a:p>
          <a:p>
            <a:pPr marL="12700" marR="12879">
              <a:lnSpc>
                <a:spcPct val="101725"/>
              </a:lnSpc>
            </a:pP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h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14" dirty="0">
                <a:latin typeface="Calibri"/>
                <a:cs typeface="Calibri"/>
              </a:rPr>
              <a:t>i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l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29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em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g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ry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at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604" y="2857119"/>
            <a:ext cx="110926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0"/>
              </a:lnSpc>
              <a:spcBef>
                <a:spcPts val="62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9535" y="2867025"/>
            <a:ext cx="5375855" cy="10560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3995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latin typeface="Calibri"/>
                <a:cs typeface="Calibri"/>
              </a:rPr>
              <a:t>A set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f</a:t>
            </a:r>
            <a:r>
              <a:rPr sz="1650" spc="-9" baseline="2482" dirty="0">
                <a:latin typeface="Calibri"/>
                <a:cs typeface="Calibri"/>
              </a:rPr>
              <a:t> c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4" baseline="2482" dirty="0">
                <a:latin typeface="Calibri"/>
                <a:cs typeface="Calibri"/>
              </a:rPr>
              <a:t>m</a:t>
            </a:r>
            <a:r>
              <a:rPr sz="1650" spc="-4" baseline="2482" dirty="0">
                <a:latin typeface="Calibri"/>
                <a:cs typeface="Calibri"/>
              </a:rPr>
              <a:t>pon</a:t>
            </a:r>
            <a:r>
              <a:rPr sz="1650" spc="0" baseline="2482" dirty="0">
                <a:latin typeface="Calibri"/>
                <a:cs typeface="Calibri"/>
              </a:rPr>
              <a:t>e</a:t>
            </a:r>
            <a:r>
              <a:rPr sz="1650" spc="19" baseline="2482" dirty="0">
                <a:latin typeface="Calibri"/>
                <a:cs typeface="Calibri"/>
              </a:rPr>
              <a:t>n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s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(e</a:t>
            </a:r>
            <a:r>
              <a:rPr sz="1650" spc="9" baseline="2482" dirty="0">
                <a:latin typeface="Calibri"/>
                <a:cs typeface="Calibri"/>
              </a:rPr>
              <a:t>.</a:t>
            </a:r>
            <a:r>
              <a:rPr sz="1650" spc="4" baseline="2482" dirty="0">
                <a:latin typeface="Calibri"/>
                <a:cs typeface="Calibri"/>
              </a:rPr>
              <a:t>g</a:t>
            </a:r>
            <a:r>
              <a:rPr sz="1650" spc="9" baseline="2482" dirty="0">
                <a:latin typeface="Calibri"/>
                <a:cs typeface="Calibri"/>
              </a:rPr>
              <a:t>.</a:t>
            </a:r>
            <a:r>
              <a:rPr sz="1650" spc="0" baseline="2482" dirty="0">
                <a:latin typeface="Calibri"/>
                <a:cs typeface="Calibri"/>
              </a:rPr>
              <a:t>: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-4" baseline="2482" dirty="0">
                <a:latin typeface="Calibri"/>
                <a:cs typeface="Calibri"/>
              </a:rPr>
              <a:t>d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4" baseline="2482" dirty="0">
                <a:latin typeface="Calibri"/>
                <a:cs typeface="Calibri"/>
              </a:rPr>
              <a:t>b</a:t>
            </a:r>
            <a:r>
              <a:rPr sz="1650" spc="0" baseline="2482" dirty="0">
                <a:latin typeface="Calibri"/>
                <a:cs typeface="Calibri"/>
              </a:rPr>
              <a:t>ase,</a:t>
            </a:r>
            <a:r>
              <a:rPr sz="1650" spc="-19" baseline="2482" dirty="0">
                <a:latin typeface="Calibri"/>
                <a:cs typeface="Calibri"/>
              </a:rPr>
              <a:t> </a:t>
            </a:r>
            <a:r>
              <a:rPr sz="1650" spc="9" baseline="2482" dirty="0">
                <a:latin typeface="Calibri"/>
                <a:cs typeface="Calibri"/>
              </a:rPr>
              <a:t>c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4" baseline="2482" dirty="0">
                <a:latin typeface="Calibri"/>
                <a:cs typeface="Calibri"/>
              </a:rPr>
              <a:t>m</a:t>
            </a:r>
            <a:r>
              <a:rPr sz="1650" spc="-4" baseline="2482" dirty="0">
                <a:latin typeface="Calibri"/>
                <a:cs typeface="Calibri"/>
              </a:rPr>
              <a:t>pu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9" baseline="2482" dirty="0">
                <a:latin typeface="Calibri"/>
                <a:cs typeface="Calibri"/>
              </a:rPr>
              <a:t>i</a:t>
            </a:r>
            <a:r>
              <a:rPr sz="1650" spc="-4" baseline="2482" dirty="0">
                <a:latin typeface="Calibri"/>
                <a:cs typeface="Calibri"/>
              </a:rPr>
              <a:t>on</a:t>
            </a:r>
            <a:r>
              <a:rPr sz="1650" spc="0" baseline="2482" dirty="0">
                <a:latin typeface="Calibri"/>
                <a:cs typeface="Calibri"/>
              </a:rPr>
              <a:t>al</a:t>
            </a:r>
            <a:r>
              <a:rPr sz="1650" spc="19" baseline="2482" dirty="0">
                <a:latin typeface="Calibri"/>
                <a:cs typeface="Calibri"/>
              </a:rPr>
              <a:t> </a:t>
            </a:r>
            <a:r>
              <a:rPr sz="1650" spc="4" baseline="2482" dirty="0">
                <a:latin typeface="Calibri"/>
                <a:cs typeface="Calibri"/>
              </a:rPr>
              <a:t>m</a:t>
            </a:r>
            <a:r>
              <a:rPr sz="1650" spc="-4" baseline="2482" dirty="0">
                <a:latin typeface="Calibri"/>
                <a:cs typeface="Calibri"/>
              </a:rPr>
              <a:t>odu</a:t>
            </a:r>
            <a:r>
              <a:rPr sz="1650" spc="9" baseline="2482" dirty="0">
                <a:latin typeface="Calibri"/>
                <a:cs typeface="Calibri"/>
              </a:rPr>
              <a:t>l</a:t>
            </a:r>
            <a:r>
              <a:rPr sz="1650" spc="0" baseline="2482" dirty="0">
                <a:latin typeface="Calibri"/>
                <a:cs typeface="Calibri"/>
              </a:rPr>
              <a:t>es)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-4" baseline="2482" dirty="0">
                <a:latin typeface="Calibri"/>
                <a:cs typeface="Calibri"/>
              </a:rPr>
              <a:t>h</a:t>
            </a:r>
            <a:r>
              <a:rPr sz="1650" spc="0" baseline="2482" dirty="0">
                <a:latin typeface="Calibri"/>
                <a:cs typeface="Calibri"/>
              </a:rPr>
              <a:t>at</a:t>
            </a:r>
            <a:r>
              <a:rPr sz="1650" spc="-1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w</a:t>
            </a:r>
            <a:r>
              <a:rPr sz="1650" spc="14" baseline="2482" dirty="0">
                <a:latin typeface="Calibri"/>
                <a:cs typeface="Calibri"/>
              </a:rPr>
              <a:t>i</a:t>
            </a:r>
            <a:r>
              <a:rPr sz="1650" spc="9" baseline="2482" dirty="0">
                <a:latin typeface="Calibri"/>
                <a:cs typeface="Calibri"/>
              </a:rPr>
              <a:t>l</a:t>
            </a:r>
            <a:r>
              <a:rPr sz="1650" spc="0" baseline="2482" dirty="0">
                <a:latin typeface="Calibri"/>
                <a:cs typeface="Calibri"/>
              </a:rPr>
              <a:t>l </a:t>
            </a:r>
            <a:r>
              <a:rPr sz="1650" spc="-4" baseline="2482" dirty="0">
                <a:latin typeface="Calibri"/>
                <a:cs typeface="Calibri"/>
              </a:rPr>
              <a:t>p</a:t>
            </a:r>
            <a:r>
              <a:rPr sz="1650" spc="0" baseline="2482" dirty="0">
                <a:latin typeface="Calibri"/>
                <a:cs typeface="Calibri"/>
              </a:rPr>
              <a:t>erf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rm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f</a:t>
            </a:r>
            <a:r>
              <a:rPr sz="1650" spc="-4" baseline="2482" dirty="0">
                <a:latin typeface="Calibri"/>
                <a:cs typeface="Calibri"/>
              </a:rPr>
              <a:t>un</a:t>
            </a:r>
            <a:r>
              <a:rPr sz="1650" spc="-9" baseline="2482" dirty="0">
                <a:latin typeface="Calibri"/>
                <a:cs typeface="Calibri"/>
              </a:rPr>
              <a:t>ct</a:t>
            </a:r>
            <a:r>
              <a:rPr sz="1650" spc="9" baseline="2482" dirty="0">
                <a:latin typeface="Calibri"/>
                <a:cs typeface="Calibri"/>
              </a:rPr>
              <a:t>i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n</a:t>
            </a:r>
            <a:endParaRPr sz="1100">
              <a:latin typeface="Calibri"/>
              <a:cs typeface="Calibri"/>
            </a:endParaRPr>
          </a:p>
          <a:p>
            <a:pPr marL="12700" marR="13995">
              <a:lnSpc>
                <a:spcPts val="1345"/>
              </a:lnSpc>
              <a:spcBef>
                <a:spcPts val="5"/>
              </a:spcBef>
            </a:pPr>
            <a:r>
              <a:rPr sz="1650" spc="0" baseline="2482" dirty="0">
                <a:latin typeface="Calibri"/>
                <a:cs typeface="Calibri"/>
              </a:rPr>
              <a:t>req</a:t>
            </a:r>
            <a:r>
              <a:rPr sz="1650" spc="-4" baseline="2482" dirty="0">
                <a:latin typeface="Calibri"/>
                <a:cs typeface="Calibri"/>
              </a:rPr>
              <a:t>u</a:t>
            </a:r>
            <a:r>
              <a:rPr sz="1650" spc="9" baseline="2482" dirty="0">
                <a:latin typeface="Calibri"/>
                <a:cs typeface="Calibri"/>
              </a:rPr>
              <a:t>i</a:t>
            </a:r>
            <a:r>
              <a:rPr sz="1650" spc="0" baseline="2482" dirty="0">
                <a:latin typeface="Calibri"/>
                <a:cs typeface="Calibri"/>
              </a:rPr>
              <a:t>red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-4" baseline="2482" dirty="0">
                <a:latin typeface="Calibri"/>
                <a:cs typeface="Calibri"/>
              </a:rPr>
              <a:t>b</a:t>
            </a:r>
            <a:r>
              <a:rPr sz="1650" spc="0" baseline="2482" dirty="0">
                <a:latin typeface="Calibri"/>
                <a:cs typeface="Calibri"/>
              </a:rPr>
              <a:t>y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-4" baseline="2482" dirty="0">
                <a:latin typeface="Calibri"/>
                <a:cs typeface="Calibri"/>
              </a:rPr>
              <a:t>h</a:t>
            </a:r>
            <a:r>
              <a:rPr sz="1650" spc="0" baseline="2482" dirty="0">
                <a:latin typeface="Calibri"/>
                <a:cs typeface="Calibri"/>
              </a:rPr>
              <a:t>e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s</a:t>
            </a:r>
            <a:r>
              <a:rPr sz="1650" spc="4" baseline="2482" dirty="0">
                <a:latin typeface="Calibri"/>
                <a:cs typeface="Calibri"/>
              </a:rPr>
              <a:t>y</a:t>
            </a:r>
            <a:r>
              <a:rPr sz="1650" spc="0" baseline="2482" dirty="0">
                <a:latin typeface="Calibri"/>
                <a:cs typeface="Calibri"/>
              </a:rPr>
              <a:t>s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e</a:t>
            </a:r>
            <a:r>
              <a:rPr sz="1650" spc="4" baseline="2482" dirty="0">
                <a:latin typeface="Calibri"/>
                <a:cs typeface="Calibri"/>
              </a:rPr>
              <a:t>m</a:t>
            </a:r>
            <a:r>
              <a:rPr sz="1650" spc="-9" baseline="2482" dirty="0">
                <a:latin typeface="Calibri"/>
                <a:cs typeface="Calibri"/>
              </a:rPr>
              <a:t>.</a:t>
            </a:r>
            <a:r>
              <a:rPr sz="1650" spc="0" baseline="2473" dirty="0">
                <a:latin typeface="Symbol"/>
                <a:cs typeface="Symbol"/>
              </a:rPr>
              <a:t></a:t>
            </a:r>
            <a:endParaRPr sz="1100">
              <a:latin typeface="Symbol"/>
              <a:cs typeface="Symbol"/>
            </a:endParaRPr>
          </a:p>
          <a:p>
            <a:pPr marL="12700">
              <a:lnSpc>
                <a:spcPts val="1340"/>
              </a:lnSpc>
              <a:spcBef>
                <a:spcPts val="44"/>
              </a:spcBef>
            </a:pP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set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onn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14" dirty="0">
                <a:latin typeface="Calibri"/>
                <a:cs typeface="Calibri"/>
              </a:rPr>
              <a:t>c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14" dirty="0">
                <a:latin typeface="Calibri"/>
                <a:cs typeface="Calibri"/>
              </a:rPr>
              <a:t>i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l 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p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9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,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29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un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,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oop</a:t>
            </a:r>
            <a:r>
              <a:rPr sz="1100" spc="0" dirty="0">
                <a:latin typeface="Calibri"/>
                <a:cs typeface="Calibri"/>
              </a:rPr>
              <a:t>era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25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pon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0" dirty="0">
                <a:latin typeface="Symbol"/>
                <a:cs typeface="Symbol"/>
              </a:rPr>
              <a:t></a:t>
            </a:r>
            <a:endParaRPr sz="1100">
              <a:latin typeface="Symbol"/>
              <a:cs typeface="Symbol"/>
            </a:endParaRPr>
          </a:p>
          <a:p>
            <a:pPr marL="12700" marR="13995">
              <a:lnSpc>
                <a:spcPct val="102091"/>
              </a:lnSpc>
            </a:pPr>
            <a:r>
              <a:rPr sz="1100" spc="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ond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at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ho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pon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ra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rm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14" dirty="0">
                <a:latin typeface="Calibri"/>
                <a:cs typeface="Calibri"/>
              </a:rPr>
              <a:t>.</a:t>
            </a:r>
            <a:r>
              <a:rPr sz="1100" spc="0" dirty="0">
                <a:latin typeface="Symbol"/>
                <a:cs typeface="Symbol"/>
              </a:rPr>
              <a:t></a:t>
            </a:r>
            <a:endParaRPr sz="1100">
              <a:latin typeface="Symbol"/>
              <a:cs typeface="Symbol"/>
            </a:endParaRPr>
          </a:p>
          <a:p>
            <a:pPr marL="12700" marR="13995">
              <a:lnSpc>
                <a:spcPts val="1490"/>
              </a:lnSpc>
              <a:spcBef>
                <a:spcPts val="74"/>
              </a:spcBef>
            </a:pPr>
            <a:r>
              <a:rPr sz="1100" spc="0" dirty="0">
                <a:latin typeface="Calibri"/>
                <a:cs typeface="Calibri"/>
              </a:rPr>
              <a:t>Se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c</a:t>
            </a:r>
            <a:r>
              <a:rPr sz="1100" spc="-3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od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at</a:t>
            </a:r>
            <a:r>
              <a:rPr sz="1100" spc="-4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p</a:t>
            </a:r>
            <a:r>
              <a:rPr sz="1100" spc="-3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d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3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und</a:t>
            </a:r>
            <a:r>
              <a:rPr sz="1100" spc="0" dirty="0">
                <a:latin typeface="Calibri"/>
                <a:cs typeface="Calibri"/>
              </a:rPr>
              <a:t>ers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era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l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op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 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9" dirty="0">
                <a:latin typeface="Calibri"/>
                <a:cs typeface="Calibri"/>
              </a:rPr>
              <a:t>.</a:t>
            </a:r>
            <a:r>
              <a:rPr sz="1200" spc="0" dirty="0">
                <a:latin typeface="Symbol"/>
                <a:cs typeface="Symbol"/>
              </a:rPr>
              <a:t>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3207639"/>
            <a:ext cx="110926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0"/>
              </a:lnSpc>
              <a:spcBef>
                <a:spcPts val="62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3558159"/>
            <a:ext cx="118363" cy="357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437">
              <a:lnSpc>
                <a:spcPts val="1250"/>
              </a:lnSpc>
              <a:spcBef>
                <a:spcPts val="62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</a:pPr>
            <a:r>
              <a:rPr sz="1200" spc="0" dirty="0">
                <a:latin typeface="Symbol"/>
                <a:cs typeface="Symbol"/>
              </a:rPr>
              <a:t>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4299152"/>
            <a:ext cx="5934743" cy="9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1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.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2</a:t>
            </a:r>
            <a:r>
              <a:rPr sz="1300" spc="-18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Sco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pe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1826"/>
              </a:lnSpc>
              <a:spcBef>
                <a:spcPts val="148"/>
              </a:spcBef>
            </a:pP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4" dirty="0">
                <a:latin typeface="Calibri"/>
                <a:cs typeface="Calibri"/>
              </a:rPr>
              <a:t> D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Do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ent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(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DD</a:t>
            </a:r>
            <a:r>
              <a:rPr sz="1100" spc="0" dirty="0">
                <a:latin typeface="Calibri"/>
                <a:cs typeface="Calibri"/>
              </a:rPr>
              <a:t>)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19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19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d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at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9" dirty="0">
                <a:latin typeface="Calibri"/>
                <a:cs typeface="Calibri"/>
              </a:rPr>
              <a:t>ll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19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-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-s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ep ref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ent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ess.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an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u</a:t>
            </a:r>
            <a:r>
              <a:rPr sz="1100" spc="0" dirty="0">
                <a:latin typeface="Calibri"/>
                <a:cs typeface="Calibri"/>
              </a:rPr>
              <a:t>sed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14" dirty="0">
                <a:latin typeface="Calibri"/>
                <a:cs typeface="Calibri"/>
              </a:rPr>
              <a:t>g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25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,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req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red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ware ar</a:t>
            </a:r>
            <a:r>
              <a:rPr sz="1100" spc="-14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re,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ou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od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,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erf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s. 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25" dirty="0">
                <a:latin typeface="Calibri"/>
                <a:cs typeface="Calibri"/>
              </a:rPr>
              <a:t>a</a:t>
            </a:r>
            <a:r>
              <a:rPr sz="1100" spc="9" dirty="0">
                <a:latin typeface="Calibri"/>
                <a:cs typeface="Calibri"/>
              </a:rPr>
              <a:t>ll</a:t>
            </a:r>
            <a:r>
              <a:rPr sz="1100" spc="0" dirty="0">
                <a:latin typeface="Calibri"/>
                <a:cs typeface="Calibri"/>
              </a:rPr>
              <a:t>,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d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-14" dirty="0">
                <a:latin typeface="Calibri"/>
                <a:cs typeface="Calibri"/>
              </a:rPr>
              <a:t>l</a:t>
            </a:r>
            <a:r>
              <a:rPr sz="1100" spc="4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ay</a:t>
            </a:r>
            <a:r>
              <a:rPr sz="1100" spc="-4" dirty="0">
                <a:latin typeface="Calibri"/>
                <a:cs typeface="Calibri"/>
              </a:rPr>
              <a:t> b</a:t>
            </a:r>
            <a:r>
              <a:rPr sz="1100" spc="0" dirty="0">
                <a:latin typeface="Calibri"/>
                <a:cs typeface="Calibri"/>
              </a:rPr>
              <a:t>e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ef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-4" dirty="0">
                <a:latin typeface="Calibri"/>
                <a:cs typeface="Calibri"/>
              </a:rPr>
              <a:t> du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 req</a:t>
            </a:r>
            <a:r>
              <a:rPr sz="1100" spc="-29" dirty="0">
                <a:latin typeface="Calibri"/>
                <a:cs typeface="Calibri"/>
              </a:rPr>
              <a:t>u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ent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-25" dirty="0">
                <a:latin typeface="Calibri"/>
                <a:cs typeface="Calibri"/>
              </a:rPr>
              <a:t>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ref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-4" dirty="0">
                <a:latin typeface="Calibri"/>
                <a:cs typeface="Calibri"/>
              </a:rPr>
              <a:t> du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 ar</a:t>
            </a:r>
            <a:r>
              <a:rPr sz="1100" spc="-14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ral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wo</a:t>
            </a:r>
            <a:r>
              <a:rPr sz="1100" spc="-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k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60413" y="387045"/>
            <a:ext cx="911656" cy="161848"/>
          </a:xfrm>
          <a:custGeom>
            <a:avLst/>
            <a:gdLst/>
            <a:ahLst/>
            <a:cxnLst/>
            <a:rect l="l" t="t" r="r" b="b"/>
            <a:pathLst>
              <a:path w="911656" h="161848">
                <a:moveTo>
                  <a:pt x="0" y="161848"/>
                </a:moveTo>
                <a:lnTo>
                  <a:pt x="911656" y="161848"/>
                </a:lnTo>
                <a:lnTo>
                  <a:pt x="911656" y="0"/>
                </a:lnTo>
                <a:lnTo>
                  <a:pt x="0" y="0"/>
                </a:lnTo>
                <a:lnTo>
                  <a:pt x="0" y="16184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9650" y="3178682"/>
            <a:ext cx="3880485" cy="1885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36105" y="394462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922365"/>
            <a:ext cx="5521979" cy="784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760"/>
              </a:lnSpc>
              <a:spcBef>
                <a:spcPts val="88"/>
              </a:spcBef>
            </a:pPr>
            <a:r>
              <a:rPr sz="1600" spc="-4" dirty="0">
                <a:solidFill>
                  <a:srgbClr val="365F91"/>
                </a:solidFill>
                <a:latin typeface="Cambria"/>
                <a:cs typeface="Cambria"/>
              </a:rPr>
              <a:t>2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. 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h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600" spc="-25" dirty="0">
                <a:solidFill>
                  <a:srgbClr val="365F91"/>
                </a:solidFill>
                <a:latin typeface="Cambria"/>
                <a:cs typeface="Cambria"/>
              </a:rPr>
              <a:t>u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600" spc="-19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f</a:t>
            </a:r>
            <a:r>
              <a:rPr sz="1600" spc="-19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-25" dirty="0">
                <a:solidFill>
                  <a:srgbClr val="365F91"/>
                </a:solidFill>
                <a:latin typeface="Cambria"/>
                <a:cs typeface="Cambria"/>
              </a:rPr>
              <a:t>P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w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600" spc="-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-25" dirty="0">
                <a:solidFill>
                  <a:srgbClr val="365F91"/>
                </a:solidFill>
                <a:latin typeface="Cambria"/>
                <a:cs typeface="Cambria"/>
              </a:rPr>
              <a:t>BI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2844"/>
              </a:lnSpc>
              <a:spcBef>
                <a:spcPts val="187"/>
              </a:spcBef>
            </a:pP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bu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ess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su</a:t>
            </a:r>
            <a:r>
              <a:rPr sz="1100" spc="4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at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ud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eral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hno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at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wo</a:t>
            </a:r>
            <a:r>
              <a:rPr sz="1100" spc="-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k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th</a:t>
            </a:r>
            <a:r>
              <a:rPr sz="1100" spc="0" dirty="0">
                <a:latin typeface="Calibri"/>
                <a:cs typeface="Calibri"/>
              </a:rPr>
              <a:t>er.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er </a:t>
            </a:r>
            <a:r>
              <a:rPr sz="1100" spc="-4" dirty="0">
                <a:latin typeface="Calibri"/>
                <a:cs typeface="Calibri"/>
              </a:rPr>
              <a:t>ou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nd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 </a:t>
            </a:r>
            <a:r>
              <a:rPr sz="1100" spc="-4" dirty="0">
                <a:latin typeface="Calibri"/>
                <a:cs typeface="Calibri"/>
              </a:rPr>
              <a:t>bu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ess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-14" dirty="0">
                <a:latin typeface="Calibri"/>
                <a:cs typeface="Calibri"/>
              </a:rPr>
              <a:t>l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s,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M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ft</a:t>
            </a:r>
            <a:r>
              <a:rPr sz="1100" spc="4" dirty="0">
                <a:latin typeface="Calibri"/>
                <a:cs typeface="Calibri"/>
              </a:rPr>
              <a:t> 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hno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y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ou</a:t>
            </a:r>
            <a:r>
              <a:rPr sz="1100" spc="0" dirty="0">
                <a:latin typeface="Calibri"/>
                <a:cs typeface="Calibri"/>
              </a:rPr>
              <a:t>p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pon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su</a:t>
            </a:r>
            <a:r>
              <a:rPr sz="1100" spc="-14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h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as: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604" y="1710817"/>
            <a:ext cx="110926" cy="12296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0"/>
              </a:lnSpc>
              <a:spcBef>
                <a:spcPts val="62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45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65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45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20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65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9535" y="1720723"/>
            <a:ext cx="3038008" cy="12296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225"/>
              </a:lnSpc>
              <a:spcBef>
                <a:spcPts val="61"/>
              </a:spcBef>
            </a:pPr>
            <a:r>
              <a:rPr sz="1650" spc="4" baseline="2482" dirty="0">
                <a:latin typeface="Calibri"/>
                <a:cs typeface="Calibri"/>
              </a:rPr>
              <a:t>P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w</a:t>
            </a:r>
            <a:r>
              <a:rPr sz="1650" spc="4" baseline="2482" dirty="0">
                <a:latin typeface="Calibri"/>
                <a:cs typeface="Calibri"/>
              </a:rPr>
              <a:t>e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2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Query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(f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-4" baseline="2482" dirty="0">
                <a:latin typeface="Calibri"/>
                <a:cs typeface="Calibri"/>
              </a:rPr>
              <a:t>d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34" baseline="2482" dirty="0">
                <a:latin typeface="Calibri"/>
                <a:cs typeface="Calibri"/>
              </a:rPr>
              <a:t> </a:t>
            </a:r>
            <a:r>
              <a:rPr sz="1650" spc="4" baseline="2482" dirty="0">
                <a:latin typeface="Calibri"/>
                <a:cs typeface="Calibri"/>
              </a:rPr>
              <a:t>m</a:t>
            </a:r>
            <a:r>
              <a:rPr sz="1650" spc="0" baseline="2482" dirty="0">
                <a:latin typeface="Calibri"/>
                <a:cs typeface="Calibri"/>
              </a:rPr>
              <a:t>ash-</a:t>
            </a:r>
            <a:r>
              <a:rPr sz="1650" spc="-4" baseline="2482" dirty="0">
                <a:latin typeface="Calibri"/>
                <a:cs typeface="Calibri"/>
              </a:rPr>
              <a:t>u</a:t>
            </a:r>
            <a:r>
              <a:rPr sz="1650" spc="0" baseline="2482" dirty="0">
                <a:latin typeface="Calibri"/>
                <a:cs typeface="Calibri"/>
              </a:rPr>
              <a:t>p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4" baseline="2482" dirty="0">
                <a:latin typeface="Calibri"/>
                <a:cs typeface="Calibri"/>
              </a:rPr>
              <a:t>n</a:t>
            </a:r>
            <a:r>
              <a:rPr sz="1650" spc="0" baseline="2482" dirty="0">
                <a:latin typeface="Calibri"/>
                <a:cs typeface="Calibri"/>
              </a:rPr>
              <a:t>d</a:t>
            </a:r>
            <a:r>
              <a:rPr sz="1650" spc="-34" baseline="2482" dirty="0">
                <a:latin typeface="Calibri"/>
                <a:cs typeface="Calibri"/>
              </a:rPr>
              <a:t> 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ra</a:t>
            </a:r>
            <a:r>
              <a:rPr sz="1650" spc="-4" baseline="2482" dirty="0">
                <a:latin typeface="Calibri"/>
                <a:cs typeface="Calibri"/>
              </a:rPr>
              <a:t>n</a:t>
            </a:r>
            <a:r>
              <a:rPr sz="1650" spc="0" baseline="2482" dirty="0">
                <a:latin typeface="Calibri"/>
                <a:cs typeface="Calibri"/>
              </a:rPr>
              <a:t>sf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4" baseline="2482" dirty="0">
                <a:latin typeface="Calibri"/>
                <a:cs typeface="Calibri"/>
              </a:rPr>
              <a:t>m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9" baseline="2482" dirty="0">
                <a:latin typeface="Calibri"/>
                <a:cs typeface="Calibri"/>
              </a:rPr>
              <a:t>i</a:t>
            </a:r>
            <a:r>
              <a:rPr sz="1650" spc="-4" baseline="2482" dirty="0">
                <a:latin typeface="Calibri"/>
                <a:cs typeface="Calibri"/>
              </a:rPr>
              <a:t>on</a:t>
            </a:r>
            <a:r>
              <a:rPr sz="1650" spc="0" baseline="2482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6099"/>
              </a:lnSpc>
            </a:pP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4" dirty="0">
                <a:latin typeface="Calibri"/>
                <a:cs typeface="Calibri"/>
              </a:rPr>
              <a:t>k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p</a:t>
            </a:r>
            <a:r>
              <a:rPr sz="1100" spc="-3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(a</a:t>
            </a:r>
            <a:r>
              <a:rPr sz="1100" spc="-9" dirty="0">
                <a:latin typeface="Calibri"/>
                <a:cs typeface="Calibri"/>
              </a:rPr>
              <a:t> 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op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ent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oo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)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</a:t>
            </a:r>
            <a:r>
              <a:rPr sz="1100" spc="-9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ob</a:t>
            </a:r>
            <a:r>
              <a:rPr sz="1100" spc="9" dirty="0">
                <a:latin typeface="Calibri"/>
                <a:cs typeface="Calibri"/>
              </a:rPr>
              <a:t>il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2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(f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3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nd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,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S,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nd</a:t>
            </a:r>
            <a:r>
              <a:rPr sz="1100" spc="0" dirty="0">
                <a:latin typeface="Calibri"/>
                <a:cs typeface="Calibri"/>
              </a:rPr>
              <a:t>ows</a:t>
            </a:r>
            <a:r>
              <a:rPr sz="1100" spc="-4" dirty="0">
                <a:latin typeface="Calibri"/>
                <a:cs typeface="Calibri"/>
              </a:rPr>
              <a:t> phon</a:t>
            </a:r>
            <a:r>
              <a:rPr sz="1100" spc="0" dirty="0">
                <a:latin typeface="Calibri"/>
                <a:cs typeface="Calibri"/>
              </a:rPr>
              <a:t>es)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(f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-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19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ry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bu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ar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od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-29" dirty="0">
                <a:latin typeface="Calibri"/>
                <a:cs typeface="Calibri"/>
              </a:rPr>
              <a:t>n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)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V</a:t>
            </a:r>
            <a:r>
              <a:rPr sz="1100" spc="4" dirty="0">
                <a:latin typeface="Calibri"/>
                <a:cs typeface="Calibri"/>
              </a:rPr>
              <a:t>i</a:t>
            </a:r>
            <a:r>
              <a:rPr sz="1100" spc="-1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(f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3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w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su</a:t>
            </a:r>
            <a:r>
              <a:rPr sz="1100" spc="-4" dirty="0">
                <a:latin typeface="Calibri"/>
                <a:cs typeface="Calibri"/>
              </a:rPr>
              <a:t>a</a:t>
            </a:r>
            <a:r>
              <a:rPr sz="1100" spc="-14" dirty="0">
                <a:latin typeface="Calibri"/>
                <a:cs typeface="Calibri"/>
              </a:rPr>
              <a:t>l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z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s)</a:t>
            </a:r>
            <a:endParaRPr sz="1100">
              <a:latin typeface="Calibri"/>
              <a:cs typeface="Calibri"/>
            </a:endParaRPr>
          </a:p>
          <a:p>
            <a:pPr marL="12700" marR="12879">
              <a:lnSpc>
                <a:spcPts val="1310"/>
              </a:lnSpc>
              <a:spcBef>
                <a:spcPts val="65"/>
              </a:spcBef>
            </a:pPr>
            <a:r>
              <a:rPr sz="1650" spc="4" baseline="2482" dirty="0">
                <a:latin typeface="Calibri"/>
                <a:cs typeface="Calibri"/>
              </a:rPr>
              <a:t>P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w</a:t>
            </a:r>
            <a:r>
              <a:rPr sz="1650" spc="4" baseline="2482" dirty="0">
                <a:latin typeface="Calibri"/>
                <a:cs typeface="Calibri"/>
              </a:rPr>
              <a:t>e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29" baseline="2482" dirty="0">
                <a:latin typeface="Calibri"/>
                <a:cs typeface="Calibri"/>
              </a:rPr>
              <a:t> </a:t>
            </a:r>
            <a:r>
              <a:rPr sz="1650" spc="-9" baseline="2482" dirty="0">
                <a:latin typeface="Calibri"/>
                <a:cs typeface="Calibri"/>
              </a:rPr>
              <a:t>M</a:t>
            </a:r>
            <a:r>
              <a:rPr sz="1650" spc="0" baseline="2482" dirty="0">
                <a:latin typeface="Calibri"/>
                <a:cs typeface="Calibri"/>
              </a:rPr>
              <a:t>ap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(f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34" baseline="2482" dirty="0">
                <a:latin typeface="Calibri"/>
                <a:cs typeface="Calibri"/>
              </a:rPr>
              <a:t> </a:t>
            </a:r>
            <a:r>
              <a:rPr sz="1650" spc="4" baseline="2482" dirty="0">
                <a:latin typeface="Calibri"/>
                <a:cs typeface="Calibri"/>
              </a:rPr>
              <a:t>v</a:t>
            </a:r>
            <a:r>
              <a:rPr sz="1650" spc="9" baseline="2482" dirty="0">
                <a:latin typeface="Calibri"/>
                <a:cs typeface="Calibri"/>
              </a:rPr>
              <a:t>i</a:t>
            </a:r>
            <a:r>
              <a:rPr sz="1650" spc="0" baseline="2482" dirty="0">
                <a:latin typeface="Calibri"/>
                <a:cs typeface="Calibri"/>
              </a:rPr>
              <a:t>su</a:t>
            </a:r>
            <a:r>
              <a:rPr sz="1650" spc="-4" baseline="2482" dirty="0">
                <a:latin typeface="Calibri"/>
                <a:cs typeface="Calibri"/>
              </a:rPr>
              <a:t>a</a:t>
            </a:r>
            <a:r>
              <a:rPr sz="1650" spc="9" baseline="2482" dirty="0">
                <a:latin typeface="Calibri"/>
                <a:cs typeface="Calibri"/>
              </a:rPr>
              <a:t>li</a:t>
            </a:r>
            <a:r>
              <a:rPr sz="1650" spc="-4" baseline="2482" dirty="0">
                <a:latin typeface="Calibri"/>
                <a:cs typeface="Calibri"/>
              </a:rPr>
              <a:t>z</a:t>
            </a:r>
            <a:r>
              <a:rPr sz="1650" spc="9" baseline="2482" dirty="0">
                <a:latin typeface="Calibri"/>
                <a:cs typeface="Calibri"/>
              </a:rPr>
              <a:t>i</a:t>
            </a:r>
            <a:r>
              <a:rPr sz="1650" spc="-4" baseline="2482" dirty="0">
                <a:latin typeface="Calibri"/>
                <a:cs typeface="Calibri"/>
              </a:rPr>
              <a:t>n</a:t>
            </a:r>
            <a:r>
              <a:rPr sz="1650" spc="0" baseline="2482" dirty="0">
                <a:latin typeface="Calibri"/>
                <a:cs typeface="Calibri"/>
              </a:rPr>
              <a:t>g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-9" baseline="2482" dirty="0">
                <a:latin typeface="Calibri"/>
                <a:cs typeface="Calibri"/>
              </a:rPr>
              <a:t>3</a:t>
            </a:r>
            <a:r>
              <a:rPr sz="1650" spc="0" baseline="2482" dirty="0">
                <a:latin typeface="Calibri"/>
                <a:cs typeface="Calibri"/>
              </a:rPr>
              <a:t>D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4" baseline="2482" dirty="0">
                <a:latin typeface="Calibri"/>
                <a:cs typeface="Calibri"/>
              </a:rPr>
              <a:t>g</a:t>
            </a:r>
            <a:r>
              <a:rPr sz="1650" spc="0" baseline="2482" dirty="0">
                <a:latin typeface="Calibri"/>
                <a:cs typeface="Calibri"/>
              </a:rPr>
              <a:t>eo-sp</a:t>
            </a:r>
            <a:r>
              <a:rPr sz="1650" spc="-4" baseline="2482" dirty="0">
                <a:latin typeface="Calibri"/>
                <a:cs typeface="Calibri"/>
              </a:rPr>
              <a:t>a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9" baseline="2482" dirty="0">
                <a:latin typeface="Calibri"/>
                <a:cs typeface="Calibri"/>
              </a:rPr>
              <a:t>i</a:t>
            </a:r>
            <a:r>
              <a:rPr sz="1650" spc="0" baseline="2482" dirty="0">
                <a:latin typeface="Calibri"/>
                <a:cs typeface="Calibri"/>
              </a:rPr>
              <a:t>al</a:t>
            </a:r>
            <a:r>
              <a:rPr sz="1650" spc="4" baseline="2482" dirty="0">
                <a:latin typeface="Calibri"/>
                <a:cs typeface="Calibri"/>
              </a:rPr>
              <a:t> </a:t>
            </a:r>
            <a:r>
              <a:rPr sz="1650" spc="-4" baseline="2482" dirty="0">
                <a:latin typeface="Calibri"/>
                <a:cs typeface="Calibri"/>
              </a:rPr>
              <a:t>d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a)</a:t>
            </a:r>
            <a:endParaRPr sz="1100">
              <a:latin typeface="Calibri"/>
              <a:cs typeface="Calibri"/>
            </a:endParaRPr>
          </a:p>
          <a:p>
            <a:pPr marL="12700" marR="12879">
              <a:lnSpc>
                <a:spcPct val="101725"/>
              </a:lnSpc>
              <a:spcBef>
                <a:spcPts val="4"/>
              </a:spcBef>
            </a:pP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Q</a:t>
            </a:r>
            <a:r>
              <a:rPr sz="1100" spc="-9" dirty="0">
                <a:latin typeface="Calibri"/>
                <a:cs typeface="Calibri"/>
              </a:rPr>
              <a:t>&amp;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(f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3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19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ral 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e Q</a:t>
            </a:r>
            <a:r>
              <a:rPr sz="1100" spc="-9" dirty="0">
                <a:latin typeface="Calibri"/>
                <a:cs typeface="Calibri"/>
              </a:rPr>
              <a:t>&amp;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5341822"/>
            <a:ext cx="5916170" cy="9012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05832" algn="just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1.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-5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Sou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300" spc="1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endParaRPr sz="1300">
              <a:latin typeface="Cambria"/>
              <a:cs typeface="Cambria"/>
            </a:endParaRPr>
          </a:p>
          <a:p>
            <a:pPr marL="12700" algn="just">
              <a:lnSpc>
                <a:spcPct val="101826"/>
              </a:lnSpc>
              <a:spcBef>
                <a:spcPts val="127"/>
              </a:spcBef>
            </a:pP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pon</a:t>
            </a:r>
            <a:r>
              <a:rPr sz="1100" spc="0" dirty="0">
                <a:latin typeface="Calibri"/>
                <a:cs typeface="Calibri"/>
              </a:rPr>
              <a:t>ent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ast ra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ou</a:t>
            </a:r>
            <a:r>
              <a:rPr sz="1100" spc="19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es. </a:t>
            </a:r>
            <a:r>
              <a:rPr sz="1100" spc="-9" dirty="0">
                <a:latin typeface="Calibri"/>
                <a:cs typeface="Calibri"/>
              </a:rPr>
              <a:t>Y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u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po</a:t>
            </a:r>
            <a:r>
              <a:rPr sz="1100" spc="0" dirty="0">
                <a:latin typeface="Calibri"/>
                <a:cs typeface="Calibri"/>
              </a:rPr>
              <a:t>rt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19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fr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9" dirty="0">
                <a:latin typeface="Calibri"/>
                <a:cs typeface="Calibri"/>
              </a:rPr>
              <a:t>il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n 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-4" dirty="0">
                <a:latin typeface="Calibri"/>
                <a:cs typeface="Calibri"/>
              </a:rPr>
              <a:t>ou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,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oud</a:t>
            </a:r>
            <a:r>
              <a:rPr sz="1100" spc="0" dirty="0">
                <a:latin typeface="Calibri"/>
                <a:cs typeface="Calibri"/>
              </a:rPr>
              <a:t>-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ased</a:t>
            </a:r>
            <a:r>
              <a:rPr sz="1100" spc="-3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ou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c</a:t>
            </a:r>
            <a:r>
              <a:rPr sz="1100" spc="-4" dirty="0">
                <a:latin typeface="Calibri"/>
                <a:cs typeface="Calibri"/>
              </a:rPr>
              <a:t>onn</a:t>
            </a:r>
            <a:r>
              <a:rPr sz="1100" spc="25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y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9" dirty="0">
                <a:latin typeface="Calibri"/>
                <a:cs typeface="Calibri"/>
              </a:rPr>
              <a:t> li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onn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s.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u</a:t>
            </a:r>
            <a:r>
              <a:rPr sz="1100" spc="-3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po</a:t>
            </a:r>
            <a:r>
              <a:rPr sz="1100" spc="0" dirty="0">
                <a:latin typeface="Calibri"/>
                <a:cs typeface="Calibri"/>
              </a:rPr>
              <a:t>rt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fr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m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n-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se</a:t>
            </a:r>
            <a:r>
              <a:rPr sz="1100" spc="-4" dirty="0">
                <a:latin typeface="Calibri"/>
                <a:cs typeface="Calibri"/>
              </a:rPr>
              <a:t> 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ser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ere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-14" dirty="0">
                <a:latin typeface="Calibri"/>
                <a:cs typeface="Calibri"/>
              </a:rPr>
              <a:t>m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1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GB. S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mm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y</a:t>
            </a:r>
            <a:r>
              <a:rPr sz="1100" spc="-4" dirty="0">
                <a:latin typeface="Calibri"/>
                <a:cs typeface="Calibri"/>
              </a:rPr>
              <a:t> u</a:t>
            </a:r>
            <a:r>
              <a:rPr sz="1100" spc="0" dirty="0">
                <a:latin typeface="Calibri"/>
                <a:cs typeface="Calibri"/>
              </a:rPr>
              <a:t>sed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ou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2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 BI are: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6247384"/>
            <a:ext cx="110926" cy="28335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0"/>
              </a:lnSpc>
              <a:spcBef>
                <a:spcPts val="62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2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45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 marR="0">
              <a:lnSpc>
                <a:spcPct val="102091"/>
              </a:lnSpc>
              <a:spcBef>
                <a:spcPts val="20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 marR="0">
              <a:lnSpc>
                <a:spcPct val="102091"/>
              </a:lnSpc>
              <a:spcBef>
                <a:spcPts val="65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 marR="0">
              <a:lnSpc>
                <a:spcPct val="102091"/>
              </a:lnSpc>
              <a:spcBef>
                <a:spcPts val="65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 marR="0">
              <a:lnSpc>
                <a:spcPct val="102091"/>
              </a:lnSpc>
              <a:spcBef>
                <a:spcPts val="65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 marR="0">
              <a:lnSpc>
                <a:spcPct val="102091"/>
              </a:lnSpc>
              <a:spcBef>
                <a:spcPts val="45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 marR="0">
              <a:lnSpc>
                <a:spcPct val="102091"/>
              </a:lnSpc>
              <a:spcBef>
                <a:spcPts val="20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 marR="0">
              <a:lnSpc>
                <a:spcPct val="102091"/>
              </a:lnSpc>
              <a:spcBef>
                <a:spcPts val="70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 marR="0">
              <a:lnSpc>
                <a:spcPct val="102091"/>
              </a:lnSpc>
              <a:spcBef>
                <a:spcPts val="65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 marR="0">
              <a:lnSpc>
                <a:spcPct val="102091"/>
              </a:lnSpc>
              <a:spcBef>
                <a:spcPts val="45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 marR="0">
              <a:lnSpc>
                <a:spcPct val="102091"/>
              </a:lnSpc>
              <a:spcBef>
                <a:spcPts val="45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45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 marR="0">
              <a:lnSpc>
                <a:spcPct val="102091"/>
              </a:lnSpc>
              <a:spcBef>
                <a:spcPts val="65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45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59535" y="6257290"/>
            <a:ext cx="1853828" cy="28335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031">
              <a:lnSpc>
                <a:spcPts val="1225"/>
              </a:lnSpc>
              <a:spcBef>
                <a:spcPts val="61"/>
              </a:spcBef>
            </a:pPr>
            <a:r>
              <a:rPr sz="1650" spc="-9" baseline="2482" dirty="0">
                <a:latin typeface="Calibri"/>
                <a:cs typeface="Calibri"/>
              </a:rPr>
              <a:t>E</a:t>
            </a:r>
            <a:r>
              <a:rPr sz="1650" spc="0" baseline="2482" dirty="0">
                <a:latin typeface="Calibri"/>
                <a:cs typeface="Calibri"/>
              </a:rPr>
              <a:t>x</a:t>
            </a:r>
            <a:r>
              <a:rPr sz="1650" spc="-9" baseline="2482" dirty="0">
                <a:latin typeface="Calibri"/>
                <a:cs typeface="Calibri"/>
              </a:rPr>
              <a:t>c</a:t>
            </a:r>
            <a:r>
              <a:rPr sz="1650" spc="0" baseline="2482" dirty="0">
                <a:latin typeface="Calibri"/>
                <a:cs typeface="Calibri"/>
              </a:rPr>
              <a:t>el</a:t>
            </a:r>
            <a:endParaRPr sz="1100">
              <a:latin typeface="Calibri"/>
              <a:cs typeface="Calibri"/>
            </a:endParaRPr>
          </a:p>
          <a:p>
            <a:pPr marL="12700" marR="1297220">
              <a:lnSpc>
                <a:spcPct val="105489"/>
              </a:lnSpc>
              <a:spcBef>
                <a:spcPts val="8"/>
              </a:spcBef>
            </a:pP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x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/</a:t>
            </a:r>
            <a:r>
              <a:rPr sz="1100" spc="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SV X</a:t>
            </a:r>
            <a:r>
              <a:rPr sz="1100" spc="-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L</a:t>
            </a:r>
            <a:endParaRPr sz="1100">
              <a:latin typeface="Calibri"/>
              <a:cs typeface="Calibri"/>
            </a:endParaRPr>
          </a:p>
          <a:p>
            <a:pPr marL="12700" marR="21031">
              <a:lnSpc>
                <a:spcPts val="1320"/>
              </a:lnSpc>
              <a:spcBef>
                <a:spcPts val="66"/>
              </a:spcBef>
            </a:pPr>
            <a:r>
              <a:rPr sz="1650" spc="4" baseline="2482" dirty="0">
                <a:latin typeface="Calibri"/>
                <a:cs typeface="Calibri"/>
              </a:rPr>
              <a:t>J</a:t>
            </a:r>
            <a:r>
              <a:rPr sz="1650" spc="0" baseline="2482" dirty="0">
                <a:latin typeface="Calibri"/>
                <a:cs typeface="Calibri"/>
              </a:rPr>
              <a:t>S</a:t>
            </a:r>
            <a:r>
              <a:rPr sz="1650" spc="-1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N</a:t>
            </a:r>
            <a:endParaRPr sz="1100">
              <a:latin typeface="Calibri"/>
              <a:cs typeface="Calibri"/>
            </a:endParaRPr>
          </a:p>
          <a:p>
            <a:pPr marL="12700" marR="608557">
              <a:lnSpc>
                <a:spcPct val="106404"/>
              </a:lnSpc>
              <a:spcBef>
                <a:spcPts val="3"/>
              </a:spcBef>
            </a:pP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ra</a:t>
            </a:r>
            <a:r>
              <a:rPr sz="1100" spc="-14" dirty="0">
                <a:latin typeface="Calibri"/>
                <a:cs typeface="Calibri"/>
              </a:rPr>
              <a:t>c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ase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BM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B2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ase </a:t>
            </a:r>
            <a:r>
              <a:rPr sz="1100" spc="-9" dirty="0">
                <a:latin typeface="Calibri"/>
                <a:cs typeface="Calibri"/>
              </a:rPr>
              <a:t>M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SQL</a:t>
            </a:r>
            <a:r>
              <a:rPr sz="1100" spc="-3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ase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reSQL</a:t>
            </a:r>
            <a:r>
              <a:rPr sz="1100" spc="-3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ase Sybase</a:t>
            </a:r>
            <a:r>
              <a:rPr sz="1100" spc="-3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ase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era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3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ase S</a:t>
            </a:r>
            <a:r>
              <a:rPr sz="1100" spc="4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H</a:t>
            </a:r>
            <a:r>
              <a:rPr sz="1100" spc="-14" dirty="0">
                <a:latin typeface="Calibri"/>
                <a:cs typeface="Calibri"/>
              </a:rPr>
              <a:t>A</a:t>
            </a:r>
            <a:r>
              <a:rPr sz="1100" spc="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ase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sz="1650" spc="0" baseline="2482" dirty="0">
                <a:latin typeface="Calibri"/>
                <a:cs typeface="Calibri"/>
              </a:rPr>
              <a:t>S</a:t>
            </a:r>
            <a:r>
              <a:rPr sz="1650" spc="4" baseline="2482" dirty="0">
                <a:latin typeface="Calibri"/>
                <a:cs typeface="Calibri"/>
              </a:rPr>
              <a:t>A</a:t>
            </a:r>
            <a:r>
              <a:rPr sz="1650" spc="0" baseline="2482" dirty="0">
                <a:latin typeface="Calibri"/>
                <a:cs typeface="Calibri"/>
              </a:rPr>
              <a:t>P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B</a:t>
            </a:r>
            <a:r>
              <a:rPr sz="1650" spc="-4" baseline="2482" dirty="0">
                <a:latin typeface="Calibri"/>
                <a:cs typeface="Calibri"/>
              </a:rPr>
              <a:t>u</a:t>
            </a:r>
            <a:r>
              <a:rPr sz="1650" spc="0" baseline="2482" dirty="0">
                <a:latin typeface="Calibri"/>
                <a:cs typeface="Calibri"/>
              </a:rPr>
              <a:t>s</a:t>
            </a:r>
            <a:r>
              <a:rPr sz="1650" spc="9" baseline="2482" dirty="0">
                <a:latin typeface="Calibri"/>
                <a:cs typeface="Calibri"/>
              </a:rPr>
              <a:t>i</a:t>
            </a:r>
            <a:r>
              <a:rPr sz="1650" spc="-4" baseline="2482" dirty="0">
                <a:latin typeface="Calibri"/>
                <a:cs typeface="Calibri"/>
              </a:rPr>
              <a:t>n</a:t>
            </a:r>
            <a:r>
              <a:rPr sz="1650" spc="0" baseline="2482" dirty="0">
                <a:latin typeface="Calibri"/>
                <a:cs typeface="Calibri"/>
              </a:rPr>
              <a:t>ess</a:t>
            </a:r>
            <a:r>
              <a:rPr sz="1650" spc="-25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Wareh</a:t>
            </a:r>
            <a:r>
              <a:rPr sz="1650" spc="-4" baseline="2482" dirty="0">
                <a:latin typeface="Calibri"/>
                <a:cs typeface="Calibri"/>
              </a:rPr>
              <a:t>ou</a:t>
            </a:r>
            <a:r>
              <a:rPr sz="1650" spc="0" baseline="2482" dirty="0">
                <a:latin typeface="Calibri"/>
                <a:cs typeface="Calibri"/>
              </a:rPr>
              <a:t>se</a:t>
            </a:r>
            <a:r>
              <a:rPr sz="1650" spc="-2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ser</a:t>
            </a:r>
            <a:r>
              <a:rPr sz="1650" spc="4" baseline="2482" dirty="0">
                <a:latin typeface="Calibri"/>
                <a:cs typeface="Calibri"/>
              </a:rPr>
              <a:t>v</a:t>
            </a:r>
            <a:r>
              <a:rPr sz="1650" spc="0" baseline="2482" dirty="0">
                <a:latin typeface="Calibri"/>
                <a:cs typeface="Calibri"/>
              </a:rPr>
              <a:t>er</a:t>
            </a:r>
            <a:endParaRPr sz="1100">
              <a:latin typeface="Calibri"/>
              <a:cs typeface="Calibri"/>
            </a:endParaRPr>
          </a:p>
          <a:p>
            <a:pPr marL="12700" marR="21031">
              <a:lnSpc>
                <a:spcPct val="101725"/>
              </a:lnSpc>
            </a:pP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zo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Reds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ft</a:t>
            </a:r>
            <a:endParaRPr sz="1100">
              <a:latin typeface="Calibri"/>
              <a:cs typeface="Calibri"/>
            </a:endParaRPr>
          </a:p>
          <a:p>
            <a:pPr marL="12700" marR="21031">
              <a:lnSpc>
                <a:spcPct val="101725"/>
              </a:lnSpc>
              <a:spcBef>
                <a:spcPts val="50"/>
              </a:spcBef>
            </a:pP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  <a:p>
            <a:pPr marL="12700" marR="483256">
              <a:lnSpc>
                <a:spcPct val="105590"/>
              </a:lnSpc>
              <a:spcBef>
                <a:spcPts val="70"/>
              </a:spcBef>
            </a:pPr>
            <a:r>
              <a:rPr sz="1100" spc="0" dirty="0">
                <a:latin typeface="Calibri"/>
                <a:cs typeface="Calibri"/>
              </a:rPr>
              <a:t>G</a:t>
            </a:r>
            <a:r>
              <a:rPr sz="1100" spc="-4" dirty="0">
                <a:latin typeface="Calibri"/>
                <a:cs typeface="Calibri"/>
              </a:rPr>
              <a:t>oo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</a:t>
            </a:r>
            <a:r>
              <a:rPr sz="1100" spc="-14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Query </a:t>
            </a:r>
            <a:r>
              <a:rPr sz="1100" spc="-19" dirty="0">
                <a:latin typeface="Calibri"/>
                <a:cs typeface="Calibri"/>
              </a:rPr>
              <a:t>(</a:t>
            </a:r>
            <a:r>
              <a:rPr sz="1100" spc="0" dirty="0">
                <a:latin typeface="Calibri"/>
                <a:cs typeface="Calibri"/>
              </a:rPr>
              <a:t>Be</a:t>
            </a:r>
            <a:r>
              <a:rPr sz="1100" spc="-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a)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zu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SQL</a:t>
            </a:r>
            <a:r>
              <a:rPr sz="1100" spc="-4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ase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60413" y="387045"/>
            <a:ext cx="911656" cy="161848"/>
          </a:xfrm>
          <a:custGeom>
            <a:avLst/>
            <a:gdLst/>
            <a:ahLst/>
            <a:cxnLst/>
            <a:rect l="l" t="t" r="r" b="b"/>
            <a:pathLst>
              <a:path w="911656" h="161848">
                <a:moveTo>
                  <a:pt x="0" y="161848"/>
                </a:moveTo>
                <a:lnTo>
                  <a:pt x="911656" y="161848"/>
                </a:lnTo>
                <a:lnTo>
                  <a:pt x="911656" y="0"/>
                </a:lnTo>
                <a:lnTo>
                  <a:pt x="0" y="0"/>
                </a:lnTo>
                <a:lnTo>
                  <a:pt x="0" y="16184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36105" y="394462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0604" y="921004"/>
            <a:ext cx="110926" cy="6993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0"/>
              </a:lnSpc>
              <a:spcBef>
                <a:spcPts val="62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27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45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20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9535" y="930910"/>
            <a:ext cx="1101030" cy="6993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latin typeface="Calibri"/>
                <a:cs typeface="Calibri"/>
              </a:rPr>
              <a:t>S</a:t>
            </a:r>
            <a:r>
              <a:rPr sz="1650" spc="-4" baseline="2482" dirty="0">
                <a:latin typeface="Calibri"/>
                <a:cs typeface="Calibri"/>
              </a:rPr>
              <a:t>a</a:t>
            </a:r>
            <a:r>
              <a:rPr sz="1650" spc="9" baseline="2482" dirty="0">
                <a:latin typeface="Calibri"/>
                <a:cs typeface="Calibri"/>
              </a:rPr>
              <a:t>l</a:t>
            </a:r>
            <a:r>
              <a:rPr sz="1650" spc="0" baseline="2482" dirty="0">
                <a:latin typeface="Calibri"/>
                <a:cs typeface="Calibri"/>
              </a:rPr>
              <a:t>esf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9" baseline="2482" dirty="0">
                <a:latin typeface="Calibri"/>
                <a:cs typeface="Calibri"/>
              </a:rPr>
              <a:t>c</a:t>
            </a:r>
            <a:r>
              <a:rPr sz="1650" spc="0" baseline="2482" dirty="0">
                <a:latin typeface="Calibri"/>
                <a:cs typeface="Calibri"/>
              </a:rPr>
              <a:t>e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Rep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  <a:p>
            <a:pPr marL="12700" marR="21031">
              <a:lnSpc>
                <a:spcPct val="101725"/>
              </a:lnSpc>
              <a:spcBef>
                <a:spcPts val="33"/>
              </a:spcBef>
            </a:pPr>
            <a:r>
              <a:rPr sz="1100" spc="0" dirty="0">
                <a:latin typeface="Calibri"/>
                <a:cs typeface="Calibri"/>
              </a:rPr>
              <a:t>G</a:t>
            </a:r>
            <a:r>
              <a:rPr sz="1100" spc="-4" dirty="0">
                <a:latin typeface="Calibri"/>
                <a:cs typeface="Calibri"/>
              </a:rPr>
              <a:t>oo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25" dirty="0">
                <a:latin typeface="Calibri"/>
                <a:cs typeface="Calibri"/>
              </a:rPr>
              <a:t>a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  <a:p>
            <a:pPr marL="12700" marR="21031">
              <a:lnSpc>
                <a:spcPct val="101725"/>
              </a:lnSpc>
              <a:spcBef>
                <a:spcPts val="50"/>
              </a:spcBef>
            </a:pP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4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eb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k</a:t>
            </a:r>
            <a:endParaRPr sz="1100">
              <a:latin typeface="Calibri"/>
              <a:cs typeface="Calibri"/>
            </a:endParaRPr>
          </a:p>
          <a:p>
            <a:pPr marL="12700" marR="21031">
              <a:lnSpc>
                <a:spcPct val="101725"/>
              </a:lnSpc>
              <a:spcBef>
                <a:spcPts val="25"/>
              </a:spcBef>
            </a:pPr>
            <a:r>
              <a:rPr sz="1100" spc="0" dirty="0">
                <a:latin typeface="Calibri"/>
                <a:cs typeface="Calibri"/>
              </a:rPr>
              <a:t>G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H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b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004" y="1826589"/>
            <a:ext cx="5436028" cy="736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2.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Pow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-6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BI</a:t>
            </a:r>
            <a:r>
              <a:rPr sz="1300" spc="-2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skt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p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2742"/>
              </a:lnSpc>
              <a:spcBef>
                <a:spcPts val="148"/>
              </a:spcBef>
            </a:pPr>
            <a:r>
              <a:rPr sz="1100" i="1" spc="4" dirty="0">
                <a:latin typeface="Calibri"/>
                <a:cs typeface="Calibri"/>
              </a:rPr>
              <a:t>P</a:t>
            </a:r>
            <a:r>
              <a:rPr sz="1100" i="1" spc="9" dirty="0">
                <a:latin typeface="Calibri"/>
                <a:cs typeface="Calibri"/>
              </a:rPr>
              <a:t>o</a:t>
            </a:r>
            <a:r>
              <a:rPr sz="1100" i="1" spc="0" dirty="0">
                <a:latin typeface="Calibri"/>
                <a:cs typeface="Calibri"/>
              </a:rPr>
              <a:t>wer </a:t>
            </a:r>
            <a:r>
              <a:rPr sz="1100" i="1" spc="-25" dirty="0">
                <a:latin typeface="Calibri"/>
                <a:cs typeface="Calibri"/>
              </a:rPr>
              <a:t>B</a:t>
            </a:r>
            <a:r>
              <a:rPr sz="1100" i="1" spc="0" dirty="0">
                <a:latin typeface="Calibri"/>
                <a:cs typeface="Calibri"/>
              </a:rPr>
              <a:t>I </a:t>
            </a:r>
            <a:r>
              <a:rPr sz="1100" i="1" spc="-4" dirty="0">
                <a:latin typeface="Calibri"/>
                <a:cs typeface="Calibri"/>
              </a:rPr>
              <a:t>D</a:t>
            </a:r>
            <a:r>
              <a:rPr sz="1100" i="1" spc="0" dirty="0">
                <a:latin typeface="Calibri"/>
                <a:cs typeface="Calibri"/>
              </a:rPr>
              <a:t>es</a:t>
            </a:r>
            <a:r>
              <a:rPr sz="1100" i="1" spc="4" dirty="0">
                <a:latin typeface="Calibri"/>
                <a:cs typeface="Calibri"/>
              </a:rPr>
              <a:t>k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9" dirty="0">
                <a:latin typeface="Calibri"/>
                <a:cs typeface="Calibri"/>
              </a:rPr>
              <a:t>o</a:t>
            </a:r>
            <a:r>
              <a:rPr sz="1100" i="1" spc="0" dirty="0">
                <a:latin typeface="Calibri"/>
                <a:cs typeface="Calibri"/>
              </a:rPr>
              <a:t>p </a:t>
            </a:r>
            <a:r>
              <a:rPr sz="1100" i="1" spc="9" dirty="0">
                <a:latin typeface="Calibri"/>
                <a:cs typeface="Calibri"/>
              </a:rPr>
              <a:t>i</a:t>
            </a:r>
            <a:r>
              <a:rPr sz="1100" i="1" spc="0" dirty="0">
                <a:latin typeface="Calibri"/>
                <a:cs typeface="Calibri"/>
              </a:rPr>
              <a:t>s</a:t>
            </a:r>
            <a:r>
              <a:rPr sz="1100" i="1" spc="-4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a </a:t>
            </a:r>
            <a:r>
              <a:rPr sz="1100" i="1" spc="-29" dirty="0">
                <a:latin typeface="Calibri"/>
                <a:cs typeface="Calibri"/>
              </a:rPr>
              <a:t>c</a:t>
            </a:r>
            <a:r>
              <a:rPr sz="1100" i="1" spc="9" dirty="0">
                <a:latin typeface="Calibri"/>
                <a:cs typeface="Calibri"/>
              </a:rPr>
              <a:t>li</a:t>
            </a:r>
            <a:r>
              <a:rPr sz="1100" i="1" spc="-25" dirty="0">
                <a:latin typeface="Calibri"/>
                <a:cs typeface="Calibri"/>
              </a:rPr>
              <a:t>e</a:t>
            </a:r>
            <a:r>
              <a:rPr sz="1100" i="1" spc="9" dirty="0">
                <a:latin typeface="Calibri"/>
                <a:cs typeface="Calibri"/>
              </a:rPr>
              <a:t>nt</a:t>
            </a:r>
            <a:r>
              <a:rPr sz="1100" i="1" spc="0" dirty="0">
                <a:latin typeface="Calibri"/>
                <a:cs typeface="Calibri"/>
              </a:rPr>
              <a:t>-s</a:t>
            </a:r>
            <a:r>
              <a:rPr sz="1100" i="1" spc="9" dirty="0">
                <a:latin typeface="Calibri"/>
                <a:cs typeface="Calibri"/>
              </a:rPr>
              <a:t>id</a:t>
            </a:r>
            <a:r>
              <a:rPr sz="1100" i="1" spc="0" dirty="0">
                <a:latin typeface="Calibri"/>
                <a:cs typeface="Calibri"/>
              </a:rPr>
              <a:t>e</a:t>
            </a:r>
            <a:r>
              <a:rPr sz="1100" i="1" spc="-4" dirty="0">
                <a:latin typeface="Calibri"/>
                <a:cs typeface="Calibri"/>
              </a:rPr>
              <a:t> 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-14" dirty="0">
                <a:latin typeface="Calibri"/>
                <a:cs typeface="Calibri"/>
              </a:rPr>
              <a:t>o</a:t>
            </a:r>
            <a:r>
              <a:rPr sz="1100" i="1" spc="9" dirty="0">
                <a:latin typeface="Calibri"/>
                <a:cs typeface="Calibri"/>
              </a:rPr>
              <a:t>o</a:t>
            </a:r>
            <a:r>
              <a:rPr sz="1100" i="1" spc="0" dirty="0">
                <a:latin typeface="Calibri"/>
                <a:cs typeface="Calibri"/>
              </a:rPr>
              <a:t>l k</a:t>
            </a:r>
            <a:r>
              <a:rPr sz="1100" i="1" spc="-14" dirty="0">
                <a:latin typeface="Calibri"/>
                <a:cs typeface="Calibri"/>
              </a:rPr>
              <a:t>n</a:t>
            </a:r>
            <a:r>
              <a:rPr sz="1100" i="1" spc="9" dirty="0">
                <a:latin typeface="Calibri"/>
                <a:cs typeface="Calibri"/>
              </a:rPr>
              <a:t>o</a:t>
            </a:r>
            <a:r>
              <a:rPr sz="1100" i="1" spc="-19" dirty="0">
                <a:latin typeface="Calibri"/>
                <a:cs typeface="Calibri"/>
              </a:rPr>
              <a:t>w</a:t>
            </a:r>
            <a:r>
              <a:rPr sz="1100" i="1" spc="0" dirty="0">
                <a:latin typeface="Calibri"/>
                <a:cs typeface="Calibri"/>
              </a:rPr>
              <a:t>n </a:t>
            </a:r>
            <a:r>
              <a:rPr sz="1100" i="1" spc="9" dirty="0">
                <a:latin typeface="Calibri"/>
                <a:cs typeface="Calibri"/>
              </a:rPr>
              <a:t>a</a:t>
            </a:r>
            <a:r>
              <a:rPr sz="1100" i="1" spc="0" dirty="0">
                <a:latin typeface="Calibri"/>
                <a:cs typeface="Calibri"/>
              </a:rPr>
              <a:t>s</a:t>
            </a:r>
            <a:r>
              <a:rPr sz="1100" i="1" spc="-4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a c</a:t>
            </a:r>
            <a:r>
              <a:rPr sz="1100" i="1" spc="4" dirty="0">
                <a:latin typeface="Calibri"/>
                <a:cs typeface="Calibri"/>
              </a:rPr>
              <a:t>o</a:t>
            </a:r>
            <a:r>
              <a:rPr sz="1100" i="1" spc="-9" dirty="0">
                <a:latin typeface="Calibri"/>
                <a:cs typeface="Calibri"/>
              </a:rPr>
              <a:t>m</a:t>
            </a:r>
            <a:r>
              <a:rPr sz="1100" i="1" spc="-14" dirty="0">
                <a:latin typeface="Calibri"/>
                <a:cs typeface="Calibri"/>
              </a:rPr>
              <a:t>p</a:t>
            </a:r>
            <a:r>
              <a:rPr sz="1100" i="1" spc="9" dirty="0">
                <a:latin typeface="Calibri"/>
                <a:cs typeface="Calibri"/>
              </a:rPr>
              <a:t>an</a:t>
            </a:r>
            <a:r>
              <a:rPr sz="1100" i="1" spc="-14" dirty="0">
                <a:latin typeface="Calibri"/>
                <a:cs typeface="Calibri"/>
              </a:rPr>
              <a:t>i</a:t>
            </a:r>
            <a:r>
              <a:rPr sz="1100" i="1" spc="9" dirty="0">
                <a:latin typeface="Calibri"/>
                <a:cs typeface="Calibri"/>
              </a:rPr>
              <a:t>o</a:t>
            </a:r>
            <a:r>
              <a:rPr sz="1100" i="1" spc="0" dirty="0">
                <a:latin typeface="Calibri"/>
                <a:cs typeface="Calibri"/>
              </a:rPr>
              <a:t>n </a:t>
            </a:r>
            <a:r>
              <a:rPr sz="1100" i="1" spc="9" dirty="0">
                <a:latin typeface="Calibri"/>
                <a:cs typeface="Calibri"/>
              </a:rPr>
              <a:t>d</a:t>
            </a:r>
            <a:r>
              <a:rPr sz="1100" i="1" spc="-25" dirty="0">
                <a:latin typeface="Calibri"/>
                <a:cs typeface="Calibri"/>
              </a:rPr>
              <a:t>e</a:t>
            </a:r>
            <a:r>
              <a:rPr sz="1100" i="1" spc="9" dirty="0">
                <a:latin typeface="Calibri"/>
                <a:cs typeface="Calibri"/>
              </a:rPr>
              <a:t>v</a:t>
            </a:r>
            <a:r>
              <a:rPr sz="1100" i="1" spc="-25" dirty="0">
                <a:latin typeface="Calibri"/>
                <a:cs typeface="Calibri"/>
              </a:rPr>
              <a:t>e</a:t>
            </a:r>
            <a:r>
              <a:rPr sz="1100" i="1" spc="9" dirty="0">
                <a:latin typeface="Calibri"/>
                <a:cs typeface="Calibri"/>
              </a:rPr>
              <a:t>l</a:t>
            </a:r>
            <a:r>
              <a:rPr sz="1100" i="1" spc="-14" dirty="0">
                <a:latin typeface="Calibri"/>
                <a:cs typeface="Calibri"/>
              </a:rPr>
              <a:t>o</a:t>
            </a:r>
            <a:r>
              <a:rPr sz="1100" i="1" spc="9" dirty="0">
                <a:latin typeface="Calibri"/>
                <a:cs typeface="Calibri"/>
              </a:rPr>
              <a:t>p</a:t>
            </a:r>
            <a:r>
              <a:rPr sz="1100" i="1" spc="-9" dirty="0">
                <a:latin typeface="Calibri"/>
                <a:cs typeface="Calibri"/>
              </a:rPr>
              <a:t>m</a:t>
            </a:r>
            <a:r>
              <a:rPr sz="1100" i="1" spc="0" dirty="0">
                <a:latin typeface="Calibri"/>
                <a:cs typeface="Calibri"/>
              </a:rPr>
              <a:t>e</a:t>
            </a:r>
            <a:r>
              <a:rPr sz="1100" i="1" spc="9" dirty="0">
                <a:latin typeface="Calibri"/>
                <a:cs typeface="Calibri"/>
              </a:rPr>
              <a:t>n</a:t>
            </a:r>
            <a:r>
              <a:rPr sz="1100" i="1" spc="0" dirty="0">
                <a:latin typeface="Calibri"/>
                <a:cs typeface="Calibri"/>
              </a:rPr>
              <a:t>t</a:t>
            </a:r>
            <a:r>
              <a:rPr sz="1100" i="1" spc="-19" dirty="0">
                <a:latin typeface="Calibri"/>
                <a:cs typeface="Calibri"/>
              </a:rPr>
              <a:t> </a:t>
            </a:r>
            <a:r>
              <a:rPr sz="1100" i="1" spc="9" dirty="0">
                <a:latin typeface="Calibri"/>
                <a:cs typeface="Calibri"/>
              </a:rPr>
              <a:t>an</a:t>
            </a:r>
            <a:r>
              <a:rPr sz="1100" i="1" spc="0" dirty="0">
                <a:latin typeface="Calibri"/>
                <a:cs typeface="Calibri"/>
              </a:rPr>
              <a:t>d</a:t>
            </a:r>
            <a:r>
              <a:rPr sz="1100" i="1" spc="-25" dirty="0">
                <a:latin typeface="Calibri"/>
                <a:cs typeface="Calibri"/>
              </a:rPr>
              <a:t> </a:t>
            </a:r>
            <a:r>
              <a:rPr sz="1100" i="1" spc="9" dirty="0">
                <a:latin typeface="Calibri"/>
                <a:cs typeface="Calibri"/>
              </a:rPr>
              <a:t>au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-14" dirty="0">
                <a:latin typeface="Calibri"/>
                <a:cs typeface="Calibri"/>
              </a:rPr>
              <a:t>h</a:t>
            </a:r>
            <a:r>
              <a:rPr sz="1100" i="1" spc="9" dirty="0">
                <a:latin typeface="Calibri"/>
                <a:cs typeface="Calibri"/>
              </a:rPr>
              <a:t>o</a:t>
            </a:r>
            <a:r>
              <a:rPr sz="1100" i="1" spc="4" dirty="0">
                <a:latin typeface="Calibri"/>
                <a:cs typeface="Calibri"/>
              </a:rPr>
              <a:t>r</a:t>
            </a:r>
            <a:r>
              <a:rPr sz="1100" i="1" spc="-14" dirty="0">
                <a:latin typeface="Calibri"/>
                <a:cs typeface="Calibri"/>
              </a:rPr>
              <a:t>i</a:t>
            </a:r>
            <a:r>
              <a:rPr sz="1100" i="1" spc="9" dirty="0">
                <a:latin typeface="Calibri"/>
                <a:cs typeface="Calibri"/>
              </a:rPr>
              <a:t>n</a:t>
            </a:r>
            <a:r>
              <a:rPr sz="1100" i="1" spc="0" dirty="0">
                <a:latin typeface="Calibri"/>
                <a:cs typeface="Calibri"/>
              </a:rPr>
              <a:t>g 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9" dirty="0">
                <a:latin typeface="Calibri"/>
                <a:cs typeface="Calibri"/>
              </a:rPr>
              <a:t>o</a:t>
            </a:r>
            <a:r>
              <a:rPr sz="1100" i="1" spc="-14" dirty="0">
                <a:latin typeface="Calibri"/>
                <a:cs typeface="Calibri"/>
              </a:rPr>
              <a:t>o</a:t>
            </a:r>
            <a:r>
              <a:rPr sz="1100" i="1" spc="9" dirty="0">
                <a:latin typeface="Calibri"/>
                <a:cs typeface="Calibri"/>
              </a:rPr>
              <a:t>l</a:t>
            </a:r>
            <a:r>
              <a:rPr sz="1100" i="1" spc="0" dirty="0">
                <a:latin typeface="Calibri"/>
                <a:cs typeface="Calibri"/>
              </a:rPr>
              <a:t>. 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9" dirty="0">
                <a:latin typeface="Calibri"/>
                <a:cs typeface="Calibri"/>
              </a:rPr>
              <a:t>hi</a:t>
            </a:r>
            <a:r>
              <a:rPr sz="1100" i="1" spc="0" dirty="0">
                <a:latin typeface="Calibri"/>
                <a:cs typeface="Calibri"/>
              </a:rPr>
              <a:t>s</a:t>
            </a:r>
            <a:r>
              <a:rPr sz="1100" i="1" spc="-4" dirty="0">
                <a:latin typeface="Calibri"/>
                <a:cs typeface="Calibri"/>
              </a:rPr>
              <a:t> </a:t>
            </a:r>
            <a:r>
              <a:rPr sz="1100" i="1" spc="9" dirty="0">
                <a:latin typeface="Calibri"/>
                <a:cs typeface="Calibri"/>
              </a:rPr>
              <a:t>d</a:t>
            </a:r>
            <a:r>
              <a:rPr sz="1100" i="1" spc="0" dirty="0">
                <a:latin typeface="Calibri"/>
                <a:cs typeface="Calibri"/>
              </a:rPr>
              <a:t>es</a:t>
            </a:r>
            <a:r>
              <a:rPr sz="1100" i="1" spc="4" dirty="0">
                <a:latin typeface="Calibri"/>
                <a:cs typeface="Calibri"/>
              </a:rPr>
              <a:t>k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-14" dirty="0">
                <a:latin typeface="Calibri"/>
                <a:cs typeface="Calibri"/>
              </a:rPr>
              <a:t>o</a:t>
            </a:r>
            <a:r>
              <a:rPr sz="1100" i="1" spc="14" dirty="0">
                <a:latin typeface="Calibri"/>
                <a:cs typeface="Calibri"/>
              </a:rPr>
              <a:t>p</a:t>
            </a:r>
            <a:r>
              <a:rPr sz="1100" i="1" spc="0" dirty="0">
                <a:latin typeface="Calibri"/>
                <a:cs typeface="Calibri"/>
              </a:rPr>
              <a:t>-</a:t>
            </a:r>
            <a:r>
              <a:rPr sz="1100" i="1" spc="-14" dirty="0">
                <a:latin typeface="Calibri"/>
                <a:cs typeface="Calibri"/>
              </a:rPr>
              <a:t>b</a:t>
            </a:r>
            <a:r>
              <a:rPr sz="1100" i="1" spc="9" dirty="0">
                <a:latin typeface="Calibri"/>
                <a:cs typeface="Calibri"/>
              </a:rPr>
              <a:t>a</a:t>
            </a:r>
            <a:r>
              <a:rPr sz="1100" i="1" spc="0" dirty="0">
                <a:latin typeface="Calibri"/>
                <a:cs typeface="Calibri"/>
              </a:rPr>
              <a:t>sed </a:t>
            </a:r>
            <a:r>
              <a:rPr sz="1100" i="1" spc="-19" dirty="0">
                <a:latin typeface="Calibri"/>
                <a:cs typeface="Calibri"/>
              </a:rPr>
              <a:t>s</a:t>
            </a:r>
            <a:r>
              <a:rPr sz="1100" i="1" spc="9" dirty="0">
                <a:latin typeface="Calibri"/>
                <a:cs typeface="Calibri"/>
              </a:rPr>
              <a:t>o</a:t>
            </a:r>
            <a:r>
              <a:rPr sz="1100" i="1" spc="0" dirty="0">
                <a:latin typeface="Calibri"/>
                <a:cs typeface="Calibri"/>
              </a:rPr>
              <a:t>f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0" dirty="0">
                <a:latin typeface="Calibri"/>
                <a:cs typeface="Calibri"/>
              </a:rPr>
              <a:t>w</a:t>
            </a:r>
            <a:r>
              <a:rPr sz="1100" i="1" spc="9" dirty="0">
                <a:latin typeface="Calibri"/>
                <a:cs typeface="Calibri"/>
              </a:rPr>
              <a:t>a</a:t>
            </a:r>
            <a:r>
              <a:rPr sz="1100" i="1" spc="4" dirty="0">
                <a:latin typeface="Calibri"/>
                <a:cs typeface="Calibri"/>
              </a:rPr>
              <a:t>r</a:t>
            </a:r>
            <a:r>
              <a:rPr sz="1100" i="1" spc="0" dirty="0">
                <a:latin typeface="Calibri"/>
                <a:cs typeface="Calibri"/>
              </a:rPr>
              <a:t>e</a:t>
            </a:r>
            <a:r>
              <a:rPr sz="1100" i="1" spc="-29" dirty="0">
                <a:latin typeface="Calibri"/>
                <a:cs typeface="Calibri"/>
              </a:rPr>
              <a:t> </a:t>
            </a:r>
            <a:r>
              <a:rPr sz="1100" i="1" spc="9" dirty="0">
                <a:latin typeface="Calibri"/>
                <a:cs typeface="Calibri"/>
              </a:rPr>
              <a:t>i</a:t>
            </a:r>
            <a:r>
              <a:rPr sz="1100" i="1" spc="0" dirty="0">
                <a:latin typeface="Calibri"/>
                <a:cs typeface="Calibri"/>
              </a:rPr>
              <a:t>s</a:t>
            </a:r>
            <a:r>
              <a:rPr sz="1100" i="1" spc="-4" dirty="0">
                <a:latin typeface="Calibri"/>
                <a:cs typeface="Calibri"/>
              </a:rPr>
              <a:t> </a:t>
            </a:r>
            <a:r>
              <a:rPr sz="1100" i="1" spc="9" dirty="0">
                <a:latin typeface="Calibri"/>
                <a:cs typeface="Calibri"/>
              </a:rPr>
              <a:t>l</a:t>
            </a:r>
            <a:r>
              <a:rPr sz="1100" i="1" spc="-14" dirty="0">
                <a:latin typeface="Calibri"/>
                <a:cs typeface="Calibri"/>
              </a:rPr>
              <a:t>o</a:t>
            </a:r>
            <a:r>
              <a:rPr sz="1100" i="1" spc="9" dirty="0">
                <a:latin typeface="Calibri"/>
                <a:cs typeface="Calibri"/>
              </a:rPr>
              <a:t>ad</a:t>
            </a:r>
            <a:r>
              <a:rPr sz="1100" i="1" spc="-25" dirty="0">
                <a:latin typeface="Calibri"/>
                <a:cs typeface="Calibri"/>
              </a:rPr>
              <a:t>e</a:t>
            </a:r>
            <a:r>
              <a:rPr sz="1100" i="1" spc="0" dirty="0">
                <a:latin typeface="Calibri"/>
                <a:cs typeface="Calibri"/>
              </a:rPr>
              <a:t>d w</a:t>
            </a:r>
            <a:r>
              <a:rPr sz="1100" i="1" spc="14" dirty="0">
                <a:latin typeface="Calibri"/>
                <a:cs typeface="Calibri"/>
              </a:rPr>
              <a:t>i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0" dirty="0">
                <a:latin typeface="Calibri"/>
                <a:cs typeface="Calibri"/>
              </a:rPr>
              <a:t>h 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9" dirty="0">
                <a:latin typeface="Calibri"/>
                <a:cs typeface="Calibri"/>
              </a:rPr>
              <a:t>o</a:t>
            </a:r>
            <a:r>
              <a:rPr sz="1100" i="1" spc="-14" dirty="0">
                <a:latin typeface="Calibri"/>
                <a:cs typeface="Calibri"/>
              </a:rPr>
              <a:t>o</a:t>
            </a:r>
            <a:r>
              <a:rPr sz="1100" i="1" spc="9" dirty="0">
                <a:latin typeface="Calibri"/>
                <a:cs typeface="Calibri"/>
              </a:rPr>
              <a:t>l</a:t>
            </a:r>
            <a:r>
              <a:rPr sz="1100" i="1" spc="0" dirty="0">
                <a:latin typeface="Calibri"/>
                <a:cs typeface="Calibri"/>
              </a:rPr>
              <a:t>s</a:t>
            </a:r>
            <a:r>
              <a:rPr sz="1100" i="1" spc="-4" dirty="0">
                <a:latin typeface="Calibri"/>
                <a:cs typeface="Calibri"/>
              </a:rPr>
              <a:t> </a:t>
            </a:r>
            <a:r>
              <a:rPr sz="1100" i="1" spc="-14" dirty="0">
                <a:latin typeface="Calibri"/>
                <a:cs typeface="Calibri"/>
              </a:rPr>
              <a:t>a</a:t>
            </a:r>
            <a:r>
              <a:rPr sz="1100" i="1" spc="9" dirty="0">
                <a:latin typeface="Calibri"/>
                <a:cs typeface="Calibri"/>
              </a:rPr>
              <a:t>n</a:t>
            </a:r>
            <a:r>
              <a:rPr sz="1100" i="1" spc="0" dirty="0">
                <a:latin typeface="Calibri"/>
                <a:cs typeface="Calibri"/>
              </a:rPr>
              <a:t>d </a:t>
            </a:r>
            <a:r>
              <a:rPr sz="1100" i="1" spc="-25" dirty="0">
                <a:latin typeface="Calibri"/>
                <a:cs typeface="Calibri"/>
              </a:rPr>
              <a:t>f</a:t>
            </a:r>
            <a:r>
              <a:rPr sz="1100" i="1" spc="9" dirty="0">
                <a:latin typeface="Calibri"/>
                <a:cs typeface="Calibri"/>
              </a:rPr>
              <a:t>un</a:t>
            </a:r>
            <a:r>
              <a:rPr sz="1100" i="1" spc="0" dirty="0">
                <a:latin typeface="Calibri"/>
                <a:cs typeface="Calibri"/>
              </a:rPr>
              <a:t>c</a:t>
            </a:r>
            <a:r>
              <a:rPr sz="1100" i="1" spc="-14" dirty="0">
                <a:latin typeface="Calibri"/>
                <a:cs typeface="Calibri"/>
              </a:rPr>
              <a:t>t</a:t>
            </a:r>
            <a:r>
              <a:rPr sz="1100" i="1" spc="9" dirty="0">
                <a:latin typeface="Calibri"/>
                <a:cs typeface="Calibri"/>
              </a:rPr>
              <a:t>i</a:t>
            </a:r>
            <a:r>
              <a:rPr sz="1100" i="1" spc="-14" dirty="0">
                <a:latin typeface="Calibri"/>
                <a:cs typeface="Calibri"/>
              </a:rPr>
              <a:t>o</a:t>
            </a:r>
            <a:r>
              <a:rPr sz="1100" i="1" spc="9" dirty="0">
                <a:latin typeface="Calibri"/>
                <a:cs typeface="Calibri"/>
              </a:rPr>
              <a:t>n</a:t>
            </a:r>
            <a:r>
              <a:rPr sz="1100" i="1" spc="-14" dirty="0">
                <a:latin typeface="Calibri"/>
                <a:cs typeface="Calibri"/>
              </a:rPr>
              <a:t>a</a:t>
            </a:r>
            <a:r>
              <a:rPr sz="1100" i="1" spc="9" dirty="0">
                <a:latin typeface="Calibri"/>
                <a:cs typeface="Calibri"/>
              </a:rPr>
              <a:t>li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-14" dirty="0">
                <a:latin typeface="Calibri"/>
                <a:cs typeface="Calibri"/>
              </a:rPr>
              <a:t>i</a:t>
            </a:r>
            <a:r>
              <a:rPr sz="1100" i="1" spc="0" dirty="0">
                <a:latin typeface="Calibri"/>
                <a:cs typeface="Calibri"/>
              </a:rPr>
              <a:t>es</a:t>
            </a:r>
            <a:r>
              <a:rPr sz="1100" i="1" spc="-4" dirty="0">
                <a:latin typeface="Calibri"/>
                <a:cs typeface="Calibri"/>
              </a:rPr>
              <a:t> 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0" dirty="0">
                <a:latin typeface="Calibri"/>
                <a:cs typeface="Calibri"/>
              </a:rPr>
              <a:t>o</a:t>
            </a:r>
            <a:r>
              <a:rPr sz="1100" i="1" spc="2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onn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19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ou</a:t>
            </a:r>
            <a:r>
              <a:rPr sz="1100" spc="19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es,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ra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sf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rm</a:t>
            </a:r>
            <a:r>
              <a:rPr sz="1100" spc="-4" dirty="0">
                <a:latin typeface="Calibri"/>
                <a:cs typeface="Calibri"/>
              </a:rPr>
              <a:t> 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a,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 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od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9" dirty="0">
                <a:latin typeface="Calibri"/>
                <a:cs typeface="Calibri"/>
              </a:rPr>
              <a:t> c</a:t>
            </a:r>
            <a:r>
              <a:rPr sz="1100" spc="0" dirty="0">
                <a:latin typeface="Calibri"/>
                <a:cs typeface="Calibri"/>
              </a:rPr>
              <a:t>rea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 rep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004" y="2735961"/>
            <a:ext cx="5782620" cy="5069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225"/>
              </a:lnSpc>
              <a:spcBef>
                <a:spcPts val="61"/>
              </a:spcBef>
            </a:pPr>
            <a:r>
              <a:rPr sz="1650" spc="-9" baseline="2482" dirty="0">
                <a:latin typeface="Calibri"/>
                <a:cs typeface="Calibri"/>
              </a:rPr>
              <a:t>Y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u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-9" baseline="2482" dirty="0">
                <a:latin typeface="Calibri"/>
                <a:cs typeface="Calibri"/>
              </a:rPr>
              <a:t>c</a:t>
            </a:r>
            <a:r>
              <a:rPr sz="1650" spc="0" baseline="2482" dirty="0">
                <a:latin typeface="Calibri"/>
                <a:cs typeface="Calibri"/>
              </a:rPr>
              <a:t>an</a:t>
            </a:r>
            <a:r>
              <a:rPr sz="1650" spc="9" baseline="2482" dirty="0">
                <a:latin typeface="Calibri"/>
                <a:cs typeface="Calibri"/>
              </a:rPr>
              <a:t> </a:t>
            </a:r>
            <a:r>
              <a:rPr sz="1650" spc="-4" baseline="2482" dirty="0">
                <a:latin typeface="Calibri"/>
                <a:cs typeface="Calibri"/>
              </a:rPr>
              <a:t>do</a:t>
            </a:r>
            <a:r>
              <a:rPr sz="1650" spc="0" baseline="2482" dirty="0">
                <a:latin typeface="Calibri"/>
                <a:cs typeface="Calibri"/>
              </a:rPr>
              <a:t>wn</a:t>
            </a:r>
            <a:r>
              <a:rPr sz="1650" spc="9" baseline="2482" dirty="0">
                <a:latin typeface="Calibri"/>
                <a:cs typeface="Calibri"/>
              </a:rPr>
              <a:t>l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ad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4" baseline="2482" dirty="0">
                <a:latin typeface="Calibri"/>
                <a:cs typeface="Calibri"/>
              </a:rPr>
              <a:t>n</a:t>
            </a:r>
            <a:r>
              <a:rPr sz="1650" spc="0" baseline="2482" dirty="0">
                <a:latin typeface="Calibri"/>
                <a:cs typeface="Calibri"/>
              </a:rPr>
              <a:t>d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9" baseline="2482" dirty="0">
                <a:latin typeface="Calibri"/>
                <a:cs typeface="Calibri"/>
              </a:rPr>
              <a:t>i</a:t>
            </a:r>
            <a:r>
              <a:rPr sz="1650" spc="-4" baseline="2482" dirty="0">
                <a:latin typeface="Calibri"/>
                <a:cs typeface="Calibri"/>
              </a:rPr>
              <a:t>n</a:t>
            </a:r>
            <a:r>
              <a:rPr sz="1650" spc="0" baseline="2482" dirty="0">
                <a:latin typeface="Calibri"/>
                <a:cs typeface="Calibri"/>
              </a:rPr>
              <a:t>s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9" baseline="2482" dirty="0">
                <a:latin typeface="Calibri"/>
                <a:cs typeface="Calibri"/>
              </a:rPr>
              <a:t>l</a:t>
            </a:r>
            <a:r>
              <a:rPr sz="1650" spc="0" baseline="2482" dirty="0">
                <a:latin typeface="Calibri"/>
                <a:cs typeface="Calibri"/>
              </a:rPr>
              <a:t>l </a:t>
            </a:r>
            <a:r>
              <a:rPr sz="1650" spc="4" baseline="2482" dirty="0">
                <a:latin typeface="Calibri"/>
                <a:cs typeface="Calibri"/>
              </a:rPr>
              <a:t>P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w</a:t>
            </a:r>
            <a:r>
              <a:rPr sz="1650" spc="4" baseline="2482" dirty="0">
                <a:latin typeface="Calibri"/>
                <a:cs typeface="Calibri"/>
              </a:rPr>
              <a:t>e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BI </a:t>
            </a:r>
            <a:r>
              <a:rPr sz="1650" spc="-4" baseline="2482" dirty="0">
                <a:latin typeface="Calibri"/>
                <a:cs typeface="Calibri"/>
              </a:rPr>
              <a:t>D</a:t>
            </a:r>
            <a:r>
              <a:rPr sz="1650" spc="0" baseline="2482" dirty="0">
                <a:latin typeface="Calibri"/>
                <a:cs typeface="Calibri"/>
              </a:rPr>
              <a:t>es</a:t>
            </a:r>
            <a:r>
              <a:rPr sz="1650" spc="4" baseline="2482" dirty="0">
                <a:latin typeface="Calibri"/>
                <a:cs typeface="Calibri"/>
              </a:rPr>
              <a:t>k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p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9" baseline="2482" dirty="0">
                <a:latin typeface="Calibri"/>
                <a:cs typeface="Calibri"/>
              </a:rPr>
              <a:t>i</a:t>
            </a:r>
            <a:r>
              <a:rPr sz="1650" spc="0" baseline="2482" dirty="0">
                <a:latin typeface="Calibri"/>
                <a:cs typeface="Calibri"/>
              </a:rPr>
              <a:t>n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4" baseline="2482" dirty="0">
                <a:latin typeface="Calibri"/>
                <a:cs typeface="Calibri"/>
              </a:rPr>
              <a:t>y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19" baseline="2482" dirty="0">
                <a:latin typeface="Calibri"/>
                <a:cs typeface="Calibri"/>
              </a:rPr>
              <a:t>u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s</a:t>
            </a:r>
            <a:r>
              <a:rPr sz="1650" spc="4" baseline="2482" dirty="0">
                <a:latin typeface="Calibri"/>
                <a:cs typeface="Calibri"/>
              </a:rPr>
              <a:t>y</a:t>
            </a:r>
            <a:r>
              <a:rPr sz="1650" spc="0" baseline="2482" dirty="0">
                <a:latin typeface="Calibri"/>
                <a:cs typeface="Calibri"/>
              </a:rPr>
              <a:t>s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em f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free.</a:t>
            </a:r>
            <a:r>
              <a:rPr sz="1650" spc="4" baseline="2482" dirty="0">
                <a:latin typeface="Calibri"/>
                <a:cs typeface="Calibri"/>
              </a:rPr>
              <a:t> </a:t>
            </a:r>
            <a:r>
              <a:rPr sz="1650" spc="9" baseline="2482" dirty="0">
                <a:latin typeface="Calibri"/>
                <a:cs typeface="Calibri"/>
              </a:rPr>
              <a:t>U</a:t>
            </a:r>
            <a:r>
              <a:rPr sz="1650" spc="0" baseline="2482" dirty="0">
                <a:latin typeface="Calibri"/>
                <a:cs typeface="Calibri"/>
              </a:rPr>
              <a:t>s</a:t>
            </a:r>
            <a:r>
              <a:rPr sz="1650" spc="9" baseline="2482" dirty="0">
                <a:latin typeface="Calibri"/>
                <a:cs typeface="Calibri"/>
              </a:rPr>
              <a:t>i</a:t>
            </a:r>
            <a:r>
              <a:rPr sz="1650" spc="-4" baseline="2482" dirty="0">
                <a:latin typeface="Calibri"/>
                <a:cs typeface="Calibri"/>
              </a:rPr>
              <a:t>n</a:t>
            </a:r>
            <a:r>
              <a:rPr sz="1650" spc="0" baseline="2482" dirty="0">
                <a:latin typeface="Calibri"/>
                <a:cs typeface="Calibri"/>
              </a:rPr>
              <a:t>g </a:t>
            </a:r>
            <a:r>
              <a:rPr sz="1650" spc="4" baseline="2482" dirty="0">
                <a:latin typeface="Calibri"/>
                <a:cs typeface="Calibri"/>
              </a:rPr>
              <a:t>P</a:t>
            </a:r>
            <a:r>
              <a:rPr sz="1650" spc="-29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w</a:t>
            </a:r>
            <a:r>
              <a:rPr sz="1650" spc="4" baseline="2482" dirty="0">
                <a:latin typeface="Calibri"/>
                <a:cs typeface="Calibri"/>
              </a:rPr>
              <a:t>e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BI </a:t>
            </a:r>
            <a:r>
              <a:rPr sz="1650" spc="-4" baseline="2482" dirty="0">
                <a:latin typeface="Calibri"/>
                <a:cs typeface="Calibri"/>
              </a:rPr>
              <a:t>D</a:t>
            </a:r>
            <a:r>
              <a:rPr sz="1650" spc="0" baseline="2482" dirty="0">
                <a:latin typeface="Calibri"/>
                <a:cs typeface="Calibri"/>
              </a:rPr>
              <a:t>es</a:t>
            </a:r>
            <a:r>
              <a:rPr sz="1650" spc="4" baseline="2482" dirty="0">
                <a:latin typeface="Calibri"/>
                <a:cs typeface="Calibri"/>
              </a:rPr>
              <a:t>k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p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826"/>
              </a:lnSpc>
            </a:pPr>
            <a:r>
              <a:rPr sz="1100" spc="0" dirty="0">
                <a:latin typeface="Calibri"/>
                <a:cs typeface="Calibri"/>
              </a:rPr>
              <a:t>fea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res,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an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c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eans</a:t>
            </a:r>
            <a:r>
              <a:rPr sz="1100" spc="4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,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rea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bu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ess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29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od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s,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ef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29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sh</a:t>
            </a:r>
            <a:r>
              <a:rPr sz="1100" spc="4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p 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4" dirty="0">
                <a:latin typeface="Calibri"/>
                <a:cs typeface="Calibri"/>
              </a:rPr>
              <a:t> 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a,</a:t>
            </a:r>
            <a:r>
              <a:rPr sz="1100" spc="-4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ef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erar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es,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rea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 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su</a:t>
            </a:r>
            <a:r>
              <a:rPr sz="1100" spc="-4" dirty="0">
                <a:latin typeface="Calibri"/>
                <a:cs typeface="Calibri"/>
              </a:rPr>
              <a:t>a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19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ub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0" dirty="0">
                <a:latin typeface="Calibri"/>
                <a:cs typeface="Calibri"/>
              </a:rPr>
              <a:t>sh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rep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3613352"/>
            <a:ext cx="5927831" cy="730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3.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Pow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-6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BI</a:t>
            </a:r>
            <a:r>
              <a:rPr sz="1300" spc="-2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er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v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1826"/>
              </a:lnSpc>
              <a:spcBef>
                <a:spcPts val="127"/>
              </a:spcBef>
            </a:pP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Serv</a:t>
            </a:r>
            <a:r>
              <a:rPr sz="1100" spc="14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-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ased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rm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fr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where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u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an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s</a:t>
            </a:r>
            <a:r>
              <a:rPr sz="1100" i="1" spc="9" dirty="0">
                <a:latin typeface="Calibri"/>
                <a:cs typeface="Calibri"/>
              </a:rPr>
              <a:t>ha</a:t>
            </a:r>
            <a:r>
              <a:rPr sz="1100" i="1" spc="4" dirty="0">
                <a:latin typeface="Calibri"/>
                <a:cs typeface="Calibri"/>
              </a:rPr>
              <a:t>r</a:t>
            </a:r>
            <a:r>
              <a:rPr sz="1100" i="1" spc="0" dirty="0">
                <a:latin typeface="Calibri"/>
                <a:cs typeface="Calibri"/>
              </a:rPr>
              <a:t>e</a:t>
            </a:r>
            <a:r>
              <a:rPr sz="1100" i="1" spc="-4" dirty="0">
                <a:latin typeface="Calibri"/>
                <a:cs typeface="Calibri"/>
              </a:rPr>
              <a:t> </a:t>
            </a:r>
            <a:r>
              <a:rPr sz="1100" i="1" spc="4" dirty="0">
                <a:latin typeface="Calibri"/>
                <a:cs typeface="Calibri"/>
              </a:rPr>
              <a:t>r</a:t>
            </a:r>
            <a:r>
              <a:rPr sz="1100" i="1" spc="0" dirty="0">
                <a:latin typeface="Calibri"/>
                <a:cs typeface="Calibri"/>
              </a:rPr>
              <a:t>e</a:t>
            </a:r>
            <a:r>
              <a:rPr sz="1100" i="1" spc="9" dirty="0">
                <a:latin typeface="Calibri"/>
                <a:cs typeface="Calibri"/>
              </a:rPr>
              <a:t>p</a:t>
            </a:r>
            <a:r>
              <a:rPr sz="1100" i="1" spc="-14" dirty="0">
                <a:latin typeface="Calibri"/>
                <a:cs typeface="Calibri"/>
              </a:rPr>
              <a:t>o</a:t>
            </a:r>
            <a:r>
              <a:rPr sz="1100" i="1" spc="4" dirty="0">
                <a:latin typeface="Calibri"/>
                <a:cs typeface="Calibri"/>
              </a:rPr>
              <a:t>r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0" dirty="0">
                <a:latin typeface="Calibri"/>
                <a:cs typeface="Calibri"/>
              </a:rPr>
              <a:t>s</a:t>
            </a:r>
            <a:r>
              <a:rPr sz="1100" i="1" spc="-4" dirty="0">
                <a:latin typeface="Calibri"/>
                <a:cs typeface="Calibri"/>
              </a:rPr>
              <a:t> </a:t>
            </a:r>
            <a:r>
              <a:rPr sz="1100" i="1" spc="-9" dirty="0">
                <a:latin typeface="Calibri"/>
                <a:cs typeface="Calibri"/>
              </a:rPr>
              <a:t>m</a:t>
            </a:r>
            <a:r>
              <a:rPr sz="1100" i="1" spc="9" dirty="0">
                <a:latin typeface="Calibri"/>
                <a:cs typeface="Calibri"/>
              </a:rPr>
              <a:t>ad</a:t>
            </a:r>
            <a:r>
              <a:rPr sz="1100" i="1" spc="0" dirty="0">
                <a:latin typeface="Calibri"/>
                <a:cs typeface="Calibri"/>
              </a:rPr>
              <a:t>e</a:t>
            </a:r>
            <a:r>
              <a:rPr sz="1100" i="1" spc="-4" dirty="0">
                <a:latin typeface="Calibri"/>
                <a:cs typeface="Calibri"/>
              </a:rPr>
              <a:t> </a:t>
            </a:r>
            <a:r>
              <a:rPr sz="1100" i="1" spc="9" dirty="0">
                <a:latin typeface="Calibri"/>
                <a:cs typeface="Calibri"/>
              </a:rPr>
              <a:t>o</a:t>
            </a:r>
            <a:r>
              <a:rPr sz="1100" i="1" spc="0" dirty="0">
                <a:latin typeface="Calibri"/>
                <a:cs typeface="Calibri"/>
              </a:rPr>
              <a:t>n </a:t>
            </a:r>
            <a:r>
              <a:rPr sz="1100" i="1" spc="-19" dirty="0">
                <a:latin typeface="Calibri"/>
                <a:cs typeface="Calibri"/>
              </a:rPr>
              <a:t>P</a:t>
            </a:r>
            <a:r>
              <a:rPr sz="1100" i="1" spc="9" dirty="0">
                <a:latin typeface="Calibri"/>
                <a:cs typeface="Calibri"/>
              </a:rPr>
              <a:t>o</a:t>
            </a:r>
            <a:r>
              <a:rPr sz="1100" i="1" spc="0" dirty="0">
                <a:latin typeface="Calibri"/>
                <a:cs typeface="Calibri"/>
              </a:rPr>
              <a:t>wer </a:t>
            </a:r>
            <a:r>
              <a:rPr sz="1100" i="1" spc="-25" dirty="0">
                <a:latin typeface="Calibri"/>
                <a:cs typeface="Calibri"/>
              </a:rPr>
              <a:t>B</a:t>
            </a:r>
            <a:r>
              <a:rPr sz="1100" i="1" spc="0" dirty="0">
                <a:latin typeface="Calibri"/>
                <a:cs typeface="Calibri"/>
              </a:rPr>
              <a:t>I </a:t>
            </a:r>
            <a:r>
              <a:rPr sz="1100" i="1" spc="-4" dirty="0">
                <a:latin typeface="Calibri"/>
                <a:cs typeface="Calibri"/>
              </a:rPr>
              <a:t>D</a:t>
            </a:r>
            <a:r>
              <a:rPr sz="1100" i="1" spc="0" dirty="0">
                <a:latin typeface="Calibri"/>
                <a:cs typeface="Calibri"/>
              </a:rPr>
              <a:t>es</a:t>
            </a:r>
            <a:r>
              <a:rPr sz="1100" i="1" spc="4" dirty="0">
                <a:latin typeface="Calibri"/>
                <a:cs typeface="Calibri"/>
              </a:rPr>
              <a:t>k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9" dirty="0">
                <a:latin typeface="Calibri"/>
                <a:cs typeface="Calibri"/>
              </a:rPr>
              <a:t>op</a:t>
            </a:r>
            <a:r>
              <a:rPr sz="1100" i="1" spc="0" dirty="0">
                <a:latin typeface="Calibri"/>
                <a:cs typeface="Calibri"/>
              </a:rPr>
              <a:t>, c</a:t>
            </a:r>
            <a:r>
              <a:rPr sz="1100" i="1" spc="4" dirty="0">
                <a:latin typeface="Calibri"/>
                <a:cs typeface="Calibri"/>
              </a:rPr>
              <a:t>o</a:t>
            </a:r>
            <a:r>
              <a:rPr sz="1100" i="1" spc="9" dirty="0">
                <a:latin typeface="Calibri"/>
                <a:cs typeface="Calibri"/>
              </a:rPr>
              <a:t>l</a:t>
            </a:r>
            <a:r>
              <a:rPr sz="1100" i="1" spc="-14" dirty="0">
                <a:latin typeface="Calibri"/>
                <a:cs typeface="Calibri"/>
              </a:rPr>
              <a:t>l</a:t>
            </a:r>
            <a:r>
              <a:rPr sz="1100" i="1" spc="9" dirty="0">
                <a:latin typeface="Calibri"/>
                <a:cs typeface="Calibri"/>
              </a:rPr>
              <a:t>a</a:t>
            </a:r>
            <a:r>
              <a:rPr sz="1100" i="1" spc="-14" dirty="0">
                <a:latin typeface="Calibri"/>
                <a:cs typeface="Calibri"/>
              </a:rPr>
              <a:t>b</a:t>
            </a:r>
            <a:r>
              <a:rPr sz="1100" i="1" spc="9" dirty="0">
                <a:latin typeface="Calibri"/>
                <a:cs typeface="Calibri"/>
              </a:rPr>
              <a:t>o</a:t>
            </a:r>
            <a:r>
              <a:rPr sz="1100" i="1" spc="4" dirty="0">
                <a:latin typeface="Calibri"/>
                <a:cs typeface="Calibri"/>
              </a:rPr>
              <a:t>r</a:t>
            </a:r>
            <a:r>
              <a:rPr sz="1100" i="1" spc="9" dirty="0">
                <a:latin typeface="Calibri"/>
                <a:cs typeface="Calibri"/>
              </a:rPr>
              <a:t>a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0" dirty="0">
                <a:latin typeface="Calibri"/>
                <a:cs typeface="Calibri"/>
              </a:rPr>
              <a:t>e </a:t>
            </a:r>
            <a:r>
              <a:rPr sz="1100" i="1" spc="-19" dirty="0">
                <a:latin typeface="Calibri"/>
                <a:cs typeface="Calibri"/>
              </a:rPr>
              <a:t>w</a:t>
            </a:r>
            <a:r>
              <a:rPr sz="1100" i="1" spc="9" dirty="0">
                <a:latin typeface="Calibri"/>
                <a:cs typeface="Calibri"/>
              </a:rPr>
              <a:t>i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0" dirty="0">
                <a:latin typeface="Calibri"/>
                <a:cs typeface="Calibri"/>
              </a:rPr>
              <a:t>h</a:t>
            </a:r>
            <a:r>
              <a:rPr sz="1100" i="1" spc="-24" dirty="0">
                <a:latin typeface="Calibri"/>
                <a:cs typeface="Calibri"/>
              </a:rPr>
              <a:t> </a:t>
            </a:r>
            <a:r>
              <a:rPr sz="1100" i="1" spc="9" dirty="0">
                <a:latin typeface="Calibri"/>
                <a:cs typeface="Calibri"/>
              </a:rPr>
              <a:t>o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9" dirty="0">
                <a:latin typeface="Calibri"/>
                <a:cs typeface="Calibri"/>
              </a:rPr>
              <a:t>h</a:t>
            </a:r>
            <a:r>
              <a:rPr sz="1100" i="1" spc="0" dirty="0">
                <a:latin typeface="Calibri"/>
                <a:cs typeface="Calibri"/>
              </a:rPr>
              <a:t>er</a:t>
            </a:r>
            <a:r>
              <a:rPr sz="1100" i="1" spc="-19" dirty="0">
                <a:latin typeface="Calibri"/>
                <a:cs typeface="Calibri"/>
              </a:rPr>
              <a:t> </a:t>
            </a:r>
            <a:r>
              <a:rPr sz="1100" i="1" spc="9" dirty="0">
                <a:latin typeface="Calibri"/>
                <a:cs typeface="Calibri"/>
              </a:rPr>
              <a:t>u</a:t>
            </a:r>
            <a:r>
              <a:rPr sz="1100" i="1" spc="0" dirty="0">
                <a:latin typeface="Calibri"/>
                <a:cs typeface="Calibri"/>
              </a:rPr>
              <a:t>se</a:t>
            </a:r>
            <a:r>
              <a:rPr sz="1100" i="1" spc="4" dirty="0">
                <a:latin typeface="Calibri"/>
                <a:cs typeface="Calibri"/>
              </a:rPr>
              <a:t>r</a:t>
            </a:r>
            <a:r>
              <a:rPr sz="1100" i="1" spc="0" dirty="0">
                <a:latin typeface="Calibri"/>
                <a:cs typeface="Calibri"/>
              </a:rPr>
              <a:t>s,</a:t>
            </a:r>
            <a:r>
              <a:rPr sz="1100" i="1" spc="-19" dirty="0">
                <a:latin typeface="Calibri"/>
                <a:cs typeface="Calibri"/>
              </a:rPr>
              <a:t> </a:t>
            </a:r>
            <a:r>
              <a:rPr sz="1100" i="1" spc="9" dirty="0">
                <a:latin typeface="Calibri"/>
                <a:cs typeface="Calibri"/>
              </a:rPr>
              <a:t>a</a:t>
            </a:r>
            <a:r>
              <a:rPr sz="1100" i="1" spc="-14" dirty="0">
                <a:latin typeface="Calibri"/>
                <a:cs typeface="Calibri"/>
              </a:rPr>
              <a:t>n</a:t>
            </a:r>
            <a:r>
              <a:rPr sz="1100" i="1" spc="0" dirty="0">
                <a:latin typeface="Calibri"/>
                <a:cs typeface="Calibri"/>
              </a:rPr>
              <a:t>d</a:t>
            </a:r>
            <a:r>
              <a:rPr sz="1100" i="1" spc="4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cr</a:t>
            </a:r>
            <a:r>
              <a:rPr sz="1100" i="1" spc="-19" dirty="0">
                <a:latin typeface="Calibri"/>
                <a:cs typeface="Calibri"/>
              </a:rPr>
              <a:t>e</a:t>
            </a:r>
            <a:r>
              <a:rPr sz="1100" i="1" spc="9" dirty="0">
                <a:latin typeface="Calibri"/>
                <a:cs typeface="Calibri"/>
              </a:rPr>
              <a:t>a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0" dirty="0">
                <a:latin typeface="Calibri"/>
                <a:cs typeface="Calibri"/>
              </a:rPr>
              <a:t>e</a:t>
            </a:r>
            <a:r>
              <a:rPr sz="1100" i="1" spc="-4" dirty="0">
                <a:latin typeface="Calibri"/>
                <a:cs typeface="Calibri"/>
              </a:rPr>
              <a:t> </a:t>
            </a:r>
            <a:r>
              <a:rPr sz="1100" i="1" spc="9" dirty="0">
                <a:latin typeface="Calibri"/>
                <a:cs typeface="Calibri"/>
              </a:rPr>
              <a:t>da</a:t>
            </a:r>
            <a:r>
              <a:rPr sz="1100" i="1" spc="-19" dirty="0">
                <a:latin typeface="Calibri"/>
                <a:cs typeface="Calibri"/>
              </a:rPr>
              <a:t>s</a:t>
            </a:r>
            <a:r>
              <a:rPr sz="1100" i="1" spc="9" dirty="0">
                <a:latin typeface="Calibri"/>
                <a:cs typeface="Calibri"/>
              </a:rPr>
              <a:t>h</a:t>
            </a:r>
            <a:r>
              <a:rPr sz="1100" i="1" spc="-14" dirty="0">
                <a:latin typeface="Calibri"/>
                <a:cs typeface="Calibri"/>
              </a:rPr>
              <a:t>b</a:t>
            </a:r>
            <a:r>
              <a:rPr sz="1100" i="1" spc="9" dirty="0">
                <a:latin typeface="Calibri"/>
                <a:cs typeface="Calibri"/>
              </a:rPr>
              <a:t>oa</a:t>
            </a:r>
            <a:r>
              <a:rPr sz="1100" i="1" spc="-19" dirty="0">
                <a:latin typeface="Calibri"/>
                <a:cs typeface="Calibri"/>
              </a:rPr>
              <a:t>r</a:t>
            </a:r>
            <a:r>
              <a:rPr sz="1100" i="1" spc="9" dirty="0">
                <a:latin typeface="Calibri"/>
                <a:cs typeface="Calibri"/>
              </a:rPr>
              <a:t>d</a:t>
            </a:r>
            <a:r>
              <a:rPr sz="1100" i="1" spc="0" dirty="0">
                <a:latin typeface="Calibri"/>
                <a:cs typeface="Calibri"/>
              </a:rPr>
              <a:t>s.</a:t>
            </a:r>
            <a:endParaRPr sz="1100">
              <a:latin typeface="Calibri"/>
              <a:cs typeface="Calibri"/>
            </a:endParaRPr>
          </a:p>
          <a:p>
            <a:pPr marL="12700" marR="12879">
              <a:lnSpc>
                <a:spcPct val="101725"/>
              </a:lnSpc>
            </a:pP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14" dirty="0">
                <a:latin typeface="Calibri"/>
                <a:cs typeface="Calibri"/>
              </a:rPr>
              <a:t>i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-14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ree</a:t>
            </a:r>
            <a:r>
              <a:rPr sz="1100" spc="-2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ers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s: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604" y="4347972"/>
            <a:ext cx="110926" cy="5224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0"/>
              </a:lnSpc>
              <a:spcBef>
                <a:spcPts val="62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70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9535" y="4357878"/>
            <a:ext cx="1012909" cy="5224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031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latin typeface="Calibri"/>
                <a:cs typeface="Calibri"/>
              </a:rPr>
              <a:t>F</a:t>
            </a:r>
            <a:r>
              <a:rPr sz="1650" spc="-4" baseline="2482" dirty="0">
                <a:latin typeface="Calibri"/>
                <a:cs typeface="Calibri"/>
              </a:rPr>
              <a:t>r</a:t>
            </a:r>
            <a:r>
              <a:rPr sz="1650" spc="0" baseline="2482" dirty="0">
                <a:latin typeface="Calibri"/>
                <a:cs typeface="Calibri"/>
              </a:rPr>
              <a:t>ee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4" baseline="2482" dirty="0">
                <a:latin typeface="Calibri"/>
                <a:cs typeface="Calibri"/>
              </a:rPr>
              <a:t>v</a:t>
            </a:r>
            <a:r>
              <a:rPr sz="1650" spc="0" baseline="2482" dirty="0">
                <a:latin typeface="Calibri"/>
                <a:cs typeface="Calibri"/>
              </a:rPr>
              <a:t>er</a:t>
            </a:r>
            <a:r>
              <a:rPr sz="1650" spc="-19" baseline="2482" dirty="0">
                <a:latin typeface="Calibri"/>
                <a:cs typeface="Calibri"/>
              </a:rPr>
              <a:t>s</a:t>
            </a:r>
            <a:r>
              <a:rPr sz="1650" spc="9" baseline="2482" dirty="0">
                <a:latin typeface="Calibri"/>
                <a:cs typeface="Calibri"/>
              </a:rPr>
              <a:t>i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n</a:t>
            </a:r>
            <a:endParaRPr sz="1100">
              <a:latin typeface="Calibri"/>
              <a:cs typeface="Calibri"/>
            </a:endParaRPr>
          </a:p>
          <a:p>
            <a:pPr marL="12700" marR="21031">
              <a:lnSpc>
                <a:spcPct val="101725"/>
              </a:lnSpc>
            </a:pP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ers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75"/>
              </a:spcBef>
            </a:pP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29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m 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19" dirty="0">
                <a:latin typeface="Calibri"/>
                <a:cs typeface="Calibri"/>
              </a:rPr>
              <a:t>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4885436"/>
            <a:ext cx="5986890" cy="336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4" baseline="2482" dirty="0">
                <a:latin typeface="Calibri"/>
                <a:cs typeface="Calibri"/>
              </a:rPr>
              <a:t>P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w</a:t>
            </a:r>
            <a:r>
              <a:rPr sz="1650" spc="4" baseline="2482" dirty="0">
                <a:latin typeface="Calibri"/>
                <a:cs typeface="Calibri"/>
              </a:rPr>
              <a:t>e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BI Serv</a:t>
            </a:r>
            <a:r>
              <a:rPr sz="1650" spc="14" baseline="2482" dirty="0">
                <a:latin typeface="Calibri"/>
                <a:cs typeface="Calibri"/>
              </a:rPr>
              <a:t>i</a:t>
            </a:r>
            <a:r>
              <a:rPr sz="1650" spc="-9" baseline="2482" dirty="0">
                <a:latin typeface="Calibri"/>
                <a:cs typeface="Calibri"/>
              </a:rPr>
              <a:t>c</a:t>
            </a:r>
            <a:r>
              <a:rPr sz="1650" spc="0" baseline="2482" dirty="0">
                <a:latin typeface="Calibri"/>
                <a:cs typeface="Calibri"/>
              </a:rPr>
              <a:t>e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9" baseline="2482" dirty="0">
                <a:latin typeface="Calibri"/>
                <a:cs typeface="Calibri"/>
              </a:rPr>
              <a:t>i</a:t>
            </a:r>
            <a:r>
              <a:rPr sz="1650" spc="0" baseline="2482" dirty="0">
                <a:latin typeface="Calibri"/>
                <a:cs typeface="Calibri"/>
              </a:rPr>
              <a:t>s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-25" baseline="2482" dirty="0">
                <a:latin typeface="Calibri"/>
                <a:cs typeface="Calibri"/>
              </a:rPr>
              <a:t>a</a:t>
            </a:r>
            <a:r>
              <a:rPr sz="1650" spc="9" baseline="2482" dirty="0">
                <a:latin typeface="Calibri"/>
                <a:cs typeface="Calibri"/>
              </a:rPr>
              <a:t>l</a:t>
            </a:r>
            <a:r>
              <a:rPr sz="1650" spc="0" baseline="2482" dirty="0">
                <a:latin typeface="Calibri"/>
                <a:cs typeface="Calibri"/>
              </a:rPr>
              <a:t>so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kn</a:t>
            </a:r>
            <a:r>
              <a:rPr sz="1650" spc="-9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wn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as,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b="1" spc="0" baseline="2482" dirty="0">
                <a:latin typeface="Calibri"/>
                <a:cs typeface="Calibri"/>
              </a:rPr>
              <a:t>“</a:t>
            </a:r>
            <a:r>
              <a:rPr sz="1650" b="1" spc="-9" baseline="2482" dirty="0">
                <a:latin typeface="Calibri"/>
                <a:cs typeface="Calibri"/>
              </a:rPr>
              <a:t>P</a:t>
            </a:r>
            <a:r>
              <a:rPr sz="1650" b="1" spc="4" baseline="2482" dirty="0">
                <a:latin typeface="Calibri"/>
                <a:cs typeface="Calibri"/>
              </a:rPr>
              <a:t>o</a:t>
            </a:r>
            <a:r>
              <a:rPr sz="1650" b="1" spc="-4" baseline="2482" dirty="0">
                <a:latin typeface="Calibri"/>
                <a:cs typeface="Calibri"/>
              </a:rPr>
              <a:t>we</a:t>
            </a:r>
            <a:r>
              <a:rPr sz="1650" b="1" spc="0" baseline="2482" dirty="0">
                <a:latin typeface="Calibri"/>
                <a:cs typeface="Calibri"/>
              </a:rPr>
              <a:t>r</a:t>
            </a:r>
            <a:r>
              <a:rPr sz="1650" b="1" spc="4" baseline="2482" dirty="0">
                <a:latin typeface="Calibri"/>
                <a:cs typeface="Calibri"/>
              </a:rPr>
              <a:t> B</a:t>
            </a:r>
            <a:r>
              <a:rPr sz="1650" b="1" spc="-4" baseline="2482" dirty="0">
                <a:latin typeface="Calibri"/>
                <a:cs typeface="Calibri"/>
              </a:rPr>
              <a:t>I.c</a:t>
            </a:r>
            <a:r>
              <a:rPr sz="1650" b="1" spc="4" baseline="2482" dirty="0">
                <a:latin typeface="Calibri"/>
                <a:cs typeface="Calibri"/>
              </a:rPr>
              <a:t>o</a:t>
            </a:r>
            <a:r>
              <a:rPr sz="1650" b="1" spc="-9" baseline="2482" dirty="0">
                <a:latin typeface="Calibri"/>
                <a:cs typeface="Calibri"/>
              </a:rPr>
              <a:t>m</a:t>
            </a:r>
            <a:r>
              <a:rPr sz="1650" b="1" spc="4" baseline="2482" dirty="0">
                <a:latin typeface="Calibri"/>
                <a:cs typeface="Calibri"/>
              </a:rPr>
              <a:t>”</a:t>
            </a:r>
            <a:r>
              <a:rPr sz="1650" spc="0" baseline="2482" dirty="0">
                <a:latin typeface="Calibri"/>
                <a:cs typeface="Calibri"/>
              </a:rPr>
              <a:t>,</a:t>
            </a:r>
            <a:r>
              <a:rPr sz="1650" spc="4" baseline="2482" dirty="0">
                <a:latin typeface="Calibri"/>
                <a:cs typeface="Calibri"/>
              </a:rPr>
              <a:t> </a:t>
            </a:r>
            <a:r>
              <a:rPr sz="1650" b="1" spc="0" baseline="2482" dirty="0">
                <a:latin typeface="Calibri"/>
                <a:cs typeface="Calibri"/>
              </a:rPr>
              <a:t>“</a:t>
            </a:r>
            <a:r>
              <a:rPr sz="1650" b="1" spc="9" baseline="2482" dirty="0">
                <a:latin typeface="Calibri"/>
                <a:cs typeface="Calibri"/>
              </a:rPr>
              <a:t>P</a:t>
            </a:r>
            <a:r>
              <a:rPr sz="1650" b="1" spc="4" baseline="2482" dirty="0">
                <a:latin typeface="Calibri"/>
                <a:cs typeface="Calibri"/>
              </a:rPr>
              <a:t>o</a:t>
            </a:r>
            <a:r>
              <a:rPr sz="1650" b="1" spc="-4" baseline="2482" dirty="0">
                <a:latin typeface="Calibri"/>
                <a:cs typeface="Calibri"/>
              </a:rPr>
              <a:t>we</a:t>
            </a:r>
            <a:r>
              <a:rPr sz="1650" b="1" spc="0" baseline="2482" dirty="0">
                <a:latin typeface="Calibri"/>
                <a:cs typeface="Calibri"/>
              </a:rPr>
              <a:t>r</a:t>
            </a:r>
            <a:r>
              <a:rPr sz="1650" b="1" spc="-14" baseline="2482" dirty="0">
                <a:latin typeface="Calibri"/>
                <a:cs typeface="Calibri"/>
              </a:rPr>
              <a:t> </a:t>
            </a:r>
            <a:r>
              <a:rPr sz="1650" b="1" spc="4" baseline="2482" dirty="0">
                <a:latin typeface="Calibri"/>
                <a:cs typeface="Calibri"/>
              </a:rPr>
              <a:t>B</a:t>
            </a:r>
            <a:r>
              <a:rPr sz="1650" b="1" spc="0" baseline="2482" dirty="0">
                <a:latin typeface="Calibri"/>
                <a:cs typeface="Calibri"/>
              </a:rPr>
              <a:t>I</a:t>
            </a:r>
            <a:r>
              <a:rPr sz="1650" b="1" spc="-14" baseline="2482" dirty="0">
                <a:latin typeface="Calibri"/>
                <a:cs typeface="Calibri"/>
              </a:rPr>
              <a:t> </a:t>
            </a:r>
            <a:r>
              <a:rPr sz="1650" b="1" spc="4" baseline="2482" dirty="0">
                <a:latin typeface="Calibri"/>
                <a:cs typeface="Calibri"/>
              </a:rPr>
              <a:t>Wo</a:t>
            </a:r>
            <a:r>
              <a:rPr sz="1650" b="1" spc="-9" baseline="2482" dirty="0">
                <a:latin typeface="Calibri"/>
                <a:cs typeface="Calibri"/>
              </a:rPr>
              <a:t>r</a:t>
            </a:r>
            <a:r>
              <a:rPr sz="1650" b="1" spc="0" baseline="2482" dirty="0">
                <a:latin typeface="Calibri"/>
                <a:cs typeface="Calibri"/>
              </a:rPr>
              <a:t>k</a:t>
            </a:r>
            <a:r>
              <a:rPr sz="1650" b="1" spc="-9" baseline="2482" dirty="0">
                <a:latin typeface="Calibri"/>
                <a:cs typeface="Calibri"/>
              </a:rPr>
              <a:t>s</a:t>
            </a:r>
            <a:r>
              <a:rPr sz="1650" b="1" spc="4" baseline="2482" dirty="0">
                <a:latin typeface="Calibri"/>
                <a:cs typeface="Calibri"/>
              </a:rPr>
              <a:t>pa</a:t>
            </a:r>
            <a:r>
              <a:rPr sz="1650" b="1" spc="-4" baseline="2482" dirty="0">
                <a:latin typeface="Calibri"/>
                <a:cs typeface="Calibri"/>
              </a:rPr>
              <a:t>ce</a:t>
            </a:r>
            <a:r>
              <a:rPr sz="1650" b="1" spc="0" baseline="2482" dirty="0">
                <a:latin typeface="Calibri"/>
                <a:cs typeface="Calibri"/>
              </a:rPr>
              <a:t>”,</a:t>
            </a:r>
            <a:r>
              <a:rPr sz="1650" b="1" spc="-4" baseline="2482" dirty="0">
                <a:latin typeface="Calibri"/>
                <a:cs typeface="Calibri"/>
              </a:rPr>
              <a:t> </a:t>
            </a:r>
            <a:r>
              <a:rPr sz="1650" b="1" spc="0" baseline="2482" dirty="0">
                <a:latin typeface="Calibri"/>
                <a:cs typeface="Calibri"/>
              </a:rPr>
              <a:t>“</a:t>
            </a:r>
            <a:r>
              <a:rPr sz="1650" b="1" spc="-9" baseline="2482" dirty="0">
                <a:latin typeface="Calibri"/>
                <a:cs typeface="Calibri"/>
              </a:rPr>
              <a:t>P</a:t>
            </a:r>
            <a:r>
              <a:rPr sz="1650" b="1" spc="4" baseline="2482" dirty="0">
                <a:latin typeface="Calibri"/>
                <a:cs typeface="Calibri"/>
              </a:rPr>
              <a:t>o</a:t>
            </a:r>
            <a:r>
              <a:rPr sz="1650" b="1" spc="-4" baseline="2482" dirty="0">
                <a:latin typeface="Calibri"/>
                <a:cs typeface="Calibri"/>
              </a:rPr>
              <a:t>we</a:t>
            </a:r>
            <a:r>
              <a:rPr sz="1650" b="1" spc="0" baseline="2482" dirty="0">
                <a:latin typeface="Calibri"/>
                <a:cs typeface="Calibri"/>
              </a:rPr>
              <a:t>r</a:t>
            </a:r>
            <a:r>
              <a:rPr sz="1650" b="1" spc="-14" baseline="2482" dirty="0">
                <a:latin typeface="Calibri"/>
                <a:cs typeface="Calibri"/>
              </a:rPr>
              <a:t> </a:t>
            </a:r>
            <a:r>
              <a:rPr sz="1650" b="1" spc="4" baseline="2482" dirty="0">
                <a:latin typeface="Calibri"/>
                <a:cs typeface="Calibri"/>
              </a:rPr>
              <a:t>B</a:t>
            </a:r>
            <a:r>
              <a:rPr sz="1650" b="1" spc="0" baseline="2482" dirty="0">
                <a:latin typeface="Calibri"/>
                <a:cs typeface="Calibri"/>
              </a:rPr>
              <a:t>I</a:t>
            </a:r>
            <a:r>
              <a:rPr sz="1650" b="1" spc="-14" baseline="2482" dirty="0">
                <a:latin typeface="Calibri"/>
                <a:cs typeface="Calibri"/>
              </a:rPr>
              <a:t> </a:t>
            </a:r>
            <a:r>
              <a:rPr sz="1650" b="1" spc="4" baseline="2482" dirty="0">
                <a:latin typeface="Calibri"/>
                <a:cs typeface="Calibri"/>
              </a:rPr>
              <a:t>S</a:t>
            </a:r>
            <a:r>
              <a:rPr sz="1650" b="1" spc="-9" baseline="2482" dirty="0">
                <a:latin typeface="Calibri"/>
                <a:cs typeface="Calibri"/>
              </a:rPr>
              <a:t>i</a:t>
            </a:r>
            <a:r>
              <a:rPr sz="1650" b="1" spc="0" baseline="2482" dirty="0">
                <a:latin typeface="Calibri"/>
                <a:cs typeface="Calibri"/>
              </a:rPr>
              <a:t>te”</a:t>
            </a:r>
            <a:r>
              <a:rPr sz="1650" b="1" spc="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4" baseline="2482" dirty="0">
                <a:latin typeface="Calibri"/>
                <a:cs typeface="Calibri"/>
              </a:rPr>
              <a:t>n</a:t>
            </a:r>
            <a:r>
              <a:rPr sz="1650" spc="0" baseline="2482" dirty="0">
                <a:latin typeface="Calibri"/>
                <a:cs typeface="Calibri"/>
              </a:rPr>
              <a:t>d</a:t>
            </a:r>
            <a:r>
              <a:rPr sz="1650" spc="9" baseline="2482" dirty="0">
                <a:latin typeface="Calibri"/>
                <a:cs typeface="Calibri"/>
              </a:rPr>
              <a:t> </a:t>
            </a:r>
            <a:r>
              <a:rPr sz="1650" b="1" spc="0" baseline="2482" dirty="0">
                <a:latin typeface="Calibri"/>
                <a:cs typeface="Calibri"/>
              </a:rPr>
              <a:t>“</a:t>
            </a:r>
            <a:r>
              <a:rPr sz="1650" b="1" spc="-9" baseline="2482" dirty="0">
                <a:latin typeface="Calibri"/>
                <a:cs typeface="Calibri"/>
              </a:rPr>
              <a:t>P</a:t>
            </a:r>
            <a:r>
              <a:rPr sz="1650" b="1" spc="4" baseline="2482" dirty="0">
                <a:latin typeface="Calibri"/>
                <a:cs typeface="Calibri"/>
              </a:rPr>
              <a:t>o</a:t>
            </a:r>
            <a:r>
              <a:rPr sz="1650" b="1" spc="-4" baseline="2482" dirty="0">
                <a:latin typeface="Calibri"/>
                <a:cs typeface="Calibri"/>
              </a:rPr>
              <a:t>we</a:t>
            </a:r>
            <a:r>
              <a:rPr sz="1650" b="1" spc="0" baseline="2482" dirty="0">
                <a:latin typeface="Calibri"/>
                <a:cs typeface="Calibri"/>
              </a:rPr>
              <a:t>r</a:t>
            </a:r>
            <a:endParaRPr sz="1100">
              <a:latin typeface="Calibri"/>
              <a:cs typeface="Calibri"/>
            </a:endParaRPr>
          </a:p>
          <a:p>
            <a:pPr marL="12700" marR="21031">
              <a:lnSpc>
                <a:spcPct val="101725"/>
              </a:lnSpc>
            </a:pPr>
            <a:r>
              <a:rPr sz="1100" b="1" spc="4" dirty="0">
                <a:latin typeface="Calibri"/>
                <a:cs typeface="Calibri"/>
              </a:rPr>
              <a:t>B</a:t>
            </a:r>
            <a:r>
              <a:rPr sz="1100" b="1" spc="0" dirty="0">
                <a:latin typeface="Calibri"/>
                <a:cs typeface="Calibri"/>
              </a:rPr>
              <a:t>I</a:t>
            </a:r>
            <a:r>
              <a:rPr sz="1100" b="1" spc="-14" dirty="0">
                <a:latin typeface="Calibri"/>
                <a:cs typeface="Calibri"/>
              </a:rPr>
              <a:t> </a:t>
            </a:r>
            <a:r>
              <a:rPr sz="1100" b="1" spc="4" dirty="0">
                <a:latin typeface="Calibri"/>
                <a:cs typeface="Calibri"/>
              </a:rPr>
              <a:t>W</a:t>
            </a:r>
            <a:r>
              <a:rPr sz="1100" b="1" spc="-4" dirty="0">
                <a:latin typeface="Calibri"/>
                <a:cs typeface="Calibri"/>
              </a:rPr>
              <a:t>e</a:t>
            </a:r>
            <a:r>
              <a:rPr sz="1100" b="1" spc="0" dirty="0">
                <a:latin typeface="Calibri"/>
                <a:cs typeface="Calibri"/>
              </a:rPr>
              <a:t>b</a:t>
            </a:r>
            <a:r>
              <a:rPr sz="1100" b="1" spc="-19" dirty="0">
                <a:latin typeface="Calibri"/>
                <a:cs typeface="Calibri"/>
              </a:rPr>
              <a:t> </a:t>
            </a:r>
            <a:r>
              <a:rPr sz="1100" b="1" spc="-9" dirty="0">
                <a:latin typeface="Calibri"/>
                <a:cs typeface="Calibri"/>
              </a:rPr>
              <a:t>P</a:t>
            </a:r>
            <a:r>
              <a:rPr sz="1100" b="1" spc="4" dirty="0">
                <a:latin typeface="Calibri"/>
                <a:cs typeface="Calibri"/>
              </a:rPr>
              <a:t>o</a:t>
            </a:r>
            <a:r>
              <a:rPr sz="1100" b="1" spc="-9" dirty="0">
                <a:latin typeface="Calibri"/>
                <a:cs typeface="Calibri"/>
              </a:rPr>
              <a:t>r</a:t>
            </a:r>
            <a:r>
              <a:rPr sz="1100" b="1" spc="0" dirty="0">
                <a:latin typeface="Calibri"/>
                <a:cs typeface="Calibri"/>
              </a:rPr>
              <a:t>t</a:t>
            </a:r>
            <a:r>
              <a:rPr sz="1100" b="1" spc="4" dirty="0">
                <a:latin typeface="Calibri"/>
                <a:cs typeface="Calibri"/>
              </a:rPr>
              <a:t>a</a:t>
            </a:r>
            <a:r>
              <a:rPr sz="1100" b="1" spc="-9" dirty="0">
                <a:latin typeface="Calibri"/>
                <a:cs typeface="Calibri"/>
              </a:rPr>
              <a:t>l</a:t>
            </a:r>
            <a:r>
              <a:rPr sz="1100" b="1" spc="0" dirty="0">
                <a:latin typeface="Calibri"/>
                <a:cs typeface="Calibri"/>
              </a:rPr>
              <a:t>”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2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pon</a:t>
            </a:r>
            <a:r>
              <a:rPr sz="1100" spc="0" dirty="0">
                <a:latin typeface="Calibri"/>
                <a:cs typeface="Calibri"/>
              </a:rPr>
              <a:t>ent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so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ffers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19" dirty="0">
                <a:latin typeface="Calibri"/>
                <a:cs typeface="Calibri"/>
              </a:rPr>
              <a:t>f</a:t>
            </a:r>
            <a:r>
              <a:rPr sz="1100" spc="0" dirty="0">
                <a:latin typeface="Calibri"/>
                <a:cs typeface="Calibri"/>
              </a:rPr>
              <a:t>ea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res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0" dirty="0">
                <a:latin typeface="Calibri"/>
                <a:cs typeface="Calibri"/>
              </a:rPr>
              <a:t>ke </a:t>
            </a:r>
            <a:r>
              <a:rPr sz="1100" i="1" spc="9" dirty="0">
                <a:latin typeface="Calibri"/>
                <a:cs typeface="Calibri"/>
              </a:rPr>
              <a:t>na</a:t>
            </a:r>
            <a:r>
              <a:rPr sz="1100" i="1" spc="-34" dirty="0">
                <a:latin typeface="Calibri"/>
                <a:cs typeface="Calibri"/>
              </a:rPr>
              <a:t>t</a:t>
            </a:r>
            <a:r>
              <a:rPr sz="1100" i="1" spc="9" dirty="0">
                <a:latin typeface="Calibri"/>
                <a:cs typeface="Calibri"/>
              </a:rPr>
              <a:t>u</a:t>
            </a:r>
            <a:r>
              <a:rPr sz="1100" i="1" spc="4" dirty="0">
                <a:latin typeface="Calibri"/>
                <a:cs typeface="Calibri"/>
              </a:rPr>
              <a:t>r</a:t>
            </a:r>
            <a:r>
              <a:rPr sz="1100" i="1" spc="-14" dirty="0">
                <a:latin typeface="Calibri"/>
                <a:cs typeface="Calibri"/>
              </a:rPr>
              <a:t>a</a:t>
            </a:r>
            <a:r>
              <a:rPr sz="1100" i="1" spc="0" dirty="0">
                <a:latin typeface="Calibri"/>
                <a:cs typeface="Calibri"/>
              </a:rPr>
              <a:t>l </a:t>
            </a:r>
            <a:r>
              <a:rPr sz="1100" i="1" spc="9" dirty="0">
                <a:latin typeface="Calibri"/>
                <a:cs typeface="Calibri"/>
              </a:rPr>
              <a:t>l</a:t>
            </a:r>
            <a:r>
              <a:rPr sz="1100" i="1" spc="-14" dirty="0">
                <a:latin typeface="Calibri"/>
                <a:cs typeface="Calibri"/>
              </a:rPr>
              <a:t>a</a:t>
            </a:r>
            <a:r>
              <a:rPr sz="1100" i="1" spc="9" dirty="0">
                <a:latin typeface="Calibri"/>
                <a:cs typeface="Calibri"/>
              </a:rPr>
              <a:t>n</a:t>
            </a:r>
            <a:r>
              <a:rPr sz="1100" i="1" spc="-14" dirty="0">
                <a:latin typeface="Calibri"/>
                <a:cs typeface="Calibri"/>
              </a:rPr>
              <a:t>g</a:t>
            </a:r>
            <a:r>
              <a:rPr sz="1100" i="1" spc="9" dirty="0">
                <a:latin typeface="Calibri"/>
                <a:cs typeface="Calibri"/>
              </a:rPr>
              <a:t>ua</a:t>
            </a:r>
            <a:r>
              <a:rPr sz="1100" i="1" spc="-14" dirty="0">
                <a:latin typeface="Calibri"/>
                <a:cs typeface="Calibri"/>
              </a:rPr>
              <a:t>g</a:t>
            </a:r>
            <a:r>
              <a:rPr sz="1100" i="1" spc="0" dirty="0">
                <a:latin typeface="Calibri"/>
                <a:cs typeface="Calibri"/>
              </a:rPr>
              <a:t>e</a:t>
            </a:r>
            <a:r>
              <a:rPr sz="1100" i="1" spc="4" dirty="0">
                <a:latin typeface="Calibri"/>
                <a:cs typeface="Calibri"/>
              </a:rPr>
              <a:t> </a:t>
            </a:r>
            <a:r>
              <a:rPr sz="1100" i="1" spc="9" dirty="0">
                <a:latin typeface="Calibri"/>
                <a:cs typeface="Calibri"/>
              </a:rPr>
              <a:t>Q</a:t>
            </a:r>
            <a:r>
              <a:rPr sz="1100" i="1" spc="-9" dirty="0">
                <a:latin typeface="Calibri"/>
                <a:cs typeface="Calibri"/>
              </a:rPr>
              <a:t>&amp;</a:t>
            </a:r>
            <a:r>
              <a:rPr sz="1100" i="1" spc="0" dirty="0">
                <a:latin typeface="Calibri"/>
                <a:cs typeface="Calibri"/>
              </a:rPr>
              <a:t>A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i="1" spc="-14" dirty="0">
                <a:latin typeface="Calibri"/>
                <a:cs typeface="Calibri"/>
              </a:rPr>
              <a:t>a</a:t>
            </a:r>
            <a:r>
              <a:rPr sz="1100" i="1" spc="9" dirty="0">
                <a:latin typeface="Calibri"/>
                <a:cs typeface="Calibri"/>
              </a:rPr>
              <a:t>l</a:t>
            </a:r>
            <a:r>
              <a:rPr sz="1100" i="1" spc="0" dirty="0">
                <a:latin typeface="Calibri"/>
                <a:cs typeface="Calibri"/>
              </a:rPr>
              <a:t>e</a:t>
            </a:r>
            <a:r>
              <a:rPr sz="1100" i="1" spc="4" dirty="0">
                <a:latin typeface="Calibri"/>
                <a:cs typeface="Calibri"/>
              </a:rPr>
              <a:t>r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4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418022"/>
            <a:ext cx="5869351" cy="1071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4.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Pow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-6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BI</a:t>
            </a:r>
            <a:r>
              <a:rPr sz="1300" spc="-2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p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-38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er</a:t>
            </a:r>
            <a:r>
              <a:rPr sz="1300" spc="19" dirty="0">
                <a:solidFill>
                  <a:srgbClr val="365F91"/>
                </a:solidFill>
                <a:latin typeface="Cambria"/>
                <a:cs typeface="Cambria"/>
              </a:rPr>
              <a:t>v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1928"/>
              </a:lnSpc>
              <a:spcBef>
                <a:spcPts val="148"/>
              </a:spcBef>
            </a:pP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rt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Serv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14" dirty="0">
                <a:latin typeface="Calibri"/>
                <a:cs typeface="Calibri"/>
              </a:rPr>
              <a:t>m</a:t>
            </a:r>
            <a:r>
              <a:rPr sz="1100" spc="9" dirty="0">
                <a:latin typeface="Calibri"/>
                <a:cs typeface="Calibri"/>
              </a:rPr>
              <a:t>il</a:t>
            </a:r>
            <a:r>
              <a:rPr sz="1100" spc="0" dirty="0">
                <a:latin typeface="Calibri"/>
                <a:cs typeface="Calibri"/>
              </a:rPr>
              <a:t>ar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1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e.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y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fferen</a:t>
            </a:r>
            <a:r>
              <a:rPr sz="1100" spc="-14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b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ese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wo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is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at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Rep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Serv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9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-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se</a:t>
            </a:r>
            <a:r>
              <a:rPr sz="1100" spc="-4" dirty="0">
                <a:latin typeface="Calibri"/>
                <a:cs typeface="Calibri"/>
              </a:rPr>
              <a:t> p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y</a:t>
            </a:r>
            <a:r>
              <a:rPr sz="1100" spc="-4" dirty="0">
                <a:latin typeface="Calibri"/>
                <a:cs typeface="Calibri"/>
              </a:rPr>
              <a:t> 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z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who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1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want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 </a:t>
            </a:r>
            <a:r>
              <a:rPr sz="1100" spc="-4" dirty="0">
                <a:latin typeface="Calibri"/>
                <a:cs typeface="Calibri"/>
              </a:rPr>
              <a:t>pub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0" dirty="0">
                <a:latin typeface="Calibri"/>
                <a:cs typeface="Calibri"/>
              </a:rPr>
              <a:t>sh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rep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 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ou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19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are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erned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19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bou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y</a:t>
            </a:r>
            <a:r>
              <a:rPr sz="1100" spc="-4" dirty="0">
                <a:latin typeface="Calibri"/>
                <a:cs typeface="Calibri"/>
              </a:rPr>
              <a:t> 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19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a.</a:t>
            </a:r>
            <a:endParaRPr sz="1100">
              <a:latin typeface="Calibri"/>
              <a:cs typeface="Calibri"/>
            </a:endParaRPr>
          </a:p>
          <a:p>
            <a:pPr marL="12700" marR="60646">
              <a:lnSpc>
                <a:spcPct val="99995"/>
              </a:lnSpc>
              <a:spcBef>
                <a:spcPts val="15"/>
              </a:spcBef>
            </a:pP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Rep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Serv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ena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u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rea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d</a:t>
            </a:r>
            <a:r>
              <a:rPr sz="1100" spc="0" dirty="0">
                <a:latin typeface="Calibri"/>
                <a:cs typeface="Calibri"/>
              </a:rPr>
              <a:t>as</a:t>
            </a:r>
            <a:r>
              <a:rPr sz="1100" spc="-4" dirty="0">
                <a:latin typeface="Calibri"/>
                <a:cs typeface="Calibri"/>
              </a:rPr>
              <a:t>hbo</a:t>
            </a:r>
            <a:r>
              <a:rPr sz="1100" spc="19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sh</a:t>
            </a:r>
            <a:r>
              <a:rPr sz="1100" spc="-4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-4" dirty="0">
                <a:latin typeface="Calibri"/>
                <a:cs typeface="Calibri"/>
              </a:rPr>
              <a:t>ou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rep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19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14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h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sers f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9" dirty="0">
                <a:latin typeface="Calibri"/>
                <a:cs typeface="Calibri"/>
              </a:rPr>
              <a:t>ll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14" dirty="0">
                <a:latin typeface="Calibri"/>
                <a:cs typeface="Calibri"/>
              </a:rPr>
              <a:t>i</a:t>
            </a:r>
            <a:r>
              <a:rPr sz="1100" spc="-29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op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y</a:t>
            </a:r>
            <a:r>
              <a:rPr sz="1100" spc="-4" dirty="0">
                <a:latin typeface="Calibri"/>
                <a:cs typeface="Calibri"/>
              </a:rPr>
              <a:t> 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14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s.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ser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e,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u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m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ens</a:t>
            </a:r>
            <a:r>
              <a:rPr sz="1100" spc="-25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686244"/>
            <a:ext cx="5959978" cy="7367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5.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Pow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-6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BI</a:t>
            </a:r>
            <a:r>
              <a:rPr sz="1300" spc="-2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G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25" dirty="0">
                <a:solidFill>
                  <a:srgbClr val="365F91"/>
                </a:solidFill>
                <a:latin typeface="Cambria"/>
                <a:cs typeface="Cambria"/>
              </a:rPr>
              <a:t>w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y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3658"/>
              </a:lnSpc>
              <a:spcBef>
                <a:spcPts val="152"/>
              </a:spcBef>
            </a:pP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pon</a:t>
            </a:r>
            <a:r>
              <a:rPr sz="1100" spc="0" dirty="0">
                <a:latin typeface="Calibri"/>
                <a:cs typeface="Calibri"/>
              </a:rPr>
              <a:t>ent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sed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onn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19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cc</a:t>
            </a:r>
            <a:r>
              <a:rPr sz="1100" spc="0" dirty="0">
                <a:latin typeface="Calibri"/>
                <a:cs typeface="Calibri"/>
              </a:rPr>
              <a:t>ess</a:t>
            </a:r>
            <a:r>
              <a:rPr sz="1100" spc="-4" dirty="0">
                <a:latin typeface="Calibri"/>
                <a:cs typeface="Calibri"/>
              </a:rPr>
              <a:t> o</a:t>
            </a:r>
            <a:r>
              <a:rPr sz="1100" spc="9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-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25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se</a:t>
            </a:r>
            <a:r>
              <a:rPr sz="1100" spc="-4" dirty="0">
                <a:latin typeface="Calibri"/>
                <a:cs typeface="Calibri"/>
              </a:rPr>
              <a:t> 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wo</a:t>
            </a:r>
            <a:r>
              <a:rPr sz="1100" spc="-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ks.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Ga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w</a:t>
            </a:r>
            <a:r>
              <a:rPr sz="1100" spc="0" dirty="0">
                <a:latin typeface="Calibri"/>
                <a:cs typeface="Calibri"/>
              </a:rPr>
              <a:t>ays are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enera</a:t>
            </a:r>
            <a:r>
              <a:rPr sz="1100" spc="-14" dirty="0">
                <a:latin typeface="Calibri"/>
                <a:cs typeface="Calibri"/>
              </a:rPr>
              <a:t>l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y</a:t>
            </a:r>
            <a:r>
              <a:rPr sz="1100" spc="-4" dirty="0">
                <a:latin typeface="Calibri"/>
                <a:cs typeface="Calibri"/>
              </a:rPr>
              <a:t> u</a:t>
            </a:r>
            <a:r>
              <a:rPr sz="1100" spc="0" dirty="0">
                <a:latin typeface="Calibri"/>
                <a:cs typeface="Calibri"/>
              </a:rPr>
              <a:t>sed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z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where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k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14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y 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wa</a:t>
            </a:r>
            <a:r>
              <a:rPr sz="1100" spc="-9" dirty="0">
                <a:latin typeface="Calibri"/>
                <a:cs typeface="Calibri"/>
              </a:rPr>
              <a:t>tc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. Ga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w</a:t>
            </a:r>
            <a:r>
              <a:rPr sz="1100" spc="0" dirty="0">
                <a:latin typeface="Calibri"/>
                <a:cs typeface="Calibri"/>
              </a:rPr>
              <a:t>ays</a:t>
            </a:r>
            <a:r>
              <a:rPr sz="1100" spc="-4" dirty="0">
                <a:latin typeface="Calibri"/>
                <a:cs typeface="Calibri"/>
              </a:rPr>
              <a:t> 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to</a:t>
            </a:r>
            <a:endParaRPr sz="1100">
              <a:latin typeface="Calibri"/>
              <a:cs typeface="Calibri"/>
            </a:endParaRPr>
          </a:p>
          <a:p>
            <a:pPr marL="12700" marR="12879">
              <a:lnSpc>
                <a:spcPts val="1320"/>
              </a:lnSpc>
              <a:spcBef>
                <a:spcPts val="66"/>
              </a:spcBef>
            </a:pPr>
            <a:r>
              <a:rPr sz="1650" spc="0" baseline="2482" dirty="0">
                <a:latin typeface="Calibri"/>
                <a:cs typeface="Calibri"/>
              </a:rPr>
              <a:t>e</a:t>
            </a:r>
            <a:r>
              <a:rPr sz="1650" spc="4" baseline="2482" dirty="0">
                <a:latin typeface="Calibri"/>
                <a:cs typeface="Calibri"/>
              </a:rPr>
              <a:t>x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ra</a:t>
            </a:r>
            <a:r>
              <a:rPr sz="1650" spc="-14" baseline="2482" dirty="0">
                <a:latin typeface="Calibri"/>
                <a:cs typeface="Calibri"/>
              </a:rPr>
              <a:t>c</a:t>
            </a:r>
            <a:r>
              <a:rPr sz="1650" spc="0" baseline="2482" dirty="0">
                <a:latin typeface="Calibri"/>
                <a:cs typeface="Calibri"/>
              </a:rPr>
              <a:t>t</a:t>
            </a:r>
            <a:r>
              <a:rPr sz="1650" spc="-39" baseline="2482" dirty="0">
                <a:latin typeface="Calibri"/>
                <a:cs typeface="Calibri"/>
              </a:rPr>
              <a:t> 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19" baseline="2482" dirty="0">
                <a:latin typeface="Calibri"/>
                <a:cs typeface="Calibri"/>
              </a:rPr>
              <a:t>u</a:t>
            </a:r>
            <a:r>
              <a:rPr sz="1650" spc="0" baseline="2482" dirty="0">
                <a:latin typeface="Calibri"/>
                <a:cs typeface="Calibri"/>
              </a:rPr>
              <a:t>t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su</a:t>
            </a:r>
            <a:r>
              <a:rPr sz="1650" spc="-14" baseline="2482" dirty="0">
                <a:latin typeface="Calibri"/>
                <a:cs typeface="Calibri"/>
              </a:rPr>
              <a:t>c</a:t>
            </a:r>
            <a:r>
              <a:rPr sz="1650" spc="0" baseline="2482" dirty="0">
                <a:latin typeface="Calibri"/>
                <a:cs typeface="Calibri"/>
              </a:rPr>
              <a:t>h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-4" baseline="2482" dirty="0">
                <a:latin typeface="Calibri"/>
                <a:cs typeface="Calibri"/>
              </a:rPr>
              <a:t>d</a:t>
            </a:r>
            <a:r>
              <a:rPr sz="1650" spc="19" baseline="2482" dirty="0">
                <a:latin typeface="Calibri"/>
                <a:cs typeface="Calibri"/>
              </a:rPr>
              <a:t>a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-4" baseline="2482" dirty="0">
                <a:latin typeface="Calibri"/>
                <a:cs typeface="Calibri"/>
              </a:rPr>
              <a:t>h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4" baseline="2482" dirty="0">
                <a:latin typeface="Calibri"/>
                <a:cs typeface="Calibri"/>
              </a:rPr>
              <a:t>ou</a:t>
            </a:r>
            <a:r>
              <a:rPr sz="1650" spc="4" baseline="2482" dirty="0">
                <a:latin typeface="Calibri"/>
                <a:cs typeface="Calibri"/>
              </a:rPr>
              <a:t>g</a:t>
            </a:r>
            <a:r>
              <a:rPr sz="1650" spc="0" baseline="2482" dirty="0">
                <a:latin typeface="Calibri"/>
                <a:cs typeface="Calibri"/>
              </a:rPr>
              <a:t>h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se</a:t>
            </a:r>
            <a:r>
              <a:rPr sz="1650" spc="-9" baseline="2482" dirty="0">
                <a:latin typeface="Calibri"/>
                <a:cs typeface="Calibri"/>
              </a:rPr>
              <a:t>c</a:t>
            </a:r>
            <a:r>
              <a:rPr sz="1650" spc="-4" baseline="2482" dirty="0">
                <a:latin typeface="Calibri"/>
                <a:cs typeface="Calibri"/>
              </a:rPr>
              <a:t>u</a:t>
            </a:r>
            <a:r>
              <a:rPr sz="1650" spc="0" baseline="2482" dirty="0">
                <a:latin typeface="Calibri"/>
                <a:cs typeface="Calibri"/>
              </a:rPr>
              <a:t>re</a:t>
            </a:r>
            <a:r>
              <a:rPr sz="1650" spc="14" baseline="2482" dirty="0">
                <a:latin typeface="Calibri"/>
                <a:cs typeface="Calibri"/>
              </a:rPr>
              <a:t> </a:t>
            </a:r>
            <a:r>
              <a:rPr sz="1650" spc="-9" baseline="2482" dirty="0">
                <a:latin typeface="Calibri"/>
                <a:cs typeface="Calibri"/>
              </a:rPr>
              <a:t>c</a:t>
            </a:r>
            <a:r>
              <a:rPr sz="1650" spc="-4" baseline="2482" dirty="0">
                <a:latin typeface="Calibri"/>
                <a:cs typeface="Calibri"/>
              </a:rPr>
              <a:t>h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4" baseline="2482" dirty="0">
                <a:latin typeface="Calibri"/>
                <a:cs typeface="Calibri"/>
              </a:rPr>
              <a:t>nn</a:t>
            </a:r>
            <a:r>
              <a:rPr sz="1650" spc="0" baseline="2482" dirty="0">
                <a:latin typeface="Calibri"/>
                <a:cs typeface="Calibri"/>
              </a:rPr>
              <a:t>e</a:t>
            </a:r>
            <a:r>
              <a:rPr sz="1650" spc="9" baseline="2482" dirty="0">
                <a:latin typeface="Calibri"/>
                <a:cs typeface="Calibri"/>
              </a:rPr>
              <a:t>l</a:t>
            </a:r>
            <a:r>
              <a:rPr sz="1650" spc="0" baseline="2482" dirty="0">
                <a:latin typeface="Calibri"/>
                <a:cs typeface="Calibri"/>
              </a:rPr>
              <a:t>s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o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4" baseline="2482" dirty="0">
                <a:latin typeface="Calibri"/>
                <a:cs typeface="Calibri"/>
              </a:rPr>
              <a:t>P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w</a:t>
            </a:r>
            <a:r>
              <a:rPr sz="1650" spc="4" baseline="2482" dirty="0">
                <a:latin typeface="Calibri"/>
                <a:cs typeface="Calibri"/>
              </a:rPr>
              <a:t>e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BI </a:t>
            </a:r>
            <a:r>
              <a:rPr sz="1650" spc="-4" baseline="2482" dirty="0">
                <a:latin typeface="Calibri"/>
                <a:cs typeface="Calibri"/>
              </a:rPr>
              <a:t>p</a:t>
            </a:r>
            <a:r>
              <a:rPr sz="1650" spc="9" baseline="2482" dirty="0">
                <a:latin typeface="Calibri"/>
                <a:cs typeface="Calibri"/>
              </a:rPr>
              <a:t>l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f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4" baseline="2482" dirty="0">
                <a:latin typeface="Calibri"/>
                <a:cs typeface="Calibri"/>
              </a:rPr>
              <a:t>m</a:t>
            </a:r>
            <a:r>
              <a:rPr sz="1650" spc="0" baseline="2482" dirty="0">
                <a:latin typeface="Calibri"/>
                <a:cs typeface="Calibri"/>
              </a:rPr>
              <a:t>s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f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4" baseline="2482" dirty="0">
                <a:latin typeface="Calibri"/>
                <a:cs typeface="Calibri"/>
              </a:rPr>
              <a:t>n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9" baseline="2482" dirty="0">
                <a:latin typeface="Calibri"/>
                <a:cs typeface="Calibri"/>
              </a:rPr>
              <a:t>l</a:t>
            </a:r>
            <a:r>
              <a:rPr sz="1650" spc="4" baseline="2482" dirty="0">
                <a:latin typeface="Calibri"/>
                <a:cs typeface="Calibri"/>
              </a:rPr>
              <a:t>y</a:t>
            </a:r>
            <a:r>
              <a:rPr sz="1650" spc="-25" baseline="2482" dirty="0">
                <a:latin typeface="Calibri"/>
                <a:cs typeface="Calibri"/>
              </a:rPr>
              <a:t>s</a:t>
            </a:r>
            <a:r>
              <a:rPr sz="1650" spc="9" baseline="2482" dirty="0">
                <a:latin typeface="Calibri"/>
                <a:cs typeface="Calibri"/>
              </a:rPr>
              <a:t>i</a:t>
            </a:r>
            <a:r>
              <a:rPr sz="1650" spc="0" baseline="2482" dirty="0">
                <a:latin typeface="Calibri"/>
                <a:cs typeface="Calibri"/>
              </a:rPr>
              <a:t>s</a:t>
            </a:r>
            <a:r>
              <a:rPr sz="1650" spc="-25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4" baseline="2482" dirty="0">
                <a:latin typeface="Calibri"/>
                <a:cs typeface="Calibri"/>
              </a:rPr>
              <a:t>n</a:t>
            </a:r>
            <a:r>
              <a:rPr sz="1650" spc="0" baseline="2482" dirty="0">
                <a:latin typeface="Calibri"/>
                <a:cs typeface="Calibri"/>
              </a:rPr>
              <a:t>d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rep</a:t>
            </a:r>
            <a:r>
              <a:rPr sz="1650" spc="-9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9" baseline="2482" dirty="0">
                <a:latin typeface="Calibri"/>
                <a:cs typeface="Calibri"/>
              </a:rPr>
              <a:t>i</a:t>
            </a:r>
            <a:r>
              <a:rPr sz="1650" spc="-4" baseline="2482" dirty="0">
                <a:latin typeface="Calibri"/>
                <a:cs typeface="Calibri"/>
              </a:rPr>
              <a:t>n</a:t>
            </a:r>
            <a:r>
              <a:rPr sz="1650" spc="4" baseline="2482" dirty="0">
                <a:latin typeface="Calibri"/>
                <a:cs typeface="Calibri"/>
              </a:rPr>
              <a:t>g</a:t>
            </a:r>
            <a:r>
              <a:rPr sz="1650" spc="0" baseline="2482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634553"/>
            <a:ext cx="5508993" cy="5629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6.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Pow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-6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BI</a:t>
            </a:r>
            <a:r>
              <a:rPr sz="1300" spc="-2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M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b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l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1826"/>
              </a:lnSpc>
              <a:spcBef>
                <a:spcPts val="152"/>
              </a:spcBef>
            </a:pP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</a:t>
            </a:r>
            <a:r>
              <a:rPr sz="1100" spc="-9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ob</a:t>
            </a:r>
            <a:r>
              <a:rPr sz="1100" spc="9" dirty="0">
                <a:latin typeface="Calibri"/>
                <a:cs typeface="Calibri"/>
              </a:rPr>
              <a:t>il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-19" dirty="0">
                <a:latin typeface="Calibri"/>
                <a:cs typeface="Calibri"/>
              </a:rPr>
              <a:t>w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a</a:t>
            </a:r>
            <a:r>
              <a:rPr sz="1100" spc="-4" dirty="0">
                <a:latin typeface="Calibri"/>
                <a:cs typeface="Calibri"/>
              </a:rPr>
              <a:t>pp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at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19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un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S,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nd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,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ndo</a:t>
            </a:r>
            <a:r>
              <a:rPr sz="1100" spc="0" dirty="0">
                <a:latin typeface="Calibri"/>
                <a:cs typeface="Calibri"/>
              </a:rPr>
              <a:t>ws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ob</a:t>
            </a:r>
            <a:r>
              <a:rPr sz="1100" spc="9" dirty="0">
                <a:latin typeface="Calibri"/>
                <a:cs typeface="Calibri"/>
              </a:rPr>
              <a:t>il</a:t>
            </a:r>
            <a:r>
              <a:rPr sz="1100" spc="0" dirty="0">
                <a:latin typeface="Calibri"/>
                <a:cs typeface="Calibri"/>
              </a:rPr>
              <a:t>e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es.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3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19" dirty="0">
                <a:latin typeface="Calibri"/>
                <a:cs typeface="Calibri"/>
              </a:rPr>
              <a:t>w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rep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as</a:t>
            </a:r>
            <a:r>
              <a:rPr sz="1100" spc="-4" dirty="0">
                <a:latin typeface="Calibri"/>
                <a:cs typeface="Calibri"/>
              </a:rPr>
              <a:t>hbo</a:t>
            </a:r>
            <a:r>
              <a:rPr sz="1100" spc="0" dirty="0">
                <a:latin typeface="Calibri"/>
                <a:cs typeface="Calibri"/>
              </a:rPr>
              <a:t>ar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s,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ese a</a:t>
            </a:r>
            <a:r>
              <a:rPr sz="1100" spc="-4" dirty="0">
                <a:latin typeface="Calibri"/>
                <a:cs typeface="Calibri"/>
              </a:rPr>
              <a:t>pp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4" dirty="0">
                <a:latin typeface="Calibri"/>
                <a:cs typeface="Calibri"/>
              </a:rPr>
              <a:t> u</a:t>
            </a:r>
            <a:r>
              <a:rPr sz="1100" spc="0" dirty="0">
                <a:latin typeface="Calibri"/>
                <a:cs typeface="Calibri"/>
              </a:rPr>
              <a:t>sed.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8408999"/>
            <a:ext cx="5163867" cy="3919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031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7.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Pow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-6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BI</a:t>
            </a:r>
            <a:r>
              <a:rPr sz="1300" spc="-2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Em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b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dd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1725"/>
              </a:lnSpc>
              <a:spcBef>
                <a:spcPts val="148"/>
              </a:spcBef>
            </a:pP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ffers</a:t>
            </a:r>
            <a:r>
              <a:rPr sz="1100" spc="-3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h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are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sed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19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su</a:t>
            </a:r>
            <a:r>
              <a:rPr sz="1100" spc="-4" dirty="0">
                <a:latin typeface="Calibri"/>
                <a:cs typeface="Calibri"/>
              </a:rPr>
              <a:t>a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pp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s.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60413" y="387045"/>
            <a:ext cx="911656" cy="161848"/>
          </a:xfrm>
          <a:custGeom>
            <a:avLst/>
            <a:gdLst/>
            <a:ahLst/>
            <a:cxnLst/>
            <a:rect l="l" t="t" r="r" b="b"/>
            <a:pathLst>
              <a:path w="911656" h="161848">
                <a:moveTo>
                  <a:pt x="0" y="161848"/>
                </a:moveTo>
                <a:lnTo>
                  <a:pt x="911656" y="161848"/>
                </a:lnTo>
                <a:lnTo>
                  <a:pt x="911656" y="0"/>
                </a:lnTo>
                <a:lnTo>
                  <a:pt x="0" y="0"/>
                </a:lnTo>
                <a:lnTo>
                  <a:pt x="0" y="16184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1334198"/>
            <a:ext cx="5406390" cy="7667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36105" y="394462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922365"/>
            <a:ext cx="3197562" cy="229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-4" dirty="0">
                <a:solidFill>
                  <a:srgbClr val="365F91"/>
                </a:solidFill>
                <a:latin typeface="Cambria"/>
                <a:cs typeface="Cambria"/>
              </a:rPr>
              <a:t>3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. 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W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k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600" spc="-9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g</a:t>
            </a:r>
            <a:r>
              <a:rPr sz="1600" spc="-3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f</a:t>
            </a:r>
            <a:r>
              <a:rPr sz="1600" spc="-19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P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w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600" spc="-9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BI</a:t>
            </a:r>
            <a:r>
              <a:rPr sz="1600" spc="-29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h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u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60413" y="387045"/>
            <a:ext cx="911656" cy="161848"/>
          </a:xfrm>
          <a:custGeom>
            <a:avLst/>
            <a:gdLst/>
            <a:ahLst/>
            <a:cxnLst/>
            <a:rect l="l" t="t" r="r" b="b"/>
            <a:pathLst>
              <a:path w="911656" h="161848">
                <a:moveTo>
                  <a:pt x="0" y="161848"/>
                </a:moveTo>
                <a:lnTo>
                  <a:pt x="911656" y="161848"/>
                </a:lnTo>
                <a:lnTo>
                  <a:pt x="911656" y="0"/>
                </a:lnTo>
                <a:lnTo>
                  <a:pt x="0" y="0"/>
                </a:lnTo>
                <a:lnTo>
                  <a:pt x="0" y="16184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36105" y="394462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917904"/>
            <a:ext cx="5959529" cy="7367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3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.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1</a:t>
            </a:r>
            <a:r>
              <a:rPr sz="1300" spc="-18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n-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P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re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m</a:t>
            </a:r>
            <a:r>
              <a:rPr sz="1300" spc="25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endParaRPr sz="1300">
              <a:latin typeface="Cambria"/>
              <a:cs typeface="Cambria"/>
            </a:endParaRPr>
          </a:p>
          <a:p>
            <a:pPr marL="12700" marR="12879">
              <a:lnSpc>
                <a:spcPct val="101725"/>
              </a:lnSpc>
              <a:spcBef>
                <a:spcPts val="173"/>
              </a:spcBef>
            </a:pP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4" dirty="0">
                <a:latin typeface="Calibri"/>
                <a:cs typeface="Calibri"/>
              </a:rPr>
              <a:t>k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p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op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,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1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,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pub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0" dirty="0">
                <a:latin typeface="Calibri"/>
                <a:cs typeface="Calibri"/>
              </a:rPr>
              <a:t>sh</a:t>
            </a:r>
            <a:r>
              <a:rPr sz="1100" spc="4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oo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-9" dirty="0">
                <a:latin typeface="Calibri"/>
                <a:cs typeface="Calibri"/>
              </a:rPr>
              <a:t>Y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u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po</a:t>
            </a:r>
            <a:r>
              <a:rPr sz="1100" spc="0" dirty="0">
                <a:latin typeface="Calibri"/>
                <a:cs typeface="Calibri"/>
              </a:rPr>
              <a:t>rt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2030"/>
              </a:lnSpc>
            </a:pPr>
            <a:r>
              <a:rPr sz="1100" spc="0" dirty="0">
                <a:latin typeface="Calibri"/>
                <a:cs typeface="Calibri"/>
              </a:rPr>
              <a:t>fr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 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ou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4" dirty="0">
                <a:latin typeface="Calibri"/>
                <a:cs typeface="Calibri"/>
              </a:rPr>
              <a:t>k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p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19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ea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rep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pub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0" dirty="0">
                <a:latin typeface="Calibri"/>
                <a:cs typeface="Calibri"/>
              </a:rPr>
              <a:t>sh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em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Serv</a:t>
            </a:r>
            <a:r>
              <a:rPr sz="1100" spc="14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2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3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Serv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1830451"/>
            <a:ext cx="5926067" cy="677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225"/>
              </a:lnSpc>
              <a:spcBef>
                <a:spcPts val="61"/>
              </a:spcBef>
            </a:pPr>
            <a:r>
              <a:rPr sz="1650" spc="-9" baseline="2482" dirty="0">
                <a:latin typeface="Calibri"/>
                <a:cs typeface="Calibri"/>
              </a:rPr>
              <a:t>Y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u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-9" baseline="2482" dirty="0">
                <a:latin typeface="Calibri"/>
                <a:cs typeface="Calibri"/>
              </a:rPr>
              <a:t>c</a:t>
            </a:r>
            <a:r>
              <a:rPr sz="1650" spc="0" baseline="2482" dirty="0">
                <a:latin typeface="Calibri"/>
                <a:cs typeface="Calibri"/>
              </a:rPr>
              <a:t>an</a:t>
            </a:r>
            <a:r>
              <a:rPr sz="1650" spc="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9" baseline="2482" dirty="0">
                <a:latin typeface="Calibri"/>
                <a:cs typeface="Calibri"/>
              </a:rPr>
              <a:t>l</a:t>
            </a:r>
            <a:r>
              <a:rPr sz="1650" spc="0" baseline="2482" dirty="0">
                <a:latin typeface="Calibri"/>
                <a:cs typeface="Calibri"/>
              </a:rPr>
              <a:t>so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-4" baseline="2482" dirty="0">
                <a:latin typeface="Calibri"/>
                <a:cs typeface="Calibri"/>
              </a:rPr>
              <a:t>pub</a:t>
            </a:r>
            <a:r>
              <a:rPr sz="1650" spc="9" baseline="2482" dirty="0">
                <a:latin typeface="Calibri"/>
                <a:cs typeface="Calibri"/>
              </a:rPr>
              <a:t>li</a:t>
            </a:r>
            <a:r>
              <a:rPr sz="1650" spc="0" baseline="2482" dirty="0">
                <a:latin typeface="Calibri"/>
                <a:cs typeface="Calibri"/>
              </a:rPr>
              <a:t>sh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-9" baseline="2482" dirty="0">
                <a:latin typeface="Calibri"/>
                <a:cs typeface="Calibri"/>
              </a:rPr>
              <a:t>E</a:t>
            </a:r>
            <a:r>
              <a:rPr sz="1650" spc="0" baseline="2482" dirty="0">
                <a:latin typeface="Calibri"/>
                <a:cs typeface="Calibri"/>
              </a:rPr>
              <a:t>x</a:t>
            </a:r>
            <a:r>
              <a:rPr sz="1650" spc="-9" baseline="2482" dirty="0">
                <a:latin typeface="Calibri"/>
                <a:cs typeface="Calibri"/>
              </a:rPr>
              <a:t>c</a:t>
            </a:r>
            <a:r>
              <a:rPr sz="1650" spc="0" baseline="2482" dirty="0">
                <a:latin typeface="Calibri"/>
                <a:cs typeface="Calibri"/>
              </a:rPr>
              <a:t>el</a:t>
            </a:r>
            <a:r>
              <a:rPr sz="1650" spc="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wo</a:t>
            </a:r>
            <a:r>
              <a:rPr sz="1650" spc="-4" baseline="2482" dirty="0">
                <a:latin typeface="Calibri"/>
                <a:cs typeface="Calibri"/>
              </a:rPr>
              <a:t>r</a:t>
            </a:r>
            <a:r>
              <a:rPr sz="1650" spc="0" baseline="2482" dirty="0">
                <a:latin typeface="Calibri"/>
                <a:cs typeface="Calibri"/>
              </a:rPr>
              <a:t>kb</a:t>
            </a:r>
            <a:r>
              <a:rPr sz="1650" spc="-9" baseline="2482" dirty="0">
                <a:latin typeface="Calibri"/>
                <a:cs typeface="Calibri"/>
              </a:rPr>
              <a:t>o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ks</a:t>
            </a:r>
            <a:r>
              <a:rPr sz="1650" spc="-4" baseline="2482" dirty="0">
                <a:latin typeface="Calibri"/>
                <a:cs typeface="Calibri"/>
              </a:rPr>
              <a:t> d</a:t>
            </a:r>
            <a:r>
              <a:rPr sz="1650" spc="9" baseline="2482" dirty="0">
                <a:latin typeface="Calibri"/>
                <a:cs typeface="Calibri"/>
              </a:rPr>
              <a:t>i</a:t>
            </a:r>
            <a:r>
              <a:rPr sz="1650" spc="0" baseline="2482" dirty="0">
                <a:latin typeface="Calibri"/>
                <a:cs typeface="Calibri"/>
              </a:rPr>
              <a:t>re</a:t>
            </a:r>
            <a:r>
              <a:rPr sz="1650" spc="-9" baseline="2482" dirty="0">
                <a:latin typeface="Calibri"/>
                <a:cs typeface="Calibri"/>
              </a:rPr>
              <a:t>ct</a:t>
            </a:r>
            <a:r>
              <a:rPr sz="1650" spc="9" baseline="2482" dirty="0">
                <a:latin typeface="Calibri"/>
                <a:cs typeface="Calibri"/>
              </a:rPr>
              <a:t>l</a:t>
            </a:r>
            <a:r>
              <a:rPr sz="1650" spc="0" baseline="2482" dirty="0">
                <a:latin typeface="Calibri"/>
                <a:cs typeface="Calibri"/>
              </a:rPr>
              <a:t>y</a:t>
            </a:r>
            <a:r>
              <a:rPr sz="1650" spc="-4" baseline="2482" dirty="0">
                <a:latin typeface="Calibri"/>
                <a:cs typeface="Calibri"/>
              </a:rPr>
              <a:t> u</a:t>
            </a:r>
            <a:r>
              <a:rPr sz="1650" spc="0" baseline="2482" dirty="0">
                <a:latin typeface="Calibri"/>
                <a:cs typeface="Calibri"/>
              </a:rPr>
              <a:t>s</a:t>
            </a:r>
            <a:r>
              <a:rPr sz="1650" spc="9" baseline="2482" dirty="0">
                <a:latin typeface="Calibri"/>
                <a:cs typeface="Calibri"/>
              </a:rPr>
              <a:t>i</a:t>
            </a:r>
            <a:r>
              <a:rPr sz="1650" spc="-4" baseline="2482" dirty="0">
                <a:latin typeface="Calibri"/>
                <a:cs typeface="Calibri"/>
              </a:rPr>
              <a:t>n</a:t>
            </a:r>
            <a:r>
              <a:rPr sz="1650" spc="0" baseline="2482" dirty="0">
                <a:latin typeface="Calibri"/>
                <a:cs typeface="Calibri"/>
              </a:rPr>
              <a:t>g </a:t>
            </a:r>
            <a:r>
              <a:rPr sz="1650" spc="4" baseline="2482" dirty="0">
                <a:latin typeface="Calibri"/>
                <a:cs typeface="Calibri"/>
              </a:rPr>
              <a:t>P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w</a:t>
            </a:r>
            <a:r>
              <a:rPr sz="1650" spc="4" baseline="2482" dirty="0">
                <a:latin typeface="Calibri"/>
                <a:cs typeface="Calibri"/>
              </a:rPr>
              <a:t>e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BI </a:t>
            </a:r>
            <a:r>
              <a:rPr sz="1650" spc="4" baseline="2482" dirty="0">
                <a:latin typeface="Calibri"/>
                <a:cs typeface="Calibri"/>
              </a:rPr>
              <a:t>P</a:t>
            </a:r>
            <a:r>
              <a:rPr sz="1650" spc="-4" baseline="2482" dirty="0">
                <a:latin typeface="Calibri"/>
                <a:cs typeface="Calibri"/>
              </a:rPr>
              <a:t>ub</a:t>
            </a:r>
            <a:r>
              <a:rPr sz="1650" spc="9" baseline="2482" dirty="0">
                <a:latin typeface="Calibri"/>
                <a:cs typeface="Calibri"/>
              </a:rPr>
              <a:t>li</a:t>
            </a:r>
            <a:r>
              <a:rPr sz="1650" spc="0" baseline="2482" dirty="0">
                <a:latin typeface="Calibri"/>
                <a:cs typeface="Calibri"/>
              </a:rPr>
              <a:t>s</a:t>
            </a:r>
            <a:r>
              <a:rPr sz="1650" spc="-29" baseline="2482" dirty="0">
                <a:latin typeface="Calibri"/>
                <a:cs typeface="Calibri"/>
              </a:rPr>
              <a:t>h</a:t>
            </a:r>
            <a:r>
              <a:rPr sz="1650" spc="0" baseline="2482" dirty="0">
                <a:latin typeface="Calibri"/>
                <a:cs typeface="Calibri"/>
              </a:rPr>
              <a:t>er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f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9" baseline="2482" dirty="0">
                <a:latin typeface="Calibri"/>
                <a:cs typeface="Calibri"/>
              </a:rPr>
              <a:t> E</a:t>
            </a:r>
            <a:r>
              <a:rPr sz="1650" spc="0" baseline="2482" dirty="0">
                <a:latin typeface="Calibri"/>
                <a:cs typeface="Calibri"/>
              </a:rPr>
              <a:t>x</a:t>
            </a:r>
            <a:r>
              <a:rPr sz="1650" spc="-9" baseline="2482" dirty="0">
                <a:latin typeface="Calibri"/>
                <a:cs typeface="Calibri"/>
              </a:rPr>
              <a:t>c</a:t>
            </a:r>
            <a:r>
              <a:rPr sz="1650" spc="0" baseline="2482" dirty="0">
                <a:latin typeface="Calibri"/>
                <a:cs typeface="Calibri"/>
              </a:rPr>
              <a:t>el</a:t>
            </a:r>
            <a:r>
              <a:rPr sz="1650" spc="39" baseline="2482" dirty="0">
                <a:latin typeface="Calibri"/>
                <a:cs typeface="Calibri"/>
              </a:rPr>
              <a:t> 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o</a:t>
            </a:r>
            <a:r>
              <a:rPr sz="1650" spc="9" baseline="2482" dirty="0">
                <a:latin typeface="Calibri"/>
                <a:cs typeface="Calibri"/>
              </a:rPr>
              <a:t> 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-4" baseline="2482" dirty="0">
                <a:latin typeface="Calibri"/>
                <a:cs typeface="Calibri"/>
              </a:rPr>
              <a:t>h</a:t>
            </a:r>
            <a:r>
              <a:rPr sz="1650" spc="0" baseline="2482" dirty="0">
                <a:latin typeface="Calibri"/>
                <a:cs typeface="Calibri"/>
              </a:rPr>
              <a:t>e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4" baseline="2482" dirty="0">
                <a:latin typeface="Calibri"/>
                <a:cs typeface="Calibri"/>
              </a:rPr>
              <a:t>P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w</a:t>
            </a:r>
            <a:r>
              <a:rPr sz="1650" spc="4" baseline="2482" dirty="0">
                <a:latin typeface="Calibri"/>
                <a:cs typeface="Calibri"/>
              </a:rPr>
              <a:t>e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BI Rep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rt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826"/>
              </a:lnSpc>
            </a:pPr>
            <a:r>
              <a:rPr sz="1100" spc="0" dirty="0">
                <a:latin typeface="Calibri"/>
                <a:cs typeface="Calibri"/>
              </a:rPr>
              <a:t>Serv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r.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SQL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Serv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-4" dirty="0">
                <a:latin typeface="Calibri"/>
                <a:cs typeface="Calibri"/>
              </a:rPr>
              <a:t>oo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ub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0" dirty="0">
                <a:latin typeface="Calibri"/>
                <a:cs typeface="Calibri"/>
              </a:rPr>
              <a:t>sher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p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cre</a:t>
            </a:r>
            <a:r>
              <a:rPr sz="1100" i="1" spc="9" dirty="0">
                <a:latin typeface="Calibri"/>
                <a:cs typeface="Calibri"/>
              </a:rPr>
              <a:t>a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9" dirty="0">
                <a:latin typeface="Calibri"/>
                <a:cs typeface="Calibri"/>
              </a:rPr>
              <a:t>i</a:t>
            </a:r>
            <a:r>
              <a:rPr sz="1100" i="1" spc="-14" dirty="0">
                <a:latin typeface="Calibri"/>
                <a:cs typeface="Calibri"/>
              </a:rPr>
              <a:t>n</a:t>
            </a:r>
            <a:r>
              <a:rPr sz="1100" i="1" spc="0" dirty="0">
                <a:latin typeface="Calibri"/>
                <a:cs typeface="Calibri"/>
              </a:rPr>
              <a:t>g </a:t>
            </a:r>
            <a:r>
              <a:rPr sz="1100" i="1" spc="9" dirty="0">
                <a:latin typeface="Calibri"/>
                <a:cs typeface="Calibri"/>
              </a:rPr>
              <a:t>da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9" dirty="0">
                <a:latin typeface="Calibri"/>
                <a:cs typeface="Calibri"/>
              </a:rPr>
              <a:t>a</a:t>
            </a:r>
            <a:r>
              <a:rPr sz="1100" i="1" spc="-19" dirty="0">
                <a:latin typeface="Calibri"/>
                <a:cs typeface="Calibri"/>
              </a:rPr>
              <a:t>s</a:t>
            </a:r>
            <a:r>
              <a:rPr sz="1100" i="1" spc="0" dirty="0">
                <a:latin typeface="Calibri"/>
                <a:cs typeface="Calibri"/>
              </a:rPr>
              <a:t>e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0" dirty="0">
                <a:latin typeface="Calibri"/>
                <a:cs typeface="Calibri"/>
              </a:rPr>
              <a:t>s,</a:t>
            </a:r>
            <a:r>
              <a:rPr sz="1100" i="1" spc="-19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K</a:t>
            </a:r>
            <a:r>
              <a:rPr sz="1100" i="1" spc="4" dirty="0">
                <a:latin typeface="Calibri"/>
                <a:cs typeface="Calibri"/>
              </a:rPr>
              <a:t>P</a:t>
            </a:r>
            <a:r>
              <a:rPr sz="1100" i="1" spc="9" dirty="0">
                <a:latin typeface="Calibri"/>
                <a:cs typeface="Calibri"/>
              </a:rPr>
              <a:t>I</a:t>
            </a:r>
            <a:r>
              <a:rPr sz="1100" i="1" spc="0" dirty="0">
                <a:latin typeface="Calibri"/>
                <a:cs typeface="Calibri"/>
              </a:rPr>
              <a:t>s,</a:t>
            </a:r>
            <a:r>
              <a:rPr sz="1100" i="1" spc="-19" dirty="0">
                <a:latin typeface="Calibri"/>
                <a:cs typeface="Calibri"/>
              </a:rPr>
              <a:t> </a:t>
            </a:r>
            <a:r>
              <a:rPr sz="1100" i="1" spc="-9" dirty="0">
                <a:latin typeface="Calibri"/>
                <a:cs typeface="Calibri"/>
              </a:rPr>
              <a:t>m</a:t>
            </a:r>
            <a:r>
              <a:rPr sz="1100" i="1" spc="9" dirty="0">
                <a:latin typeface="Calibri"/>
                <a:cs typeface="Calibri"/>
              </a:rPr>
              <a:t>ob</a:t>
            </a:r>
            <a:r>
              <a:rPr sz="1100" i="1" spc="-14" dirty="0">
                <a:latin typeface="Calibri"/>
                <a:cs typeface="Calibri"/>
              </a:rPr>
              <a:t>i</a:t>
            </a:r>
            <a:r>
              <a:rPr sz="1100" i="1" spc="9" dirty="0">
                <a:latin typeface="Calibri"/>
                <a:cs typeface="Calibri"/>
              </a:rPr>
              <a:t>l</a:t>
            </a:r>
            <a:r>
              <a:rPr sz="1100" i="1" spc="0" dirty="0">
                <a:latin typeface="Calibri"/>
                <a:cs typeface="Calibri"/>
              </a:rPr>
              <a:t>e</a:t>
            </a:r>
            <a:r>
              <a:rPr sz="1100" i="1" spc="-4" dirty="0">
                <a:latin typeface="Calibri"/>
                <a:cs typeface="Calibri"/>
              </a:rPr>
              <a:t> </a:t>
            </a:r>
            <a:r>
              <a:rPr sz="1100" i="1" spc="4" dirty="0">
                <a:latin typeface="Calibri"/>
                <a:cs typeface="Calibri"/>
              </a:rPr>
              <a:t>r</a:t>
            </a:r>
            <a:r>
              <a:rPr sz="1100" i="1" spc="0" dirty="0">
                <a:latin typeface="Calibri"/>
                <a:cs typeface="Calibri"/>
              </a:rPr>
              <a:t>e</a:t>
            </a:r>
            <a:r>
              <a:rPr sz="1100" i="1" spc="-14" dirty="0">
                <a:latin typeface="Calibri"/>
                <a:cs typeface="Calibri"/>
              </a:rPr>
              <a:t>p</a:t>
            </a:r>
            <a:r>
              <a:rPr sz="1100" i="1" spc="9" dirty="0">
                <a:latin typeface="Calibri"/>
                <a:cs typeface="Calibri"/>
              </a:rPr>
              <a:t>o</a:t>
            </a:r>
            <a:r>
              <a:rPr sz="1100" i="1" spc="4" dirty="0">
                <a:latin typeface="Calibri"/>
                <a:cs typeface="Calibri"/>
              </a:rPr>
              <a:t>r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0" dirty="0">
                <a:latin typeface="Calibri"/>
                <a:cs typeface="Calibri"/>
              </a:rPr>
              <a:t>s, </a:t>
            </a:r>
            <a:r>
              <a:rPr sz="1100" i="1" spc="9" dirty="0">
                <a:latin typeface="Calibri"/>
                <a:cs typeface="Calibri"/>
              </a:rPr>
              <a:t>pa</a:t>
            </a:r>
            <a:r>
              <a:rPr sz="1100" i="1" spc="-14" dirty="0">
                <a:latin typeface="Calibri"/>
                <a:cs typeface="Calibri"/>
              </a:rPr>
              <a:t>g</a:t>
            </a:r>
            <a:r>
              <a:rPr sz="1100" i="1" spc="9" dirty="0">
                <a:latin typeface="Calibri"/>
                <a:cs typeface="Calibri"/>
              </a:rPr>
              <a:t>i</a:t>
            </a:r>
            <a:r>
              <a:rPr sz="1100" i="1" spc="-14" dirty="0">
                <a:latin typeface="Calibri"/>
                <a:cs typeface="Calibri"/>
              </a:rPr>
              <a:t>n</a:t>
            </a:r>
            <a:r>
              <a:rPr sz="1100" i="1" spc="9" dirty="0">
                <a:latin typeface="Calibri"/>
                <a:cs typeface="Calibri"/>
              </a:rPr>
              <a:t>a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0" dirty="0">
                <a:latin typeface="Calibri"/>
                <a:cs typeface="Calibri"/>
              </a:rPr>
              <a:t>ed</a:t>
            </a:r>
            <a:r>
              <a:rPr sz="1100" i="1" spc="4" dirty="0">
                <a:latin typeface="Calibri"/>
                <a:cs typeface="Calibri"/>
              </a:rPr>
              <a:t> r</a:t>
            </a:r>
            <a:r>
              <a:rPr sz="1100" i="1" spc="-25" dirty="0">
                <a:latin typeface="Calibri"/>
                <a:cs typeface="Calibri"/>
              </a:rPr>
              <a:t>e</a:t>
            </a:r>
            <a:r>
              <a:rPr sz="1100" i="1" spc="9" dirty="0">
                <a:latin typeface="Calibri"/>
                <a:cs typeface="Calibri"/>
              </a:rPr>
              <a:t>po</a:t>
            </a:r>
            <a:r>
              <a:rPr sz="1100" i="1" spc="4" dirty="0">
                <a:latin typeface="Calibri"/>
                <a:cs typeface="Calibri"/>
              </a:rPr>
              <a:t>r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0" dirty="0">
                <a:latin typeface="Calibri"/>
                <a:cs typeface="Calibri"/>
              </a:rPr>
              <a:t>s,</a:t>
            </a:r>
            <a:r>
              <a:rPr sz="1100" i="1" spc="-3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t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rep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fr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m a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l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k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nd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rep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are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pub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0" dirty="0">
                <a:latin typeface="Calibri"/>
                <a:cs typeface="Calibri"/>
              </a:rPr>
              <a:t>shed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Rep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rt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Serv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 fr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m</a:t>
            </a:r>
            <a:r>
              <a:rPr sz="1100" spc="-2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where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ey are</a:t>
            </a:r>
            <a:r>
              <a:rPr sz="1100" spc="-4" dirty="0">
                <a:latin typeface="Calibri"/>
                <a:cs typeface="Calibri"/>
              </a:rPr>
              <a:t> d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bu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-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sers.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829635"/>
            <a:ext cx="5898990" cy="5657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3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.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2</a:t>
            </a:r>
            <a:r>
              <a:rPr sz="1300" spc="-18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n-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lou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1826"/>
              </a:lnSpc>
              <a:spcBef>
                <a:spcPts val="173"/>
              </a:spcBef>
            </a:pP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pon</a:t>
            </a:r>
            <a:r>
              <a:rPr sz="1100" spc="0" dirty="0">
                <a:latin typeface="Calibri"/>
                <a:cs typeface="Calibri"/>
              </a:rPr>
              <a:t>ent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ar</a:t>
            </a:r>
            <a:r>
              <a:rPr sz="1100" spc="-14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14" dirty="0">
                <a:latin typeface="Calibri"/>
                <a:cs typeface="Calibri"/>
              </a:rPr>
              <a:t>c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19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Ga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w</a:t>
            </a:r>
            <a:r>
              <a:rPr sz="1100" spc="0" dirty="0">
                <a:latin typeface="Calibri"/>
                <a:cs typeface="Calibri"/>
              </a:rPr>
              <a:t>ay.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Ga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w</a:t>
            </a:r>
            <a:r>
              <a:rPr sz="1100" spc="0" dirty="0">
                <a:latin typeface="Calibri"/>
                <a:cs typeface="Calibri"/>
              </a:rPr>
              <a:t>ay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0" dirty="0">
                <a:latin typeface="Calibri"/>
                <a:cs typeface="Calibri"/>
              </a:rPr>
              <a:t>s as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nn</a:t>
            </a:r>
            <a:r>
              <a:rPr sz="1100" spc="0" dirty="0">
                <a:latin typeface="Calibri"/>
                <a:cs typeface="Calibri"/>
              </a:rPr>
              <a:t>el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1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ra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sp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19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19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fr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 on</a:t>
            </a:r>
            <a:r>
              <a:rPr sz="1100" spc="0" dirty="0">
                <a:latin typeface="Calibri"/>
                <a:cs typeface="Calibri"/>
              </a:rPr>
              <a:t>-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se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ou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19" dirty="0">
                <a:latin typeface="Calibri"/>
                <a:cs typeface="Calibri"/>
              </a:rPr>
              <a:t>-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ou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3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pp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568065"/>
            <a:ext cx="5980728" cy="6780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-9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n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-4" baseline="2482" dirty="0">
                <a:latin typeface="Calibri"/>
                <a:cs typeface="Calibri"/>
              </a:rPr>
              <a:t>h</a:t>
            </a:r>
            <a:r>
              <a:rPr sz="1650" spc="0" baseline="2482" dirty="0">
                <a:latin typeface="Calibri"/>
                <a:cs typeface="Calibri"/>
              </a:rPr>
              <a:t>e</a:t>
            </a:r>
            <a:r>
              <a:rPr sz="1650" spc="14" baseline="2482" dirty="0">
                <a:latin typeface="Calibri"/>
                <a:cs typeface="Calibri"/>
              </a:rPr>
              <a:t> </a:t>
            </a:r>
            <a:r>
              <a:rPr sz="1650" spc="-9" baseline="2482" dirty="0">
                <a:latin typeface="Calibri"/>
                <a:cs typeface="Calibri"/>
              </a:rPr>
              <a:t>c</a:t>
            </a:r>
            <a:r>
              <a:rPr sz="1650" spc="9" baseline="2482" dirty="0">
                <a:latin typeface="Calibri"/>
                <a:cs typeface="Calibri"/>
              </a:rPr>
              <a:t>l</a:t>
            </a:r>
            <a:r>
              <a:rPr sz="1650" spc="-4" baseline="2482" dirty="0">
                <a:latin typeface="Calibri"/>
                <a:cs typeface="Calibri"/>
              </a:rPr>
              <a:t>ou</a:t>
            </a:r>
            <a:r>
              <a:rPr sz="1650" spc="0" baseline="2482" dirty="0">
                <a:latin typeface="Calibri"/>
                <a:cs typeface="Calibri"/>
              </a:rPr>
              <a:t>d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s</a:t>
            </a:r>
            <a:r>
              <a:rPr sz="1650" spc="9" baseline="2482" dirty="0">
                <a:latin typeface="Calibri"/>
                <a:cs typeface="Calibri"/>
              </a:rPr>
              <a:t>i</a:t>
            </a:r>
            <a:r>
              <a:rPr sz="1650" spc="-4" baseline="2482" dirty="0">
                <a:latin typeface="Calibri"/>
                <a:cs typeface="Calibri"/>
              </a:rPr>
              <a:t>d</a:t>
            </a:r>
            <a:r>
              <a:rPr sz="1650" spc="0" baseline="2482" dirty="0">
                <a:latin typeface="Calibri"/>
                <a:cs typeface="Calibri"/>
              </a:rPr>
              <a:t>e</a:t>
            </a:r>
            <a:r>
              <a:rPr sz="1650" spc="-4" baseline="2482" dirty="0">
                <a:latin typeface="Calibri"/>
                <a:cs typeface="Calibri"/>
              </a:rPr>
              <a:t> o</a:t>
            </a:r>
            <a:r>
              <a:rPr sz="1650" spc="0" baseline="2482" dirty="0">
                <a:latin typeface="Calibri"/>
                <a:cs typeface="Calibri"/>
              </a:rPr>
              <a:t>f </a:t>
            </a:r>
            <a:r>
              <a:rPr sz="1650" spc="14" baseline="2482" dirty="0">
                <a:latin typeface="Calibri"/>
                <a:cs typeface="Calibri"/>
              </a:rPr>
              <a:t>t</a:t>
            </a:r>
            <a:r>
              <a:rPr sz="1650" spc="-4" baseline="2482" dirty="0">
                <a:latin typeface="Calibri"/>
                <a:cs typeface="Calibri"/>
              </a:rPr>
              <a:t>h</a:t>
            </a:r>
            <a:r>
              <a:rPr sz="1650" spc="0" baseline="2482" dirty="0">
                <a:latin typeface="Calibri"/>
                <a:cs typeface="Calibri"/>
              </a:rPr>
              <a:t>e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ar</a:t>
            </a:r>
            <a:r>
              <a:rPr sz="1650" spc="-14" baseline="2482" dirty="0">
                <a:latin typeface="Calibri"/>
                <a:cs typeface="Calibri"/>
              </a:rPr>
              <a:t>c</a:t>
            </a:r>
            <a:r>
              <a:rPr sz="1650" spc="-4" baseline="2482" dirty="0">
                <a:latin typeface="Calibri"/>
                <a:cs typeface="Calibri"/>
              </a:rPr>
              <a:t>h</a:t>
            </a:r>
            <a:r>
              <a:rPr sz="1650" spc="9" baseline="2482" dirty="0">
                <a:latin typeface="Calibri"/>
                <a:cs typeface="Calibri"/>
              </a:rPr>
              <a:t>i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e</a:t>
            </a:r>
            <a:r>
              <a:rPr sz="1650" spc="-9" baseline="2482" dirty="0">
                <a:latin typeface="Calibri"/>
                <a:cs typeface="Calibri"/>
              </a:rPr>
              <a:t>c</a:t>
            </a:r>
            <a:r>
              <a:rPr sz="1650" spc="14" baseline="2482" dirty="0">
                <a:latin typeface="Calibri"/>
                <a:cs typeface="Calibri"/>
              </a:rPr>
              <a:t>t</a:t>
            </a:r>
            <a:r>
              <a:rPr sz="1650" spc="-4" baseline="2482" dirty="0">
                <a:latin typeface="Calibri"/>
                <a:cs typeface="Calibri"/>
              </a:rPr>
              <a:t>u</a:t>
            </a:r>
            <a:r>
              <a:rPr sz="1650" spc="0" baseline="2482" dirty="0">
                <a:latin typeface="Calibri"/>
                <a:cs typeface="Calibri"/>
              </a:rPr>
              <a:t>re,</a:t>
            </a:r>
            <a:r>
              <a:rPr sz="1650" spc="-1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res</a:t>
            </a:r>
            <a:r>
              <a:rPr sz="1650" spc="9" baseline="2482" dirty="0">
                <a:latin typeface="Calibri"/>
                <a:cs typeface="Calibri"/>
              </a:rPr>
              <a:t>i</a:t>
            </a:r>
            <a:r>
              <a:rPr sz="1650" spc="-4" baseline="2482" dirty="0">
                <a:latin typeface="Calibri"/>
                <a:cs typeface="Calibri"/>
              </a:rPr>
              <a:t>d</a:t>
            </a:r>
            <a:r>
              <a:rPr sz="1650" spc="0" baseline="2482" dirty="0">
                <a:latin typeface="Calibri"/>
                <a:cs typeface="Calibri"/>
              </a:rPr>
              <a:t>es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9" baseline="2482" dirty="0">
                <a:latin typeface="Calibri"/>
                <a:cs typeface="Calibri"/>
              </a:rPr>
              <a:t>l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t</a:t>
            </a:r>
            <a:r>
              <a:rPr sz="1650" spc="-19" baseline="2482" dirty="0">
                <a:latin typeface="Calibri"/>
                <a:cs typeface="Calibri"/>
              </a:rPr>
              <a:t> 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f</a:t>
            </a:r>
            <a:r>
              <a:rPr sz="1650" spc="14" baseline="2482" dirty="0">
                <a:latin typeface="Calibri"/>
                <a:cs typeface="Calibri"/>
              </a:rPr>
              <a:t> </a:t>
            </a:r>
            <a:r>
              <a:rPr sz="1650" spc="9" baseline="2482" dirty="0">
                <a:latin typeface="Calibri"/>
                <a:cs typeface="Calibri"/>
              </a:rPr>
              <a:t>c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4" baseline="2482" dirty="0">
                <a:latin typeface="Calibri"/>
                <a:cs typeface="Calibri"/>
              </a:rPr>
              <a:t>m</a:t>
            </a:r>
            <a:r>
              <a:rPr sz="1650" spc="-4" baseline="2482" dirty="0">
                <a:latin typeface="Calibri"/>
                <a:cs typeface="Calibri"/>
              </a:rPr>
              <a:t>pon</a:t>
            </a:r>
            <a:r>
              <a:rPr sz="1650" spc="0" baseline="2482" dirty="0">
                <a:latin typeface="Calibri"/>
                <a:cs typeface="Calibri"/>
              </a:rPr>
              <a:t>en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s. </a:t>
            </a:r>
            <a:r>
              <a:rPr sz="1650" spc="-9" baseline="2482" dirty="0">
                <a:latin typeface="Calibri"/>
                <a:cs typeface="Calibri"/>
              </a:rPr>
              <a:t>L</a:t>
            </a:r>
            <a:r>
              <a:rPr sz="1650" spc="9" baseline="2482" dirty="0">
                <a:latin typeface="Calibri"/>
                <a:cs typeface="Calibri"/>
              </a:rPr>
              <a:t>i</a:t>
            </a:r>
            <a:r>
              <a:rPr sz="1650" spc="0" baseline="2482" dirty="0">
                <a:latin typeface="Calibri"/>
                <a:cs typeface="Calibri"/>
              </a:rPr>
              <a:t>ke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9" baseline="2482" dirty="0">
                <a:latin typeface="Calibri"/>
                <a:cs typeface="Calibri"/>
              </a:rPr>
              <a:t> c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4" baseline="2482" dirty="0">
                <a:latin typeface="Calibri"/>
                <a:cs typeface="Calibri"/>
              </a:rPr>
              <a:t>m</a:t>
            </a:r>
            <a:r>
              <a:rPr sz="1650" spc="-4" baseline="2482" dirty="0">
                <a:latin typeface="Calibri"/>
                <a:cs typeface="Calibri"/>
              </a:rPr>
              <a:t>p</a:t>
            </a:r>
            <a:r>
              <a:rPr sz="1650" spc="9" baseline="2482" dirty="0">
                <a:latin typeface="Calibri"/>
                <a:cs typeface="Calibri"/>
              </a:rPr>
              <a:t>l</a:t>
            </a:r>
            <a:r>
              <a:rPr sz="1650" spc="0" baseline="2482" dirty="0">
                <a:latin typeface="Calibri"/>
                <a:cs typeface="Calibri"/>
              </a:rPr>
              <a:t>e</a:t>
            </a:r>
            <a:r>
              <a:rPr sz="1650" spc="-4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e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4" baseline="2482" dirty="0">
                <a:latin typeface="Calibri"/>
                <a:cs typeface="Calibri"/>
              </a:rPr>
              <a:t>P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w</a:t>
            </a:r>
            <a:r>
              <a:rPr sz="1650" spc="4" baseline="2482" dirty="0">
                <a:latin typeface="Calibri"/>
                <a:cs typeface="Calibri"/>
              </a:rPr>
              <a:t>e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BI su</a:t>
            </a:r>
            <a:r>
              <a:rPr sz="1650" spc="4" baseline="2482" dirty="0">
                <a:latin typeface="Calibri"/>
                <a:cs typeface="Calibri"/>
              </a:rPr>
              <a:t>i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e</a:t>
            </a:r>
            <a:r>
              <a:rPr sz="1650" spc="-4" baseline="2482" dirty="0">
                <a:latin typeface="Calibri"/>
                <a:cs typeface="Calibri"/>
              </a:rPr>
              <a:t> h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4" baseline="2482" dirty="0">
                <a:latin typeface="Calibri"/>
                <a:cs typeface="Calibri"/>
              </a:rPr>
              <a:t>v</a:t>
            </a:r>
            <a:r>
              <a:rPr sz="1650" spc="9" baseline="2482" dirty="0">
                <a:latin typeface="Calibri"/>
                <a:cs typeface="Calibri"/>
              </a:rPr>
              <a:t>i</a:t>
            </a:r>
            <a:r>
              <a:rPr sz="1650" spc="-4" baseline="2482" dirty="0">
                <a:latin typeface="Calibri"/>
                <a:cs typeface="Calibri"/>
              </a:rPr>
              <a:t>n</a:t>
            </a:r>
            <a:r>
              <a:rPr sz="1650" spc="0" baseline="2482" dirty="0">
                <a:latin typeface="Calibri"/>
                <a:cs typeface="Calibri"/>
              </a:rPr>
              <a:t>g</a:t>
            </a:r>
            <a:endParaRPr sz="1100">
              <a:latin typeface="Calibri"/>
              <a:cs typeface="Calibri"/>
            </a:endParaRPr>
          </a:p>
          <a:p>
            <a:pPr marL="12700" marR="88442">
              <a:lnSpc>
                <a:spcPct val="100911"/>
              </a:lnSpc>
            </a:pPr>
            <a:r>
              <a:rPr sz="1100" i="1" spc="9" dirty="0">
                <a:latin typeface="Calibri"/>
                <a:cs typeface="Calibri"/>
              </a:rPr>
              <a:t>da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9" dirty="0">
                <a:latin typeface="Calibri"/>
                <a:cs typeface="Calibri"/>
              </a:rPr>
              <a:t>a</a:t>
            </a:r>
            <a:r>
              <a:rPr sz="1100" i="1" spc="0" dirty="0">
                <a:latin typeface="Calibri"/>
                <a:cs typeface="Calibri"/>
              </a:rPr>
              <a:t>f</a:t>
            </a:r>
            <a:r>
              <a:rPr sz="1100" i="1" spc="-14" dirty="0">
                <a:latin typeface="Calibri"/>
                <a:cs typeface="Calibri"/>
              </a:rPr>
              <a:t>l</a:t>
            </a:r>
            <a:r>
              <a:rPr sz="1100" i="1" spc="9" dirty="0">
                <a:latin typeface="Calibri"/>
                <a:cs typeface="Calibri"/>
              </a:rPr>
              <a:t>o</a:t>
            </a:r>
            <a:r>
              <a:rPr sz="1100" i="1" spc="0" dirty="0">
                <a:latin typeface="Calibri"/>
                <a:cs typeface="Calibri"/>
              </a:rPr>
              <a:t>w</a:t>
            </a:r>
            <a:r>
              <a:rPr sz="1100" i="1" spc="4" dirty="0">
                <a:latin typeface="Calibri"/>
                <a:cs typeface="Calibri"/>
              </a:rPr>
              <a:t>s</a:t>
            </a:r>
            <a:r>
              <a:rPr sz="1100" i="1" spc="0" dirty="0">
                <a:latin typeface="Calibri"/>
                <a:cs typeface="Calibri"/>
              </a:rPr>
              <a:t>,</a:t>
            </a:r>
            <a:r>
              <a:rPr sz="1100" i="1" spc="-19" dirty="0">
                <a:latin typeface="Calibri"/>
                <a:cs typeface="Calibri"/>
              </a:rPr>
              <a:t> </a:t>
            </a:r>
            <a:r>
              <a:rPr sz="1100" i="1" spc="9" dirty="0">
                <a:latin typeface="Calibri"/>
                <a:cs typeface="Calibri"/>
              </a:rPr>
              <a:t>da</a:t>
            </a:r>
            <a:r>
              <a:rPr sz="1100" i="1" spc="-34" dirty="0">
                <a:latin typeface="Calibri"/>
                <a:cs typeface="Calibri"/>
              </a:rPr>
              <a:t>t</a:t>
            </a:r>
            <a:r>
              <a:rPr sz="1100" i="1" spc="9" dirty="0">
                <a:latin typeface="Calibri"/>
                <a:cs typeface="Calibri"/>
              </a:rPr>
              <a:t>a</a:t>
            </a:r>
            <a:r>
              <a:rPr sz="1100" i="1" spc="0" dirty="0">
                <a:latin typeface="Calibri"/>
                <a:cs typeface="Calibri"/>
              </a:rPr>
              <a:t>se</a:t>
            </a:r>
            <a:r>
              <a:rPr sz="1100" i="1" spc="-4" dirty="0">
                <a:latin typeface="Calibri"/>
                <a:cs typeface="Calibri"/>
              </a:rPr>
              <a:t>t</a:t>
            </a:r>
            <a:r>
              <a:rPr sz="1100" i="1" spc="0" dirty="0">
                <a:latin typeface="Calibri"/>
                <a:cs typeface="Calibri"/>
              </a:rPr>
              <a:t>s,</a:t>
            </a:r>
            <a:r>
              <a:rPr sz="1100" i="1" spc="-19" dirty="0">
                <a:latin typeface="Calibri"/>
                <a:cs typeface="Calibri"/>
              </a:rPr>
              <a:t> </a:t>
            </a:r>
            <a:r>
              <a:rPr sz="1100" i="1" spc="9" dirty="0">
                <a:latin typeface="Calibri"/>
                <a:cs typeface="Calibri"/>
              </a:rPr>
              <a:t>da</a:t>
            </a:r>
            <a:r>
              <a:rPr sz="1100" i="1" spc="0" dirty="0">
                <a:latin typeface="Calibri"/>
                <a:cs typeface="Calibri"/>
              </a:rPr>
              <a:t>s</a:t>
            </a:r>
            <a:r>
              <a:rPr sz="1100" i="1" spc="-14" dirty="0">
                <a:latin typeface="Calibri"/>
                <a:cs typeface="Calibri"/>
              </a:rPr>
              <a:t>h</a:t>
            </a:r>
            <a:r>
              <a:rPr sz="1100" i="1" spc="9" dirty="0">
                <a:latin typeface="Calibri"/>
                <a:cs typeface="Calibri"/>
              </a:rPr>
              <a:t>b</a:t>
            </a:r>
            <a:r>
              <a:rPr sz="1100" i="1" spc="-14" dirty="0">
                <a:latin typeface="Calibri"/>
                <a:cs typeface="Calibri"/>
              </a:rPr>
              <a:t>o</a:t>
            </a:r>
            <a:r>
              <a:rPr sz="1100" i="1" spc="9" dirty="0">
                <a:latin typeface="Calibri"/>
                <a:cs typeface="Calibri"/>
              </a:rPr>
              <a:t>a</a:t>
            </a:r>
            <a:r>
              <a:rPr sz="1100" i="1" spc="4" dirty="0">
                <a:latin typeface="Calibri"/>
                <a:cs typeface="Calibri"/>
              </a:rPr>
              <a:t>r</a:t>
            </a:r>
            <a:r>
              <a:rPr sz="1100" i="1" spc="-14" dirty="0">
                <a:latin typeface="Calibri"/>
                <a:cs typeface="Calibri"/>
              </a:rPr>
              <a:t>d</a:t>
            </a:r>
            <a:r>
              <a:rPr sz="1100" i="1" spc="0" dirty="0">
                <a:latin typeface="Calibri"/>
                <a:cs typeface="Calibri"/>
              </a:rPr>
              <a:t>s,</a:t>
            </a:r>
            <a:r>
              <a:rPr sz="1100" i="1" spc="-19" dirty="0">
                <a:latin typeface="Calibri"/>
                <a:cs typeface="Calibri"/>
              </a:rPr>
              <a:t> </a:t>
            </a:r>
            <a:r>
              <a:rPr sz="1100" i="1" spc="4" dirty="0">
                <a:latin typeface="Calibri"/>
                <a:cs typeface="Calibri"/>
              </a:rPr>
              <a:t>r</a:t>
            </a:r>
            <a:r>
              <a:rPr sz="1100" i="1" spc="0" dirty="0">
                <a:latin typeface="Calibri"/>
                <a:cs typeface="Calibri"/>
              </a:rPr>
              <a:t>e</a:t>
            </a:r>
            <a:r>
              <a:rPr sz="1100" i="1" spc="9" dirty="0">
                <a:latin typeface="Calibri"/>
                <a:cs typeface="Calibri"/>
              </a:rPr>
              <a:t>po</a:t>
            </a:r>
            <a:r>
              <a:rPr sz="1100" i="1" spc="4" dirty="0">
                <a:latin typeface="Calibri"/>
                <a:cs typeface="Calibri"/>
              </a:rPr>
              <a:t>r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0" dirty="0">
                <a:latin typeface="Calibri"/>
                <a:cs typeface="Calibri"/>
              </a:rPr>
              <a:t>s,</a:t>
            </a:r>
            <a:r>
              <a:rPr sz="1100" i="1" spc="-19" dirty="0">
                <a:latin typeface="Calibri"/>
                <a:cs typeface="Calibri"/>
              </a:rPr>
              <a:t> </a:t>
            </a:r>
            <a:r>
              <a:rPr sz="1100" i="1" spc="4" dirty="0">
                <a:latin typeface="Calibri"/>
                <a:cs typeface="Calibri"/>
              </a:rPr>
              <a:t>P</a:t>
            </a:r>
            <a:r>
              <a:rPr sz="1100" i="1" spc="9" dirty="0">
                <a:latin typeface="Calibri"/>
                <a:cs typeface="Calibri"/>
              </a:rPr>
              <a:t>o</a:t>
            </a:r>
            <a:r>
              <a:rPr sz="1100" i="1" spc="-19" dirty="0">
                <a:latin typeface="Calibri"/>
                <a:cs typeface="Calibri"/>
              </a:rPr>
              <a:t>w</a:t>
            </a:r>
            <a:r>
              <a:rPr sz="1100" i="1" spc="0" dirty="0">
                <a:latin typeface="Calibri"/>
                <a:cs typeface="Calibri"/>
              </a:rPr>
              <a:t>er</a:t>
            </a:r>
            <a:r>
              <a:rPr sz="1100" i="1" spc="-4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BI </a:t>
            </a:r>
            <a:r>
              <a:rPr sz="1100" i="1" spc="-9" dirty="0">
                <a:latin typeface="Calibri"/>
                <a:cs typeface="Calibri"/>
              </a:rPr>
              <a:t>Em</a:t>
            </a:r>
            <a:r>
              <a:rPr sz="1100" i="1" spc="9" dirty="0">
                <a:latin typeface="Calibri"/>
                <a:cs typeface="Calibri"/>
              </a:rPr>
              <a:t>b</a:t>
            </a:r>
            <a:r>
              <a:rPr sz="1100" i="1" spc="0" dirty="0">
                <a:latin typeface="Calibri"/>
                <a:cs typeface="Calibri"/>
              </a:rPr>
              <a:t>e</a:t>
            </a:r>
            <a:r>
              <a:rPr sz="1100" i="1" spc="9" dirty="0">
                <a:latin typeface="Calibri"/>
                <a:cs typeface="Calibri"/>
              </a:rPr>
              <a:t>d</a:t>
            </a:r>
            <a:r>
              <a:rPr sz="1100" i="1" spc="-14" dirty="0">
                <a:latin typeface="Calibri"/>
                <a:cs typeface="Calibri"/>
              </a:rPr>
              <a:t>d</a:t>
            </a:r>
            <a:r>
              <a:rPr sz="1100" i="1" spc="0" dirty="0">
                <a:latin typeface="Calibri"/>
                <a:cs typeface="Calibri"/>
              </a:rPr>
              <a:t>e</a:t>
            </a:r>
            <a:r>
              <a:rPr sz="1100" i="1" spc="9" dirty="0">
                <a:latin typeface="Calibri"/>
                <a:cs typeface="Calibri"/>
              </a:rPr>
              <a:t>d</a:t>
            </a:r>
            <a:r>
              <a:rPr sz="1100" i="1" spc="0" dirty="0">
                <a:latin typeface="Calibri"/>
                <a:cs typeface="Calibri"/>
              </a:rPr>
              <a:t>,</a:t>
            </a:r>
            <a:r>
              <a:rPr sz="1100" i="1" spc="-19" dirty="0">
                <a:latin typeface="Calibri"/>
                <a:cs typeface="Calibri"/>
              </a:rPr>
              <a:t> </a:t>
            </a:r>
            <a:r>
              <a:rPr sz="1100" i="1" spc="4" dirty="0">
                <a:latin typeface="Calibri"/>
                <a:cs typeface="Calibri"/>
              </a:rPr>
              <a:t>P</a:t>
            </a:r>
            <a:r>
              <a:rPr sz="1100" i="1" spc="9" dirty="0">
                <a:latin typeface="Calibri"/>
                <a:cs typeface="Calibri"/>
              </a:rPr>
              <a:t>o</a:t>
            </a:r>
            <a:r>
              <a:rPr sz="1100" i="1" spc="0" dirty="0">
                <a:latin typeface="Calibri"/>
                <a:cs typeface="Calibri"/>
              </a:rPr>
              <a:t>w</a:t>
            </a:r>
            <a:r>
              <a:rPr sz="1100" i="1" spc="-19" dirty="0">
                <a:latin typeface="Calibri"/>
                <a:cs typeface="Calibri"/>
              </a:rPr>
              <a:t>e</a:t>
            </a:r>
            <a:r>
              <a:rPr sz="1100" i="1" spc="0" dirty="0">
                <a:latin typeface="Calibri"/>
                <a:cs typeface="Calibri"/>
              </a:rPr>
              <a:t>r</a:t>
            </a:r>
            <a:r>
              <a:rPr sz="1100" i="1" spc="-4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BI </a:t>
            </a:r>
            <a:r>
              <a:rPr sz="1100" i="1" spc="4" dirty="0">
                <a:latin typeface="Calibri"/>
                <a:cs typeface="Calibri"/>
              </a:rPr>
              <a:t>Pr</a:t>
            </a:r>
            <a:r>
              <a:rPr sz="1100" i="1" spc="0" dirty="0">
                <a:latin typeface="Calibri"/>
                <a:cs typeface="Calibri"/>
              </a:rPr>
              <a:t>e</a:t>
            </a:r>
            <a:r>
              <a:rPr sz="1100" i="1" spc="-9" dirty="0">
                <a:latin typeface="Calibri"/>
                <a:cs typeface="Calibri"/>
              </a:rPr>
              <a:t>m</a:t>
            </a:r>
            <a:r>
              <a:rPr sz="1100" i="1" spc="-14" dirty="0">
                <a:latin typeface="Calibri"/>
                <a:cs typeface="Calibri"/>
              </a:rPr>
              <a:t>i</a:t>
            </a:r>
            <a:r>
              <a:rPr sz="1100" i="1" spc="9" dirty="0">
                <a:latin typeface="Calibri"/>
                <a:cs typeface="Calibri"/>
              </a:rPr>
              <a:t>u</a:t>
            </a:r>
            <a:r>
              <a:rPr sz="1100" i="1" spc="-9" dirty="0">
                <a:latin typeface="Calibri"/>
                <a:cs typeface="Calibri"/>
              </a:rPr>
              <a:t>m</a:t>
            </a:r>
            <a:r>
              <a:rPr sz="1100" i="1" spc="0" dirty="0">
                <a:latin typeface="Calibri"/>
                <a:cs typeface="Calibri"/>
              </a:rPr>
              <a:t>,</a:t>
            </a:r>
            <a:r>
              <a:rPr sz="1100" i="1" spc="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t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-9" dirty="0">
                <a:latin typeface="Calibri"/>
                <a:cs typeface="Calibri"/>
              </a:rPr>
              <a:t>Y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u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ed 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-4" dirty="0">
                <a:latin typeface="Calibri"/>
                <a:cs typeface="Calibri"/>
              </a:rPr>
              <a:t>ou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rep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as</a:t>
            </a:r>
            <a:r>
              <a:rPr sz="1100" spc="19" dirty="0">
                <a:latin typeface="Calibri"/>
                <a:cs typeface="Calibri"/>
              </a:rPr>
              <a:t>h</a:t>
            </a:r>
            <a:r>
              <a:rPr sz="1100" spc="-4" dirty="0">
                <a:latin typeface="Calibri"/>
                <a:cs typeface="Calibri"/>
              </a:rPr>
              <a:t>bo</a:t>
            </a:r>
            <a:r>
              <a:rPr sz="1100" spc="0" dirty="0">
                <a:latin typeface="Calibri"/>
                <a:cs typeface="Calibri"/>
              </a:rPr>
              <a:t>ar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0" dirty="0">
                <a:latin typeface="Calibri"/>
                <a:cs typeface="Calibri"/>
              </a:rPr>
              <a:t>e</a:t>
            </a:r>
            <a:r>
              <a:rPr sz="1100" i="1" spc="9" dirty="0">
                <a:latin typeface="Calibri"/>
                <a:cs typeface="Calibri"/>
              </a:rPr>
              <a:t>a</a:t>
            </a:r>
            <a:r>
              <a:rPr sz="1100" i="1" spc="-9" dirty="0">
                <a:latin typeface="Calibri"/>
                <a:cs typeface="Calibri"/>
              </a:rPr>
              <a:t>m</a:t>
            </a:r>
            <a:r>
              <a:rPr sz="1100" i="1" spc="0" dirty="0">
                <a:latin typeface="Calibri"/>
                <a:cs typeface="Calibri"/>
              </a:rPr>
              <a:t>s,</a:t>
            </a:r>
            <a:r>
              <a:rPr sz="1100" i="1" spc="-19" dirty="0">
                <a:latin typeface="Calibri"/>
                <a:cs typeface="Calibri"/>
              </a:rPr>
              <a:t> </a:t>
            </a:r>
            <a:r>
              <a:rPr sz="1100" i="1" spc="4" dirty="0">
                <a:latin typeface="Calibri"/>
                <a:cs typeface="Calibri"/>
              </a:rPr>
              <a:t>S</a:t>
            </a:r>
            <a:r>
              <a:rPr sz="1100" i="1" spc="9" dirty="0">
                <a:latin typeface="Calibri"/>
                <a:cs typeface="Calibri"/>
              </a:rPr>
              <a:t>ha</a:t>
            </a:r>
            <a:r>
              <a:rPr sz="1100" i="1" spc="4" dirty="0">
                <a:latin typeface="Calibri"/>
                <a:cs typeface="Calibri"/>
              </a:rPr>
              <a:t>r</a:t>
            </a:r>
            <a:r>
              <a:rPr sz="1100" i="1" spc="0" dirty="0">
                <a:latin typeface="Calibri"/>
                <a:cs typeface="Calibri"/>
              </a:rPr>
              <a:t>e</a:t>
            </a:r>
            <a:r>
              <a:rPr sz="1100" i="1" spc="4" dirty="0">
                <a:latin typeface="Calibri"/>
                <a:cs typeface="Calibri"/>
              </a:rPr>
              <a:t>P</a:t>
            </a:r>
            <a:r>
              <a:rPr sz="1100" i="1" spc="-14" dirty="0">
                <a:latin typeface="Calibri"/>
                <a:cs typeface="Calibri"/>
              </a:rPr>
              <a:t>o</a:t>
            </a:r>
            <a:r>
              <a:rPr sz="1100" i="1" spc="9" dirty="0">
                <a:latin typeface="Calibri"/>
                <a:cs typeface="Calibri"/>
              </a:rPr>
              <a:t>in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0" dirty="0">
                <a:latin typeface="Calibri"/>
                <a:cs typeface="Calibri"/>
              </a:rPr>
              <a:t>,</a:t>
            </a:r>
            <a:r>
              <a:rPr sz="1100" i="1" spc="-19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c</a:t>
            </a:r>
            <a:r>
              <a:rPr sz="1100" i="1" spc="4" dirty="0">
                <a:latin typeface="Calibri"/>
                <a:cs typeface="Calibri"/>
              </a:rPr>
              <a:t>u</a:t>
            </a:r>
            <a:r>
              <a:rPr sz="1100" i="1" spc="0" dirty="0">
                <a:latin typeface="Calibri"/>
                <a:cs typeface="Calibri"/>
              </a:rPr>
              <a:t>s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9" dirty="0">
                <a:latin typeface="Calibri"/>
                <a:cs typeface="Calibri"/>
              </a:rPr>
              <a:t>o</a:t>
            </a:r>
            <a:r>
              <a:rPr sz="1100" i="1" spc="0" dirty="0">
                <a:latin typeface="Calibri"/>
                <a:cs typeface="Calibri"/>
              </a:rPr>
              <a:t>m</a:t>
            </a:r>
            <a:r>
              <a:rPr sz="1100" i="1" spc="-19" dirty="0">
                <a:latin typeface="Calibri"/>
                <a:cs typeface="Calibri"/>
              </a:rPr>
              <a:t> </a:t>
            </a:r>
            <a:r>
              <a:rPr sz="1100" i="1" spc="9" dirty="0">
                <a:latin typeface="Calibri"/>
                <a:cs typeface="Calibri"/>
              </a:rPr>
              <a:t>ap</a:t>
            </a:r>
            <a:r>
              <a:rPr sz="1100" i="1" spc="-14" dirty="0">
                <a:latin typeface="Calibri"/>
                <a:cs typeface="Calibri"/>
              </a:rPr>
              <a:t>p</a:t>
            </a:r>
            <a:r>
              <a:rPr sz="1100" i="1" spc="9" dirty="0">
                <a:latin typeface="Calibri"/>
                <a:cs typeface="Calibri"/>
              </a:rPr>
              <a:t>li</a:t>
            </a:r>
            <a:r>
              <a:rPr sz="1100" i="1" spc="-29" dirty="0">
                <a:latin typeface="Calibri"/>
                <a:cs typeface="Calibri"/>
              </a:rPr>
              <a:t>c</a:t>
            </a:r>
            <a:r>
              <a:rPr sz="1100" i="1" spc="9" dirty="0">
                <a:latin typeface="Calibri"/>
                <a:cs typeface="Calibri"/>
              </a:rPr>
              <a:t>a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9" dirty="0">
                <a:latin typeface="Calibri"/>
                <a:cs typeface="Calibri"/>
              </a:rPr>
              <a:t>i</a:t>
            </a:r>
            <a:r>
              <a:rPr sz="1100" i="1" spc="-14" dirty="0">
                <a:latin typeface="Calibri"/>
                <a:cs typeface="Calibri"/>
              </a:rPr>
              <a:t>o</a:t>
            </a:r>
            <a:r>
              <a:rPr sz="1100" i="1" spc="9" dirty="0">
                <a:latin typeface="Calibri"/>
                <a:cs typeface="Calibri"/>
              </a:rPr>
              <a:t>n</a:t>
            </a:r>
            <a:r>
              <a:rPr sz="1100" i="1" spc="0" dirty="0">
                <a:latin typeface="Calibri"/>
                <a:cs typeface="Calibri"/>
              </a:rPr>
              <a:t>s,</a:t>
            </a:r>
            <a:r>
              <a:rPr sz="1100" i="1" spc="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t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ere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are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n-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ou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 s</a:t>
            </a:r>
            <a:r>
              <a:rPr sz="1100" spc="-4" dirty="0">
                <a:latin typeface="Calibri"/>
                <a:cs typeface="Calibri"/>
              </a:rPr>
              <a:t>ou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l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at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onn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oo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onn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14" dirty="0">
                <a:latin typeface="Calibri"/>
                <a:cs typeface="Calibri"/>
              </a:rPr>
              <a:t>c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4421886"/>
            <a:ext cx="5687908" cy="6779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225"/>
              </a:lnSpc>
              <a:spcBef>
                <a:spcPts val="61"/>
              </a:spcBef>
            </a:pPr>
            <a:r>
              <a:rPr sz="1650" spc="9" baseline="2482" dirty="0">
                <a:latin typeface="Calibri"/>
                <a:cs typeface="Calibri"/>
              </a:rPr>
              <a:t>A</a:t>
            </a:r>
            <a:r>
              <a:rPr sz="1650" spc="0" baseline="2482" dirty="0">
                <a:latin typeface="Calibri"/>
                <a:cs typeface="Calibri"/>
              </a:rPr>
              <a:t>t</a:t>
            </a:r>
            <a:r>
              <a:rPr sz="1650" spc="-19" baseline="2482" dirty="0">
                <a:latin typeface="Calibri"/>
                <a:cs typeface="Calibri"/>
              </a:rPr>
              <a:t> </a:t>
            </a:r>
            <a:r>
              <a:rPr sz="1650" spc="9" baseline="2482" dirty="0">
                <a:latin typeface="Calibri"/>
                <a:cs typeface="Calibri"/>
              </a:rPr>
              <a:t>l</a:t>
            </a:r>
            <a:r>
              <a:rPr sz="1650" spc="0" baseline="2482" dirty="0">
                <a:latin typeface="Calibri"/>
                <a:cs typeface="Calibri"/>
              </a:rPr>
              <a:t>as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,</a:t>
            </a:r>
            <a:r>
              <a:rPr sz="1650" spc="-19" baseline="2482" dirty="0">
                <a:latin typeface="Calibri"/>
                <a:cs typeface="Calibri"/>
              </a:rPr>
              <a:t> 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-4" baseline="2482" dirty="0">
                <a:latin typeface="Calibri"/>
                <a:cs typeface="Calibri"/>
              </a:rPr>
              <a:t>h</a:t>
            </a:r>
            <a:r>
              <a:rPr sz="1650" spc="0" baseline="2482" dirty="0">
                <a:latin typeface="Calibri"/>
                <a:cs typeface="Calibri"/>
              </a:rPr>
              <a:t>ere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9" baseline="2482" dirty="0">
                <a:latin typeface="Calibri"/>
                <a:cs typeface="Calibri"/>
              </a:rPr>
              <a:t>i</a:t>
            </a:r>
            <a:r>
              <a:rPr sz="1650" spc="0" baseline="2482" dirty="0">
                <a:latin typeface="Calibri"/>
                <a:cs typeface="Calibri"/>
              </a:rPr>
              <a:t>s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9" baseline="2482" dirty="0">
                <a:latin typeface="Calibri"/>
                <a:cs typeface="Calibri"/>
              </a:rPr>
              <a:t>l</a:t>
            </a:r>
            <a:r>
              <a:rPr sz="1650" spc="0" baseline="2482" dirty="0">
                <a:latin typeface="Calibri"/>
                <a:cs typeface="Calibri"/>
              </a:rPr>
              <a:t>ay</a:t>
            </a:r>
            <a:r>
              <a:rPr sz="1650" spc="4" baseline="2482" dirty="0">
                <a:latin typeface="Calibri"/>
                <a:cs typeface="Calibri"/>
              </a:rPr>
              <a:t>e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f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4" baseline="2482" dirty="0">
                <a:latin typeface="Calibri"/>
                <a:cs typeface="Calibri"/>
              </a:rPr>
              <a:t>u</a:t>
            </a:r>
            <a:r>
              <a:rPr sz="1650" spc="14" baseline="2482" dirty="0">
                <a:latin typeface="Calibri"/>
                <a:cs typeface="Calibri"/>
              </a:rPr>
              <a:t>t</a:t>
            </a:r>
            <a:r>
              <a:rPr sz="1650" spc="-4" baseline="2482" dirty="0">
                <a:latin typeface="Calibri"/>
                <a:cs typeface="Calibri"/>
              </a:rPr>
              <a:t>h</a:t>
            </a:r>
            <a:r>
              <a:rPr sz="1650" spc="0" baseline="2482" dirty="0">
                <a:latin typeface="Calibri"/>
                <a:cs typeface="Calibri"/>
              </a:rPr>
              <a:t>en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9" baseline="2482" dirty="0">
                <a:latin typeface="Calibri"/>
                <a:cs typeface="Calibri"/>
              </a:rPr>
              <a:t>i</a:t>
            </a:r>
            <a:r>
              <a:rPr sz="1650" spc="-9" baseline="2482" dirty="0">
                <a:latin typeface="Calibri"/>
                <a:cs typeface="Calibri"/>
              </a:rPr>
              <a:t>c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ed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-4" baseline="2482" dirty="0">
                <a:latin typeface="Calibri"/>
                <a:cs typeface="Calibri"/>
              </a:rPr>
              <a:t>u</a:t>
            </a:r>
            <a:r>
              <a:rPr sz="1650" spc="0" baseline="2482" dirty="0">
                <a:latin typeface="Calibri"/>
                <a:cs typeface="Calibri"/>
              </a:rPr>
              <a:t>sers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who</a:t>
            </a:r>
            <a:r>
              <a:rPr sz="1650" spc="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sh</a:t>
            </a:r>
            <a:r>
              <a:rPr sz="1650" spc="19" baseline="2482" dirty="0">
                <a:latin typeface="Calibri"/>
                <a:cs typeface="Calibri"/>
              </a:rPr>
              <a:t>a</a:t>
            </a:r>
            <a:r>
              <a:rPr sz="1650" spc="0" baseline="2482" dirty="0">
                <a:latin typeface="Calibri"/>
                <a:cs typeface="Calibri"/>
              </a:rPr>
              <a:t>re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-4" baseline="2482" dirty="0">
                <a:latin typeface="Calibri"/>
                <a:cs typeface="Calibri"/>
              </a:rPr>
              <a:t>h</a:t>
            </a:r>
            <a:r>
              <a:rPr sz="1650" spc="0" baseline="2482" dirty="0">
                <a:latin typeface="Calibri"/>
                <a:cs typeface="Calibri"/>
              </a:rPr>
              <a:t>e</a:t>
            </a:r>
            <a:r>
              <a:rPr sz="1650" spc="-4" baseline="2482" dirty="0">
                <a:latin typeface="Calibri"/>
                <a:cs typeface="Calibri"/>
              </a:rPr>
              <a:t> pub</a:t>
            </a:r>
            <a:r>
              <a:rPr sz="1650" spc="9" baseline="2482" dirty="0">
                <a:latin typeface="Calibri"/>
                <a:cs typeface="Calibri"/>
              </a:rPr>
              <a:t>li</a:t>
            </a:r>
            <a:r>
              <a:rPr sz="1650" spc="0" baseline="2482" dirty="0">
                <a:latin typeface="Calibri"/>
                <a:cs typeface="Calibri"/>
              </a:rPr>
              <a:t>shed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rep</a:t>
            </a:r>
            <a:r>
              <a:rPr sz="1650" spc="-9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s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4" baseline="2482" dirty="0">
                <a:latin typeface="Calibri"/>
                <a:cs typeface="Calibri"/>
              </a:rPr>
              <a:t>n</a:t>
            </a:r>
            <a:r>
              <a:rPr sz="1650" spc="0" baseline="2482" dirty="0">
                <a:latin typeface="Calibri"/>
                <a:cs typeface="Calibri"/>
              </a:rPr>
              <a:t>d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-4" baseline="2482" dirty="0">
                <a:latin typeface="Calibri"/>
                <a:cs typeface="Calibri"/>
              </a:rPr>
              <a:t>d</a:t>
            </a:r>
            <a:r>
              <a:rPr sz="1650" spc="0" baseline="2482" dirty="0">
                <a:latin typeface="Calibri"/>
                <a:cs typeface="Calibri"/>
              </a:rPr>
              <a:t>as</a:t>
            </a:r>
            <a:r>
              <a:rPr sz="1650" spc="-4" baseline="2482" dirty="0">
                <a:latin typeface="Calibri"/>
                <a:cs typeface="Calibri"/>
              </a:rPr>
              <a:t>h</a:t>
            </a:r>
            <a:r>
              <a:rPr sz="1650" spc="19" baseline="2482" dirty="0">
                <a:latin typeface="Calibri"/>
                <a:cs typeface="Calibri"/>
              </a:rPr>
              <a:t>b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ard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4" baseline="2482" dirty="0">
                <a:latin typeface="Calibri"/>
                <a:cs typeface="Calibri"/>
              </a:rPr>
              <a:t>n</a:t>
            </a:r>
            <a:r>
              <a:rPr sz="1650" spc="0" baseline="2482" dirty="0">
                <a:latin typeface="Calibri"/>
                <a:cs typeface="Calibri"/>
              </a:rPr>
              <a:t>d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928"/>
              </a:lnSpc>
            </a:pP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9" dirty="0">
                <a:latin typeface="Calibri"/>
                <a:cs typeface="Calibri"/>
              </a:rPr>
              <a:t>ll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bo</a:t>
            </a:r>
            <a:r>
              <a:rPr sz="1100" spc="0" dirty="0">
                <a:latin typeface="Calibri"/>
                <a:cs typeface="Calibri"/>
              </a:rPr>
              <a:t>ra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14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h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no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ake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ased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s.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ere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are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fferent k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nd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sers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who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sume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rep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19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hbo</a:t>
            </a:r>
            <a:r>
              <a:rPr sz="1100" spc="0" dirty="0">
                <a:latin typeface="Calibri"/>
                <a:cs typeface="Calibri"/>
              </a:rPr>
              <a:t>ar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onn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ou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web </a:t>
            </a:r>
            <a:r>
              <a:rPr sz="1100" i="1" spc="9" dirty="0">
                <a:latin typeface="Calibri"/>
                <a:cs typeface="Calibri"/>
              </a:rPr>
              <a:t>b</a:t>
            </a:r>
            <a:r>
              <a:rPr sz="1100" i="1" spc="4" dirty="0">
                <a:latin typeface="Calibri"/>
                <a:cs typeface="Calibri"/>
              </a:rPr>
              <a:t>r</a:t>
            </a:r>
            <a:r>
              <a:rPr sz="1100" i="1" spc="9" dirty="0">
                <a:latin typeface="Calibri"/>
                <a:cs typeface="Calibri"/>
              </a:rPr>
              <a:t>o</a:t>
            </a:r>
            <a:r>
              <a:rPr sz="1100" i="1" spc="0" dirty="0">
                <a:latin typeface="Calibri"/>
                <a:cs typeface="Calibri"/>
              </a:rPr>
              <a:t>w</a:t>
            </a:r>
            <a:r>
              <a:rPr sz="1100" i="1" spc="4" dirty="0">
                <a:latin typeface="Calibri"/>
                <a:cs typeface="Calibri"/>
              </a:rPr>
              <a:t>s</a:t>
            </a:r>
            <a:r>
              <a:rPr sz="1100" i="1" spc="0" dirty="0">
                <a:latin typeface="Calibri"/>
                <a:cs typeface="Calibri"/>
              </a:rPr>
              <a:t>e</a:t>
            </a:r>
            <a:r>
              <a:rPr sz="1100" i="1" spc="4" dirty="0">
                <a:latin typeface="Calibri"/>
                <a:cs typeface="Calibri"/>
              </a:rPr>
              <a:t>r</a:t>
            </a:r>
            <a:r>
              <a:rPr sz="1100" i="1" spc="0" dirty="0">
                <a:latin typeface="Calibri"/>
                <a:cs typeface="Calibri"/>
              </a:rPr>
              <a:t>s, </a:t>
            </a:r>
            <a:r>
              <a:rPr sz="1100" i="1" spc="-9" dirty="0">
                <a:latin typeface="Calibri"/>
                <a:cs typeface="Calibri"/>
              </a:rPr>
              <a:t>E</a:t>
            </a:r>
            <a:r>
              <a:rPr sz="1100" i="1" spc="0" dirty="0">
                <a:latin typeface="Calibri"/>
                <a:cs typeface="Calibri"/>
              </a:rPr>
              <a:t>xce</a:t>
            </a:r>
            <a:r>
              <a:rPr sz="1100" i="1" spc="9" dirty="0">
                <a:latin typeface="Calibri"/>
                <a:cs typeface="Calibri"/>
              </a:rPr>
              <a:t>l</a:t>
            </a:r>
            <a:r>
              <a:rPr sz="1100" i="1" spc="0" dirty="0">
                <a:latin typeface="Calibri"/>
                <a:cs typeface="Calibri"/>
              </a:rPr>
              <a:t>,</a:t>
            </a:r>
            <a:r>
              <a:rPr sz="1100" i="1" spc="-14" dirty="0">
                <a:latin typeface="Calibri"/>
                <a:cs typeface="Calibri"/>
              </a:rPr>
              <a:t> 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9" dirty="0">
                <a:latin typeface="Calibri"/>
                <a:cs typeface="Calibri"/>
              </a:rPr>
              <a:t>hi</a:t>
            </a:r>
            <a:r>
              <a:rPr sz="1100" i="1" spc="4" dirty="0">
                <a:latin typeface="Calibri"/>
                <a:cs typeface="Calibri"/>
              </a:rPr>
              <a:t>r</a:t>
            </a:r>
            <a:r>
              <a:rPr sz="1100" i="1" spc="9" dirty="0">
                <a:latin typeface="Calibri"/>
                <a:cs typeface="Calibri"/>
              </a:rPr>
              <a:t>d</a:t>
            </a:r>
            <a:r>
              <a:rPr sz="1100" i="1" spc="0" dirty="0">
                <a:latin typeface="Calibri"/>
                <a:cs typeface="Calibri"/>
              </a:rPr>
              <a:t>-</a:t>
            </a:r>
            <a:r>
              <a:rPr sz="1100" i="1" spc="-14" dirty="0">
                <a:latin typeface="Calibri"/>
                <a:cs typeface="Calibri"/>
              </a:rPr>
              <a:t>p</a:t>
            </a:r>
            <a:r>
              <a:rPr sz="1100" i="1" spc="9" dirty="0">
                <a:latin typeface="Calibri"/>
                <a:cs typeface="Calibri"/>
              </a:rPr>
              <a:t>a</a:t>
            </a:r>
            <a:r>
              <a:rPr sz="1100" i="1" spc="4" dirty="0">
                <a:latin typeface="Calibri"/>
                <a:cs typeface="Calibri"/>
              </a:rPr>
              <a:t>r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0" dirty="0">
                <a:latin typeface="Calibri"/>
                <a:cs typeface="Calibri"/>
              </a:rPr>
              <a:t>y</a:t>
            </a:r>
            <a:r>
              <a:rPr sz="1100" i="1" spc="4" dirty="0">
                <a:latin typeface="Calibri"/>
                <a:cs typeface="Calibri"/>
              </a:rPr>
              <a:t> </a:t>
            </a:r>
            <a:r>
              <a:rPr sz="1100" i="1" spc="-34" dirty="0">
                <a:latin typeface="Calibri"/>
                <a:cs typeface="Calibri"/>
              </a:rPr>
              <a:t>t</a:t>
            </a:r>
            <a:r>
              <a:rPr sz="1100" i="1" spc="9" dirty="0">
                <a:latin typeface="Calibri"/>
                <a:cs typeface="Calibri"/>
              </a:rPr>
              <a:t>oo</a:t>
            </a:r>
            <a:r>
              <a:rPr sz="1100" i="1" spc="-14" dirty="0">
                <a:latin typeface="Calibri"/>
                <a:cs typeface="Calibri"/>
              </a:rPr>
              <a:t>l</a:t>
            </a:r>
            <a:r>
              <a:rPr sz="1100" i="1" spc="0" dirty="0">
                <a:latin typeface="Calibri"/>
                <a:cs typeface="Calibri"/>
              </a:rPr>
              <a:t>s,</a:t>
            </a:r>
            <a:r>
              <a:rPr sz="1100" i="1" spc="-14" dirty="0">
                <a:latin typeface="Calibri"/>
                <a:cs typeface="Calibri"/>
              </a:rPr>
              <a:t> </a:t>
            </a:r>
            <a:r>
              <a:rPr sz="1100" i="1" spc="9" dirty="0">
                <a:latin typeface="Calibri"/>
                <a:cs typeface="Calibri"/>
              </a:rPr>
              <a:t>an</a:t>
            </a:r>
            <a:r>
              <a:rPr sz="1100" i="1" spc="0" dirty="0">
                <a:latin typeface="Calibri"/>
                <a:cs typeface="Calibri"/>
              </a:rPr>
              <a:t>d</a:t>
            </a:r>
            <a:r>
              <a:rPr sz="1100" i="1" spc="-24" dirty="0">
                <a:latin typeface="Calibri"/>
                <a:cs typeface="Calibri"/>
              </a:rPr>
              <a:t> </a:t>
            </a:r>
            <a:r>
              <a:rPr sz="1100" i="1" spc="-9" dirty="0">
                <a:latin typeface="Calibri"/>
                <a:cs typeface="Calibri"/>
              </a:rPr>
              <a:t>m</a:t>
            </a:r>
            <a:r>
              <a:rPr sz="1100" i="1" spc="9" dirty="0">
                <a:latin typeface="Calibri"/>
                <a:cs typeface="Calibri"/>
              </a:rPr>
              <a:t>o</a:t>
            </a:r>
            <a:r>
              <a:rPr sz="1100" i="1" spc="-14" dirty="0">
                <a:latin typeface="Calibri"/>
                <a:cs typeface="Calibri"/>
              </a:rPr>
              <a:t>b</a:t>
            </a:r>
            <a:r>
              <a:rPr sz="1100" i="1" spc="9" dirty="0">
                <a:latin typeface="Calibri"/>
                <a:cs typeface="Calibri"/>
              </a:rPr>
              <a:t>il</a:t>
            </a:r>
            <a:r>
              <a:rPr sz="1100" i="1" spc="0" dirty="0">
                <a:latin typeface="Calibri"/>
                <a:cs typeface="Calibri"/>
              </a:rPr>
              <a:t>e</a:t>
            </a:r>
            <a:r>
              <a:rPr sz="1100" i="1" spc="-4" dirty="0">
                <a:latin typeface="Calibri"/>
                <a:cs typeface="Calibri"/>
              </a:rPr>
              <a:t> </a:t>
            </a:r>
            <a:r>
              <a:rPr sz="1100" i="1" spc="-14" dirty="0">
                <a:latin typeface="Calibri"/>
                <a:cs typeface="Calibri"/>
              </a:rPr>
              <a:t>d</a:t>
            </a:r>
            <a:r>
              <a:rPr sz="1100" i="1" spc="0" dirty="0">
                <a:latin typeface="Calibri"/>
                <a:cs typeface="Calibri"/>
              </a:rPr>
              <a:t>e</a:t>
            </a:r>
            <a:r>
              <a:rPr sz="1100" i="1" spc="-9" dirty="0">
                <a:latin typeface="Calibri"/>
                <a:cs typeface="Calibri"/>
              </a:rPr>
              <a:t>v</a:t>
            </a:r>
            <a:r>
              <a:rPr sz="1100" i="1" spc="9" dirty="0">
                <a:latin typeface="Calibri"/>
                <a:cs typeface="Calibri"/>
              </a:rPr>
              <a:t>i</a:t>
            </a:r>
            <a:r>
              <a:rPr sz="1100" i="1" spc="0" dirty="0">
                <a:latin typeface="Calibri"/>
                <a:cs typeface="Calibri"/>
              </a:rPr>
              <a:t>ces </a:t>
            </a:r>
            <a:r>
              <a:rPr sz="1100" spc="0" dirty="0">
                <a:latin typeface="Calibri"/>
                <a:cs typeface="Calibri"/>
              </a:rPr>
              <a:t>(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S,</a:t>
            </a:r>
            <a:r>
              <a:rPr sz="1100" spc="-4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ndo</a:t>
            </a:r>
            <a:r>
              <a:rPr sz="1100" spc="0" dirty="0">
                <a:latin typeface="Calibri"/>
                <a:cs typeface="Calibri"/>
              </a:rPr>
              <a:t>ws,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nd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pp</a:t>
            </a:r>
            <a:r>
              <a:rPr sz="1100" spc="0" dirty="0">
                <a:latin typeface="Calibri"/>
                <a:cs typeface="Calibri"/>
              </a:rPr>
              <a:t>s).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60413" y="387045"/>
            <a:ext cx="911656" cy="161848"/>
          </a:xfrm>
          <a:custGeom>
            <a:avLst/>
            <a:gdLst/>
            <a:ahLst/>
            <a:cxnLst/>
            <a:rect l="l" t="t" r="r" b="b"/>
            <a:pathLst>
              <a:path w="911656" h="161848">
                <a:moveTo>
                  <a:pt x="0" y="161848"/>
                </a:moveTo>
                <a:lnTo>
                  <a:pt x="911656" y="161848"/>
                </a:lnTo>
                <a:lnTo>
                  <a:pt x="911656" y="0"/>
                </a:lnTo>
                <a:lnTo>
                  <a:pt x="0" y="0"/>
                </a:lnTo>
                <a:lnTo>
                  <a:pt x="0" y="16184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36105" y="394462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922365"/>
            <a:ext cx="5922153" cy="14638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760"/>
              </a:lnSpc>
              <a:spcBef>
                <a:spcPts val="88"/>
              </a:spcBef>
            </a:pPr>
            <a:r>
              <a:rPr sz="1600" spc="-4" dirty="0">
                <a:solidFill>
                  <a:srgbClr val="365F91"/>
                </a:solidFill>
                <a:latin typeface="Cambria"/>
                <a:cs typeface="Cambria"/>
              </a:rPr>
              <a:t>4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. P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600" spc="-19" dirty="0">
                <a:solidFill>
                  <a:srgbClr val="365F91"/>
                </a:solidFill>
                <a:latin typeface="Cambria"/>
                <a:cs typeface="Cambria"/>
              </a:rPr>
              <a:t>w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r </a:t>
            </a:r>
            <a:r>
              <a:rPr sz="1600" spc="-25" dirty="0">
                <a:solidFill>
                  <a:srgbClr val="365F91"/>
                </a:solidFill>
                <a:latin typeface="Cambria"/>
                <a:cs typeface="Cambria"/>
              </a:rPr>
              <a:t>B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600" spc="-9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-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600" spc="-19" dirty="0">
                <a:solidFill>
                  <a:srgbClr val="365F91"/>
                </a:solidFill>
                <a:latin typeface="Cambria"/>
                <a:cs typeface="Cambria"/>
              </a:rPr>
              <a:t>v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2539"/>
              </a:lnSpc>
              <a:spcBef>
                <a:spcPts val="187"/>
              </a:spcBef>
            </a:pPr>
            <a:r>
              <a:rPr sz="1100" spc="9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sers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rep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19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as</a:t>
            </a:r>
            <a:r>
              <a:rPr sz="1100" spc="-4" dirty="0">
                <a:latin typeface="Calibri"/>
                <a:cs typeface="Calibri"/>
              </a:rPr>
              <a:t>hbo</a:t>
            </a:r>
            <a:r>
              <a:rPr sz="1100" spc="0" dirty="0">
                <a:latin typeface="Calibri"/>
                <a:cs typeface="Calibri"/>
              </a:rPr>
              <a:t>ar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fr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1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Serv</a:t>
            </a:r>
            <a:r>
              <a:rPr sz="1100" spc="14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u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29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0" dirty="0">
                <a:latin typeface="Calibri"/>
                <a:cs typeface="Calibri"/>
              </a:rPr>
              <a:t>ent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-19" dirty="0">
                <a:latin typeface="Calibri"/>
                <a:cs typeface="Calibri"/>
              </a:rPr>
              <a:t>k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es, 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ob</a:t>
            </a:r>
            <a:r>
              <a:rPr sz="1100" spc="9" dirty="0">
                <a:latin typeface="Calibri"/>
                <a:cs typeface="Calibri"/>
              </a:rPr>
              <a:t>il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d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14" dirty="0">
                <a:latin typeface="Calibri"/>
                <a:cs typeface="Calibri"/>
              </a:rPr>
              <a:t>v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es,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t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eans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at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ery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0" dirty="0">
                <a:latin typeface="Calibri"/>
                <a:cs typeface="Calibri"/>
              </a:rPr>
              <a:t>ent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who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wan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19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cc</a:t>
            </a:r>
            <a:r>
              <a:rPr sz="1100" spc="0" dirty="0">
                <a:latin typeface="Calibri"/>
                <a:cs typeface="Calibri"/>
              </a:rPr>
              <a:t>ess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ent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rea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1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era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14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h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Serv</a:t>
            </a:r>
            <a:r>
              <a:rPr sz="1100" spc="14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e.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,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ake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1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k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19" dirty="0">
                <a:latin typeface="Calibri"/>
                <a:cs typeface="Calibri"/>
              </a:rPr>
              <a:t>u</a:t>
            </a:r>
            <a:r>
              <a:rPr sz="1100" spc="-4" dirty="0">
                <a:latin typeface="Calibri"/>
                <a:cs typeface="Calibri"/>
              </a:rPr>
              <a:t>nd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19" dirty="0">
                <a:latin typeface="Calibri"/>
                <a:cs typeface="Calibri"/>
              </a:rPr>
              <a:t>h</a:t>
            </a:r>
            <a:r>
              <a:rPr sz="1100" spc="-4" dirty="0">
                <a:latin typeface="Calibri"/>
                <a:cs typeface="Calibri"/>
              </a:rPr>
              <a:t>oo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9" dirty="0">
                <a:latin typeface="Calibri"/>
                <a:cs typeface="Calibri"/>
              </a:rPr>
              <a:t> l</a:t>
            </a:r>
            <a:r>
              <a:rPr sz="1100" spc="0" dirty="0">
                <a:latin typeface="Calibri"/>
                <a:cs typeface="Calibri"/>
              </a:rPr>
              <a:t>earn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ho</a:t>
            </a:r>
            <a:r>
              <a:rPr sz="1100" spc="0" dirty="0">
                <a:latin typeface="Calibri"/>
                <a:cs typeface="Calibri"/>
              </a:rPr>
              <a:t>w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Se</a:t>
            </a:r>
            <a:r>
              <a:rPr sz="1100" spc="-25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wo</a:t>
            </a:r>
            <a:r>
              <a:rPr sz="1100" spc="-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k</a:t>
            </a:r>
            <a:r>
              <a:rPr sz="1100" spc="-1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12700" marR="2897990">
              <a:lnSpc>
                <a:spcPct val="99995"/>
              </a:lnSpc>
              <a:spcBef>
                <a:spcPts val="5"/>
              </a:spcBef>
            </a:pP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Ser</a:t>
            </a:r>
            <a:r>
              <a:rPr sz="1100" spc="-19" dirty="0">
                <a:latin typeface="Calibri"/>
                <a:cs typeface="Calibri"/>
              </a:rPr>
              <a:t>v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’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ar</a:t>
            </a:r>
            <a:r>
              <a:rPr sz="1100" spc="-14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0" dirty="0">
                <a:latin typeface="Calibri"/>
                <a:cs typeface="Calibri"/>
              </a:rPr>
              <a:t>wo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ar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s: A fr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end</a:t>
            </a:r>
            <a:endParaRPr sz="1100">
              <a:latin typeface="Calibri"/>
              <a:cs typeface="Calibri"/>
            </a:endParaRPr>
          </a:p>
          <a:p>
            <a:pPr marL="12700" marR="12879">
              <a:lnSpc>
                <a:spcPct val="101725"/>
              </a:lnSpc>
              <a:spcBef>
                <a:spcPts val="5"/>
              </a:spcBef>
            </a:pPr>
            <a:r>
              <a:rPr sz="1100" spc="0" dirty="0">
                <a:latin typeface="Calibri"/>
                <a:cs typeface="Calibri"/>
              </a:rPr>
              <a:t>A 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k end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585795"/>
            <a:ext cx="5965706" cy="12457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4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.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1</a:t>
            </a:r>
            <a:r>
              <a:rPr sz="1300" spc="-18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F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nt</a:t>
            </a:r>
            <a:r>
              <a:rPr sz="1300" spc="-5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300" spc="-41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clu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1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1826"/>
              </a:lnSpc>
              <a:spcBef>
                <a:spcPts val="148"/>
              </a:spcBef>
            </a:pP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fr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end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so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9" dirty="0">
                <a:latin typeface="Calibri"/>
                <a:cs typeface="Calibri"/>
              </a:rPr>
              <a:t>ll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b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fr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-end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19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1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ary</a:t>
            </a:r>
            <a:r>
              <a:rPr sz="1100" spc="-4" dirty="0">
                <a:latin typeface="Calibri"/>
                <a:cs typeface="Calibri"/>
              </a:rPr>
              <a:t> b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 c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b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k en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fr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end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ser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are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0" dirty="0">
                <a:latin typeface="Calibri"/>
                <a:cs typeface="Calibri"/>
              </a:rPr>
              <a:t>sh</a:t>
            </a:r>
            <a:r>
              <a:rPr sz="1100" spc="4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 </a:t>
            </a:r>
            <a:r>
              <a:rPr sz="1100" spc="-25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al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onn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14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  <a:p>
            <a:pPr marL="12700" marR="12879">
              <a:lnSpc>
                <a:spcPct val="101725"/>
              </a:lnSpc>
            </a:pP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zu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D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ry.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zu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D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ry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res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es.</a:t>
            </a:r>
            <a:endParaRPr sz="1100">
              <a:latin typeface="Calibri"/>
              <a:cs typeface="Calibri"/>
            </a:endParaRPr>
          </a:p>
          <a:p>
            <a:pPr marL="12700" marR="196613">
              <a:lnSpc>
                <a:spcPct val="101928"/>
              </a:lnSpc>
            </a:pPr>
            <a:r>
              <a:rPr sz="1100" spc="9" dirty="0">
                <a:latin typeface="Calibri"/>
                <a:cs typeface="Calibri"/>
              </a:rPr>
              <a:t>Al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g </a:t>
            </a:r>
            <a:r>
              <a:rPr sz="1100" spc="-19" dirty="0">
                <a:latin typeface="Calibri"/>
                <a:cs typeface="Calibri"/>
              </a:rPr>
              <a:t>w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h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s,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zu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raf</a:t>
            </a:r>
            <a:r>
              <a:rPr sz="1100" spc="-4" dirty="0">
                <a:latin typeface="Calibri"/>
                <a:cs typeface="Calibri"/>
              </a:rPr>
              <a:t>f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c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1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req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n</a:t>
            </a:r>
            <a:r>
              <a:rPr sz="1100" spc="0" dirty="0">
                <a:latin typeface="Calibri"/>
                <a:cs typeface="Calibri"/>
              </a:rPr>
              <a:t>earest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af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er a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c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/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ed,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19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b="1" spc="0" dirty="0">
                <a:latin typeface="Calibri"/>
                <a:cs typeface="Calibri"/>
              </a:rPr>
              <a:t>A</a:t>
            </a:r>
            <a:r>
              <a:rPr sz="1100" b="1" spc="-4" dirty="0">
                <a:latin typeface="Calibri"/>
                <a:cs typeface="Calibri"/>
              </a:rPr>
              <a:t>z</a:t>
            </a:r>
            <a:r>
              <a:rPr sz="1100" b="1" spc="4" dirty="0">
                <a:latin typeface="Calibri"/>
                <a:cs typeface="Calibri"/>
              </a:rPr>
              <a:t>u</a:t>
            </a:r>
            <a:r>
              <a:rPr sz="1100" b="1" spc="-9" dirty="0">
                <a:latin typeface="Calibri"/>
                <a:cs typeface="Calibri"/>
              </a:rPr>
              <a:t>r</a:t>
            </a:r>
            <a:r>
              <a:rPr sz="1100" b="1" spc="0" dirty="0">
                <a:latin typeface="Calibri"/>
                <a:cs typeface="Calibri"/>
              </a:rPr>
              <a:t>e</a:t>
            </a:r>
            <a:r>
              <a:rPr sz="1100" b="1" spc="-14" dirty="0">
                <a:latin typeface="Calibri"/>
                <a:cs typeface="Calibri"/>
              </a:rPr>
              <a:t> </a:t>
            </a:r>
            <a:r>
              <a:rPr sz="1100" b="1" spc="-9" dirty="0">
                <a:latin typeface="Calibri"/>
                <a:cs typeface="Calibri"/>
              </a:rPr>
              <a:t>C</a:t>
            </a:r>
            <a:r>
              <a:rPr sz="1100" b="1" spc="4" dirty="0">
                <a:latin typeface="Calibri"/>
                <a:cs typeface="Calibri"/>
              </a:rPr>
              <a:t>on</a:t>
            </a:r>
            <a:r>
              <a:rPr sz="1100" b="1" spc="0" dirty="0">
                <a:latin typeface="Calibri"/>
                <a:cs typeface="Calibri"/>
              </a:rPr>
              <a:t>te</a:t>
            </a:r>
            <a:r>
              <a:rPr sz="1100" b="1" spc="4" dirty="0">
                <a:latin typeface="Calibri"/>
                <a:cs typeface="Calibri"/>
              </a:rPr>
              <a:t>n</a:t>
            </a:r>
            <a:r>
              <a:rPr sz="1100" b="1" spc="0" dirty="0">
                <a:latin typeface="Calibri"/>
                <a:cs typeface="Calibri"/>
              </a:rPr>
              <a:t>t</a:t>
            </a:r>
            <a:r>
              <a:rPr sz="1100" b="1" spc="-9" dirty="0">
                <a:latin typeface="Calibri"/>
                <a:cs typeface="Calibri"/>
              </a:rPr>
              <a:t> </a:t>
            </a:r>
            <a:r>
              <a:rPr sz="1100" b="1" spc="0" dirty="0">
                <a:latin typeface="Calibri"/>
                <a:cs typeface="Calibri"/>
              </a:rPr>
              <a:t>De</a:t>
            </a:r>
            <a:r>
              <a:rPr sz="1100" b="1" spc="-9" dirty="0">
                <a:latin typeface="Calibri"/>
                <a:cs typeface="Calibri"/>
              </a:rPr>
              <a:t>l</a:t>
            </a:r>
            <a:r>
              <a:rPr sz="1100" b="1" spc="-4" dirty="0">
                <a:latin typeface="Calibri"/>
                <a:cs typeface="Calibri"/>
              </a:rPr>
              <a:t>i</a:t>
            </a:r>
            <a:r>
              <a:rPr sz="1100" b="1" spc="4" dirty="0">
                <a:latin typeface="Calibri"/>
                <a:cs typeface="Calibri"/>
              </a:rPr>
              <a:t>v</a:t>
            </a:r>
            <a:r>
              <a:rPr sz="1100" b="1" spc="-4" dirty="0">
                <a:latin typeface="Calibri"/>
                <a:cs typeface="Calibri"/>
              </a:rPr>
              <a:t>e</a:t>
            </a:r>
            <a:r>
              <a:rPr sz="1100" b="1" spc="-9" dirty="0">
                <a:latin typeface="Calibri"/>
                <a:cs typeface="Calibri"/>
              </a:rPr>
              <a:t>r</a:t>
            </a:r>
            <a:r>
              <a:rPr sz="1100" b="1" spc="0" dirty="0">
                <a:latin typeface="Calibri"/>
                <a:cs typeface="Calibri"/>
              </a:rPr>
              <a:t>y</a:t>
            </a:r>
            <a:r>
              <a:rPr sz="1100" b="1" spc="-4" dirty="0">
                <a:latin typeface="Calibri"/>
                <a:cs typeface="Calibri"/>
              </a:rPr>
              <a:t> Ne</a:t>
            </a:r>
            <a:r>
              <a:rPr sz="1100" b="1" spc="0" dirty="0">
                <a:latin typeface="Calibri"/>
                <a:cs typeface="Calibri"/>
              </a:rPr>
              <a:t>t</a:t>
            </a:r>
            <a:r>
              <a:rPr sz="1100" b="1" spc="-4" dirty="0">
                <a:latin typeface="Calibri"/>
                <a:cs typeface="Calibri"/>
              </a:rPr>
              <a:t>w</a:t>
            </a:r>
            <a:r>
              <a:rPr sz="1100" b="1" spc="4" dirty="0">
                <a:latin typeface="Calibri"/>
                <a:cs typeface="Calibri"/>
              </a:rPr>
              <a:t>o</a:t>
            </a:r>
            <a:r>
              <a:rPr sz="1100" b="1" spc="-9" dirty="0">
                <a:latin typeface="Calibri"/>
                <a:cs typeface="Calibri"/>
              </a:rPr>
              <a:t>r</a:t>
            </a:r>
            <a:r>
              <a:rPr sz="1100" b="1" spc="0" dirty="0">
                <a:latin typeface="Calibri"/>
                <a:cs typeface="Calibri"/>
              </a:rPr>
              <a:t>k</a:t>
            </a:r>
            <a:r>
              <a:rPr sz="1100" b="1" spc="-9" dirty="0">
                <a:latin typeface="Calibri"/>
                <a:cs typeface="Calibri"/>
              </a:rPr>
              <a:t> (C</a:t>
            </a:r>
            <a:r>
              <a:rPr sz="1100" b="1" spc="0" dirty="0">
                <a:latin typeface="Calibri"/>
                <a:cs typeface="Calibri"/>
              </a:rPr>
              <a:t>D</a:t>
            </a:r>
            <a:r>
              <a:rPr sz="1100" b="1" spc="14" dirty="0">
                <a:latin typeface="Calibri"/>
                <a:cs typeface="Calibri"/>
              </a:rPr>
              <a:t>N</a:t>
            </a:r>
            <a:r>
              <a:rPr sz="1100" b="1" spc="0" dirty="0">
                <a:latin typeface="Calibri"/>
                <a:cs typeface="Calibri"/>
              </a:rPr>
              <a:t>)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bu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es 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c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/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9" dirty="0">
                <a:latin typeface="Calibri"/>
                <a:cs typeface="Calibri"/>
              </a:rPr>
              <a:t>il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sers.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027880"/>
            <a:ext cx="5966612" cy="1245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4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.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2</a:t>
            </a:r>
            <a:r>
              <a:rPr sz="1300" spc="-18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B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k</a:t>
            </a:r>
            <a:r>
              <a:rPr sz="1300" spc="-51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300" spc="-41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lu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st</a:t>
            </a:r>
            <a:r>
              <a:rPr sz="1300" spc="1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1826"/>
              </a:lnSpc>
              <a:spcBef>
                <a:spcPts val="148"/>
              </a:spcBef>
            </a:pP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fr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end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so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9" dirty="0">
                <a:latin typeface="Calibri"/>
                <a:cs typeface="Calibri"/>
              </a:rPr>
              <a:t>ll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b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fr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-end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19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1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as an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ary</a:t>
            </a:r>
            <a:r>
              <a:rPr sz="1100" spc="-4" dirty="0">
                <a:latin typeface="Calibri"/>
                <a:cs typeface="Calibri"/>
              </a:rPr>
              <a:t> b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 c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b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k en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fr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end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ser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are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0" dirty="0">
                <a:latin typeface="Calibri"/>
                <a:cs typeface="Calibri"/>
              </a:rPr>
              <a:t>sh</a:t>
            </a:r>
            <a:r>
              <a:rPr sz="1100" spc="4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 </a:t>
            </a:r>
            <a:r>
              <a:rPr sz="1100" spc="-25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al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onn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14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  <a:p>
            <a:pPr marL="12700" marR="12879">
              <a:lnSpc>
                <a:spcPct val="101725"/>
              </a:lnSpc>
            </a:pP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zu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ry.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zu</a:t>
            </a:r>
            <a:r>
              <a:rPr sz="1100" spc="0" dirty="0">
                <a:latin typeface="Calibri"/>
                <a:cs typeface="Calibri"/>
              </a:rPr>
              <a:t>re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ry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res</a:t>
            </a:r>
            <a:r>
              <a:rPr sz="1100" spc="-4" dirty="0">
                <a:latin typeface="Calibri"/>
                <a:cs typeface="Calibri"/>
              </a:rPr>
              <a:t> u</a:t>
            </a:r>
            <a:r>
              <a:rPr sz="1100" spc="0" dirty="0">
                <a:latin typeface="Calibri"/>
                <a:cs typeface="Calibri"/>
              </a:rPr>
              <a:t>ser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es.</a:t>
            </a:r>
            <a:endParaRPr sz="1100">
              <a:latin typeface="Calibri"/>
              <a:cs typeface="Calibri"/>
            </a:endParaRPr>
          </a:p>
          <a:p>
            <a:pPr marL="12700" marR="199164">
              <a:lnSpc>
                <a:spcPct val="101826"/>
              </a:lnSpc>
            </a:pPr>
            <a:r>
              <a:rPr sz="1100" spc="9" dirty="0">
                <a:latin typeface="Calibri"/>
                <a:cs typeface="Calibri"/>
              </a:rPr>
              <a:t>Al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g </a:t>
            </a:r>
            <a:r>
              <a:rPr sz="1100" spc="-19" dirty="0">
                <a:latin typeface="Calibri"/>
                <a:cs typeface="Calibri"/>
              </a:rPr>
              <a:t>w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h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s,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zu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ff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c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1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req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n</a:t>
            </a:r>
            <a:r>
              <a:rPr sz="1100" spc="0" dirty="0">
                <a:latin typeface="Calibri"/>
                <a:cs typeface="Calibri"/>
              </a:rPr>
              <a:t>earest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af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er a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c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/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ed,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19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zu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ent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ery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wo</a:t>
            </a:r>
            <a:r>
              <a:rPr sz="1100" spc="-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k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19" dirty="0">
                <a:latin typeface="Calibri"/>
                <a:cs typeface="Calibri"/>
              </a:rPr>
              <a:t>(</a:t>
            </a:r>
            <a:r>
              <a:rPr sz="1100" spc="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)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bu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es 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c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</a:t>
            </a:r>
            <a:r>
              <a:rPr sz="1100" spc="-2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/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9" dirty="0">
                <a:latin typeface="Calibri"/>
                <a:cs typeface="Calibri"/>
              </a:rPr>
              <a:t>il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sers.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5469838"/>
            <a:ext cx="5956009" cy="33433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4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.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3</a:t>
            </a:r>
            <a:r>
              <a:rPr sz="1300" spc="-18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Wo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k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ing</a:t>
            </a:r>
            <a:r>
              <a:rPr sz="1300" spc="-63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f</a:t>
            </a:r>
            <a:r>
              <a:rPr sz="1300" spc="-2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P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ow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-4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BI</a:t>
            </a:r>
            <a:r>
              <a:rPr sz="1300" spc="-1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er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v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2193"/>
              </a:lnSpc>
              <a:spcBef>
                <a:spcPts val="142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r>
              <a:rPr sz="1100" spc="224" dirty="0">
                <a:latin typeface="Times New Roman"/>
                <a:cs typeface="Times New Roman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w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res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wo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rep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es;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b="1" spc="0" dirty="0">
                <a:latin typeface="Calibri"/>
                <a:cs typeface="Calibri"/>
              </a:rPr>
              <a:t>A</a:t>
            </a:r>
            <a:r>
              <a:rPr sz="1100" b="1" spc="-4" dirty="0">
                <a:latin typeface="Calibri"/>
                <a:cs typeface="Calibri"/>
              </a:rPr>
              <a:t>z</a:t>
            </a:r>
            <a:r>
              <a:rPr sz="1100" b="1" spc="4" dirty="0">
                <a:latin typeface="Calibri"/>
                <a:cs typeface="Calibri"/>
              </a:rPr>
              <a:t>u</a:t>
            </a:r>
            <a:r>
              <a:rPr sz="1100" b="1" spc="14" dirty="0">
                <a:latin typeface="Calibri"/>
                <a:cs typeface="Calibri"/>
              </a:rPr>
              <a:t>r</a:t>
            </a:r>
            <a:r>
              <a:rPr sz="1100" b="1" spc="0" dirty="0">
                <a:latin typeface="Calibri"/>
                <a:cs typeface="Calibri"/>
              </a:rPr>
              <a:t>e</a:t>
            </a:r>
            <a:r>
              <a:rPr sz="1100" b="1" spc="-14" dirty="0">
                <a:latin typeface="Calibri"/>
                <a:cs typeface="Calibri"/>
              </a:rPr>
              <a:t> </a:t>
            </a:r>
            <a:r>
              <a:rPr sz="1100" b="1" spc="4" dirty="0">
                <a:latin typeface="Calibri"/>
                <a:cs typeface="Calibri"/>
              </a:rPr>
              <a:t>b</a:t>
            </a:r>
            <a:r>
              <a:rPr sz="1100" b="1" spc="-4" dirty="0">
                <a:latin typeface="Calibri"/>
                <a:cs typeface="Calibri"/>
              </a:rPr>
              <a:t>l</a:t>
            </a:r>
            <a:r>
              <a:rPr sz="1100" b="1" spc="4" dirty="0">
                <a:latin typeface="Calibri"/>
                <a:cs typeface="Calibri"/>
              </a:rPr>
              <a:t>o</a:t>
            </a:r>
            <a:r>
              <a:rPr sz="1100" b="1" spc="-4" dirty="0">
                <a:latin typeface="Calibri"/>
                <a:cs typeface="Calibri"/>
              </a:rPr>
              <a:t>c</a:t>
            </a:r>
            <a:r>
              <a:rPr sz="1100" b="1" spc="0" dirty="0">
                <a:latin typeface="Calibri"/>
                <a:cs typeface="Calibri"/>
              </a:rPr>
              <a:t>k</a:t>
            </a:r>
            <a:r>
              <a:rPr sz="1100" b="1" spc="-9" dirty="0">
                <a:latin typeface="Calibri"/>
                <a:cs typeface="Calibri"/>
              </a:rPr>
              <a:t> s</a:t>
            </a:r>
            <a:r>
              <a:rPr sz="1100" b="1" spc="0" dirty="0">
                <a:latin typeface="Calibri"/>
                <a:cs typeface="Calibri"/>
              </a:rPr>
              <a:t>t</a:t>
            </a:r>
            <a:r>
              <a:rPr sz="1100" b="1" spc="4" dirty="0">
                <a:latin typeface="Calibri"/>
                <a:cs typeface="Calibri"/>
              </a:rPr>
              <a:t>o</a:t>
            </a:r>
            <a:r>
              <a:rPr sz="1100" b="1" spc="-9" dirty="0">
                <a:latin typeface="Calibri"/>
                <a:cs typeface="Calibri"/>
              </a:rPr>
              <a:t>r</a:t>
            </a:r>
            <a:r>
              <a:rPr sz="1100" b="1" spc="4" dirty="0">
                <a:latin typeface="Calibri"/>
                <a:cs typeface="Calibri"/>
              </a:rPr>
              <a:t>ag</a:t>
            </a:r>
            <a:r>
              <a:rPr sz="1100" b="1" spc="0" dirty="0">
                <a:latin typeface="Calibri"/>
                <a:cs typeface="Calibri"/>
              </a:rPr>
              <a:t>e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b="1" spc="0" dirty="0">
                <a:latin typeface="Calibri"/>
                <a:cs typeface="Calibri"/>
              </a:rPr>
              <a:t>A</a:t>
            </a:r>
            <a:r>
              <a:rPr sz="1100" b="1" spc="-4" dirty="0">
                <a:latin typeface="Calibri"/>
                <a:cs typeface="Calibri"/>
              </a:rPr>
              <a:t>z</a:t>
            </a:r>
            <a:r>
              <a:rPr sz="1100" b="1" spc="4" dirty="0">
                <a:latin typeface="Calibri"/>
                <a:cs typeface="Calibri"/>
              </a:rPr>
              <a:t>u</a:t>
            </a:r>
            <a:r>
              <a:rPr sz="1100" b="1" spc="-9" dirty="0">
                <a:latin typeface="Calibri"/>
                <a:cs typeface="Calibri"/>
              </a:rPr>
              <a:t>r</a:t>
            </a:r>
            <a:r>
              <a:rPr sz="1100" b="1" spc="0" dirty="0">
                <a:latin typeface="Calibri"/>
                <a:cs typeface="Calibri"/>
              </a:rPr>
              <a:t>e</a:t>
            </a:r>
            <a:r>
              <a:rPr sz="1100" b="1" spc="-14" dirty="0">
                <a:latin typeface="Calibri"/>
                <a:cs typeface="Calibri"/>
              </a:rPr>
              <a:t> </a:t>
            </a:r>
            <a:r>
              <a:rPr sz="1100" b="1" spc="4" dirty="0">
                <a:latin typeface="Calibri"/>
                <a:cs typeface="Calibri"/>
              </a:rPr>
              <a:t>S</a:t>
            </a:r>
            <a:r>
              <a:rPr sz="1100" b="1" spc="9" dirty="0">
                <a:latin typeface="Calibri"/>
                <a:cs typeface="Calibri"/>
              </a:rPr>
              <a:t>Q</a:t>
            </a:r>
            <a:r>
              <a:rPr sz="1100" b="1" spc="0" dirty="0">
                <a:latin typeface="Calibri"/>
                <a:cs typeface="Calibri"/>
              </a:rPr>
              <a:t>L</a:t>
            </a:r>
            <a:r>
              <a:rPr sz="1100" b="1" spc="-19" dirty="0">
                <a:latin typeface="Calibri"/>
                <a:cs typeface="Calibri"/>
              </a:rPr>
              <a:t> </a:t>
            </a:r>
            <a:r>
              <a:rPr sz="1100" b="1" spc="4" dirty="0">
                <a:latin typeface="Calibri"/>
                <a:cs typeface="Calibri"/>
              </a:rPr>
              <a:t>da</a:t>
            </a:r>
            <a:r>
              <a:rPr sz="1100" b="1" spc="0" dirty="0">
                <a:latin typeface="Calibri"/>
                <a:cs typeface="Calibri"/>
              </a:rPr>
              <a:t>t</a:t>
            </a:r>
            <a:r>
              <a:rPr sz="1100" b="1" spc="4" dirty="0">
                <a:latin typeface="Calibri"/>
                <a:cs typeface="Calibri"/>
              </a:rPr>
              <a:t>aba</a:t>
            </a:r>
            <a:r>
              <a:rPr sz="1100" b="1" spc="-9" dirty="0">
                <a:latin typeface="Calibri"/>
                <a:cs typeface="Calibri"/>
              </a:rPr>
              <a:t>s</a:t>
            </a:r>
            <a:r>
              <a:rPr sz="1100" b="1" spc="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zu</a:t>
            </a:r>
            <a:r>
              <a:rPr sz="1100" spc="0" dirty="0">
                <a:latin typeface="Calibri"/>
                <a:cs typeface="Calibri"/>
              </a:rPr>
              <a:t>re 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k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ra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res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ase</a:t>
            </a:r>
            <a:r>
              <a:rPr sz="1100" spc="-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up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y</a:t>
            </a:r>
            <a:r>
              <a:rPr sz="1100" spc="1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sers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19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l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3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-re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 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zu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SQL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ase.</a:t>
            </a:r>
            <a:endParaRPr sz="1100">
              <a:latin typeface="Calibri"/>
              <a:cs typeface="Calibri"/>
            </a:endParaRPr>
          </a:p>
          <a:p>
            <a:pPr marL="12700" marR="139567">
              <a:lnSpc>
                <a:spcPct val="102193"/>
              </a:lnSpc>
              <a:spcBef>
                <a:spcPts val="10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r>
              <a:rPr sz="1100" spc="224" dirty="0">
                <a:latin typeface="Times New Roman"/>
                <a:cs typeface="Times New Roman"/>
              </a:rPr>
              <a:t>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zu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1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ent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19" dirty="0">
                <a:latin typeface="Calibri"/>
                <a:cs typeface="Calibri"/>
              </a:rPr>
              <a:t>q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,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sent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Ga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w</a:t>
            </a:r>
            <a:r>
              <a:rPr sz="1100" spc="0" dirty="0">
                <a:latin typeface="Calibri"/>
                <a:cs typeface="Calibri"/>
              </a:rPr>
              <a:t>ay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e.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 Ga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w</a:t>
            </a:r>
            <a:r>
              <a:rPr sz="1100" spc="0" dirty="0">
                <a:latin typeface="Calibri"/>
                <a:cs typeface="Calibri"/>
              </a:rPr>
              <a:t>ay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ess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req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em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su</a:t>
            </a:r>
            <a:r>
              <a:rPr sz="1100" spc="4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pon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19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0" dirty="0">
                <a:latin typeface="Calibri"/>
                <a:cs typeface="Calibri"/>
              </a:rPr>
              <a:t>ke</a:t>
            </a:r>
            <a:r>
              <a:rPr sz="1100" spc="24" dirty="0">
                <a:latin typeface="Calibri"/>
                <a:cs typeface="Calibri"/>
              </a:rPr>
              <a:t> </a:t>
            </a:r>
            <a:r>
              <a:rPr sz="1100" i="1" spc="4" dirty="0">
                <a:latin typeface="Calibri"/>
                <a:cs typeface="Calibri"/>
              </a:rPr>
              <a:t>Pr</a:t>
            </a:r>
            <a:r>
              <a:rPr sz="1100" i="1" spc="0" dirty="0">
                <a:latin typeface="Calibri"/>
                <a:cs typeface="Calibri"/>
              </a:rPr>
              <a:t>es</a:t>
            </a:r>
            <a:r>
              <a:rPr sz="1100" i="1" spc="-19" dirty="0">
                <a:latin typeface="Calibri"/>
                <a:cs typeface="Calibri"/>
              </a:rPr>
              <a:t>e</a:t>
            </a:r>
            <a:r>
              <a:rPr sz="1100" i="1" spc="9" dirty="0">
                <a:latin typeface="Calibri"/>
                <a:cs typeface="Calibri"/>
              </a:rPr>
              <a:t>n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9" dirty="0">
                <a:latin typeface="Calibri"/>
                <a:cs typeface="Calibri"/>
              </a:rPr>
              <a:t>a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9" dirty="0">
                <a:latin typeface="Calibri"/>
                <a:cs typeface="Calibri"/>
              </a:rPr>
              <a:t>i</a:t>
            </a:r>
            <a:r>
              <a:rPr sz="1100" i="1" spc="-14" dirty="0">
                <a:latin typeface="Calibri"/>
                <a:cs typeface="Calibri"/>
              </a:rPr>
              <a:t>o</a:t>
            </a:r>
            <a:r>
              <a:rPr sz="1100" i="1" spc="0" dirty="0">
                <a:latin typeface="Calibri"/>
                <a:cs typeface="Calibri"/>
              </a:rPr>
              <a:t>n R</a:t>
            </a:r>
            <a:r>
              <a:rPr sz="1100" i="1" spc="-14" dirty="0">
                <a:latin typeface="Calibri"/>
                <a:cs typeface="Calibri"/>
              </a:rPr>
              <a:t>o</a:t>
            </a:r>
            <a:r>
              <a:rPr sz="1100" i="1" spc="9" dirty="0">
                <a:latin typeface="Calibri"/>
                <a:cs typeface="Calibri"/>
              </a:rPr>
              <a:t>l</a:t>
            </a:r>
            <a:r>
              <a:rPr sz="1100" i="1" spc="0" dirty="0">
                <a:latin typeface="Calibri"/>
                <a:cs typeface="Calibri"/>
              </a:rPr>
              <a:t>e, B</a:t>
            </a:r>
            <a:r>
              <a:rPr sz="1100" i="1" spc="4" dirty="0">
                <a:latin typeface="Calibri"/>
                <a:cs typeface="Calibri"/>
              </a:rPr>
              <a:t>a</a:t>
            </a:r>
            <a:r>
              <a:rPr sz="1100" i="1" spc="0" dirty="0">
                <a:latin typeface="Calibri"/>
                <a:cs typeface="Calibri"/>
              </a:rPr>
              <a:t>ck</a:t>
            </a:r>
            <a:r>
              <a:rPr sz="1100" i="1" spc="4" dirty="0">
                <a:latin typeface="Calibri"/>
                <a:cs typeface="Calibri"/>
              </a:rPr>
              <a:t>g</a:t>
            </a:r>
            <a:r>
              <a:rPr sz="1100" i="1" spc="-19" dirty="0">
                <a:latin typeface="Calibri"/>
                <a:cs typeface="Calibri"/>
              </a:rPr>
              <a:t>r</a:t>
            </a:r>
            <a:r>
              <a:rPr sz="1100" i="1" spc="9" dirty="0">
                <a:latin typeface="Calibri"/>
                <a:cs typeface="Calibri"/>
              </a:rPr>
              <a:t>o</a:t>
            </a:r>
            <a:r>
              <a:rPr sz="1100" i="1" spc="-14" dirty="0">
                <a:latin typeface="Calibri"/>
                <a:cs typeface="Calibri"/>
              </a:rPr>
              <a:t>u</a:t>
            </a:r>
            <a:r>
              <a:rPr sz="1100" i="1" spc="9" dirty="0">
                <a:latin typeface="Calibri"/>
                <a:cs typeface="Calibri"/>
              </a:rPr>
              <a:t>n</a:t>
            </a:r>
            <a:r>
              <a:rPr sz="1100" i="1" spc="0" dirty="0">
                <a:latin typeface="Calibri"/>
                <a:cs typeface="Calibri"/>
              </a:rPr>
              <a:t>d</a:t>
            </a:r>
            <a:r>
              <a:rPr sz="1100" i="1" spc="4" dirty="0">
                <a:latin typeface="Calibri"/>
                <a:cs typeface="Calibri"/>
              </a:rPr>
              <a:t> </a:t>
            </a:r>
            <a:r>
              <a:rPr sz="1100" i="1" spc="-14" dirty="0">
                <a:latin typeface="Calibri"/>
                <a:cs typeface="Calibri"/>
              </a:rPr>
              <a:t>J</a:t>
            </a:r>
            <a:r>
              <a:rPr sz="1100" i="1" spc="9" dirty="0">
                <a:latin typeface="Calibri"/>
                <a:cs typeface="Calibri"/>
              </a:rPr>
              <a:t>o</a:t>
            </a:r>
            <a:r>
              <a:rPr sz="1100" i="1" spc="0" dirty="0">
                <a:latin typeface="Calibri"/>
                <a:cs typeface="Calibri"/>
              </a:rPr>
              <a:t>b </a:t>
            </a:r>
            <a:r>
              <a:rPr sz="1100" i="1" spc="-19" dirty="0">
                <a:latin typeface="Calibri"/>
                <a:cs typeface="Calibri"/>
              </a:rPr>
              <a:t>P</a:t>
            </a:r>
            <a:r>
              <a:rPr sz="1100" i="1" spc="4" dirty="0">
                <a:latin typeface="Calibri"/>
                <a:cs typeface="Calibri"/>
              </a:rPr>
              <a:t>r</a:t>
            </a:r>
            <a:r>
              <a:rPr sz="1100" i="1" spc="9" dirty="0">
                <a:latin typeface="Calibri"/>
                <a:cs typeface="Calibri"/>
              </a:rPr>
              <a:t>o</a:t>
            </a:r>
            <a:r>
              <a:rPr sz="1100" i="1" spc="0" dirty="0">
                <a:latin typeface="Calibri"/>
                <a:cs typeface="Calibri"/>
              </a:rPr>
              <a:t>ce</a:t>
            </a:r>
            <a:r>
              <a:rPr sz="1100" i="1" spc="-25" dirty="0">
                <a:latin typeface="Calibri"/>
                <a:cs typeface="Calibri"/>
              </a:rPr>
              <a:t>s</a:t>
            </a:r>
            <a:r>
              <a:rPr sz="1100" i="1" spc="0" dirty="0">
                <a:latin typeface="Calibri"/>
                <a:cs typeface="Calibri"/>
              </a:rPr>
              <a:t>s</a:t>
            </a:r>
            <a:r>
              <a:rPr sz="1100" i="1" spc="-9" dirty="0">
                <a:latin typeface="Calibri"/>
                <a:cs typeface="Calibri"/>
              </a:rPr>
              <a:t>i</a:t>
            </a:r>
            <a:r>
              <a:rPr sz="1100" i="1" spc="9" dirty="0">
                <a:latin typeface="Calibri"/>
                <a:cs typeface="Calibri"/>
              </a:rPr>
              <a:t>n</a:t>
            </a:r>
            <a:r>
              <a:rPr sz="1100" i="1" spc="0" dirty="0">
                <a:latin typeface="Calibri"/>
                <a:cs typeface="Calibri"/>
              </a:rPr>
              <a:t>g</a:t>
            </a:r>
            <a:r>
              <a:rPr sz="1100" i="1" spc="-19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R</a:t>
            </a:r>
            <a:r>
              <a:rPr sz="1100" i="1" spc="9" dirty="0">
                <a:latin typeface="Calibri"/>
                <a:cs typeface="Calibri"/>
              </a:rPr>
              <a:t>ol</a:t>
            </a:r>
            <a:r>
              <a:rPr sz="1100" i="1" spc="0" dirty="0">
                <a:latin typeface="Calibri"/>
                <a:cs typeface="Calibri"/>
              </a:rPr>
              <a:t>e,</a:t>
            </a:r>
            <a:r>
              <a:rPr sz="1100" i="1" spc="-14" dirty="0">
                <a:latin typeface="Calibri"/>
                <a:cs typeface="Calibri"/>
              </a:rPr>
              <a:t> </a:t>
            </a:r>
            <a:r>
              <a:rPr sz="1100" i="1" spc="-4" dirty="0">
                <a:latin typeface="Calibri"/>
                <a:cs typeface="Calibri"/>
              </a:rPr>
              <a:t>D</a:t>
            </a:r>
            <a:r>
              <a:rPr sz="1100" i="1" spc="9" dirty="0">
                <a:latin typeface="Calibri"/>
                <a:cs typeface="Calibri"/>
              </a:rPr>
              <a:t>a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0" dirty="0">
                <a:latin typeface="Calibri"/>
                <a:cs typeface="Calibri"/>
              </a:rPr>
              <a:t>a </a:t>
            </a:r>
            <a:r>
              <a:rPr sz="1100" i="1" spc="-25" dirty="0">
                <a:latin typeface="Calibri"/>
                <a:cs typeface="Calibri"/>
              </a:rPr>
              <a:t>R</a:t>
            </a:r>
            <a:r>
              <a:rPr sz="1100" i="1" spc="9" dirty="0">
                <a:latin typeface="Calibri"/>
                <a:cs typeface="Calibri"/>
              </a:rPr>
              <a:t>ol</a:t>
            </a:r>
            <a:r>
              <a:rPr sz="1100" i="1" spc="0" dirty="0">
                <a:latin typeface="Calibri"/>
                <a:cs typeface="Calibri"/>
              </a:rPr>
              <a:t>e,</a:t>
            </a:r>
            <a:r>
              <a:rPr sz="1100" i="1" spc="-34" dirty="0">
                <a:latin typeface="Calibri"/>
                <a:cs typeface="Calibri"/>
              </a:rPr>
              <a:t> </a:t>
            </a:r>
            <a:r>
              <a:rPr sz="1100" i="1" spc="9" dirty="0">
                <a:latin typeface="Calibri"/>
                <a:cs typeface="Calibri"/>
              </a:rPr>
              <a:t>an</a:t>
            </a:r>
            <a:r>
              <a:rPr sz="1100" i="1" spc="0" dirty="0">
                <a:latin typeface="Calibri"/>
                <a:cs typeface="Calibri"/>
              </a:rPr>
              <a:t>d </a:t>
            </a:r>
            <a:r>
              <a:rPr sz="1100" i="1" spc="-4" dirty="0">
                <a:latin typeface="Calibri"/>
                <a:cs typeface="Calibri"/>
              </a:rPr>
              <a:t>D</a:t>
            </a:r>
            <a:r>
              <a:rPr sz="1100" i="1" spc="9" dirty="0">
                <a:latin typeface="Calibri"/>
                <a:cs typeface="Calibri"/>
              </a:rPr>
              <a:t>a</a:t>
            </a:r>
            <a:r>
              <a:rPr sz="1100" i="1" spc="-34" dirty="0">
                <a:latin typeface="Calibri"/>
                <a:cs typeface="Calibri"/>
              </a:rPr>
              <a:t>t</a:t>
            </a:r>
            <a:r>
              <a:rPr sz="1100" i="1" spc="0" dirty="0">
                <a:latin typeface="Calibri"/>
                <a:cs typeface="Calibri"/>
              </a:rPr>
              <a:t>a</a:t>
            </a:r>
            <a:r>
              <a:rPr sz="1100" i="1" spc="-19" dirty="0">
                <a:latin typeface="Calibri"/>
                <a:cs typeface="Calibri"/>
              </a:rPr>
              <a:t> </a:t>
            </a:r>
            <a:r>
              <a:rPr sz="1100" i="1" spc="-9" dirty="0">
                <a:latin typeface="Calibri"/>
                <a:cs typeface="Calibri"/>
              </a:rPr>
              <a:t>M</a:t>
            </a:r>
            <a:r>
              <a:rPr sz="1100" i="1" spc="9" dirty="0">
                <a:latin typeface="Calibri"/>
                <a:cs typeface="Calibri"/>
              </a:rPr>
              <a:t>ov</a:t>
            </a:r>
            <a:r>
              <a:rPr sz="1100" i="1" spc="0" dirty="0">
                <a:latin typeface="Calibri"/>
                <a:cs typeface="Calibri"/>
              </a:rPr>
              <a:t>e</a:t>
            </a:r>
            <a:r>
              <a:rPr sz="1100" i="1" spc="-9" dirty="0">
                <a:latin typeface="Calibri"/>
                <a:cs typeface="Calibri"/>
              </a:rPr>
              <a:t>m</a:t>
            </a:r>
            <a:r>
              <a:rPr sz="1100" i="1" spc="0" dirty="0">
                <a:latin typeface="Calibri"/>
                <a:cs typeface="Calibri"/>
              </a:rPr>
              <a:t>e</a:t>
            </a:r>
            <a:r>
              <a:rPr sz="1100" i="1" spc="9" dirty="0">
                <a:latin typeface="Calibri"/>
                <a:cs typeface="Calibri"/>
              </a:rPr>
              <a:t>n</a:t>
            </a:r>
            <a:r>
              <a:rPr sz="1100" i="1" spc="0" dirty="0">
                <a:latin typeface="Calibri"/>
                <a:cs typeface="Calibri"/>
              </a:rPr>
              <a:t>t</a:t>
            </a:r>
            <a:r>
              <a:rPr sz="1100" i="1" spc="-19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R</a:t>
            </a:r>
            <a:r>
              <a:rPr sz="1100" i="1" spc="-14" dirty="0">
                <a:latin typeface="Calibri"/>
                <a:cs typeface="Calibri"/>
              </a:rPr>
              <a:t>o</a:t>
            </a:r>
            <a:r>
              <a:rPr sz="1100" i="1" spc="9" dirty="0">
                <a:latin typeface="Calibri"/>
                <a:cs typeface="Calibri"/>
              </a:rPr>
              <a:t>l</a:t>
            </a:r>
            <a:r>
              <a:rPr sz="1100" i="1" spc="0" dirty="0">
                <a:latin typeface="Calibri"/>
                <a:cs typeface="Calibri"/>
              </a:rPr>
              <a:t>e.</a:t>
            </a:r>
            <a:endParaRPr sz="1100">
              <a:latin typeface="Calibri"/>
              <a:cs typeface="Calibri"/>
            </a:endParaRPr>
          </a:p>
          <a:p>
            <a:pPr marL="12700" marR="199165">
              <a:lnSpc>
                <a:spcPts val="1350"/>
              </a:lnSpc>
              <a:spcBef>
                <a:spcPts val="82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r>
              <a:rPr sz="1100" spc="22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,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res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h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nd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l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su</a:t>
            </a:r>
            <a:r>
              <a:rPr sz="1100" spc="-4" dirty="0">
                <a:latin typeface="Calibri"/>
                <a:cs typeface="Calibri"/>
              </a:rPr>
              <a:t>a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-4" dirty="0">
                <a:latin typeface="Calibri"/>
                <a:cs typeface="Calibri"/>
              </a:rPr>
              <a:t>z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qu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0" dirty="0">
                <a:latin typeface="Calibri"/>
                <a:cs typeface="Calibri"/>
              </a:rPr>
              <a:t>ke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as</a:t>
            </a:r>
            <a:r>
              <a:rPr sz="1100" spc="-4" dirty="0">
                <a:latin typeface="Calibri"/>
                <a:cs typeface="Calibri"/>
              </a:rPr>
              <a:t>hbo</a:t>
            </a:r>
            <a:r>
              <a:rPr sz="1100" spc="0" dirty="0">
                <a:latin typeface="Calibri"/>
                <a:cs typeface="Calibri"/>
              </a:rPr>
              <a:t>ar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s 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rep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s.</a:t>
            </a:r>
            <a:endParaRPr sz="1100">
              <a:latin typeface="Calibri"/>
              <a:cs typeface="Calibri"/>
            </a:endParaRPr>
          </a:p>
          <a:p>
            <a:pPr marL="12700" marR="12879">
              <a:lnSpc>
                <a:spcPct val="102091"/>
              </a:lnSpc>
            </a:pPr>
            <a:r>
              <a:rPr sz="1100" spc="0" dirty="0">
                <a:latin typeface="Symbol"/>
                <a:cs typeface="Symbol"/>
              </a:rPr>
              <a:t></a:t>
            </a:r>
            <a:r>
              <a:rPr sz="1100" spc="22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l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qu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es,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req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est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sent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y</a:t>
            </a:r>
            <a:r>
              <a:rPr sz="1100" spc="19" dirty="0">
                <a:latin typeface="Calibri"/>
                <a:cs typeface="Calibri"/>
              </a:rPr>
              <a:t> </a:t>
            </a:r>
            <a:r>
              <a:rPr sz="1100" spc="14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Ga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w</a:t>
            </a:r>
            <a:r>
              <a:rPr sz="1100" spc="0" dirty="0">
                <a:latin typeface="Calibri"/>
                <a:cs typeface="Calibri"/>
              </a:rPr>
              <a:t>ay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D</a:t>
            </a:r>
            <a:r>
              <a:rPr sz="1100" spc="19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19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  <a:p>
            <a:pPr marL="12700" marR="12879">
              <a:lnSpc>
                <a:spcPct val="101725"/>
              </a:lnSpc>
            </a:pPr>
            <a:r>
              <a:rPr sz="1100" spc="-9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ent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e.</a:t>
            </a:r>
            <a:endParaRPr sz="1100">
              <a:latin typeface="Calibri"/>
              <a:cs typeface="Calibri"/>
            </a:endParaRPr>
          </a:p>
          <a:p>
            <a:pPr marL="12700" marR="68238">
              <a:lnSpc>
                <a:spcPts val="1370"/>
              </a:lnSpc>
              <a:spcBef>
                <a:spcPts val="68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r>
              <a:rPr sz="1100" spc="224" dirty="0">
                <a:latin typeface="Times New Roman"/>
                <a:cs typeface="Times New Roman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Serv</a:t>
            </a:r>
            <a:r>
              <a:rPr sz="1100" spc="14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b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k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end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zu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1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1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-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se </a:t>
            </a:r>
            <a:r>
              <a:rPr sz="1100" u="sng" spc="-4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d</a:t>
            </a:r>
            <a:r>
              <a:rPr sz="1100" u="sng" spc="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100" u="sng" spc="-9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100" u="sng" spc="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as</a:t>
            </a:r>
            <a:r>
              <a:rPr sz="1100" u="sng" spc="-4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ou</a:t>
            </a:r>
            <a:r>
              <a:rPr sz="1100" u="sng" spc="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r</a:t>
            </a:r>
            <a:r>
              <a:rPr sz="1100" u="sng" spc="-9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1100" u="sng" spc="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es</a:t>
            </a:r>
            <a:r>
              <a:rPr sz="1100" spc="-4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100" spc="0" dirty="0">
                <a:latin typeface="Calibri"/>
                <a:cs typeface="Calibri"/>
                <a:hlinkClick r:id="rId3"/>
              </a:rPr>
              <a:t>w</a:t>
            </a:r>
            <a:r>
              <a:rPr sz="1100" spc="14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oud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zu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Serv</a:t>
            </a:r>
            <a:r>
              <a:rPr sz="1100" spc="14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a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l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req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fe</a:t>
            </a:r>
            <a:r>
              <a:rPr sz="1100" spc="14" dirty="0">
                <a:latin typeface="Calibri"/>
                <a:cs typeface="Calibri"/>
              </a:rPr>
              <a:t>t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h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fr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o</a:t>
            </a:r>
            <a:r>
              <a:rPr sz="1100" spc="19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-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se</a:t>
            </a:r>
            <a:r>
              <a:rPr sz="1100" spc="-4" dirty="0">
                <a:latin typeface="Calibri"/>
                <a:cs typeface="Calibri"/>
              </a:rPr>
              <a:t> 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ou</a:t>
            </a:r>
            <a:r>
              <a:rPr sz="1100" spc="19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e.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  <a:p>
            <a:pPr marL="12700" marR="49355">
              <a:lnSpc>
                <a:spcPct val="101928"/>
              </a:lnSpc>
            </a:pP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ess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req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est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x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14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qu</a:t>
            </a:r>
            <a:r>
              <a:rPr sz="1100" spc="0" dirty="0">
                <a:latin typeface="Calibri"/>
                <a:cs typeface="Calibri"/>
              </a:rPr>
              <a:t>ery</a:t>
            </a:r>
            <a:r>
              <a:rPr sz="1100" spc="-4" dirty="0">
                <a:latin typeface="Calibri"/>
                <a:cs typeface="Calibri"/>
              </a:rPr>
              <a:t> 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1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n-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se</a:t>
            </a:r>
            <a:r>
              <a:rPr sz="1100" spc="-4" dirty="0">
                <a:latin typeface="Calibri"/>
                <a:cs typeface="Calibri"/>
              </a:rPr>
              <a:t> 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ou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25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fr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ou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ser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e.</a:t>
            </a:r>
            <a:endParaRPr sz="1100">
              <a:latin typeface="Calibri"/>
              <a:cs typeface="Calibri"/>
            </a:endParaRPr>
          </a:p>
          <a:p>
            <a:pPr marL="12700" marR="12879">
              <a:lnSpc>
                <a:spcPts val="1390"/>
              </a:lnSpc>
              <a:spcBef>
                <a:spcPts val="69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r>
              <a:rPr sz="1100" spc="224" dirty="0">
                <a:latin typeface="Times New Roman"/>
                <a:cs typeface="Times New Roman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zu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Serv</a:t>
            </a:r>
            <a:r>
              <a:rPr sz="1100" spc="14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4" dirty="0">
                <a:latin typeface="Calibri"/>
                <a:cs typeface="Calibri"/>
              </a:rPr>
              <a:t>ab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c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l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ser</a:t>
            </a:r>
            <a:r>
              <a:rPr sz="1100" spc="-14" dirty="0">
                <a:latin typeface="Calibri"/>
                <a:cs typeface="Calibri"/>
              </a:rPr>
              <a:t>v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pon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19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ass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14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h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unn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</a:t>
            </a:r>
            <a:endParaRPr sz="1100">
              <a:latin typeface="Calibri"/>
              <a:cs typeface="Calibri"/>
            </a:endParaRPr>
          </a:p>
          <a:p>
            <a:pPr marL="12700" marR="12879">
              <a:lnSpc>
                <a:spcPct val="101725"/>
              </a:lnSpc>
            </a:pP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</a:t>
            </a:r>
            <a:r>
              <a:rPr sz="1100" spc="-14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12700" marR="12879">
              <a:lnSpc>
                <a:spcPts val="1390"/>
              </a:lnSpc>
              <a:spcBef>
                <a:spcPts val="69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r>
              <a:rPr sz="1100" spc="224" dirty="0">
                <a:latin typeface="Times New Roman"/>
                <a:cs typeface="Times New Roman"/>
              </a:rPr>
              <a:t>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zu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rea</a:t>
            </a:r>
            <a:r>
              <a:rPr sz="1100" spc="25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-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14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rep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red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n-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ry</a:t>
            </a:r>
            <a:r>
              <a:rPr sz="1100" spc="-4" dirty="0">
                <a:latin typeface="Calibri"/>
                <a:cs typeface="Calibri"/>
              </a:rPr>
              <a:t> 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</a:t>
            </a:r>
            <a:endParaRPr sz="1100">
              <a:latin typeface="Calibri"/>
              <a:cs typeface="Calibri"/>
            </a:endParaRPr>
          </a:p>
          <a:p>
            <a:pPr marL="12700" marR="12879">
              <a:lnSpc>
                <a:spcPct val="101725"/>
              </a:lnSpc>
            </a:pP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em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1850</Words>
  <Application>Microsoft Office PowerPoint</Application>
  <PresentationFormat>Custom</PresentationFormat>
  <Paragraphs>175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SOURAV KUMAR PANIGRAHI</cp:lastModifiedBy>
  <cp:revision>2</cp:revision>
  <dcterms:modified xsi:type="dcterms:W3CDTF">2024-02-26T11:58:24Z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2024-02-23T06:03:09Z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268ee3b0-57d7-41cd-afa0-af2eb683b98a</vt:lpwstr>
  </property>
  <property fmtid="{D5CDD505-2E9C-101B-9397-08002B2CF9AE}" pid="7" name="MSIP_Label_defa4170-0d19-0005-0004-bc88714345d2_ActionId">
    <vt:lpwstr>428827d0-8e31-4b5d-b759-105d9a8406b3</vt:lpwstr>
  </property>
  <property fmtid="{D5CDD505-2E9C-101B-9397-08002B2CF9AE}" pid="8" name="MSIP_Label_defa4170-0d19-0005-0004-bc88714345d2_ContentBits">
    <vt:lpwstr>0</vt:lpwstr>
  </property>
</Properties>
</file>