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996" y="-7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743133"/>
            <a:ext cx="5181600" cy="121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lang="en-IN"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    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H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i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h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8EAADB"/>
                </a:solidFill>
                <a:latin typeface="Times New Roman"/>
                <a:cs typeface="Times New Roman"/>
              </a:rPr>
              <a:t>L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v</a:t>
            </a:r>
            <a:r>
              <a:rPr sz="2800" spc="-19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l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8EAADB"/>
                </a:solidFill>
                <a:latin typeface="Times New Roman"/>
                <a:cs typeface="Times New Roman"/>
              </a:rPr>
              <a:t>D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e</a:t>
            </a:r>
            <a:r>
              <a:rPr sz="2800" spc="-9" dirty="0">
                <a:solidFill>
                  <a:srgbClr val="8EAADB"/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rgbClr val="8EAADB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8EAADB"/>
                </a:solidFill>
                <a:latin typeface="Times New Roman"/>
                <a:cs typeface="Times New Roman"/>
              </a:rPr>
              <a:t>n</a:t>
            </a:r>
            <a:endParaRPr lang="en-IN" sz="2800" spc="25" dirty="0">
              <a:solidFill>
                <a:srgbClr val="8EAADB"/>
              </a:solidFill>
              <a:latin typeface="Times New Roman"/>
              <a:cs typeface="Times New Roman"/>
            </a:endParaRPr>
          </a:p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lang="en-IN" sz="2800" spc="-34" dirty="0">
                <a:solidFill>
                  <a:srgbClr val="2D5294"/>
                </a:solidFill>
                <a:latin typeface="Times New Roman"/>
                <a:cs typeface="Times New Roman"/>
              </a:rPr>
              <a:t>               </a:t>
            </a:r>
            <a:r>
              <a:rPr sz="2800" spc="-34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2D5294"/>
                </a:solidFill>
                <a:latin typeface="Times New Roman"/>
                <a:cs typeface="Times New Roman"/>
              </a:rPr>
              <a:t>m</a:t>
            </a:r>
            <a:r>
              <a:rPr sz="2800" spc="0" dirty="0">
                <a:solidFill>
                  <a:srgbClr val="2D5294"/>
                </a:solidFill>
                <a:latin typeface="Times New Roman"/>
                <a:cs typeface="Times New Roman"/>
              </a:rPr>
              <a:t>az</a:t>
            </a:r>
            <a:r>
              <a:rPr sz="2800" spc="9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2D5294"/>
                </a:solidFill>
                <a:latin typeface="Times New Roman"/>
                <a:cs typeface="Times New Roman"/>
              </a:rPr>
              <a:t>n</a:t>
            </a:r>
            <a:endParaRPr lang="en-IN" sz="2800" dirty="0">
              <a:solidFill>
                <a:srgbClr val="2D5294"/>
              </a:solidFill>
              <a:latin typeface="Times New Roman"/>
              <a:cs typeface="Times New Roman"/>
            </a:endParaRPr>
          </a:p>
          <a:p>
            <a:pPr marL="1308684">
              <a:lnSpc>
                <a:spcPts val="2965"/>
              </a:lnSpc>
              <a:spcBef>
                <a:spcPts val="148"/>
              </a:spcBef>
            </a:pP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F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d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r>
              <a:rPr sz="4200" spc="-25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l</a:t>
            </a:r>
            <a:r>
              <a:rPr sz="4200" spc="-1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e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-1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D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t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4200" spc="-3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n</a:t>
            </a:r>
            <a:r>
              <a:rPr sz="4200" spc="-1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l</a:t>
            </a:r>
            <a:r>
              <a:rPr sz="4200" spc="-34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y</a:t>
            </a:r>
            <a:r>
              <a:rPr sz="4200" spc="9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si</a:t>
            </a:r>
            <a:r>
              <a:rPr sz="4200" spc="0" baseline="-103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7653" y="5205930"/>
            <a:ext cx="2960344" cy="845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40" marR="441274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isi</a:t>
            </a:r>
            <a:r>
              <a:rPr sz="1800" spc="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u</a:t>
            </a:r>
            <a:r>
              <a:rPr sz="1800" spc="-29" dirty="0">
                <a:latin typeface="Times New Roman"/>
                <a:cs typeface="Times New Roman"/>
              </a:rPr>
              <a:t>m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r:</a:t>
            </a:r>
            <a:r>
              <a:rPr sz="1800" spc="9" dirty="0">
                <a:latin typeface="Times New Roman"/>
                <a:cs typeface="Times New Roman"/>
              </a:rPr>
              <a:t> 1</a:t>
            </a:r>
            <a:r>
              <a:rPr sz="1800" spc="-19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1800" spc="-19" dirty="0">
                <a:latin typeface="Times New Roman"/>
                <a:cs typeface="Times New Roman"/>
              </a:rPr>
              <a:t>L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st</a:t>
            </a:r>
            <a:r>
              <a:rPr sz="1800" spc="9" dirty="0">
                <a:latin typeface="Times New Roman"/>
                <a:cs typeface="Times New Roman"/>
              </a:rPr>
              <a:t> d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te </a:t>
            </a:r>
            <a:r>
              <a:rPr sz="1800" spc="9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isi</a:t>
            </a:r>
            <a:r>
              <a:rPr sz="1800" spc="1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-1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1</a:t>
            </a:r>
            <a:r>
              <a:rPr lang="en-IN" sz="1800" spc="9" dirty="0">
                <a:latin typeface="Times New Roman"/>
                <a:cs typeface="Times New Roman"/>
              </a:rPr>
              <a:t>9</a:t>
            </a:r>
            <a:r>
              <a:rPr sz="1800" spc="-19" dirty="0">
                <a:latin typeface="Times New Roman"/>
                <a:cs typeface="Times New Roman"/>
              </a:rPr>
              <a:t>/</a:t>
            </a:r>
            <a:r>
              <a:rPr lang="en-IN" sz="1800" spc="9" dirty="0">
                <a:latin typeface="Times New Roman"/>
                <a:cs typeface="Times New Roman"/>
              </a:rPr>
              <a:t>1</a:t>
            </a:r>
            <a:r>
              <a:rPr lang="en-IN" spc="9" dirty="0">
                <a:latin typeface="Times New Roman"/>
                <a:cs typeface="Times New Roman"/>
              </a:rPr>
              <a:t>2</a:t>
            </a:r>
            <a:r>
              <a:rPr sz="1800" spc="-19" dirty="0">
                <a:latin typeface="Times New Roman"/>
                <a:cs typeface="Times New Roman"/>
              </a:rPr>
              <a:t>/</a:t>
            </a:r>
            <a:r>
              <a:rPr sz="1800" spc="9" dirty="0">
                <a:latin typeface="Times New Roman"/>
                <a:cs typeface="Times New Roman"/>
              </a:rPr>
              <a:t>2</a:t>
            </a:r>
            <a:r>
              <a:rPr sz="1800" spc="-14" dirty="0">
                <a:latin typeface="Times New Roman"/>
                <a:cs typeface="Times New Roman"/>
              </a:rPr>
              <a:t>0</a:t>
            </a:r>
            <a:r>
              <a:rPr sz="1800" spc="9" dirty="0">
                <a:latin typeface="Times New Roman"/>
                <a:cs typeface="Times New Roman"/>
              </a:rPr>
              <a:t>2</a:t>
            </a:r>
            <a:r>
              <a:rPr lang="en-IN" sz="1800" spc="9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1515" y="6054518"/>
            <a:ext cx="2112619" cy="34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spc="-4" dirty="0">
                <a:latin typeface="Times New Roman"/>
                <a:cs typeface="Times New Roman"/>
              </a:rPr>
              <a:t>S</a:t>
            </a:r>
            <a:r>
              <a:rPr lang="en-IN" sz="1600" spc="9" dirty="0">
                <a:latin typeface="Times New Roman"/>
                <a:cs typeface="Times New Roman"/>
              </a:rPr>
              <a:t>ourav Kumar Panigrahi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6105" y="394462"/>
            <a:ext cx="19269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09461"/>
            <a:ext cx="5946038" cy="1570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5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me</a:t>
            </a:r>
            <a:r>
              <a:rPr sz="1600" spc="-3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91"/>
              </a:spcBef>
            </a:pP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dn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 at a</a:t>
            </a:r>
            <a:r>
              <a:rPr sz="1200" spc="-2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me.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Yo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4" dirty="0">
                <a:latin typeface="Calibri"/>
                <a:cs typeface="Calibri"/>
              </a:rPr>
              <a:t>tt</a:t>
            </a:r>
            <a:r>
              <a:rPr sz="1200" spc="0" dirty="0">
                <a:latin typeface="Calibri"/>
                <a:cs typeface="Calibri"/>
              </a:rPr>
              <a:t>er </a:t>
            </a:r>
            <a:r>
              <a:rPr sz="1200" spc="-9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at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9" dirty="0">
                <a:latin typeface="Calibri"/>
                <a:cs typeface="Calibri"/>
              </a:rPr>
              <a:t>lr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j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Wi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4" dirty="0">
                <a:latin typeface="Calibri"/>
                <a:cs typeface="Calibri"/>
              </a:rPr>
              <a:t>wt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al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-9" dirty="0">
                <a:latin typeface="Calibri"/>
                <a:cs typeface="Calibri"/>
              </a:rPr>
              <a:t>ill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ef</a:t>
            </a:r>
            <a:r>
              <a:rPr sz="1200" spc="-9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4" dirty="0">
                <a:latin typeface="Calibri"/>
                <a:cs typeface="Calibri"/>
              </a:rPr>
              <a:t>f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b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yi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at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2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ces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me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077336"/>
            <a:ext cx="5899720" cy="735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>
                <a:latin typeface="Calibri"/>
                <a:cs typeface="Calibri"/>
              </a:rPr>
              <a:t>Am</a:t>
            </a:r>
            <a:r>
              <a:rPr sz="1800" spc="4" baseline="2275" dirty="0">
                <a:latin typeface="Calibri"/>
                <a:cs typeface="Calibri"/>
              </a:rPr>
              <a:t>az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F</a:t>
            </a:r>
            <a:r>
              <a:rPr sz="1800" spc="-9" baseline="2275" dirty="0">
                <a:latin typeface="Calibri"/>
                <a:cs typeface="Calibri"/>
              </a:rPr>
              <a:t>oo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Sa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es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2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e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19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ed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9" baseline="2275" dirty="0">
                <a:latin typeface="Calibri"/>
                <a:cs typeface="Calibri"/>
              </a:rPr>
              <a:t>si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g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ET</a:t>
            </a:r>
            <a:r>
              <a:rPr sz="1800" spc="0" baseline="2275" dirty="0">
                <a:latin typeface="Calibri"/>
                <a:cs typeface="Calibri"/>
              </a:rPr>
              <a:t>L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oo</a:t>
            </a:r>
            <a:r>
              <a:rPr sz="1800" spc="0" baseline="2275" dirty="0">
                <a:latin typeface="Calibri"/>
                <a:cs typeface="Calibri"/>
              </a:rPr>
              <a:t>l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o</a:t>
            </a:r>
            <a:r>
              <a:rPr sz="1800" spc="4" baseline="2275" dirty="0">
                <a:latin typeface="Calibri"/>
                <a:cs typeface="Calibri"/>
              </a:rPr>
              <a:t>w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3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Q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25" baseline="2275" dirty="0">
                <a:latin typeface="Calibri"/>
                <a:cs typeface="Calibri"/>
              </a:rPr>
              <a:t>e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y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3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25" baseline="2275" dirty="0">
                <a:latin typeface="Calibri"/>
                <a:cs typeface="Calibri"/>
              </a:rPr>
              <a:t>a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9" baseline="2275" dirty="0">
                <a:latin typeface="Calibri"/>
                <a:cs typeface="Calibri"/>
              </a:rPr>
              <a:t>y</a:t>
            </a:r>
            <a:r>
              <a:rPr sz="1800" spc="4" baseline="2275" dirty="0">
                <a:latin typeface="Calibri"/>
                <a:cs typeface="Calibri"/>
              </a:rPr>
              <a:t>z</a:t>
            </a:r>
            <a:r>
              <a:rPr sz="1800" spc="0" baseline="2275" dirty="0">
                <a:latin typeface="Calibri"/>
                <a:cs typeface="Calibri"/>
              </a:rPr>
              <a:t>ed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P</a:t>
            </a:r>
            <a:r>
              <a:rPr sz="1800" spc="-4" baseline="2275" dirty="0">
                <a:latin typeface="Calibri"/>
                <a:cs typeface="Calibri"/>
              </a:rPr>
              <a:t>o</a:t>
            </a:r>
            <a:r>
              <a:rPr sz="1800" spc="4" baseline="2275" dirty="0">
                <a:latin typeface="Calibri"/>
                <a:cs typeface="Calibri"/>
              </a:rPr>
              <a:t>w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aw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ub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ace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4803" y="1146302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1857" y="1146302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16910" y="1146302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0543" y="114630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4803" y="1786763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1857" y="178676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16910" y="1786763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60543" y="178676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4803" y="2365882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1857" y="2365882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16910" y="2365882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60543" y="2365882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44803" y="2936113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11857" y="293611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6910" y="2936113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0543" y="293611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4803" y="3503040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11857" y="3503040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6910" y="3503040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60543" y="350304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44803" y="4070349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11857" y="4070349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6910" y="4070349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60543" y="407034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44803" y="4640325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1857" y="4640325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16910" y="4640325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60543" y="4640325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44803" y="5207508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11857" y="5207508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16910" y="5207508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0543" y="5207508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38707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4803" y="5777484"/>
            <a:ext cx="1054912" cy="0"/>
          </a:xfrm>
          <a:custGeom>
            <a:avLst/>
            <a:gdLst/>
            <a:ahLst/>
            <a:cxnLst/>
            <a:rect l="l" t="t" r="r" b="b"/>
            <a:pathLst>
              <a:path w="1054912">
                <a:moveTo>
                  <a:pt x="0" y="0"/>
                </a:moveTo>
                <a:lnTo>
                  <a:pt x="105491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05761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11857" y="5777484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10814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6910" y="5777484"/>
            <a:ext cx="2131441" cy="0"/>
          </a:xfrm>
          <a:custGeom>
            <a:avLst/>
            <a:gdLst/>
            <a:ahLst/>
            <a:cxnLst/>
            <a:rect l="l" t="t" r="r" b="b"/>
            <a:pathLst>
              <a:path w="2131441">
                <a:moveTo>
                  <a:pt x="0" y="0"/>
                </a:moveTo>
                <a:lnTo>
                  <a:pt x="213144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4447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60543" y="5777484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64173" y="1140205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6317" y="913258"/>
            <a:ext cx="2627685" cy="229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ocu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3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1600" b="1" spc="-14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ont</a:t>
            </a:r>
            <a:r>
              <a:rPr sz="1600" b="1" spc="-29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8707" y="1146302"/>
            <a:ext cx="1067054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52400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5761" y="1146302"/>
            <a:ext cx="805052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6303">
              <a:lnSpc>
                <a:spcPct val="95825"/>
              </a:lnSpc>
            </a:pP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0814" y="1146302"/>
            <a:ext cx="2143633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9351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4447" y="1146302"/>
            <a:ext cx="1109726" cy="640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0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707" y="1786763"/>
            <a:ext cx="1067054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 dirty="0"/>
          </a:p>
          <a:p>
            <a:pPr marL="118872">
              <a:lnSpc>
                <a:spcPct val="95825"/>
              </a:lnSpc>
            </a:pP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lang="en-IN" sz="1100" b="1" dirty="0">
                <a:solidFill>
                  <a:srgbClr val="675E46"/>
                </a:solidFill>
                <a:latin typeface="Arial"/>
                <a:cs typeface="Arial"/>
              </a:rPr>
              <a:t>9</a:t>
            </a:r>
            <a:r>
              <a:rPr sz="1100" b="1" spc="-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lang="en-IN" sz="1100" b="1" spc="9" dirty="0">
                <a:solidFill>
                  <a:srgbClr val="675E46"/>
                </a:solidFill>
                <a:latin typeface="Arial"/>
                <a:cs typeface="Arial"/>
              </a:rPr>
              <a:t>Dec</a:t>
            </a:r>
            <a:r>
              <a:rPr sz="1100" b="1" spc="-1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5761" y="1786763"/>
            <a:ext cx="805052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55447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1</a:t>
            </a:r>
            <a:r>
              <a:rPr sz="1100" spc="9" dirty="0">
                <a:solidFill>
                  <a:srgbClr val="675E46"/>
                </a:solidFill>
                <a:latin typeface="Times New Roman"/>
                <a:cs typeface="Times New Roman"/>
              </a:rPr>
              <a:t>.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0814" y="1786763"/>
            <a:ext cx="2143633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52399">
              <a:lnSpc>
                <a:spcPct val="95825"/>
              </a:lnSpc>
            </a:pPr>
            <a:r>
              <a:rPr sz="1100" spc="9" dirty="0">
                <a:solidFill>
                  <a:srgbClr val="675E46"/>
                </a:solidFill>
                <a:latin typeface="Times New Roman"/>
                <a:cs typeface="Times New Roman"/>
              </a:rPr>
              <a:t>F</a:t>
            </a:r>
            <a:r>
              <a:rPr sz="1100" spc="-19" dirty="0">
                <a:solidFill>
                  <a:srgbClr val="675E46"/>
                </a:solidFill>
                <a:latin typeface="Times New Roman"/>
                <a:cs typeface="Times New Roman"/>
              </a:rPr>
              <a:t>i</a:t>
            </a:r>
            <a:r>
              <a:rPr sz="1100" spc="14" dirty="0">
                <a:solidFill>
                  <a:srgbClr val="675E46"/>
                </a:solidFill>
                <a:latin typeface="Times New Roman"/>
                <a:cs typeface="Times New Roman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st 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V</a:t>
            </a:r>
            <a:r>
              <a:rPr sz="1100" spc="-34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14" dirty="0">
                <a:solidFill>
                  <a:srgbClr val="675E46"/>
                </a:solidFill>
                <a:latin typeface="Times New Roman"/>
                <a:cs typeface="Times New Roman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s</a:t>
            </a:r>
            <a:r>
              <a:rPr sz="1100" spc="-14" dirty="0">
                <a:solidFill>
                  <a:srgbClr val="675E46"/>
                </a:solidFill>
                <a:latin typeface="Times New Roman"/>
                <a:cs typeface="Times New Roman"/>
              </a:rPr>
              <a:t>i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on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of</a:t>
            </a:r>
            <a:r>
              <a:rPr sz="1100" spc="4" dirty="0">
                <a:solidFill>
                  <a:srgbClr val="675E46"/>
                </a:solidFill>
                <a:latin typeface="Times New Roman"/>
                <a:cs typeface="Times New Roman"/>
              </a:rPr>
              <a:t> C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o</a:t>
            </a:r>
            <a:r>
              <a:rPr sz="1100" spc="-44" dirty="0">
                <a:solidFill>
                  <a:srgbClr val="675E46"/>
                </a:solidFill>
                <a:latin typeface="Times New Roman"/>
                <a:cs typeface="Times New Roman"/>
              </a:rPr>
              <a:t>m</a:t>
            </a:r>
            <a:r>
              <a:rPr sz="1100" spc="25" dirty="0">
                <a:solidFill>
                  <a:srgbClr val="675E46"/>
                </a:solidFill>
                <a:latin typeface="Times New Roman"/>
                <a:cs typeface="Times New Roman"/>
              </a:rPr>
              <a:t>p</a:t>
            </a:r>
            <a:r>
              <a:rPr sz="1100" spc="4" dirty="0">
                <a:solidFill>
                  <a:srgbClr val="675E46"/>
                </a:solidFill>
                <a:latin typeface="Times New Roman"/>
                <a:cs typeface="Times New Roman"/>
              </a:rPr>
              <a:t>l</a:t>
            </a:r>
            <a:r>
              <a:rPr sz="1100" spc="-34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29" dirty="0">
                <a:solidFill>
                  <a:srgbClr val="675E46"/>
                </a:solidFill>
                <a:latin typeface="Times New Roman"/>
                <a:cs typeface="Times New Roman"/>
              </a:rPr>
              <a:t>t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e</a:t>
            </a:r>
            <a:r>
              <a:rPr sz="1100" spc="-14" dirty="0">
                <a:solidFill>
                  <a:srgbClr val="675E46"/>
                </a:solidFill>
                <a:latin typeface="Times New Roman"/>
                <a:cs typeface="Times New Roman"/>
              </a:rPr>
              <a:t> </a:t>
            </a:r>
            <a:r>
              <a:rPr sz="1100" spc="-4" dirty="0">
                <a:solidFill>
                  <a:srgbClr val="675E46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675E46"/>
                </a:solidFill>
                <a:latin typeface="Times New Roman"/>
                <a:cs typeface="Times New Roman"/>
              </a:rPr>
              <a:t>LD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4447" y="1786763"/>
            <a:ext cx="1109726" cy="579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 dirty="0"/>
          </a:p>
          <a:p>
            <a:pPr marL="152399">
              <a:lnSpc>
                <a:spcPct val="95825"/>
              </a:lnSpc>
            </a:pPr>
            <a:r>
              <a:rPr lang="en-IN" sz="1100" spc="-25" dirty="0">
                <a:solidFill>
                  <a:srgbClr val="675E46"/>
                </a:solidFill>
                <a:latin typeface="Times New Roman"/>
                <a:cs typeface="Times New Roman"/>
              </a:rPr>
              <a:t>Sourav Kumar Panigrahi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8707" y="2365882"/>
            <a:ext cx="1067054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05761" y="2365882"/>
            <a:ext cx="805052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210814" y="2365882"/>
            <a:ext cx="214363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354447" y="2365882"/>
            <a:ext cx="1109726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38707" y="2936113"/>
            <a:ext cx="1067054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405761" y="2936113"/>
            <a:ext cx="805052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210814" y="2936113"/>
            <a:ext cx="214363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354447" y="2936113"/>
            <a:ext cx="1109726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338707" y="3503040"/>
            <a:ext cx="1067054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05761" y="3503040"/>
            <a:ext cx="805052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10814" y="3503040"/>
            <a:ext cx="2143633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354447" y="3503040"/>
            <a:ext cx="1109726" cy="56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338707" y="4070349"/>
            <a:ext cx="1067054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05761" y="4070349"/>
            <a:ext cx="8050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210814" y="4070349"/>
            <a:ext cx="214363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354447" y="4070349"/>
            <a:ext cx="110972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38707" y="4640325"/>
            <a:ext cx="1067054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05761" y="4640325"/>
            <a:ext cx="805052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10814" y="4640325"/>
            <a:ext cx="2143633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354447" y="4640325"/>
            <a:ext cx="1109726" cy="56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38707" y="5207508"/>
            <a:ext cx="1067054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05761" y="5207508"/>
            <a:ext cx="80505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10814" y="5207508"/>
            <a:ext cx="214363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54447" y="5207508"/>
            <a:ext cx="110972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9461"/>
            <a:ext cx="5989044" cy="36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 marR="2043">
              <a:lnSpc>
                <a:spcPct val="101725"/>
              </a:lnSpc>
              <a:spcBef>
                <a:spcPts val="72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577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Why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gh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?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General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5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erspe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 &amp;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em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4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2700" marR="2043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K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&amp;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0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(Key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rs</a:t>
            </a:r>
            <a:r>
              <a:rPr sz="1100" spc="29" dirty="0">
                <a:latin typeface="Calibri"/>
                <a:cs typeface="Calibri"/>
              </a:rPr>
              <a:t>)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2043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ym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1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6413"/>
            <a:ext cx="5905186" cy="120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25986" algn="just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Ab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  <a:p>
            <a:pPr marL="12700" algn="just">
              <a:lnSpc>
                <a:spcPct val="101725"/>
              </a:lnSpc>
              <a:spcBef>
                <a:spcPts val="217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2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c as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ys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2</a:t>
            </a:r>
            <a:r>
              <a:rPr sz="1200" spc="-9" dirty="0">
                <a:latin typeface="Calibri"/>
                <a:cs typeface="Calibri"/>
              </a:rPr>
              <a:t>01</a:t>
            </a:r>
            <a:r>
              <a:rPr sz="1200" spc="0" dirty="0">
                <a:latin typeface="Calibri"/>
                <a:cs typeface="Calibri"/>
              </a:rPr>
              <a:t>7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20</a:t>
            </a:r>
            <a:r>
              <a:rPr sz="1200" spc="14" dirty="0">
                <a:latin typeface="Calibri"/>
                <a:cs typeface="Calibri"/>
              </a:rPr>
              <a:t>1</a:t>
            </a:r>
            <a:r>
              <a:rPr sz="1200" spc="0" dirty="0">
                <a:latin typeface="Calibri"/>
                <a:cs typeface="Calibri"/>
              </a:rPr>
              <a:t>9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9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10426"/>
            <a:ext cx="5853825" cy="1529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5205">
              <a:lnSpc>
                <a:spcPct val="97696"/>
              </a:lnSpc>
              <a:spcBef>
                <a:spcPts val="40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Hi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-L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ev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5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Docu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h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Le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</a:t>
            </a:r>
            <a:r>
              <a:rPr sz="1200" spc="-9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)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-9" dirty="0">
                <a:latin typeface="Calibri"/>
                <a:cs typeface="Calibri"/>
              </a:rPr>
              <a:t>rr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j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od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o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ect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efe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w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od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act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 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24180" marR="4754681" algn="ctr">
              <a:lnSpc>
                <a:spcPct val="95825"/>
              </a:lnSpc>
              <a:spcBef>
                <a:spcPts val="836"/>
              </a:spcBef>
            </a:pPr>
            <a:r>
              <a:rPr sz="1100" spc="19" dirty="0">
                <a:solidFill>
                  <a:srgbClr val="2D5294"/>
                </a:solidFill>
                <a:latin typeface="Times New Roman"/>
                <a:cs typeface="Times New Roman"/>
              </a:rPr>
              <a:t>T</a:t>
            </a:r>
            <a:r>
              <a:rPr sz="1100" spc="-25" dirty="0">
                <a:solidFill>
                  <a:srgbClr val="2D5294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e</a:t>
            </a:r>
            <a:r>
              <a:rPr sz="1100" spc="-14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1100" spc="-4" dirty="0">
                <a:solidFill>
                  <a:srgbClr val="2D5294"/>
                </a:solidFill>
                <a:latin typeface="Times New Roman"/>
                <a:cs typeface="Times New Roman"/>
              </a:rPr>
              <a:t>H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LD</a:t>
            </a:r>
            <a:r>
              <a:rPr sz="1100" spc="4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1100" spc="-29" dirty="0">
                <a:solidFill>
                  <a:srgbClr val="2D5294"/>
                </a:solidFill>
                <a:latin typeface="Times New Roman"/>
                <a:cs typeface="Times New Roman"/>
              </a:rPr>
              <a:t>w</a:t>
            </a:r>
            <a:r>
              <a:rPr sz="1100" spc="4" dirty="0">
                <a:solidFill>
                  <a:srgbClr val="2D5294"/>
                </a:solidFill>
                <a:latin typeface="Times New Roman"/>
                <a:cs typeface="Times New Roman"/>
              </a:rPr>
              <a:t>ill</a:t>
            </a:r>
            <a:r>
              <a:rPr sz="1100" spc="0" dirty="0">
                <a:solidFill>
                  <a:srgbClr val="2D5294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069671"/>
            <a:ext cx="5720523" cy="357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422" marR="15205">
              <a:lnSpc>
                <a:spcPts val="1225"/>
              </a:lnSpc>
              <a:spcBef>
                <a:spcPts val="61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t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gn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f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158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-2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r</a:t>
            </a:r>
            <a:r>
              <a:rPr sz="1100" spc="29" dirty="0">
                <a:latin typeface="Times New Roman"/>
                <a:cs typeface="Times New Roman"/>
              </a:rPr>
              <a:t> 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14" dirty="0">
                <a:latin typeface="Times New Roman"/>
                <a:cs typeface="Times New Roman"/>
              </a:rPr>
              <a:t>ac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ng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45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-25" dirty="0">
                <a:latin typeface="Times New Roman"/>
                <a:cs typeface="Times New Roman"/>
              </a:rPr>
              <a:t>d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6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nd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29" dirty="0">
                <a:latin typeface="Times New Roman"/>
                <a:cs typeface="Times New Roman"/>
              </a:rPr>
              <a:t>w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50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4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f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-44" dirty="0">
                <a:latin typeface="Times New Roman"/>
                <a:cs typeface="Times New Roman"/>
              </a:rPr>
              <a:t>m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q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45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-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0" dirty="0">
                <a:latin typeface="Times New Roman"/>
                <a:cs typeface="Times New Roman"/>
              </a:rPr>
              <a:t>de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gn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f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ar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h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4" dirty="0">
                <a:latin typeface="Times New Roman"/>
                <a:cs typeface="Times New Roman"/>
              </a:rPr>
              <a:t>j</a:t>
            </a:r>
            <a:r>
              <a:rPr sz="1100" spc="-9" dirty="0">
                <a:latin typeface="Times New Roman"/>
                <a:cs typeface="Times New Roman"/>
              </a:rPr>
              <a:t>ec</a:t>
            </a:r>
            <a:r>
              <a:rPr sz="1100" spc="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482422" marR="15205">
              <a:lnSpc>
                <a:spcPct val="95825"/>
              </a:lnSpc>
              <a:spcBef>
                <a:spcPts val="220"/>
              </a:spcBef>
            </a:pPr>
            <a:r>
              <a:rPr sz="1100" spc="0" dirty="0">
                <a:latin typeface="Times New Roman"/>
                <a:cs typeface="Times New Roman"/>
              </a:rPr>
              <a:t>•</a:t>
            </a:r>
            <a:r>
              <a:rPr sz="1100" spc="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st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d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5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he</a:t>
            </a:r>
            <a:r>
              <a:rPr sz="1100" spc="-4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no</a:t>
            </a:r>
            <a:r>
              <a:rPr sz="1100" spc="-19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-f</a:t>
            </a:r>
            <a:r>
              <a:rPr sz="1100" spc="25" dirty="0">
                <a:latin typeface="Times New Roman"/>
                <a:cs typeface="Times New Roman"/>
              </a:rPr>
              <a:t>u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ti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tt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bu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</a:t>
            </a:r>
            <a:r>
              <a:rPr sz="1100" spc="19" dirty="0">
                <a:latin typeface="Times New Roman"/>
                <a:cs typeface="Times New Roman"/>
              </a:rPr>
              <a:t> 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k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220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S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li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0" dirty="0">
                <a:latin typeface="Times New Roman"/>
                <a:cs typeface="Times New Roman"/>
              </a:rPr>
              <a:t>M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8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P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19" dirty="0">
                <a:latin typeface="Times New Roman"/>
                <a:cs typeface="Times New Roman"/>
              </a:rPr>
              <a:t>ili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80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25" dirty="0">
                <a:latin typeface="Times New Roman"/>
                <a:cs typeface="Times New Roman"/>
              </a:rPr>
              <a:t>p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on</a:t>
            </a:r>
            <a:r>
              <a:rPr sz="1100" spc="-29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19" dirty="0">
                <a:latin typeface="Times New Roman"/>
                <a:cs typeface="Times New Roman"/>
              </a:rPr>
              <a:t>m</a:t>
            </a:r>
            <a:r>
              <a:rPr sz="1100" spc="0" dirty="0">
                <a:latin typeface="Times New Roman"/>
                <a:cs typeface="Times New Roman"/>
              </a:rPr>
              <a:t>p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10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4" dirty="0">
                <a:latin typeface="Times New Roman"/>
                <a:cs typeface="Times New Roman"/>
              </a:rPr>
              <a:t>R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s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39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4" dirty="0">
                <a:latin typeface="Times New Roman"/>
                <a:cs typeface="Times New Roman"/>
              </a:rPr>
              <a:t>li</a:t>
            </a:r>
            <a:r>
              <a:rPr sz="1100" spc="-9" dirty="0">
                <a:latin typeface="Times New Roman"/>
                <a:cs typeface="Times New Roman"/>
              </a:rPr>
              <a:t>z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  <a:p>
            <a:pPr marL="942670" marR="15205">
              <a:lnSpc>
                <a:spcPct val="95825"/>
              </a:lnSpc>
              <a:spcBef>
                <a:spcPts val="55"/>
              </a:spcBef>
            </a:pPr>
            <a:r>
              <a:rPr sz="1100" spc="0" dirty="0">
                <a:latin typeface="Courier New"/>
                <a:cs typeface="Courier New"/>
              </a:rPr>
              <a:t>o </a:t>
            </a:r>
            <a:r>
              <a:rPr sz="1100" spc="9" dirty="0">
                <a:latin typeface="Times New Roman"/>
                <a:cs typeface="Times New Roman"/>
              </a:rPr>
              <a:t>S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v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b</a:t>
            </a:r>
            <a:r>
              <a:rPr sz="1100" spc="4" dirty="0">
                <a:latin typeface="Times New Roman"/>
                <a:cs typeface="Times New Roman"/>
              </a:rPr>
              <a:t>il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 marR="15205">
              <a:lnSpc>
                <a:spcPct val="97696"/>
              </a:lnSpc>
              <a:spcBef>
                <a:spcPts val="165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225"/>
              </a:spcBef>
            </a:pP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H</a:t>
            </a:r>
            <a:r>
              <a:rPr sz="1200" spc="0" dirty="0">
                <a:latin typeface="Calibri"/>
                <a:cs typeface="Calibri"/>
              </a:rPr>
              <a:t>LD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0" dirty="0">
                <a:latin typeface="Calibri"/>
                <a:cs typeface="Calibri"/>
              </a:rPr>
              <a:t>ment</a:t>
            </a:r>
            <a:r>
              <a:rPr sz="1200" spc="4" dirty="0">
                <a:latin typeface="Calibri"/>
                <a:cs typeface="Calibri"/>
              </a:rPr>
              <a:t>at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uc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2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sys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m,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</a:t>
            </a:r>
            <a:r>
              <a:rPr sz="1200" spc="-14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),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w </a:t>
            </a:r>
            <a:r>
              <a:rPr sz="1200" spc="19" dirty="0">
                <a:latin typeface="Calibri"/>
                <a:cs typeface="Calibri"/>
              </a:rPr>
              <a:t>(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)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y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H</a:t>
            </a:r>
            <a:r>
              <a:rPr sz="1200" spc="0" dirty="0">
                <a:latin typeface="Calibri"/>
                <a:cs typeface="Calibri"/>
              </a:rPr>
              <a:t>LD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al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y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4" dirty="0">
                <a:latin typeface="Calibri"/>
                <a:cs typeface="Calibri"/>
              </a:rPr>
              <a:t>hn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ms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und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sys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6180" y="4248035"/>
            <a:ext cx="867409" cy="867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233261"/>
            <a:ext cx="1983067" cy="229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G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9637"/>
            <a:ext cx="5465520" cy="1340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6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6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300" spc="-3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5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52"/>
              </a:spcBef>
            </a:pP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 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3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mm</a:t>
            </a:r>
            <a:r>
              <a:rPr sz="1200" spc="29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rp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L: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-</a:t>
            </a:r>
            <a:r>
              <a:rPr sz="1200" spc="-9" dirty="0">
                <a:latin typeface="Calibri"/>
                <a:cs typeface="Calibri"/>
              </a:rPr>
              <a:t>Tr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et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rl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3555440"/>
            <a:ext cx="4565107" cy="407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ool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52"/>
              </a:spcBef>
            </a:pPr>
            <a:r>
              <a:rPr sz="1200" spc="-4" dirty="0">
                <a:latin typeface="Calibri"/>
                <a:cs typeface="Calibri"/>
              </a:rPr>
              <a:t>Bu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lli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I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ew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5248402"/>
            <a:ext cx="5686298" cy="3154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2080" y="1428877"/>
            <a:ext cx="4663440" cy="3200400"/>
          </a:xfrm>
          <a:custGeom>
            <a:avLst/>
            <a:gdLst/>
            <a:ahLst/>
            <a:cxnLst/>
            <a:rect l="l" t="t" r="r" b="b"/>
            <a:pathLst>
              <a:path w="4663440" h="3200400">
                <a:moveTo>
                  <a:pt x="3063240" y="2400300"/>
                </a:moveTo>
                <a:lnTo>
                  <a:pt x="3063240" y="3200400"/>
                </a:lnTo>
                <a:lnTo>
                  <a:pt x="4663440" y="1600200"/>
                </a:lnTo>
                <a:lnTo>
                  <a:pt x="3063240" y="0"/>
                </a:lnTo>
                <a:lnTo>
                  <a:pt x="3063240" y="800100"/>
                </a:lnTo>
                <a:lnTo>
                  <a:pt x="0" y="800100"/>
                </a:lnTo>
                <a:lnTo>
                  <a:pt x="0" y="2400300"/>
                </a:lnTo>
                <a:lnTo>
                  <a:pt x="3063240" y="2400300"/>
                </a:lnTo>
                <a:close/>
              </a:path>
            </a:pathLst>
          </a:custGeom>
          <a:solidFill>
            <a:srgbClr val="D6D2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0910" y="2347087"/>
            <a:ext cx="1169035" cy="1394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50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5" y="0"/>
                </a:moveTo>
                <a:lnTo>
                  <a:pt x="175259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4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4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259" y="1280160"/>
                </a:lnTo>
                <a:lnTo>
                  <a:pt x="878205" y="1280160"/>
                </a:lnTo>
                <a:lnTo>
                  <a:pt x="925194" y="1273810"/>
                </a:lnTo>
                <a:lnTo>
                  <a:pt x="967105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5" y="23495"/>
                </a:lnTo>
                <a:lnTo>
                  <a:pt x="925194" y="6350"/>
                </a:lnTo>
                <a:lnTo>
                  <a:pt x="878205" y="0"/>
                </a:lnTo>
                <a:close/>
              </a:path>
            </a:pathLst>
          </a:custGeom>
          <a:solidFill>
            <a:srgbClr val="735A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250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4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259" y="0"/>
                </a:lnTo>
                <a:lnTo>
                  <a:pt x="878205" y="0"/>
                </a:lnTo>
                <a:lnTo>
                  <a:pt x="925194" y="6350"/>
                </a:lnTo>
                <a:lnTo>
                  <a:pt x="967105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5" y="1256029"/>
                </a:lnTo>
                <a:lnTo>
                  <a:pt x="925194" y="1273810"/>
                </a:lnTo>
                <a:lnTo>
                  <a:pt x="878205" y="1280160"/>
                </a:lnTo>
                <a:lnTo>
                  <a:pt x="175259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4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7080" y="2347087"/>
            <a:ext cx="1169034" cy="1394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6289" y="2868422"/>
            <a:ext cx="1112520" cy="377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931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4" y="0"/>
                </a:moveTo>
                <a:lnTo>
                  <a:pt x="175894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4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4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894" y="1280160"/>
                </a:lnTo>
                <a:lnTo>
                  <a:pt x="878204" y="1280160"/>
                </a:lnTo>
                <a:lnTo>
                  <a:pt x="925194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4" y="6350"/>
                </a:lnTo>
                <a:lnTo>
                  <a:pt x="878204" y="0"/>
                </a:lnTo>
                <a:close/>
              </a:path>
            </a:pathLst>
          </a:custGeom>
          <a:solidFill>
            <a:srgbClr val="836A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931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4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894" y="0"/>
                </a:lnTo>
                <a:lnTo>
                  <a:pt x="878204" y="0"/>
                </a:lnTo>
                <a:lnTo>
                  <a:pt x="925194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4" y="1273810"/>
                </a:lnTo>
                <a:lnTo>
                  <a:pt x="878204" y="1280160"/>
                </a:lnTo>
                <a:lnTo>
                  <a:pt x="175894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4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5155" y="2347087"/>
            <a:ext cx="1167130" cy="1394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4845" y="2792222"/>
            <a:ext cx="1047115" cy="530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4" y="0"/>
                </a:moveTo>
                <a:lnTo>
                  <a:pt x="175895" y="0"/>
                </a:lnTo>
                <a:lnTo>
                  <a:pt x="128904" y="6350"/>
                </a:lnTo>
                <a:lnTo>
                  <a:pt x="86995" y="23495"/>
                </a:lnTo>
                <a:lnTo>
                  <a:pt x="51435" y="51434"/>
                </a:lnTo>
                <a:lnTo>
                  <a:pt x="24130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30" y="1193164"/>
                </a:lnTo>
                <a:lnTo>
                  <a:pt x="51435" y="1228725"/>
                </a:lnTo>
                <a:lnTo>
                  <a:pt x="86995" y="1256029"/>
                </a:lnTo>
                <a:lnTo>
                  <a:pt x="128904" y="1273810"/>
                </a:lnTo>
                <a:lnTo>
                  <a:pt x="175895" y="1280160"/>
                </a:lnTo>
                <a:lnTo>
                  <a:pt x="878204" y="1280160"/>
                </a:lnTo>
                <a:lnTo>
                  <a:pt x="925195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70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70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5" y="6350"/>
                </a:lnTo>
                <a:lnTo>
                  <a:pt x="878204" y="0"/>
                </a:lnTo>
                <a:close/>
              </a:path>
            </a:pathLst>
          </a:custGeom>
          <a:solidFill>
            <a:srgbClr val="927D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75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30" y="86995"/>
                </a:lnTo>
                <a:lnTo>
                  <a:pt x="51435" y="51434"/>
                </a:lnTo>
                <a:lnTo>
                  <a:pt x="86995" y="23495"/>
                </a:lnTo>
                <a:lnTo>
                  <a:pt x="128904" y="6350"/>
                </a:lnTo>
                <a:lnTo>
                  <a:pt x="175895" y="0"/>
                </a:lnTo>
                <a:lnTo>
                  <a:pt x="878204" y="0"/>
                </a:lnTo>
                <a:lnTo>
                  <a:pt x="925195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70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70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5" y="1273810"/>
                </a:lnTo>
                <a:lnTo>
                  <a:pt x="878204" y="1280160"/>
                </a:lnTo>
                <a:lnTo>
                  <a:pt x="175895" y="1280160"/>
                </a:lnTo>
                <a:lnTo>
                  <a:pt x="128904" y="1273810"/>
                </a:lnTo>
                <a:lnTo>
                  <a:pt x="86995" y="1256029"/>
                </a:lnTo>
                <a:lnTo>
                  <a:pt x="51435" y="1228725"/>
                </a:lnTo>
                <a:lnTo>
                  <a:pt x="24130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1960" y="2347087"/>
            <a:ext cx="1169035" cy="1394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355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205" y="0"/>
                </a:moveTo>
                <a:lnTo>
                  <a:pt x="175895" y="0"/>
                </a:lnTo>
                <a:lnTo>
                  <a:pt x="128905" y="6350"/>
                </a:lnTo>
                <a:lnTo>
                  <a:pt x="86995" y="23495"/>
                </a:lnTo>
                <a:lnTo>
                  <a:pt x="51435" y="51434"/>
                </a:lnTo>
                <a:lnTo>
                  <a:pt x="24130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30" y="1193164"/>
                </a:lnTo>
                <a:lnTo>
                  <a:pt x="51435" y="1228725"/>
                </a:lnTo>
                <a:lnTo>
                  <a:pt x="86995" y="1256029"/>
                </a:lnTo>
                <a:lnTo>
                  <a:pt x="128905" y="1273810"/>
                </a:lnTo>
                <a:lnTo>
                  <a:pt x="175895" y="1280160"/>
                </a:lnTo>
                <a:lnTo>
                  <a:pt x="878205" y="1280160"/>
                </a:lnTo>
                <a:lnTo>
                  <a:pt x="925195" y="1273810"/>
                </a:lnTo>
                <a:lnTo>
                  <a:pt x="967105" y="1256029"/>
                </a:lnTo>
                <a:lnTo>
                  <a:pt x="1002665" y="1228725"/>
                </a:lnTo>
                <a:lnTo>
                  <a:pt x="1029970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70" y="86995"/>
                </a:lnTo>
                <a:lnTo>
                  <a:pt x="1002665" y="51434"/>
                </a:lnTo>
                <a:lnTo>
                  <a:pt x="967105" y="23495"/>
                </a:lnTo>
                <a:lnTo>
                  <a:pt x="925195" y="6350"/>
                </a:lnTo>
                <a:lnTo>
                  <a:pt x="878205" y="0"/>
                </a:lnTo>
                <a:close/>
              </a:path>
            </a:pathLst>
          </a:custGeom>
          <a:solidFill>
            <a:srgbClr val="A192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3555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30" y="86995"/>
                </a:lnTo>
                <a:lnTo>
                  <a:pt x="51435" y="51434"/>
                </a:lnTo>
                <a:lnTo>
                  <a:pt x="86995" y="23495"/>
                </a:lnTo>
                <a:lnTo>
                  <a:pt x="128905" y="6350"/>
                </a:lnTo>
                <a:lnTo>
                  <a:pt x="175895" y="0"/>
                </a:lnTo>
                <a:lnTo>
                  <a:pt x="878205" y="0"/>
                </a:lnTo>
                <a:lnTo>
                  <a:pt x="925195" y="6350"/>
                </a:lnTo>
                <a:lnTo>
                  <a:pt x="967105" y="23495"/>
                </a:lnTo>
                <a:lnTo>
                  <a:pt x="1002665" y="51434"/>
                </a:lnTo>
                <a:lnTo>
                  <a:pt x="1029970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70" y="1193164"/>
                </a:lnTo>
                <a:lnTo>
                  <a:pt x="1002665" y="1228725"/>
                </a:lnTo>
                <a:lnTo>
                  <a:pt x="967105" y="1256029"/>
                </a:lnTo>
                <a:lnTo>
                  <a:pt x="925195" y="1273810"/>
                </a:lnTo>
                <a:lnTo>
                  <a:pt x="878205" y="1280160"/>
                </a:lnTo>
                <a:lnTo>
                  <a:pt x="175895" y="1280160"/>
                </a:lnTo>
                <a:lnTo>
                  <a:pt x="128905" y="1273810"/>
                </a:lnTo>
                <a:lnTo>
                  <a:pt x="86995" y="1256029"/>
                </a:lnTo>
                <a:lnTo>
                  <a:pt x="51435" y="1228725"/>
                </a:lnTo>
                <a:lnTo>
                  <a:pt x="24130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8130" y="2347087"/>
            <a:ext cx="1169034" cy="1394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036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878839" y="0"/>
                </a:moveTo>
                <a:lnTo>
                  <a:pt x="175894" y="0"/>
                </a:lnTo>
                <a:lnTo>
                  <a:pt x="128904" y="6350"/>
                </a:lnTo>
                <a:lnTo>
                  <a:pt x="86994" y="23495"/>
                </a:lnTo>
                <a:lnTo>
                  <a:pt x="51435" y="51434"/>
                </a:lnTo>
                <a:lnTo>
                  <a:pt x="24129" y="86995"/>
                </a:lnTo>
                <a:lnTo>
                  <a:pt x="6350" y="128904"/>
                </a:lnTo>
                <a:lnTo>
                  <a:pt x="0" y="175259"/>
                </a:lnTo>
                <a:lnTo>
                  <a:pt x="0" y="1104264"/>
                </a:lnTo>
                <a:lnTo>
                  <a:pt x="6350" y="1150620"/>
                </a:lnTo>
                <a:lnTo>
                  <a:pt x="24129" y="1193164"/>
                </a:lnTo>
                <a:lnTo>
                  <a:pt x="51435" y="1228725"/>
                </a:lnTo>
                <a:lnTo>
                  <a:pt x="86994" y="1256029"/>
                </a:lnTo>
                <a:lnTo>
                  <a:pt x="128904" y="1273810"/>
                </a:lnTo>
                <a:lnTo>
                  <a:pt x="175894" y="1280160"/>
                </a:lnTo>
                <a:lnTo>
                  <a:pt x="878839" y="1280160"/>
                </a:lnTo>
                <a:lnTo>
                  <a:pt x="925194" y="1273810"/>
                </a:lnTo>
                <a:lnTo>
                  <a:pt x="967104" y="1256029"/>
                </a:lnTo>
                <a:lnTo>
                  <a:pt x="1002664" y="1228725"/>
                </a:lnTo>
                <a:lnTo>
                  <a:pt x="1029969" y="1193164"/>
                </a:lnTo>
                <a:lnTo>
                  <a:pt x="1047750" y="1150620"/>
                </a:lnTo>
                <a:lnTo>
                  <a:pt x="1054100" y="1104264"/>
                </a:lnTo>
                <a:lnTo>
                  <a:pt x="1054100" y="175259"/>
                </a:lnTo>
                <a:lnTo>
                  <a:pt x="1047750" y="128904"/>
                </a:lnTo>
                <a:lnTo>
                  <a:pt x="1029969" y="86995"/>
                </a:lnTo>
                <a:lnTo>
                  <a:pt x="1002664" y="51434"/>
                </a:lnTo>
                <a:lnTo>
                  <a:pt x="967104" y="23495"/>
                </a:lnTo>
                <a:lnTo>
                  <a:pt x="925194" y="6350"/>
                </a:lnTo>
                <a:lnTo>
                  <a:pt x="878839" y="0"/>
                </a:lnTo>
                <a:close/>
              </a:path>
            </a:pathLst>
          </a:custGeom>
          <a:solidFill>
            <a:srgbClr val="B3A8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0360" y="2388997"/>
            <a:ext cx="1054100" cy="1280160"/>
          </a:xfrm>
          <a:custGeom>
            <a:avLst/>
            <a:gdLst/>
            <a:ahLst/>
            <a:cxnLst/>
            <a:rect l="l" t="t" r="r" b="b"/>
            <a:pathLst>
              <a:path w="1054100" h="1280160">
                <a:moveTo>
                  <a:pt x="0" y="175259"/>
                </a:moveTo>
                <a:lnTo>
                  <a:pt x="6350" y="128904"/>
                </a:lnTo>
                <a:lnTo>
                  <a:pt x="24129" y="86995"/>
                </a:lnTo>
                <a:lnTo>
                  <a:pt x="51435" y="51434"/>
                </a:lnTo>
                <a:lnTo>
                  <a:pt x="86994" y="23495"/>
                </a:lnTo>
                <a:lnTo>
                  <a:pt x="128904" y="6350"/>
                </a:lnTo>
                <a:lnTo>
                  <a:pt x="175894" y="0"/>
                </a:lnTo>
                <a:lnTo>
                  <a:pt x="878839" y="0"/>
                </a:lnTo>
                <a:lnTo>
                  <a:pt x="925194" y="6350"/>
                </a:lnTo>
                <a:lnTo>
                  <a:pt x="967104" y="23495"/>
                </a:lnTo>
                <a:lnTo>
                  <a:pt x="1002664" y="51434"/>
                </a:lnTo>
                <a:lnTo>
                  <a:pt x="1029969" y="86995"/>
                </a:lnTo>
                <a:lnTo>
                  <a:pt x="1047750" y="128904"/>
                </a:lnTo>
                <a:lnTo>
                  <a:pt x="1054100" y="175259"/>
                </a:lnTo>
                <a:lnTo>
                  <a:pt x="1054100" y="1104264"/>
                </a:lnTo>
                <a:lnTo>
                  <a:pt x="1047750" y="1150620"/>
                </a:lnTo>
                <a:lnTo>
                  <a:pt x="1029969" y="1193164"/>
                </a:lnTo>
                <a:lnTo>
                  <a:pt x="1002664" y="1228725"/>
                </a:lnTo>
                <a:lnTo>
                  <a:pt x="967104" y="1256029"/>
                </a:lnTo>
                <a:lnTo>
                  <a:pt x="925194" y="1273810"/>
                </a:lnTo>
                <a:lnTo>
                  <a:pt x="878839" y="1280160"/>
                </a:lnTo>
                <a:lnTo>
                  <a:pt x="175894" y="1280160"/>
                </a:lnTo>
                <a:lnTo>
                  <a:pt x="128904" y="1273810"/>
                </a:lnTo>
                <a:lnTo>
                  <a:pt x="86994" y="1256029"/>
                </a:lnTo>
                <a:lnTo>
                  <a:pt x="51435" y="1228725"/>
                </a:lnTo>
                <a:lnTo>
                  <a:pt x="24129" y="1193164"/>
                </a:lnTo>
                <a:lnTo>
                  <a:pt x="6350" y="1150620"/>
                </a:lnTo>
                <a:lnTo>
                  <a:pt x="0" y="1104264"/>
                </a:lnTo>
                <a:lnTo>
                  <a:pt x="0" y="17525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9200" y="2886455"/>
            <a:ext cx="612648" cy="2956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4560" y="2962656"/>
            <a:ext cx="877824" cy="140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4512" y="2886455"/>
            <a:ext cx="810767" cy="295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2272" y="2962656"/>
            <a:ext cx="771144" cy="1402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6984" y="2886455"/>
            <a:ext cx="734567" cy="2956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22365"/>
            <a:ext cx="1967430" cy="48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88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gn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7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-1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109" y="2879217"/>
            <a:ext cx="643912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589" marR="21031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25"/>
              </a:lnSpc>
            </a:pP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129" y="2879217"/>
            <a:ext cx="833236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660" marR="266590" algn="ctr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25"/>
              </a:lnSpc>
            </a:pP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rep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6443" y="2879217"/>
            <a:ext cx="755097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084" marR="225307" algn="ctr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25"/>
              </a:lnSpc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34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2749" y="2958465"/>
            <a:ext cx="90792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650" spc="-9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096" y="2958465"/>
            <a:ext cx="80504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14" baseline="248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-4" baseline="248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50" spc="4" baseline="2482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50" spc="9" baseline="2482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768042"/>
            <a:ext cx="328820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9" dirty="0">
                <a:latin typeface="Times New Roman"/>
                <a:cs typeface="Times New Roman"/>
              </a:rPr>
              <a:t>F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g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39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imes New Roman"/>
                <a:cs typeface="Times New Roman"/>
              </a:rPr>
              <a:t>1: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Times New Roman"/>
                <a:cs typeface="Times New Roman"/>
              </a:rPr>
              <a:t>F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a</a:t>
            </a:r>
            <a:r>
              <a:rPr sz="1100" spc="0" dirty="0">
                <a:latin typeface="Times New Roman"/>
                <a:cs typeface="Times New Roman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9" dirty="0">
                <a:latin typeface="Times New Roman"/>
                <a:cs typeface="Times New Roman"/>
              </a:rPr>
              <a:t>A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h</a:t>
            </a:r>
            <a:r>
              <a:rPr sz="1100" spc="-19" dirty="0">
                <a:latin typeface="Times New Roman"/>
                <a:cs typeface="Times New Roman"/>
              </a:rPr>
              <a:t>i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-9" dirty="0">
                <a:latin typeface="Times New Roman"/>
                <a:cs typeface="Times New Roman"/>
              </a:rPr>
              <a:t>c</a:t>
            </a:r>
            <a:r>
              <a:rPr sz="1100" spc="4" dirty="0">
                <a:latin typeface="Times New Roman"/>
                <a:cs typeface="Times New Roman"/>
              </a:rPr>
              <a:t>t</a:t>
            </a:r>
            <a:r>
              <a:rPr sz="1100" spc="0" dirty="0">
                <a:latin typeface="Times New Roman"/>
                <a:cs typeface="Times New Roman"/>
              </a:rPr>
              <a:t>u</a:t>
            </a:r>
            <a:r>
              <a:rPr sz="1100" spc="14" dirty="0">
                <a:latin typeface="Times New Roman"/>
                <a:cs typeface="Times New Roman"/>
              </a:rPr>
              <a:t>r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r>
              <a:rPr sz="1100" spc="-19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0" dirty="0">
                <a:latin typeface="Times New Roman"/>
                <a:cs typeface="Times New Roman"/>
              </a:rPr>
              <a:t>f</a:t>
            </a:r>
            <a:r>
              <a:rPr sz="1100" spc="9" dirty="0">
                <a:latin typeface="Times New Roman"/>
                <a:cs typeface="Times New Roman"/>
              </a:rPr>
              <a:t> </a:t>
            </a:r>
            <a:r>
              <a:rPr sz="1100" spc="-14" dirty="0">
                <a:latin typeface="Times New Roman"/>
                <a:cs typeface="Times New Roman"/>
              </a:rPr>
              <a:t>B</a:t>
            </a:r>
            <a:r>
              <a:rPr sz="1100" spc="0" dirty="0">
                <a:latin typeface="Times New Roman"/>
                <a:cs typeface="Times New Roman"/>
              </a:rPr>
              <a:t>us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-34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ss</a:t>
            </a:r>
            <a:r>
              <a:rPr sz="1100" spc="-4" dirty="0">
                <a:latin typeface="Times New Roman"/>
                <a:cs typeface="Times New Roman"/>
              </a:rPr>
              <a:t> </a:t>
            </a:r>
            <a:r>
              <a:rPr sz="1100" spc="14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n</a:t>
            </a:r>
            <a:r>
              <a:rPr sz="1100" spc="29" dirty="0">
                <a:latin typeface="Times New Roman"/>
                <a:cs typeface="Times New Roman"/>
              </a:rPr>
              <a:t>t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4" dirty="0">
                <a:latin typeface="Times New Roman"/>
                <a:cs typeface="Times New Roman"/>
              </a:rPr>
              <a:t>l</a:t>
            </a:r>
            <a:r>
              <a:rPr sz="1100" spc="-19" dirty="0">
                <a:latin typeface="Times New Roman"/>
                <a:cs typeface="Times New Roman"/>
              </a:rPr>
              <a:t>l</a:t>
            </a:r>
            <a:r>
              <a:rPr sz="1100" spc="4" dirty="0">
                <a:latin typeface="Times New Roman"/>
                <a:cs typeface="Times New Roman"/>
              </a:rPr>
              <a:t>i</a:t>
            </a:r>
            <a:r>
              <a:rPr sz="1100" spc="0" dirty="0">
                <a:latin typeface="Times New Roman"/>
                <a:cs typeface="Times New Roman"/>
              </a:rPr>
              <a:t>g</a:t>
            </a:r>
            <a:r>
              <a:rPr sz="1100" spc="-9" dirty="0">
                <a:latin typeface="Times New Roman"/>
                <a:cs typeface="Times New Roman"/>
              </a:rPr>
              <a:t>e</a:t>
            </a:r>
            <a:r>
              <a:rPr sz="1100" spc="0" dirty="0">
                <a:latin typeface="Times New Roman"/>
                <a:cs typeface="Times New Roman"/>
              </a:rPr>
              <a:t>n</a:t>
            </a:r>
            <a:r>
              <a:rPr sz="1100" spc="14" dirty="0">
                <a:latin typeface="Times New Roman"/>
                <a:cs typeface="Times New Roman"/>
              </a:rPr>
              <a:t>c</a:t>
            </a:r>
            <a:r>
              <a:rPr sz="1100" spc="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917904"/>
            <a:ext cx="5911680" cy="1154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imi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z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  <a:p>
            <a:pPr marL="12700" marR="15205">
              <a:lnSpc>
                <a:spcPct val="101725"/>
              </a:lnSpc>
              <a:spcBef>
                <a:spcPts val="152"/>
              </a:spcBef>
            </a:pPr>
            <a:r>
              <a:rPr sz="1200" b="1" spc="0" dirty="0">
                <a:latin typeface="Calibri"/>
                <a:cs typeface="Calibri"/>
              </a:rPr>
              <a:t>Yo</a:t>
            </a:r>
            <a:r>
              <a:rPr sz="1200" b="1" spc="4" dirty="0">
                <a:latin typeface="Calibri"/>
                <a:cs typeface="Calibri"/>
              </a:rPr>
              <a:t>u</a:t>
            </a:r>
            <a:r>
              <a:rPr sz="1200" b="1" spc="0" dirty="0">
                <a:latin typeface="Calibri"/>
                <a:cs typeface="Calibri"/>
              </a:rPr>
              <a:t>r</a:t>
            </a:r>
            <a:r>
              <a:rPr sz="1200" b="1" spc="-19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da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0" dirty="0">
                <a:latin typeface="Calibri"/>
                <a:cs typeface="Calibri"/>
              </a:rPr>
              <a:t>a</a:t>
            </a:r>
            <a:r>
              <a:rPr sz="1200" b="1" spc="4" dirty="0">
                <a:latin typeface="Calibri"/>
                <a:cs typeface="Calibri"/>
              </a:rPr>
              <a:t> </a:t>
            </a:r>
            <a:r>
              <a:rPr sz="1200" b="1" spc="0" dirty="0">
                <a:latin typeface="Calibri"/>
                <a:cs typeface="Calibri"/>
              </a:rPr>
              <a:t>s</a:t>
            </a:r>
            <a:r>
              <a:rPr sz="1200" b="1" spc="-4" dirty="0">
                <a:latin typeface="Calibri"/>
                <a:cs typeface="Calibri"/>
              </a:rPr>
              <a:t>t</a:t>
            </a:r>
            <a:r>
              <a:rPr sz="1200" b="1" spc="4" dirty="0">
                <a:latin typeface="Calibri"/>
                <a:cs typeface="Calibri"/>
              </a:rPr>
              <a:t>ra</a:t>
            </a:r>
            <a:r>
              <a:rPr sz="1200" b="1" spc="-9" dirty="0">
                <a:latin typeface="Calibri"/>
                <a:cs typeface="Calibri"/>
              </a:rPr>
              <a:t>t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4" dirty="0">
                <a:latin typeface="Calibri"/>
                <a:cs typeface="Calibri"/>
              </a:rPr>
              <a:t>g</a:t>
            </a:r>
            <a:r>
              <a:rPr sz="1200" b="1" spc="0" dirty="0">
                <a:latin typeface="Calibri"/>
                <a:cs typeface="Calibri"/>
              </a:rPr>
              <a:t>y</a:t>
            </a:r>
            <a:r>
              <a:rPr sz="1200" b="1" spc="-19" dirty="0">
                <a:latin typeface="Calibri"/>
                <a:cs typeface="Calibri"/>
              </a:rPr>
              <a:t> </a:t>
            </a:r>
            <a:r>
              <a:rPr sz="1200" b="1" spc="4" dirty="0">
                <a:latin typeface="Calibri"/>
                <a:cs typeface="Calibri"/>
              </a:rPr>
              <a:t>dr</a:t>
            </a:r>
            <a:r>
              <a:rPr sz="1200" b="1" spc="-4" dirty="0">
                <a:latin typeface="Calibri"/>
                <a:cs typeface="Calibri"/>
              </a:rPr>
              <a:t>i</a:t>
            </a:r>
            <a:r>
              <a:rPr sz="1200" b="1" spc="4" dirty="0">
                <a:latin typeface="Calibri"/>
                <a:cs typeface="Calibri"/>
              </a:rPr>
              <a:t>v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0" dirty="0">
                <a:latin typeface="Calibri"/>
                <a:cs typeface="Calibri"/>
              </a:rPr>
              <a:t>s </a:t>
            </a:r>
            <a:r>
              <a:rPr sz="1200" b="1" spc="4" dirty="0">
                <a:latin typeface="Calibri"/>
                <a:cs typeface="Calibri"/>
              </a:rPr>
              <a:t>p</a:t>
            </a:r>
            <a:r>
              <a:rPr sz="1200" b="1" spc="-4" dirty="0">
                <a:latin typeface="Calibri"/>
                <a:cs typeface="Calibri"/>
              </a:rPr>
              <a:t>e</a:t>
            </a:r>
            <a:r>
              <a:rPr sz="1200" b="1" spc="-19" dirty="0">
                <a:latin typeface="Calibri"/>
                <a:cs typeface="Calibri"/>
              </a:rPr>
              <a:t>r</a:t>
            </a:r>
            <a:r>
              <a:rPr sz="1200" b="1" spc="4" dirty="0">
                <a:latin typeface="Calibri"/>
                <a:cs typeface="Calibri"/>
              </a:rPr>
              <a:t>f</a:t>
            </a:r>
            <a:r>
              <a:rPr sz="1200" b="1" spc="0" dirty="0">
                <a:latin typeface="Calibri"/>
                <a:cs typeface="Calibri"/>
              </a:rPr>
              <a:t>o</a:t>
            </a:r>
            <a:r>
              <a:rPr sz="1200" b="1" spc="4" dirty="0">
                <a:latin typeface="Calibri"/>
                <a:cs typeface="Calibri"/>
              </a:rPr>
              <a:t>r</a:t>
            </a:r>
            <a:r>
              <a:rPr sz="1200" b="1" spc="-14" dirty="0">
                <a:latin typeface="Calibri"/>
                <a:cs typeface="Calibri"/>
              </a:rPr>
              <a:t>m</a:t>
            </a:r>
            <a:r>
              <a:rPr sz="1200" b="1" spc="4" dirty="0">
                <a:latin typeface="Calibri"/>
                <a:cs typeface="Calibri"/>
              </a:rPr>
              <a:t>an</a:t>
            </a:r>
            <a:r>
              <a:rPr sz="1200" b="1" spc="0" dirty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z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qu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li</a:t>
            </a:r>
            <a:r>
              <a:rPr sz="1200" spc="29" dirty="0">
                <a:latin typeface="Calibri"/>
                <a:cs typeface="Calibri"/>
              </a:rPr>
              <a:t>z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254123"/>
            <a:ext cx="5877677" cy="1110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>
                <a:latin typeface="Calibri"/>
                <a:cs typeface="Calibri"/>
              </a:rPr>
              <a:t>Re</a:t>
            </a:r>
            <a:r>
              <a:rPr sz="1800" b="1" spc="4" baseline="2275" dirty="0">
                <a:latin typeface="Calibri"/>
                <a:cs typeface="Calibri"/>
              </a:rPr>
              <a:t>du</a:t>
            </a:r>
            <a:r>
              <a:rPr sz="1800" b="1" spc="0" baseline="2275" dirty="0">
                <a:latin typeface="Calibri"/>
                <a:cs typeface="Calibri"/>
              </a:rPr>
              <a:t>ce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-3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mar</a:t>
            </a:r>
            <a:r>
              <a:rPr sz="1800" b="1" spc="0" baseline="2275" dirty="0">
                <a:latin typeface="Calibri"/>
                <a:cs typeface="Calibri"/>
              </a:rPr>
              <a:t>ks </a:t>
            </a:r>
            <a:r>
              <a:rPr sz="1800" b="1" spc="9" baseline="2275" dirty="0">
                <a:latin typeface="Calibri"/>
                <a:cs typeface="Calibri"/>
              </a:rPr>
              <a:t>(</a:t>
            </a:r>
            <a:r>
              <a:rPr sz="1800" b="1" spc="4" baseline="2275" dirty="0">
                <a:latin typeface="Calibri"/>
                <a:cs typeface="Calibri"/>
              </a:rPr>
              <a:t>da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a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p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s)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n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-25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v</a:t>
            </a:r>
            <a:r>
              <a:rPr sz="1800" b="1" spc="-4" baseline="2275" dirty="0">
                <a:latin typeface="Calibri"/>
                <a:cs typeface="Calibri"/>
              </a:rPr>
              <a:t>ie</a:t>
            </a:r>
            <a:r>
              <a:rPr sz="1800" b="1" spc="0" baseline="2275" dirty="0"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act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yt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1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yt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4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w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ect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ew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5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-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 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Rem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unn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2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ff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546729"/>
            <a:ext cx="5951050" cy="1479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320"/>
              </a:lnSpc>
              <a:spcBef>
                <a:spcPts val="66"/>
              </a:spcBef>
            </a:pPr>
            <a:r>
              <a:rPr sz="1800" b="1" spc="-4" baseline="2275" dirty="0">
                <a:latin typeface="Calibri"/>
                <a:cs typeface="Calibri"/>
              </a:rPr>
              <a:t>Li</a:t>
            </a:r>
            <a:r>
              <a:rPr sz="1800" b="1" spc="4" baseline="2275" dirty="0">
                <a:latin typeface="Calibri"/>
                <a:cs typeface="Calibri"/>
              </a:rPr>
              <a:t>m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 </a:t>
            </a:r>
            <a:r>
              <a:rPr sz="1800" b="1" spc="4" baseline="2275" dirty="0">
                <a:latin typeface="Calibri"/>
                <a:cs typeface="Calibri"/>
              </a:rPr>
              <a:t>f</a:t>
            </a:r>
            <a:r>
              <a:rPr sz="1800" b="1" spc="-4" baseline="2275" dirty="0">
                <a:latin typeface="Calibri"/>
                <a:cs typeface="Calibri"/>
              </a:rPr>
              <a:t>il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b</a:t>
            </a:r>
            <a:r>
              <a:rPr sz="1800" b="1" spc="0" baseline="2275" dirty="0">
                <a:latin typeface="Calibri"/>
                <a:cs typeface="Calibri"/>
              </a:rPr>
              <a:t>y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numb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 an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19" baseline="2275" dirty="0">
                <a:latin typeface="Calibri"/>
                <a:cs typeface="Calibri"/>
              </a:rPr>
              <a:t> 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4" baseline="2275" dirty="0">
                <a:latin typeface="Calibri"/>
                <a:cs typeface="Calibri"/>
              </a:rPr>
              <a:t>yp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47134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e.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34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ew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39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ex 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ub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3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-ch</a:t>
            </a:r>
            <a:r>
              <a:rPr sz="1200" spc="0" dirty="0">
                <a:latin typeface="Calibri"/>
                <a:cs typeface="Calibri"/>
              </a:rPr>
              <a:t>eck 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at 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ece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. 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0" dirty="0">
                <a:latin typeface="Calibri"/>
                <a:cs typeface="Calibri"/>
              </a:rPr>
              <a:t>s m</a:t>
            </a:r>
            <a:r>
              <a:rPr sz="1200" spc="19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34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x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0" dirty="0">
                <a:latin typeface="Calibri"/>
                <a:cs typeface="Calibri"/>
              </a:rPr>
              <a:t>ec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1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y me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ts val="1465"/>
              </a:lnSpc>
              <a:spcBef>
                <a:spcPts val="73"/>
              </a:spcBef>
            </a:pPr>
            <a:r>
              <a:rPr sz="1800" spc="0" baseline="2275" dirty="0">
                <a:latin typeface="Calibri"/>
                <a:cs typeface="Calibri"/>
              </a:rPr>
              <a:t>• </a:t>
            </a:r>
            <a:r>
              <a:rPr sz="1800" spc="-251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9" baseline="2275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19" baseline="2275" dirty="0">
                <a:solidFill>
                  <a:srgbClr val="0461C1"/>
                </a:solidFill>
                <a:latin typeface="Calibri"/>
                <a:cs typeface="Calibri"/>
              </a:rPr>
              <a:t>c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800" u="sng" spc="14" baseline="2275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800" u="sng" spc="25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d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-4" baseline="2275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800" u="sng" spc="14" baseline="2275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800" u="sng" spc="-9" baseline="2275" dirty="0">
                <a:solidFill>
                  <a:srgbClr val="0461C1"/>
                </a:solidFill>
                <a:latin typeface="Calibri"/>
                <a:cs typeface="Calibri"/>
              </a:rPr>
              <a:t>il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800" u="sng" spc="0" baseline="227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800" u="sng" spc="4" baseline="2275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r>
              <a:rPr sz="1800" spc="2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nu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2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s (</a:t>
            </a:r>
            <a:r>
              <a:rPr sz="1800" spc="-14" baseline="2275" dirty="0">
                <a:latin typeface="Calibri"/>
                <a:cs typeface="Calibri"/>
              </a:rPr>
              <a:t>r</a:t>
            </a:r>
            <a:r>
              <a:rPr sz="1800" spc="25" baseline="2275" dirty="0">
                <a:latin typeface="Calibri"/>
                <a:cs typeface="Calibri"/>
              </a:rPr>
              <a:t>e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9" baseline="2275" dirty="0">
                <a:latin typeface="Calibri"/>
                <a:cs typeface="Calibri"/>
              </a:rPr>
              <a:t>v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19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</a:t>
            </a:r>
            <a:r>
              <a:rPr sz="1800" spc="29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-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14" baseline="2275" dirty="0">
                <a:latin typeface="Calibri"/>
                <a:cs typeface="Calibri"/>
              </a:rPr>
              <a:t>f</a:t>
            </a:r>
            <a:r>
              <a:rPr sz="1800" spc="-4" baseline="2275" dirty="0">
                <a:latin typeface="Calibri"/>
                <a:cs typeface="Calibri"/>
              </a:rPr>
              <a:t>-d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9" baseline="2275" dirty="0">
                <a:latin typeface="Calibri"/>
                <a:cs typeface="Calibri"/>
              </a:rPr>
              <a:t>i</a:t>
            </a:r>
            <a:r>
              <a:rPr sz="1800" spc="-9" baseline="2275" dirty="0">
                <a:latin typeface="Calibri"/>
                <a:cs typeface="Calibri"/>
              </a:rPr>
              <a:t>l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)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034788"/>
            <a:ext cx="5767891" cy="552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k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9" baseline="2275" dirty="0">
                <a:latin typeface="Calibri"/>
                <a:cs typeface="Calibri"/>
              </a:rPr>
              <a:t>v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g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0" baseline="2275" dirty="0">
                <a:latin typeface="Calibri"/>
                <a:cs typeface="Calibri"/>
              </a:rPr>
              <a:t>f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nd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xi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g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p</a:t>
            </a:r>
            <a:r>
              <a:rPr sz="1800" spc="9" baseline="2275" dirty="0">
                <a:latin typeface="Calibri"/>
                <a:cs typeface="Calibri"/>
              </a:rPr>
              <a:t>r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p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29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es</a:t>
            </a:r>
            <a:r>
              <a:rPr sz="1800" spc="4" baseline="2275" dirty="0">
                <a:latin typeface="Calibri"/>
                <a:cs typeface="Calibri"/>
              </a:rPr>
              <a:t> 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0" baseline="2275" dirty="0">
                <a:latin typeface="Calibri"/>
                <a:cs typeface="Calibri"/>
              </a:rPr>
              <a:t>n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y</a:t>
            </a:r>
            <a:r>
              <a:rPr sz="1800" spc="14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0" baseline="2275" dirty="0">
                <a:latin typeface="Calibri"/>
                <a:cs typeface="Calibri"/>
              </a:rPr>
              <a:t>r</a:t>
            </a:r>
            <a:r>
              <a:rPr sz="1800" spc="2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39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d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2859">
              <a:lnSpc>
                <a:spcPct val="101725"/>
              </a:lnSpc>
            </a:pP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5313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 </a:t>
            </a:r>
            <a:r>
              <a:rPr sz="1200" spc="-251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U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 B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ool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nu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m</a:t>
            </a:r>
            <a:r>
              <a:rPr sz="1200" u="sng" spc="25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ri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c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l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2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4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ol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 (t</a:t>
            </a:r>
            <a:r>
              <a:rPr sz="1200" spc="19" dirty="0">
                <a:latin typeface="Calibri"/>
                <a:cs typeface="Calibri"/>
              </a:rPr>
              <a:t>/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)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95620"/>
            <a:ext cx="5457139" cy="363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ri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gs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p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am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et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s </a:t>
            </a:r>
            <a:r>
              <a:rPr sz="1200" spc="-261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 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ac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o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n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f</a:t>
            </a:r>
            <a:r>
              <a:rPr sz="1200" u="sng" spc="9" dirty="0">
                <a:solidFill>
                  <a:srgbClr val="0461C1"/>
                </a:solidFill>
                <a:latin typeface="Calibri"/>
                <a:cs typeface="Calibri"/>
              </a:rPr>
              <a:t>i</a:t>
            </a:r>
            <a:r>
              <a:rPr sz="1200" u="sng" spc="-9" dirty="0">
                <a:solidFill>
                  <a:srgbClr val="0461C1"/>
                </a:solidFill>
                <a:latin typeface="Calibri"/>
                <a:cs typeface="Calibri"/>
              </a:rPr>
              <a:t>l</a:t>
            </a:r>
            <a:r>
              <a:rPr sz="1200" u="sng" spc="4" dirty="0">
                <a:solidFill>
                  <a:srgbClr val="0461C1"/>
                </a:solidFill>
                <a:latin typeface="Calibri"/>
                <a:cs typeface="Calibri"/>
              </a:rPr>
              <a:t>t</a:t>
            </a:r>
            <a:r>
              <a:rPr sz="1200" u="sng" spc="0" dirty="0">
                <a:solidFill>
                  <a:srgbClr val="0461C1"/>
                </a:solidFill>
                <a:latin typeface="Calibri"/>
                <a:cs typeface="Calibri"/>
              </a:rPr>
              <a:t>e</a:t>
            </a:r>
            <a:r>
              <a:rPr sz="1200" u="sng" spc="-4" dirty="0">
                <a:solidFill>
                  <a:srgbClr val="0461C1"/>
                </a:solidFill>
                <a:latin typeface="Calibri"/>
                <a:cs typeface="Calibri"/>
              </a:rPr>
              <a:t>r</a:t>
            </a:r>
            <a:r>
              <a:rPr sz="1200" u="sng" spc="19" dirty="0">
                <a:solidFill>
                  <a:srgbClr val="0461C1"/>
                </a:solidFill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(a</a:t>
            </a:r>
            <a:r>
              <a:rPr sz="1200" spc="-9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k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67730"/>
            <a:ext cx="6050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-9" baseline="2275" dirty="0">
                <a:latin typeface="Calibri"/>
                <a:cs typeface="Calibri"/>
              </a:rPr>
              <a:t>o</a:t>
            </a:r>
            <a:r>
              <a:rPr sz="1800" spc="-4" baseline="2275" dirty="0">
                <a:latin typeface="Calibri"/>
                <a:cs typeface="Calibri"/>
              </a:rPr>
              <a:t>u</a:t>
            </a:r>
            <a:r>
              <a:rPr sz="1800" spc="-9" baseline="2275" dirty="0">
                <a:latin typeface="Calibri"/>
                <a:cs typeface="Calibri"/>
              </a:rPr>
              <a:t>r</a:t>
            </a: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27394"/>
            <a:ext cx="5911073" cy="222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905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Op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m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ze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an</a:t>
            </a:r>
            <a:r>
              <a:rPr sz="1800" b="1" spc="0" baseline="2275" dirty="0">
                <a:latin typeface="Calibri"/>
                <a:cs typeface="Calibri"/>
              </a:rPr>
              <a:t>d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ma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li</a:t>
            </a:r>
            <a:r>
              <a:rPr sz="1800" b="1" spc="0" baseline="2275" dirty="0">
                <a:latin typeface="Calibri"/>
                <a:cs typeface="Calibri"/>
              </a:rPr>
              <a:t>ze</a:t>
            </a:r>
            <a:r>
              <a:rPr sz="1800" b="1" spc="-2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y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r>
              <a:rPr sz="1800" b="1" spc="4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9" baseline="2275" dirty="0">
                <a:latin typeface="Calibri"/>
                <a:cs typeface="Calibri"/>
              </a:rPr>
              <a:t>a</a:t>
            </a:r>
            <a:r>
              <a:rPr sz="1800" b="1" spc="-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c</a:t>
            </a:r>
            <a:r>
              <a:rPr sz="1800" b="1" spc="4" baseline="2275" dirty="0">
                <a:latin typeface="Calibri"/>
                <a:cs typeface="Calibri"/>
              </a:rPr>
              <a:t>u</a:t>
            </a:r>
            <a:r>
              <a:rPr sz="1800" b="1" spc="-4" baseline="2275" dirty="0">
                <a:latin typeface="Calibri"/>
                <a:cs typeface="Calibri"/>
              </a:rPr>
              <a:t>l</a:t>
            </a:r>
            <a:r>
              <a:rPr sz="1800" b="1" spc="4" baseline="2275" dirty="0">
                <a:latin typeface="Calibri"/>
                <a:cs typeface="Calibri"/>
              </a:rPr>
              <a:t>a</a:t>
            </a:r>
            <a:r>
              <a:rPr sz="1800" b="1" spc="-9" baseline="2275" dirty="0">
                <a:latin typeface="Calibri"/>
                <a:cs typeface="Calibri"/>
              </a:rPr>
              <a:t>t</a:t>
            </a:r>
            <a:r>
              <a:rPr sz="1800" b="1" spc="-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o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m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nu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434554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Re</a:t>
            </a:r>
            <a:r>
              <a:rPr sz="1200" spc="-4" dirty="0">
                <a:latin typeface="Calibri"/>
                <a:cs typeface="Calibri"/>
              </a:rPr>
              <a:t>duc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y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OD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on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-9" dirty="0">
                <a:latin typeface="Calibri"/>
                <a:cs typeface="Calibri"/>
              </a:rPr>
              <a:t>or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io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LODs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-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k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at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un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men</a:t>
            </a:r>
            <a:r>
              <a:rPr sz="1200" spc="4" dirty="0">
                <a:latin typeface="Calibri"/>
                <a:cs typeface="Calibri"/>
              </a:rPr>
              <a:t>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embe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  <a:spcBef>
                <a:spcPts val="20"/>
              </a:spcBef>
            </a:pP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-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 ma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246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G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qu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ss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AX.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f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en</a:t>
            </a:r>
            <a:r>
              <a:rPr sz="1200" spc="-9" dirty="0">
                <a:latin typeface="Calibri"/>
                <a:cs typeface="Calibri"/>
              </a:rPr>
              <a:t> ro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</a:t>
            </a:r>
            <a:r>
              <a:rPr sz="1200" spc="4" dirty="0">
                <a:latin typeface="Calibri"/>
                <a:cs typeface="Calibri"/>
              </a:rPr>
              <a:t> t</a:t>
            </a:r>
            <a:r>
              <a:rPr sz="1200" spc="1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ame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AX,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V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439456">
              <a:lnSpc>
                <a:spcPts val="1440"/>
              </a:lnSpc>
              <a:spcBef>
                <a:spcPts val="82"/>
              </a:spcBef>
            </a:pPr>
            <a:r>
              <a:rPr sz="1200" spc="0" dirty="0">
                <a:latin typeface="Calibri"/>
                <a:cs typeface="Calibri"/>
              </a:rPr>
              <a:t>•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3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k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up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lo</a:t>
            </a:r>
            <a:r>
              <a:rPr sz="1200" spc="0" dirty="0">
                <a:latin typeface="Calibri"/>
                <a:cs typeface="Calibri"/>
              </a:rPr>
              <a:t>ad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66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0" dirty="0">
                <a:latin typeface="Calibri"/>
                <a:cs typeface="Calibri"/>
              </a:rPr>
              <a:t>d me</a:t>
            </a:r>
            <a:r>
              <a:rPr sz="1200" spc="4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4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3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9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ea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-9" dirty="0">
                <a:latin typeface="Calibri"/>
                <a:cs typeface="Calibri"/>
              </a:rPr>
              <a:t>’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func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7905">
              <a:lnSpc>
                <a:spcPct val="101725"/>
              </a:lnSpc>
            </a:pPr>
            <a:r>
              <a:rPr sz="1200" spc="0" dirty="0">
                <a:latin typeface="Calibri"/>
                <a:cs typeface="Calibri"/>
              </a:rPr>
              <a:t>• </a:t>
            </a:r>
            <a:r>
              <a:rPr sz="1200" spc="-251" dirty="0">
                <a:latin typeface="Calibri"/>
                <a:cs typeface="Calibri"/>
              </a:rPr>
              <a:t> </a:t>
            </a:r>
            <a:r>
              <a:rPr sz="1200" u="sng" spc="0" dirty="0">
                <a:latin typeface="Calibri"/>
                <a:cs typeface="Calibri"/>
              </a:rPr>
              <a:t>U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-4" dirty="0">
                <a:latin typeface="Calibri"/>
                <a:cs typeface="Calibri"/>
              </a:rPr>
              <a:t> B</a:t>
            </a:r>
            <a:r>
              <a:rPr sz="1200" u="sng" spc="-9" dirty="0">
                <a:latin typeface="Calibri"/>
                <a:cs typeface="Calibri"/>
              </a:rPr>
              <a:t>ool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4" dirty="0">
                <a:latin typeface="Calibri"/>
                <a:cs typeface="Calibri"/>
              </a:rPr>
              <a:t>a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s </a:t>
            </a:r>
            <a:r>
              <a:rPr sz="1200" u="sng" spc="14" dirty="0">
                <a:latin typeface="Calibri"/>
                <a:cs typeface="Calibri"/>
              </a:rPr>
              <a:t>o</a:t>
            </a:r>
            <a:r>
              <a:rPr sz="1200" u="sng" spc="0" dirty="0">
                <a:latin typeface="Calibri"/>
                <a:cs typeface="Calibri"/>
              </a:rPr>
              <a:t>r</a:t>
            </a:r>
            <a:r>
              <a:rPr sz="1200" u="sng" spc="-19" dirty="0">
                <a:latin typeface="Calibri"/>
                <a:cs typeface="Calibri"/>
              </a:rPr>
              <a:t> </a:t>
            </a:r>
            <a:r>
              <a:rPr sz="1200" u="sng" spc="14" dirty="0">
                <a:latin typeface="Calibri"/>
                <a:cs typeface="Calibri"/>
              </a:rPr>
              <a:t>n</a:t>
            </a:r>
            <a:r>
              <a:rPr sz="1200" u="sng" spc="-4" dirty="0">
                <a:latin typeface="Calibri"/>
                <a:cs typeface="Calibri"/>
              </a:rPr>
              <a:t>u</a:t>
            </a:r>
            <a:r>
              <a:rPr sz="1200" u="sng" spc="0" dirty="0">
                <a:latin typeface="Calibri"/>
                <a:cs typeface="Calibri"/>
              </a:rPr>
              <a:t>me</a:t>
            </a:r>
            <a:r>
              <a:rPr sz="1200" u="sng" spc="-4" dirty="0">
                <a:latin typeface="Calibri"/>
                <a:cs typeface="Calibri"/>
              </a:rPr>
              <a:t>r</a:t>
            </a:r>
            <a:r>
              <a:rPr sz="1200" u="sng" spc="9" dirty="0">
                <a:latin typeface="Calibri"/>
                <a:cs typeface="Calibri"/>
              </a:rPr>
              <a:t>i</a:t>
            </a:r>
            <a:r>
              <a:rPr sz="1200" u="sng" spc="0" dirty="0">
                <a:latin typeface="Calibri"/>
                <a:cs typeface="Calibri"/>
              </a:rPr>
              <a:t>c</a:t>
            </a:r>
            <a:r>
              <a:rPr sz="1200" u="sng" spc="-9" dirty="0">
                <a:latin typeface="Calibri"/>
                <a:cs typeface="Calibri"/>
              </a:rPr>
              <a:t> </a:t>
            </a:r>
            <a:r>
              <a:rPr sz="1200" u="sng" spc="-4" dirty="0">
                <a:latin typeface="Calibri"/>
                <a:cs typeface="Calibri"/>
              </a:rPr>
              <a:t>c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14" dirty="0">
                <a:latin typeface="Calibri"/>
                <a:cs typeface="Calibri"/>
              </a:rPr>
              <a:t>l</a:t>
            </a:r>
            <a:r>
              <a:rPr sz="1200" u="sng" spc="-4" dirty="0">
                <a:latin typeface="Calibri"/>
                <a:cs typeface="Calibri"/>
              </a:rPr>
              <a:t>cu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io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s </a:t>
            </a:r>
            <a:r>
              <a:rPr sz="1200" u="sng" spc="9" dirty="0">
                <a:latin typeface="Calibri"/>
                <a:cs typeface="Calibri"/>
              </a:rPr>
              <a:t>i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4" dirty="0">
                <a:latin typeface="Calibri"/>
                <a:cs typeface="Calibri"/>
              </a:rPr>
              <a:t>t</a:t>
            </a:r>
            <a:r>
              <a:rPr sz="1200" u="sng" spc="0" dirty="0">
                <a:latin typeface="Calibri"/>
                <a:cs typeface="Calibri"/>
              </a:rPr>
              <a:t>e</a:t>
            </a:r>
            <a:r>
              <a:rPr sz="1200" u="sng" spc="4" dirty="0">
                <a:latin typeface="Calibri"/>
                <a:cs typeface="Calibri"/>
              </a:rPr>
              <a:t>a</a:t>
            </a:r>
            <a:r>
              <a:rPr sz="1200" u="sng" spc="0" dirty="0">
                <a:latin typeface="Calibri"/>
                <a:cs typeface="Calibri"/>
              </a:rPr>
              <a:t>d</a:t>
            </a:r>
            <a:r>
              <a:rPr sz="1200" u="sng" spc="-14" dirty="0">
                <a:latin typeface="Calibri"/>
                <a:cs typeface="Calibri"/>
              </a:rPr>
              <a:t> </a:t>
            </a:r>
            <a:r>
              <a:rPr sz="1200" u="sng" spc="-9" dirty="0">
                <a:latin typeface="Calibri"/>
                <a:cs typeface="Calibri"/>
              </a:rPr>
              <a:t>o</a:t>
            </a:r>
            <a:r>
              <a:rPr sz="1200" u="sng" spc="0" dirty="0">
                <a:latin typeface="Calibri"/>
                <a:cs typeface="Calibri"/>
              </a:rPr>
              <a:t>f</a:t>
            </a:r>
            <a:r>
              <a:rPr sz="1200" u="sng" spc="-14" dirty="0">
                <a:latin typeface="Calibri"/>
                <a:cs typeface="Calibri"/>
              </a:rPr>
              <a:t> </a:t>
            </a:r>
            <a:r>
              <a:rPr sz="1200" u="sng" spc="9" dirty="0">
                <a:latin typeface="Calibri"/>
                <a:cs typeface="Calibri"/>
              </a:rPr>
              <a:t>s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ri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0" dirty="0">
                <a:latin typeface="Calibri"/>
                <a:cs typeface="Calibri"/>
              </a:rPr>
              <a:t>g</a:t>
            </a:r>
            <a:r>
              <a:rPr sz="1200" u="sng" spc="29" dirty="0">
                <a:latin typeface="Calibri"/>
                <a:cs typeface="Calibri"/>
              </a:rPr>
              <a:t> </a:t>
            </a:r>
            <a:r>
              <a:rPr sz="1200" u="sng" spc="-4" dirty="0">
                <a:latin typeface="Calibri"/>
                <a:cs typeface="Calibri"/>
              </a:rPr>
              <a:t>c</a:t>
            </a:r>
            <a:r>
              <a:rPr sz="1200" u="sng" spc="25" dirty="0">
                <a:latin typeface="Calibri"/>
                <a:cs typeface="Calibri"/>
              </a:rPr>
              <a:t>a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-4" dirty="0">
                <a:latin typeface="Calibri"/>
                <a:cs typeface="Calibri"/>
              </a:rPr>
              <a:t>cu</a:t>
            </a:r>
            <a:r>
              <a:rPr sz="1200" u="sng" spc="-9" dirty="0">
                <a:latin typeface="Calibri"/>
                <a:cs typeface="Calibri"/>
              </a:rPr>
              <a:t>l</a:t>
            </a:r>
            <a:r>
              <a:rPr sz="1200" u="sng" spc="0" dirty="0">
                <a:latin typeface="Calibri"/>
                <a:cs typeface="Calibri"/>
              </a:rPr>
              <a:t>a</a:t>
            </a:r>
            <a:r>
              <a:rPr sz="1200" u="sng" spc="29" dirty="0">
                <a:latin typeface="Calibri"/>
                <a:cs typeface="Calibri"/>
              </a:rPr>
              <a:t>t</a:t>
            </a:r>
            <a:r>
              <a:rPr sz="1200" u="sng" spc="-9" dirty="0">
                <a:latin typeface="Calibri"/>
                <a:cs typeface="Calibri"/>
              </a:rPr>
              <a:t>io</a:t>
            </a:r>
            <a:r>
              <a:rPr sz="1200" u="sng" spc="-4" dirty="0">
                <a:latin typeface="Calibri"/>
                <a:cs typeface="Calibri"/>
              </a:rPr>
              <a:t>n</a:t>
            </a:r>
            <a:r>
              <a:rPr sz="1200" u="sng" spc="14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. </a:t>
            </a: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-4" dirty="0">
                <a:latin typeface="Calibri"/>
                <a:cs typeface="Calibri"/>
              </a:rPr>
              <a:t>pu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ro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562213"/>
            <a:ext cx="3278445" cy="36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9" baseline="2275" dirty="0">
                <a:latin typeface="Calibri"/>
                <a:cs typeface="Calibri"/>
              </a:rPr>
              <a:t>i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14" baseline="2275" dirty="0">
                <a:latin typeface="Calibri"/>
                <a:cs typeface="Calibri"/>
              </a:rPr>
              <a:t>g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-4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s</a:t>
            </a:r>
            <a:r>
              <a:rPr sz="1800" spc="9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d</a:t>
            </a:r>
            <a:r>
              <a:rPr sz="1800" spc="-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B</a:t>
            </a:r>
            <a:r>
              <a:rPr sz="1800" spc="14" baseline="2275" dirty="0">
                <a:latin typeface="Calibri"/>
                <a:cs typeface="Calibri"/>
              </a:rPr>
              <a:t>o</a:t>
            </a:r>
            <a:r>
              <a:rPr sz="1800" spc="-9" baseline="2275" dirty="0">
                <a:latin typeface="Calibri"/>
                <a:cs typeface="Calibri"/>
              </a:rPr>
              <a:t>ol</a:t>
            </a:r>
            <a:r>
              <a:rPr sz="1800" spc="0" baseline="2275" dirty="0">
                <a:latin typeface="Calibri"/>
                <a:cs typeface="Calibri"/>
              </a:rPr>
              <a:t>e</a:t>
            </a:r>
            <a:r>
              <a:rPr sz="1800" spc="4" baseline="2275" dirty="0">
                <a:latin typeface="Calibri"/>
                <a:cs typeface="Calibri"/>
              </a:rPr>
              <a:t>a</a:t>
            </a:r>
            <a:r>
              <a:rPr sz="1800" spc="-4" baseline="2275" dirty="0">
                <a:latin typeface="Calibri"/>
                <a:cs typeface="Calibri"/>
              </a:rPr>
              <a:t>n</a:t>
            </a:r>
            <a:r>
              <a:rPr sz="1800" spc="0" baseline="2275" dirty="0">
                <a:latin typeface="Calibri"/>
                <a:cs typeface="Calibri"/>
              </a:rPr>
              <a:t>s (t</a:t>
            </a:r>
            <a:r>
              <a:rPr sz="1800" spc="19" baseline="2275" dirty="0">
                <a:latin typeface="Calibri"/>
                <a:cs typeface="Calibri"/>
              </a:rPr>
              <a:t>/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)</a:t>
            </a:r>
            <a:r>
              <a:rPr sz="1800" spc="-4" baseline="2275" dirty="0">
                <a:latin typeface="Calibri"/>
                <a:cs typeface="Calibri"/>
              </a:rPr>
              <a:t> </a:t>
            </a:r>
            <a:r>
              <a:rPr sz="1800" spc="0" baseline="2275" dirty="0">
                <a:latin typeface="Calibri"/>
                <a:cs typeface="Calibri"/>
              </a:rPr>
              <a:t>m</a:t>
            </a:r>
            <a:r>
              <a:rPr sz="1800" spc="-4" baseline="2275" dirty="0">
                <a:latin typeface="Calibri"/>
                <a:cs typeface="Calibri"/>
              </a:rPr>
              <a:t>uc</a:t>
            </a:r>
            <a:r>
              <a:rPr sz="1800" spc="0" baseline="2275" dirty="0">
                <a:latin typeface="Calibri"/>
                <a:cs typeface="Calibri"/>
              </a:rPr>
              <a:t>h</a:t>
            </a:r>
            <a:r>
              <a:rPr sz="1800" spc="14" baseline="2275" dirty="0">
                <a:latin typeface="Calibri"/>
                <a:cs typeface="Calibri"/>
              </a:rPr>
              <a:t> </a:t>
            </a:r>
            <a:r>
              <a:rPr sz="1800" spc="-4" baseline="2275" dirty="0">
                <a:latin typeface="Calibri"/>
                <a:cs typeface="Calibri"/>
              </a:rPr>
              <a:t>f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er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4" baseline="2275" dirty="0">
                <a:latin typeface="Calibri"/>
                <a:cs typeface="Calibri"/>
              </a:rPr>
              <a:t>h</a:t>
            </a:r>
            <a:r>
              <a:rPr sz="1800" spc="0" baseline="2275" dirty="0">
                <a:latin typeface="Calibri"/>
                <a:cs typeface="Calibri"/>
              </a:rPr>
              <a:t>an</a:t>
            </a:r>
            <a:r>
              <a:rPr sz="1800" spc="-9" baseline="2275" dirty="0">
                <a:latin typeface="Calibri"/>
                <a:cs typeface="Calibri"/>
              </a:rPr>
              <a:t> </a:t>
            </a:r>
            <a:r>
              <a:rPr sz="1800" spc="9" baseline="2275" dirty="0">
                <a:latin typeface="Calibri"/>
                <a:cs typeface="Calibri"/>
              </a:rPr>
              <a:t>s</a:t>
            </a:r>
            <a:r>
              <a:rPr sz="1800" spc="4" baseline="2275" dirty="0">
                <a:latin typeface="Calibri"/>
                <a:cs typeface="Calibri"/>
              </a:rPr>
              <a:t>t</a:t>
            </a:r>
            <a:r>
              <a:rPr sz="1800" spc="-9" baseline="2275" dirty="0">
                <a:latin typeface="Calibri"/>
                <a:cs typeface="Calibri"/>
              </a:rPr>
              <a:t>ri</a:t>
            </a:r>
            <a:r>
              <a:rPr sz="1800" spc="14" baseline="2275" dirty="0">
                <a:latin typeface="Calibri"/>
                <a:cs typeface="Calibri"/>
              </a:rPr>
              <a:t>n</a:t>
            </a:r>
            <a:r>
              <a:rPr sz="1800" spc="9" baseline="2275" dirty="0">
                <a:latin typeface="Calibri"/>
                <a:cs typeface="Calibri"/>
              </a:rPr>
              <a:t>gs</a:t>
            </a:r>
            <a:r>
              <a:rPr sz="1800" spc="0" baseline="227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ct val="101725"/>
              </a:lnSpc>
            </a:pP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ool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&gt;F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&gt;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4" dirty="0">
                <a:latin typeface="Calibri"/>
                <a:cs typeface="Calibri"/>
              </a:rPr>
              <a:t>&gt;D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 Ti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4" dirty="0">
                <a:latin typeface="Calibri"/>
                <a:cs typeface="Calibri"/>
              </a:rPr>
              <a:t>&gt;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922365"/>
            <a:ext cx="5932333" cy="829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KPIs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600" spc="-6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640"/>
              </a:lnSpc>
              <a:spcBef>
                <a:spcPts val="187"/>
              </a:spcBef>
            </a:pP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hb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</a:t>
            </a:r>
            <a:r>
              <a:rPr sz="1200" spc="19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em</a:t>
            </a:r>
            <a:r>
              <a:rPr sz="1200" spc="4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a</a:t>
            </a:r>
            <a:r>
              <a:rPr sz="1200" spc="19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c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14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K</a:t>
            </a:r>
            <a:r>
              <a:rPr sz="1200" spc="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s 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f</a:t>
            </a:r>
            <a:r>
              <a:rPr sz="1200" spc="-9" dirty="0">
                <a:latin typeface="Calibri"/>
                <a:cs typeface="Calibri"/>
              </a:rPr>
              <a:t>oo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s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,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14" dirty="0">
                <a:latin typeface="Calibri"/>
                <a:cs typeface="Calibri"/>
              </a:rPr>
              <a:t>b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l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b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1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19" dirty="0">
                <a:latin typeface="Calibri"/>
                <a:cs typeface="Calibri"/>
              </a:rPr>
              <a:t>c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-4" dirty="0">
                <a:latin typeface="Calibri"/>
                <a:cs typeface="Calibri"/>
              </a:rPr>
              <a:t>ud</a:t>
            </a:r>
            <a:r>
              <a:rPr sz="1200" spc="0" dirty="0">
                <a:latin typeface="Calibri"/>
                <a:cs typeface="Calibri"/>
              </a:rPr>
              <a:t>ed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29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ay </a:t>
            </a:r>
            <a:r>
              <a:rPr sz="1200" spc="-4" dirty="0">
                <a:latin typeface="Calibri"/>
                <a:cs typeface="Calibri"/>
              </a:rPr>
              <a:t>ch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er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me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9" dirty="0">
                <a:latin typeface="Calibri"/>
                <a:cs typeface="Calibri"/>
              </a:rPr>
              <a:t>r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9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 </a:t>
            </a:r>
            <a:r>
              <a:rPr sz="1200" spc="9" dirty="0">
                <a:latin typeface="Calibri"/>
                <a:cs typeface="Calibri"/>
              </a:rPr>
              <a:t>v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rio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14" dirty="0">
                <a:latin typeface="Calibri"/>
                <a:cs typeface="Calibri"/>
              </a:rPr>
              <a:t>n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ac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951557"/>
            <a:ext cx="5764351" cy="596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05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7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(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erf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24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nce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ndi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3352"/>
              </a:lnSpc>
              <a:spcBef>
                <a:spcPts val="152"/>
              </a:spcBef>
            </a:pPr>
            <a:r>
              <a:rPr sz="1200" spc="0" dirty="0">
                <a:latin typeface="Calibri"/>
                <a:cs typeface="Calibri"/>
              </a:rPr>
              <a:t>Key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1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mma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y</a:t>
            </a:r>
            <a:r>
              <a:rPr sz="1200" spc="24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4" dirty="0">
                <a:latin typeface="Calibri"/>
                <a:cs typeface="Calibri"/>
              </a:rPr>
              <a:t> 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 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p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w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h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ff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t me</a:t>
            </a:r>
            <a:r>
              <a:rPr sz="1200" spc="9" dirty="0">
                <a:latin typeface="Calibri"/>
                <a:cs typeface="Calibri"/>
              </a:rPr>
              <a:t>t</a:t>
            </a:r>
            <a:r>
              <a:rPr sz="1200" spc="-9" dirty="0">
                <a:latin typeface="Calibri"/>
                <a:cs typeface="Calibri"/>
              </a:rPr>
              <a:t>ri</a:t>
            </a:r>
            <a:r>
              <a:rPr sz="1200" spc="-4" dirty="0">
                <a:latin typeface="Calibri"/>
                <a:cs typeface="Calibri"/>
              </a:rPr>
              <a:t>c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553080"/>
            <a:ext cx="150924" cy="13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4"/>
              </a:spcBef>
            </a:pPr>
            <a:r>
              <a:rPr sz="1650" spc="-9" baseline="2482" dirty="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650" spc="-9" baseline="2482" dirty="0">
                <a:latin typeface="Calibri"/>
                <a:cs typeface="Calibri"/>
              </a:rPr>
              <a:t>5.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6.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sz="1100" spc="-9" dirty="0">
                <a:latin typeface="Calibri"/>
                <a:cs typeface="Calibri"/>
              </a:rPr>
              <a:t>7.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8.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2553080"/>
            <a:ext cx="1748009" cy="1357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20"/>
              </a:lnSpc>
              <a:spcBef>
                <a:spcPts val="4"/>
              </a:spcBef>
            </a:pP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-2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 </a:t>
            </a:r>
            <a:r>
              <a:rPr sz="1650" spc="-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ast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ear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216"/>
              </a:lnSpc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al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ear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9" dirty="0">
                <a:latin typeface="Calibri"/>
                <a:cs typeface="Calibri"/>
              </a:rPr>
              <a:t>YO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endParaRPr sz="1100">
              <a:latin typeface="Calibri"/>
              <a:cs typeface="Calibri"/>
            </a:endParaRPr>
          </a:p>
          <a:p>
            <a:pPr marL="12700" marR="332137">
              <a:lnSpc>
                <a:spcPct val="101826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%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07128"/>
            <a:ext cx="3923030" cy="410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73"/>
              </a:spcBef>
            </a:pPr>
            <a:r>
              <a:rPr sz="1200" spc="4" dirty="0">
                <a:latin typeface="Calibri"/>
                <a:cs typeface="Calibri"/>
              </a:rPr>
              <a:t>C</a:t>
            </a:r>
            <a:r>
              <a:rPr sz="1200" spc="-4" dirty="0">
                <a:latin typeface="Calibri"/>
                <a:cs typeface="Calibri"/>
              </a:rPr>
              <a:t>h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9" dirty="0">
                <a:latin typeface="Calibri"/>
                <a:cs typeface="Calibri"/>
              </a:rPr>
              <a:t>r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s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-4" dirty="0">
                <a:latin typeface="Calibri"/>
                <a:cs typeface="Calibri"/>
              </a:rPr>
              <a:t>d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p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9" dirty="0">
                <a:latin typeface="Calibri"/>
                <a:cs typeface="Calibri"/>
              </a:rPr>
              <a:t>y</a:t>
            </a:r>
            <a:r>
              <a:rPr sz="1200" spc="-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14" dirty="0">
                <a:latin typeface="Calibri"/>
                <a:cs typeface="Calibri"/>
              </a:rPr>
              <a:t>u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r</a:t>
            </a:r>
            <a:r>
              <a:rPr sz="1200" spc="9" dirty="0">
                <a:latin typeface="Calibri"/>
                <a:cs typeface="Calibri"/>
              </a:rPr>
              <a:t>s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nd</a:t>
            </a:r>
            <a:r>
              <a:rPr sz="1200" spc="9" dirty="0">
                <a:latin typeface="Calibri"/>
                <a:cs typeface="Calibri"/>
              </a:rPr>
              <a:t>i</a:t>
            </a:r>
            <a:r>
              <a:rPr sz="1200" spc="-4" dirty="0">
                <a:latin typeface="Calibri"/>
                <a:cs typeface="Calibri"/>
              </a:rPr>
              <a:t>n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9" dirty="0">
                <a:latin typeface="Calibri"/>
                <a:cs typeface="Calibri"/>
              </a:rPr>
              <a:t> o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Am</a:t>
            </a:r>
            <a:r>
              <a:rPr sz="1200" spc="4" dirty="0">
                <a:latin typeface="Calibri"/>
                <a:cs typeface="Calibri"/>
              </a:rPr>
              <a:t>az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9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F</a:t>
            </a:r>
            <a:r>
              <a:rPr sz="1200" spc="14" dirty="0">
                <a:latin typeface="Calibri"/>
                <a:cs typeface="Calibri"/>
              </a:rPr>
              <a:t>o</a:t>
            </a:r>
            <a:r>
              <a:rPr sz="1200" spc="-9" dirty="0">
                <a:latin typeface="Calibri"/>
                <a:cs typeface="Calibri"/>
              </a:rPr>
              <a:t>o</a:t>
            </a:r>
            <a:r>
              <a:rPr sz="1200" spc="0" dirty="0">
                <a:latin typeface="Calibri"/>
                <a:cs typeface="Calibri"/>
              </a:rPr>
              <a:t>d</a:t>
            </a:r>
            <a:r>
              <a:rPr sz="1200" spc="-14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Sa</a:t>
            </a:r>
            <a:r>
              <a:rPr sz="1200" spc="-9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es</a:t>
            </a:r>
            <a:r>
              <a:rPr sz="1200" spc="9" dirty="0">
                <a:latin typeface="Calibri"/>
                <a:cs typeface="Calibri"/>
              </a:rPr>
              <a:t> </a:t>
            </a:r>
            <a:r>
              <a:rPr sz="1200" spc="4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4" dirty="0">
                <a:latin typeface="Calibri"/>
                <a:cs typeface="Calibri"/>
              </a:rPr>
              <a:t>t</a:t>
            </a:r>
            <a:r>
              <a:rPr sz="1200" spc="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522470"/>
            <a:ext cx="150924" cy="845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650" spc="-9" baseline="2482" dirty="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5.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535" y="4522470"/>
            <a:ext cx="2594841" cy="845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9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b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oun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858985">
              <a:lnSpc>
                <a:spcPct val="99995"/>
              </a:lnSpc>
            </a:pP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y Re</a:t>
            </a:r>
            <a:r>
              <a:rPr sz="1100" spc="-9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0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19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x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rend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(Wa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1312</Words>
  <Application>Microsoft Office PowerPoint</Application>
  <PresentationFormat>Custom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2</cp:revision>
  <dcterms:modified xsi:type="dcterms:W3CDTF">2024-02-26T11:59:40Z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2024-02-23T06:10:33Z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2f72ab84-966c-44c1-ba4a-ed4673e613bb</vt:lpwstr>
  </property>
  <property fmtid="{D5CDD505-2E9C-101B-9397-08002B2CF9AE}" pid="8" name="MSIP_Label_defa4170-0d19-0005-0004-bc88714345d2_ContentBits">
    <vt:lpwstr>0</vt:lpwstr>
  </property>
</Properties>
</file>