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1356" y="-3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6859270" y="387096"/>
            <a:ext cx="910132" cy="163068"/>
          </a:xfrm>
          <a:custGeom>
            <a:avLst/>
            <a:gdLst/>
            <a:ahLst/>
            <a:cxnLst/>
            <a:rect l="l" t="t" r="r" b="b"/>
            <a:pathLst>
              <a:path w="910132" h="163068">
                <a:moveTo>
                  <a:pt x="0" y="163068"/>
                </a:moveTo>
                <a:lnTo>
                  <a:pt x="910132" y="163068"/>
                </a:lnTo>
                <a:lnTo>
                  <a:pt x="91013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39533" y="39420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5176" y="2752389"/>
            <a:ext cx="5516041" cy="789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7198" marR="1292195" algn="ctr">
              <a:lnSpc>
                <a:spcPts val="2960"/>
              </a:lnSpc>
              <a:spcBef>
                <a:spcPts val="148"/>
              </a:spcBef>
            </a:pPr>
            <a:r>
              <a:rPr sz="2800" spc="4" dirty="0">
                <a:solidFill>
                  <a:srgbClr val="8EAADB"/>
                </a:solidFill>
                <a:latin typeface="Arial"/>
                <a:cs typeface="Arial"/>
              </a:rPr>
              <a:t>Lo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w</a:t>
            </a:r>
            <a:r>
              <a:rPr sz="2800" spc="68" dirty="0">
                <a:solidFill>
                  <a:srgbClr val="8EAADB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L</a:t>
            </a:r>
            <a:r>
              <a:rPr sz="2800" spc="9" dirty="0">
                <a:solidFill>
                  <a:srgbClr val="8EAADB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vel</a:t>
            </a:r>
            <a:r>
              <a:rPr sz="2800" spc="62" dirty="0">
                <a:solidFill>
                  <a:srgbClr val="8EAADB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De</a:t>
            </a:r>
            <a:r>
              <a:rPr sz="2800" spc="4" dirty="0">
                <a:solidFill>
                  <a:srgbClr val="8EAADB"/>
                </a:solidFill>
                <a:latin typeface="Arial"/>
                <a:cs typeface="Arial"/>
              </a:rPr>
              <a:t>s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i</a:t>
            </a:r>
            <a:r>
              <a:rPr sz="2800" spc="4" dirty="0">
                <a:solidFill>
                  <a:srgbClr val="8EAADB"/>
                </a:solidFill>
                <a:latin typeface="Arial"/>
                <a:cs typeface="Arial"/>
              </a:rPr>
              <a:t>g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sz="2800" spc="0" dirty="0">
                <a:solidFill>
                  <a:srgbClr val="2D5294"/>
                </a:solidFill>
                <a:latin typeface="Arial"/>
                <a:cs typeface="Arial"/>
              </a:rPr>
              <a:t>Amaz</a:t>
            </a:r>
            <a:r>
              <a:rPr sz="2800" spc="9" dirty="0">
                <a:solidFill>
                  <a:srgbClr val="2D5294"/>
                </a:solidFill>
                <a:latin typeface="Arial"/>
                <a:cs typeface="Arial"/>
              </a:rPr>
              <a:t>o</a:t>
            </a:r>
            <a:r>
              <a:rPr sz="2800" spc="0" dirty="0">
                <a:solidFill>
                  <a:srgbClr val="2D5294"/>
                </a:solidFill>
                <a:latin typeface="Arial"/>
                <a:cs typeface="Arial"/>
              </a:rPr>
              <a:t>n</a:t>
            </a:r>
            <a:r>
              <a:rPr sz="2800" spc="-122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2D5294"/>
                </a:solidFill>
                <a:latin typeface="Arial"/>
                <a:cs typeface="Arial"/>
              </a:rPr>
              <a:t>Food</a:t>
            </a:r>
            <a:r>
              <a:rPr sz="2800" spc="-63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2D5294"/>
                </a:solidFill>
                <a:latin typeface="Arial"/>
                <a:cs typeface="Arial"/>
              </a:rPr>
              <a:t>Sal</a:t>
            </a:r>
            <a:r>
              <a:rPr sz="2800" spc="4" dirty="0">
                <a:solidFill>
                  <a:srgbClr val="2D5294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2D5294"/>
                </a:solidFill>
                <a:latin typeface="Arial"/>
                <a:cs typeface="Arial"/>
              </a:rPr>
              <a:t>s</a:t>
            </a:r>
            <a:r>
              <a:rPr sz="2800" spc="-69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2D5294"/>
                </a:solidFill>
                <a:latin typeface="Arial"/>
                <a:cs typeface="Arial"/>
              </a:rPr>
              <a:t>Data</a:t>
            </a:r>
            <a:r>
              <a:rPr sz="2800" spc="-69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2D5294"/>
                </a:solidFill>
                <a:latin typeface="Arial"/>
                <a:cs typeface="Arial"/>
              </a:rPr>
              <a:t>Ana</a:t>
            </a:r>
            <a:r>
              <a:rPr sz="2800" spc="4" dirty="0">
                <a:solidFill>
                  <a:srgbClr val="2D5294"/>
                </a:solidFill>
                <a:latin typeface="Arial"/>
                <a:cs typeface="Arial"/>
              </a:rPr>
              <a:t>l</a:t>
            </a:r>
            <a:r>
              <a:rPr sz="2800" spc="0" dirty="0">
                <a:solidFill>
                  <a:srgbClr val="2D5294"/>
                </a:solidFill>
                <a:latin typeface="Arial"/>
                <a:cs typeface="Arial"/>
              </a:rPr>
              <a:t>y</a:t>
            </a:r>
            <a:r>
              <a:rPr sz="2800" spc="9" dirty="0">
                <a:solidFill>
                  <a:srgbClr val="2D5294"/>
                </a:solidFill>
                <a:latin typeface="Arial"/>
                <a:cs typeface="Arial"/>
              </a:rPr>
              <a:t>s</a:t>
            </a:r>
            <a:r>
              <a:rPr sz="2800" spc="-9" dirty="0">
                <a:solidFill>
                  <a:srgbClr val="2D5294"/>
                </a:solidFill>
                <a:latin typeface="Arial"/>
                <a:cs typeface="Arial"/>
              </a:rPr>
              <a:t>i</a:t>
            </a:r>
            <a:r>
              <a:rPr sz="2800" spc="0" dirty="0">
                <a:solidFill>
                  <a:srgbClr val="2D5294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4811" y="5207055"/>
            <a:ext cx="3228568" cy="789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9679" marR="491743" algn="ctr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R</a:t>
            </a:r>
            <a:r>
              <a:rPr sz="1800" spc="-9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vision N</a:t>
            </a:r>
            <a:r>
              <a:rPr sz="1800" spc="-9" dirty="0">
                <a:latin typeface="Arial"/>
                <a:cs typeface="Arial"/>
              </a:rPr>
              <a:t>u</a:t>
            </a:r>
            <a:r>
              <a:rPr sz="1800" spc="9" dirty="0">
                <a:latin typeface="Arial"/>
                <a:cs typeface="Arial"/>
              </a:rPr>
              <a:t>m</a:t>
            </a:r>
            <a:r>
              <a:rPr sz="1800" spc="4" dirty="0">
                <a:latin typeface="Arial"/>
                <a:cs typeface="Arial"/>
              </a:rPr>
              <a:t>b</a:t>
            </a:r>
            <a:r>
              <a:rPr sz="1800" spc="0" dirty="0">
                <a:latin typeface="Arial"/>
                <a:cs typeface="Arial"/>
              </a:rPr>
              <a:t>er: 1.0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ts val="2065"/>
              </a:lnSpc>
              <a:spcBef>
                <a:spcPts val="6"/>
              </a:spcBef>
            </a:pPr>
            <a:r>
              <a:rPr sz="2700" spc="0" baseline="-1610" dirty="0">
                <a:latin typeface="Arial"/>
                <a:cs typeface="Arial"/>
              </a:rPr>
              <a:t>L</a:t>
            </a:r>
            <a:r>
              <a:rPr sz="2700" spc="-9" baseline="-1610" dirty="0">
                <a:latin typeface="Arial"/>
                <a:cs typeface="Arial"/>
              </a:rPr>
              <a:t>a</a:t>
            </a:r>
            <a:r>
              <a:rPr sz="2700" spc="0" baseline="-1610" dirty="0">
                <a:latin typeface="Arial"/>
                <a:cs typeface="Arial"/>
              </a:rPr>
              <a:t>st</a:t>
            </a:r>
            <a:r>
              <a:rPr sz="2700" spc="9" baseline="-1610" dirty="0">
                <a:latin typeface="Arial"/>
                <a:cs typeface="Arial"/>
              </a:rPr>
              <a:t> </a:t>
            </a:r>
            <a:r>
              <a:rPr sz="2700" spc="0" baseline="-1610" dirty="0">
                <a:latin typeface="Arial"/>
                <a:cs typeface="Arial"/>
              </a:rPr>
              <a:t>d</a:t>
            </a:r>
            <a:r>
              <a:rPr sz="2700" spc="-9" baseline="-1610" dirty="0">
                <a:latin typeface="Arial"/>
                <a:cs typeface="Arial"/>
              </a:rPr>
              <a:t>a</a:t>
            </a:r>
            <a:r>
              <a:rPr sz="2700" spc="0" baseline="-1610" dirty="0">
                <a:latin typeface="Arial"/>
                <a:cs typeface="Arial"/>
              </a:rPr>
              <a:t>te</a:t>
            </a:r>
            <a:r>
              <a:rPr sz="2700" spc="-9" baseline="-1610" dirty="0">
                <a:latin typeface="Arial"/>
                <a:cs typeface="Arial"/>
              </a:rPr>
              <a:t> </a:t>
            </a:r>
            <a:r>
              <a:rPr sz="2700" spc="-4" baseline="-1610" dirty="0">
                <a:latin typeface="Arial"/>
                <a:cs typeface="Arial"/>
              </a:rPr>
              <a:t>o</a:t>
            </a:r>
            <a:r>
              <a:rPr sz="2700" spc="0" baseline="-1610" dirty="0">
                <a:latin typeface="Arial"/>
                <a:cs typeface="Arial"/>
              </a:rPr>
              <a:t>f r</a:t>
            </a:r>
            <a:r>
              <a:rPr sz="2700" spc="4" baseline="-1610" dirty="0">
                <a:latin typeface="Arial"/>
                <a:cs typeface="Arial"/>
              </a:rPr>
              <a:t>e</a:t>
            </a:r>
            <a:r>
              <a:rPr sz="2700" spc="0" baseline="-1610" dirty="0">
                <a:latin typeface="Arial"/>
                <a:cs typeface="Arial"/>
              </a:rPr>
              <a:t>vis</a:t>
            </a:r>
            <a:r>
              <a:rPr sz="2700" spc="-4" baseline="-1610" dirty="0">
                <a:latin typeface="Arial"/>
                <a:cs typeface="Arial"/>
              </a:rPr>
              <a:t>i</a:t>
            </a:r>
            <a:r>
              <a:rPr sz="2700" spc="4" baseline="-1610" dirty="0">
                <a:latin typeface="Arial"/>
                <a:cs typeface="Arial"/>
              </a:rPr>
              <a:t>o</a:t>
            </a:r>
            <a:r>
              <a:rPr sz="2700" spc="0" baseline="-1610" dirty="0">
                <a:latin typeface="Arial"/>
                <a:cs typeface="Arial"/>
              </a:rPr>
              <a:t>n:</a:t>
            </a:r>
            <a:r>
              <a:rPr sz="2700" spc="9" baseline="-1610" dirty="0">
                <a:latin typeface="Arial"/>
                <a:cs typeface="Arial"/>
              </a:rPr>
              <a:t> </a:t>
            </a:r>
            <a:r>
              <a:rPr sz="2700" spc="-4" baseline="-1610" dirty="0">
                <a:latin typeface="Arial"/>
                <a:cs typeface="Arial"/>
              </a:rPr>
              <a:t>1</a:t>
            </a:r>
            <a:r>
              <a:rPr lang="en-IN" sz="2700" spc="-4" baseline="-1610" dirty="0">
                <a:latin typeface="Arial"/>
                <a:cs typeface="Arial"/>
              </a:rPr>
              <a:t>9</a:t>
            </a:r>
            <a:r>
              <a:rPr sz="2700" spc="0" baseline="-1610" dirty="0">
                <a:latin typeface="Arial"/>
                <a:cs typeface="Arial"/>
              </a:rPr>
              <a:t>/</a:t>
            </a:r>
            <a:r>
              <a:rPr lang="en-IN" sz="2700" baseline="-1610" dirty="0">
                <a:latin typeface="Arial"/>
                <a:cs typeface="Arial"/>
              </a:rPr>
              <a:t>1</a:t>
            </a:r>
            <a:r>
              <a:rPr lang="en-IN" sz="2700" spc="0" baseline="-1610" dirty="0">
                <a:latin typeface="Arial"/>
                <a:cs typeface="Arial"/>
              </a:rPr>
              <a:t>2</a:t>
            </a:r>
            <a:r>
              <a:rPr sz="2700" spc="0" baseline="-1610" dirty="0">
                <a:latin typeface="Arial"/>
                <a:cs typeface="Arial"/>
              </a:rPr>
              <a:t>/202</a:t>
            </a:r>
            <a:r>
              <a:rPr lang="en-IN" sz="2700" baseline="-1610" dirty="0">
                <a:latin typeface="Arial"/>
                <a:cs typeface="Arial"/>
              </a:rPr>
              <a:t>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71800" y="5996359"/>
            <a:ext cx="2303500" cy="2559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S</a:t>
            </a:r>
            <a:r>
              <a:rPr lang="en-IN" sz="1600" spc="0" dirty="0">
                <a:latin typeface="Arial"/>
                <a:cs typeface="Arial"/>
              </a:rPr>
              <a:t>ourav</a:t>
            </a:r>
            <a:r>
              <a:rPr sz="1600" spc="-53" dirty="0">
                <a:latin typeface="Arial"/>
                <a:cs typeface="Arial"/>
              </a:rPr>
              <a:t> </a:t>
            </a:r>
            <a:r>
              <a:rPr lang="en-IN" sz="1600" spc="4" dirty="0">
                <a:latin typeface="Arial"/>
                <a:cs typeface="Arial"/>
              </a:rPr>
              <a:t>Kumar Panigrahi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/>
          <p:nvPr/>
        </p:nvSpPr>
        <p:spPr>
          <a:xfrm>
            <a:off x="6859270" y="387096"/>
            <a:ext cx="910132" cy="163068"/>
          </a:xfrm>
          <a:custGeom>
            <a:avLst/>
            <a:gdLst/>
            <a:ahLst/>
            <a:cxnLst/>
            <a:rect l="l" t="t" r="r" b="b"/>
            <a:pathLst>
              <a:path w="910132" h="163068">
                <a:moveTo>
                  <a:pt x="0" y="163068"/>
                </a:moveTo>
                <a:lnTo>
                  <a:pt x="910132" y="163068"/>
                </a:lnTo>
                <a:lnTo>
                  <a:pt x="91013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0696" y="1963166"/>
            <a:ext cx="6083173" cy="12191"/>
          </a:xfrm>
          <a:custGeom>
            <a:avLst/>
            <a:gdLst/>
            <a:ahLst/>
            <a:cxnLst/>
            <a:rect l="l" t="t" r="r" b="b"/>
            <a:pathLst>
              <a:path w="6083173" h="12191">
                <a:moveTo>
                  <a:pt x="0" y="12191"/>
                </a:moveTo>
                <a:lnTo>
                  <a:pt x="6083173" y="12191"/>
                </a:lnTo>
                <a:lnTo>
                  <a:pt x="6083173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062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0696" y="1565402"/>
            <a:ext cx="6083173" cy="228600"/>
          </a:xfrm>
          <a:custGeom>
            <a:avLst/>
            <a:gdLst/>
            <a:ahLst/>
            <a:cxnLst/>
            <a:rect l="l" t="t" r="r" b="b"/>
            <a:pathLst>
              <a:path w="6083173" h="228600">
                <a:moveTo>
                  <a:pt x="0" y="228600"/>
                </a:moveTo>
                <a:lnTo>
                  <a:pt x="6083173" y="228600"/>
                </a:lnTo>
                <a:lnTo>
                  <a:pt x="608317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8062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0696" y="1794002"/>
            <a:ext cx="6083173" cy="169164"/>
          </a:xfrm>
          <a:custGeom>
            <a:avLst/>
            <a:gdLst/>
            <a:ahLst/>
            <a:cxnLst/>
            <a:rect l="l" t="t" r="r" b="b"/>
            <a:pathLst>
              <a:path w="6083173" h="169164">
                <a:moveTo>
                  <a:pt x="0" y="169164"/>
                </a:moveTo>
                <a:lnTo>
                  <a:pt x="6083173" y="169164"/>
                </a:lnTo>
                <a:lnTo>
                  <a:pt x="6083173" y="0"/>
                </a:lnTo>
                <a:lnTo>
                  <a:pt x="0" y="0"/>
                </a:lnTo>
                <a:lnTo>
                  <a:pt x="0" y="169164"/>
                </a:lnTo>
                <a:close/>
              </a:path>
            </a:pathLst>
          </a:custGeom>
          <a:solidFill>
            <a:srgbClr val="8062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3744" y="1975357"/>
            <a:ext cx="3036062" cy="222503"/>
          </a:xfrm>
          <a:custGeom>
            <a:avLst/>
            <a:gdLst/>
            <a:ahLst/>
            <a:cxnLst/>
            <a:rect l="l" t="t" r="r" b="b"/>
            <a:pathLst>
              <a:path w="3036062" h="222503">
                <a:moveTo>
                  <a:pt x="0" y="222503"/>
                </a:moveTo>
                <a:lnTo>
                  <a:pt x="3036062" y="222503"/>
                </a:lnTo>
                <a:lnTo>
                  <a:pt x="3036062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3744" y="2360929"/>
            <a:ext cx="3036062" cy="12192"/>
          </a:xfrm>
          <a:custGeom>
            <a:avLst/>
            <a:gdLst/>
            <a:ahLst/>
            <a:cxnLst/>
            <a:rect l="l" t="t" r="r" b="b"/>
            <a:pathLst>
              <a:path w="3036062" h="12192">
                <a:moveTo>
                  <a:pt x="0" y="12192"/>
                </a:moveTo>
                <a:lnTo>
                  <a:pt x="3036062" y="12192"/>
                </a:lnTo>
                <a:lnTo>
                  <a:pt x="303606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3744" y="2197861"/>
            <a:ext cx="3036062" cy="163068"/>
          </a:xfrm>
          <a:custGeom>
            <a:avLst/>
            <a:gdLst/>
            <a:ahLst/>
            <a:cxnLst/>
            <a:rect l="l" t="t" r="r" b="b"/>
            <a:pathLst>
              <a:path w="3036062" h="163068">
                <a:moveTo>
                  <a:pt x="0" y="163068"/>
                </a:moveTo>
                <a:lnTo>
                  <a:pt x="3036062" y="163068"/>
                </a:lnTo>
                <a:lnTo>
                  <a:pt x="303606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5979" y="2360929"/>
            <a:ext cx="3034919" cy="12192"/>
          </a:xfrm>
          <a:custGeom>
            <a:avLst/>
            <a:gdLst/>
            <a:ahLst/>
            <a:cxnLst/>
            <a:rect l="l" t="t" r="r" b="b"/>
            <a:pathLst>
              <a:path w="3034919" h="12192">
                <a:moveTo>
                  <a:pt x="0" y="12192"/>
                </a:moveTo>
                <a:lnTo>
                  <a:pt x="3034919" y="12192"/>
                </a:lnTo>
                <a:lnTo>
                  <a:pt x="3034919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5979" y="1975357"/>
            <a:ext cx="3034919" cy="222503"/>
          </a:xfrm>
          <a:custGeom>
            <a:avLst/>
            <a:gdLst/>
            <a:ahLst/>
            <a:cxnLst/>
            <a:rect l="l" t="t" r="r" b="b"/>
            <a:pathLst>
              <a:path w="3034919" h="222503">
                <a:moveTo>
                  <a:pt x="0" y="222503"/>
                </a:moveTo>
                <a:lnTo>
                  <a:pt x="3034919" y="222503"/>
                </a:lnTo>
                <a:lnTo>
                  <a:pt x="3034919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95979" y="2197861"/>
            <a:ext cx="3034919" cy="163068"/>
          </a:xfrm>
          <a:custGeom>
            <a:avLst/>
            <a:gdLst/>
            <a:ahLst/>
            <a:cxnLst/>
            <a:rect l="l" t="t" r="r" b="b"/>
            <a:pathLst>
              <a:path w="3034919" h="163068">
                <a:moveTo>
                  <a:pt x="0" y="163068"/>
                </a:moveTo>
                <a:lnTo>
                  <a:pt x="3034919" y="163068"/>
                </a:lnTo>
                <a:lnTo>
                  <a:pt x="3034919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3744" y="2376170"/>
            <a:ext cx="3034538" cy="0"/>
          </a:xfrm>
          <a:custGeom>
            <a:avLst/>
            <a:gdLst/>
            <a:ahLst/>
            <a:cxnLst/>
            <a:rect l="l" t="t" r="r" b="b"/>
            <a:pathLst>
              <a:path w="3034538">
                <a:moveTo>
                  <a:pt x="0" y="0"/>
                </a:moveTo>
                <a:lnTo>
                  <a:pt x="3034538" y="0"/>
                </a:lnTo>
              </a:path>
            </a:pathLst>
          </a:custGeom>
          <a:ln w="7366">
            <a:solidFill>
              <a:srgbClr val="B09F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94454" y="2376170"/>
            <a:ext cx="3036443" cy="0"/>
          </a:xfrm>
          <a:custGeom>
            <a:avLst/>
            <a:gdLst/>
            <a:ahLst/>
            <a:cxnLst/>
            <a:rect l="l" t="t" r="r" b="b"/>
            <a:pathLst>
              <a:path w="3036443">
                <a:moveTo>
                  <a:pt x="0" y="0"/>
                </a:moveTo>
                <a:lnTo>
                  <a:pt x="3036443" y="0"/>
                </a:lnTo>
              </a:path>
            </a:pathLst>
          </a:custGeom>
          <a:ln w="7366">
            <a:solidFill>
              <a:srgbClr val="B09F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3744" y="3169030"/>
            <a:ext cx="3036062" cy="12192"/>
          </a:xfrm>
          <a:custGeom>
            <a:avLst/>
            <a:gdLst/>
            <a:ahLst/>
            <a:cxnLst/>
            <a:rect l="l" t="t" r="r" b="b"/>
            <a:pathLst>
              <a:path w="3036062" h="12192">
                <a:moveTo>
                  <a:pt x="0" y="12192"/>
                </a:moveTo>
                <a:lnTo>
                  <a:pt x="3036062" y="12192"/>
                </a:lnTo>
                <a:lnTo>
                  <a:pt x="303606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3744" y="2783078"/>
            <a:ext cx="3036062" cy="220979"/>
          </a:xfrm>
          <a:custGeom>
            <a:avLst/>
            <a:gdLst/>
            <a:ahLst/>
            <a:cxnLst/>
            <a:rect l="l" t="t" r="r" b="b"/>
            <a:pathLst>
              <a:path w="3036062" h="220979">
                <a:moveTo>
                  <a:pt x="3036062" y="76"/>
                </a:moveTo>
                <a:lnTo>
                  <a:pt x="0" y="76"/>
                </a:lnTo>
                <a:lnTo>
                  <a:pt x="0" y="220979"/>
                </a:lnTo>
                <a:lnTo>
                  <a:pt x="3036062" y="220979"/>
                </a:lnTo>
                <a:lnTo>
                  <a:pt x="3036062" y="76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3744" y="3004134"/>
            <a:ext cx="3036062" cy="164896"/>
          </a:xfrm>
          <a:custGeom>
            <a:avLst/>
            <a:gdLst/>
            <a:ahLst/>
            <a:cxnLst/>
            <a:rect l="l" t="t" r="r" b="b"/>
            <a:pathLst>
              <a:path w="3036062" h="164896">
                <a:moveTo>
                  <a:pt x="0" y="164896"/>
                </a:moveTo>
                <a:lnTo>
                  <a:pt x="3036062" y="164896"/>
                </a:lnTo>
                <a:lnTo>
                  <a:pt x="3036062" y="0"/>
                </a:lnTo>
                <a:lnTo>
                  <a:pt x="0" y="0"/>
                </a:lnTo>
                <a:lnTo>
                  <a:pt x="0" y="164896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95979" y="3169030"/>
            <a:ext cx="3034919" cy="12192"/>
          </a:xfrm>
          <a:custGeom>
            <a:avLst/>
            <a:gdLst/>
            <a:ahLst/>
            <a:cxnLst/>
            <a:rect l="l" t="t" r="r" b="b"/>
            <a:pathLst>
              <a:path w="3034919" h="12192">
                <a:moveTo>
                  <a:pt x="0" y="12192"/>
                </a:moveTo>
                <a:lnTo>
                  <a:pt x="3034919" y="12192"/>
                </a:lnTo>
                <a:lnTo>
                  <a:pt x="3034919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95979" y="2783078"/>
            <a:ext cx="3034919" cy="220979"/>
          </a:xfrm>
          <a:custGeom>
            <a:avLst/>
            <a:gdLst/>
            <a:ahLst/>
            <a:cxnLst/>
            <a:rect l="l" t="t" r="r" b="b"/>
            <a:pathLst>
              <a:path w="3034919" h="220979">
                <a:moveTo>
                  <a:pt x="3034919" y="76"/>
                </a:moveTo>
                <a:lnTo>
                  <a:pt x="0" y="76"/>
                </a:lnTo>
                <a:lnTo>
                  <a:pt x="0" y="220979"/>
                </a:lnTo>
                <a:lnTo>
                  <a:pt x="3034919" y="220979"/>
                </a:lnTo>
                <a:lnTo>
                  <a:pt x="3034919" y="76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95979" y="3004134"/>
            <a:ext cx="3034919" cy="164896"/>
          </a:xfrm>
          <a:custGeom>
            <a:avLst/>
            <a:gdLst/>
            <a:ahLst/>
            <a:cxnLst/>
            <a:rect l="l" t="t" r="r" b="b"/>
            <a:pathLst>
              <a:path w="3034919" h="164896">
                <a:moveTo>
                  <a:pt x="0" y="164896"/>
                </a:moveTo>
                <a:lnTo>
                  <a:pt x="3034919" y="164896"/>
                </a:lnTo>
                <a:lnTo>
                  <a:pt x="3034919" y="0"/>
                </a:lnTo>
                <a:lnTo>
                  <a:pt x="0" y="0"/>
                </a:lnTo>
                <a:lnTo>
                  <a:pt x="0" y="164896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3744" y="2780029"/>
            <a:ext cx="3034538" cy="0"/>
          </a:xfrm>
          <a:custGeom>
            <a:avLst/>
            <a:gdLst/>
            <a:ahLst/>
            <a:cxnLst/>
            <a:rect l="l" t="t" r="r" b="b"/>
            <a:pathLst>
              <a:path w="3034538">
                <a:moveTo>
                  <a:pt x="0" y="0"/>
                </a:moveTo>
                <a:lnTo>
                  <a:pt x="3034538" y="0"/>
                </a:lnTo>
              </a:path>
            </a:pathLst>
          </a:custGeom>
          <a:ln w="7366">
            <a:solidFill>
              <a:srgbClr val="B09F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94454" y="2780029"/>
            <a:ext cx="3036443" cy="0"/>
          </a:xfrm>
          <a:custGeom>
            <a:avLst/>
            <a:gdLst/>
            <a:ahLst/>
            <a:cxnLst/>
            <a:rect l="l" t="t" r="r" b="b"/>
            <a:pathLst>
              <a:path w="3036443">
                <a:moveTo>
                  <a:pt x="0" y="0"/>
                </a:moveTo>
                <a:lnTo>
                  <a:pt x="3036443" y="0"/>
                </a:lnTo>
              </a:path>
            </a:pathLst>
          </a:custGeom>
          <a:ln w="7366">
            <a:solidFill>
              <a:srgbClr val="B09F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3744" y="3184271"/>
            <a:ext cx="3034538" cy="0"/>
          </a:xfrm>
          <a:custGeom>
            <a:avLst/>
            <a:gdLst/>
            <a:ahLst/>
            <a:cxnLst/>
            <a:rect l="l" t="t" r="r" b="b"/>
            <a:pathLst>
              <a:path w="3034538">
                <a:moveTo>
                  <a:pt x="0" y="0"/>
                </a:moveTo>
                <a:lnTo>
                  <a:pt x="3034538" y="0"/>
                </a:lnTo>
              </a:path>
            </a:pathLst>
          </a:custGeom>
          <a:ln w="7366">
            <a:solidFill>
              <a:srgbClr val="B09F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94454" y="3184271"/>
            <a:ext cx="3036443" cy="0"/>
          </a:xfrm>
          <a:custGeom>
            <a:avLst/>
            <a:gdLst/>
            <a:ahLst/>
            <a:cxnLst/>
            <a:rect l="l" t="t" r="r" b="b"/>
            <a:pathLst>
              <a:path w="3036443">
                <a:moveTo>
                  <a:pt x="0" y="0"/>
                </a:moveTo>
                <a:lnTo>
                  <a:pt x="3036443" y="0"/>
                </a:lnTo>
              </a:path>
            </a:pathLst>
          </a:custGeom>
          <a:ln w="7366">
            <a:solidFill>
              <a:srgbClr val="B09F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3744" y="3975227"/>
            <a:ext cx="3036062" cy="12192"/>
          </a:xfrm>
          <a:custGeom>
            <a:avLst/>
            <a:gdLst/>
            <a:ahLst/>
            <a:cxnLst/>
            <a:rect l="l" t="t" r="r" b="b"/>
            <a:pathLst>
              <a:path w="3036062" h="12192">
                <a:moveTo>
                  <a:pt x="0" y="12192"/>
                </a:moveTo>
                <a:lnTo>
                  <a:pt x="3036062" y="12192"/>
                </a:lnTo>
                <a:lnTo>
                  <a:pt x="303606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3744" y="3589655"/>
            <a:ext cx="3036062" cy="222503"/>
          </a:xfrm>
          <a:custGeom>
            <a:avLst/>
            <a:gdLst/>
            <a:ahLst/>
            <a:cxnLst/>
            <a:rect l="l" t="t" r="r" b="b"/>
            <a:pathLst>
              <a:path w="3036062" h="222503">
                <a:moveTo>
                  <a:pt x="0" y="222503"/>
                </a:moveTo>
                <a:lnTo>
                  <a:pt x="3036062" y="222503"/>
                </a:lnTo>
                <a:lnTo>
                  <a:pt x="3036062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3744" y="3812159"/>
            <a:ext cx="3036062" cy="163067"/>
          </a:xfrm>
          <a:custGeom>
            <a:avLst/>
            <a:gdLst/>
            <a:ahLst/>
            <a:cxnLst/>
            <a:rect l="l" t="t" r="r" b="b"/>
            <a:pathLst>
              <a:path w="3036062" h="163067">
                <a:moveTo>
                  <a:pt x="0" y="163067"/>
                </a:moveTo>
                <a:lnTo>
                  <a:pt x="3036062" y="163067"/>
                </a:lnTo>
                <a:lnTo>
                  <a:pt x="3036062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95979" y="3975227"/>
            <a:ext cx="3034919" cy="12192"/>
          </a:xfrm>
          <a:custGeom>
            <a:avLst/>
            <a:gdLst/>
            <a:ahLst/>
            <a:cxnLst/>
            <a:rect l="l" t="t" r="r" b="b"/>
            <a:pathLst>
              <a:path w="3034919" h="12192">
                <a:moveTo>
                  <a:pt x="0" y="12192"/>
                </a:moveTo>
                <a:lnTo>
                  <a:pt x="3034919" y="12192"/>
                </a:lnTo>
                <a:lnTo>
                  <a:pt x="3034919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95979" y="3589655"/>
            <a:ext cx="3034919" cy="222503"/>
          </a:xfrm>
          <a:custGeom>
            <a:avLst/>
            <a:gdLst/>
            <a:ahLst/>
            <a:cxnLst/>
            <a:rect l="l" t="t" r="r" b="b"/>
            <a:pathLst>
              <a:path w="3034919" h="222503">
                <a:moveTo>
                  <a:pt x="0" y="222503"/>
                </a:moveTo>
                <a:lnTo>
                  <a:pt x="3034919" y="222503"/>
                </a:lnTo>
                <a:lnTo>
                  <a:pt x="3034919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95979" y="3812159"/>
            <a:ext cx="3034919" cy="163067"/>
          </a:xfrm>
          <a:custGeom>
            <a:avLst/>
            <a:gdLst/>
            <a:ahLst/>
            <a:cxnLst/>
            <a:rect l="l" t="t" r="r" b="b"/>
            <a:pathLst>
              <a:path w="3034919" h="163067">
                <a:moveTo>
                  <a:pt x="0" y="163067"/>
                </a:moveTo>
                <a:lnTo>
                  <a:pt x="3034919" y="163067"/>
                </a:lnTo>
                <a:lnTo>
                  <a:pt x="303491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E3D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3744" y="3586606"/>
            <a:ext cx="3034538" cy="0"/>
          </a:xfrm>
          <a:custGeom>
            <a:avLst/>
            <a:gdLst/>
            <a:ahLst/>
            <a:cxnLst/>
            <a:rect l="l" t="t" r="r" b="b"/>
            <a:pathLst>
              <a:path w="3034538">
                <a:moveTo>
                  <a:pt x="0" y="0"/>
                </a:moveTo>
                <a:lnTo>
                  <a:pt x="3034538" y="0"/>
                </a:lnTo>
              </a:path>
            </a:pathLst>
          </a:custGeom>
          <a:ln w="7366">
            <a:solidFill>
              <a:srgbClr val="B09F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94454" y="3586606"/>
            <a:ext cx="3036443" cy="0"/>
          </a:xfrm>
          <a:custGeom>
            <a:avLst/>
            <a:gdLst/>
            <a:ahLst/>
            <a:cxnLst/>
            <a:rect l="l" t="t" r="r" b="b"/>
            <a:pathLst>
              <a:path w="3036443">
                <a:moveTo>
                  <a:pt x="0" y="0"/>
                </a:moveTo>
                <a:lnTo>
                  <a:pt x="3036443" y="0"/>
                </a:lnTo>
              </a:path>
            </a:pathLst>
          </a:custGeom>
          <a:ln w="7366">
            <a:solidFill>
              <a:srgbClr val="B09F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0696" y="1975357"/>
            <a:ext cx="0" cy="2018157"/>
          </a:xfrm>
          <a:custGeom>
            <a:avLst/>
            <a:gdLst/>
            <a:ahLst/>
            <a:cxnLst/>
            <a:rect l="l" t="t" r="r" b="b"/>
            <a:pathLst>
              <a:path h="2018157">
                <a:moveTo>
                  <a:pt x="0" y="0"/>
                </a:moveTo>
                <a:lnTo>
                  <a:pt x="0" y="2018157"/>
                </a:lnTo>
              </a:path>
            </a:pathLst>
          </a:custGeom>
          <a:ln w="7366">
            <a:solidFill>
              <a:srgbClr val="B09F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3744" y="3990467"/>
            <a:ext cx="3034538" cy="0"/>
          </a:xfrm>
          <a:custGeom>
            <a:avLst/>
            <a:gdLst/>
            <a:ahLst/>
            <a:cxnLst/>
            <a:rect l="l" t="t" r="r" b="b"/>
            <a:pathLst>
              <a:path w="3034538">
                <a:moveTo>
                  <a:pt x="0" y="0"/>
                </a:moveTo>
                <a:lnTo>
                  <a:pt x="3034538" y="0"/>
                </a:lnTo>
              </a:path>
            </a:pathLst>
          </a:custGeom>
          <a:ln w="7365">
            <a:solidFill>
              <a:srgbClr val="B09F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91407" y="1975357"/>
            <a:ext cx="0" cy="2018157"/>
          </a:xfrm>
          <a:custGeom>
            <a:avLst/>
            <a:gdLst/>
            <a:ahLst/>
            <a:cxnLst/>
            <a:rect l="l" t="t" r="r" b="b"/>
            <a:pathLst>
              <a:path h="2018157">
                <a:moveTo>
                  <a:pt x="0" y="0"/>
                </a:moveTo>
                <a:lnTo>
                  <a:pt x="0" y="2018157"/>
                </a:lnTo>
              </a:path>
            </a:pathLst>
          </a:custGeom>
          <a:ln w="7366">
            <a:solidFill>
              <a:srgbClr val="B09F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94454" y="3990467"/>
            <a:ext cx="3036443" cy="0"/>
          </a:xfrm>
          <a:custGeom>
            <a:avLst/>
            <a:gdLst/>
            <a:ahLst/>
            <a:cxnLst/>
            <a:rect l="l" t="t" r="r" b="b"/>
            <a:pathLst>
              <a:path w="3036443">
                <a:moveTo>
                  <a:pt x="0" y="0"/>
                </a:moveTo>
                <a:lnTo>
                  <a:pt x="3036443" y="0"/>
                </a:lnTo>
              </a:path>
            </a:pathLst>
          </a:custGeom>
          <a:ln w="7365">
            <a:solidFill>
              <a:srgbClr val="B09F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3945" y="1975357"/>
            <a:ext cx="0" cy="2018157"/>
          </a:xfrm>
          <a:custGeom>
            <a:avLst/>
            <a:gdLst/>
            <a:ahLst/>
            <a:cxnLst/>
            <a:rect l="l" t="t" r="r" b="b"/>
            <a:pathLst>
              <a:path h="2018157">
                <a:moveTo>
                  <a:pt x="0" y="0"/>
                </a:moveTo>
                <a:lnTo>
                  <a:pt x="0" y="2018157"/>
                </a:lnTo>
              </a:path>
            </a:pathLst>
          </a:custGeom>
          <a:ln w="7365">
            <a:solidFill>
              <a:srgbClr val="B09F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39533" y="394208"/>
            <a:ext cx="186592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-9" baseline="2482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004" y="925125"/>
            <a:ext cx="1815254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4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600" spc="-3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UNIT</a:t>
            </a:r>
            <a:r>
              <a:rPr sz="1600" spc="-4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ST</a:t>
            </a:r>
            <a:r>
              <a:rPr sz="1600" spc="-26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CA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0696" y="1565402"/>
            <a:ext cx="6083249" cy="403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7"/>
              </a:spcBef>
            </a:pPr>
            <a:endParaRPr sz="700"/>
          </a:p>
          <a:p>
            <a:pPr marL="1206957">
              <a:lnSpc>
                <a:spcPct val="95825"/>
              </a:lnSpc>
              <a:spcBef>
                <a:spcPts val="1000"/>
              </a:spcBef>
            </a:pPr>
            <a:r>
              <a:rPr sz="12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2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st Case                                                            </a:t>
            </a:r>
            <a:r>
              <a:rPr sz="1200" b="1" spc="2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2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2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cr</a:t>
            </a:r>
            <a:r>
              <a:rPr sz="12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00" b="1" spc="4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2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0696" y="1969262"/>
            <a:ext cx="3040710" cy="397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11"/>
              </a:spcBef>
            </a:pPr>
            <a:endParaRPr sz="700"/>
          </a:p>
          <a:p>
            <a:pPr marL="71627">
              <a:lnSpc>
                <a:spcPct val="95825"/>
              </a:lnSpc>
              <a:spcBef>
                <a:spcPts val="1000"/>
              </a:spcBef>
            </a:pPr>
            <a:r>
              <a:rPr sz="1200" b="1" spc="4" dirty="0">
                <a:latin typeface="Times New Roman"/>
                <a:cs typeface="Times New Roman"/>
              </a:rPr>
              <a:t>S</a:t>
            </a:r>
            <a:r>
              <a:rPr sz="1200" b="1" spc="0" dirty="0">
                <a:latin typeface="Times New Roman"/>
                <a:cs typeface="Times New Roman"/>
              </a:rPr>
              <a:t>l</a:t>
            </a:r>
            <a:r>
              <a:rPr sz="1200" b="1" spc="4" dirty="0">
                <a:latin typeface="Times New Roman"/>
                <a:cs typeface="Times New Roman"/>
              </a:rPr>
              <a:t>i</a:t>
            </a:r>
            <a:r>
              <a:rPr sz="1200" b="1" spc="-4" dirty="0">
                <a:latin typeface="Times New Roman"/>
                <a:cs typeface="Times New Roman"/>
              </a:rPr>
              <a:t>ce</a:t>
            </a:r>
            <a:r>
              <a:rPr sz="1200" b="1" spc="0" dirty="0">
                <a:latin typeface="Times New Roman"/>
                <a:cs typeface="Times New Roman"/>
              </a:rPr>
              <a:t>r</a:t>
            </a:r>
            <a:r>
              <a:rPr sz="1200" b="1" spc="-14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of</a:t>
            </a:r>
            <a:r>
              <a:rPr sz="1200" b="1" spc="9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Y</a:t>
            </a:r>
            <a:r>
              <a:rPr sz="1200" b="1" spc="-4" dirty="0">
                <a:latin typeface="Times New Roman"/>
                <a:cs typeface="Times New Roman"/>
              </a:rPr>
              <a:t>e</a:t>
            </a:r>
            <a:r>
              <a:rPr sz="1200" b="1" spc="0" dirty="0">
                <a:latin typeface="Times New Roman"/>
                <a:cs typeface="Times New Roman"/>
              </a:rPr>
              <a:t>a</a:t>
            </a:r>
            <a:r>
              <a:rPr sz="1200" b="1" spc="-4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, Cou</a:t>
            </a:r>
            <a:r>
              <a:rPr sz="1200" b="1" spc="4" dirty="0">
                <a:latin typeface="Times New Roman"/>
                <a:cs typeface="Times New Roman"/>
              </a:rPr>
              <a:t>n</a:t>
            </a:r>
            <a:r>
              <a:rPr sz="1200" b="1" spc="0" dirty="0">
                <a:latin typeface="Times New Roman"/>
                <a:cs typeface="Times New Roman"/>
              </a:rPr>
              <a:t>t</a:t>
            </a:r>
            <a:r>
              <a:rPr sz="1200" b="1" spc="-9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y</a:t>
            </a:r>
            <a:r>
              <a:rPr sz="1200" b="1" spc="4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&amp;</a:t>
            </a:r>
            <a:r>
              <a:rPr sz="1200" b="1" spc="-14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Q</a:t>
            </a:r>
            <a:r>
              <a:rPr sz="1200" b="1" spc="4" dirty="0">
                <a:latin typeface="Times New Roman"/>
                <a:cs typeface="Times New Roman"/>
              </a:rPr>
              <a:t>u</a:t>
            </a:r>
            <a:r>
              <a:rPr sz="1200" b="1" spc="0" dirty="0">
                <a:latin typeface="Times New Roman"/>
                <a:cs typeface="Times New Roman"/>
              </a:rPr>
              <a:t>a</a:t>
            </a:r>
            <a:r>
              <a:rPr sz="1200" b="1" spc="-4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t</a:t>
            </a:r>
            <a:r>
              <a:rPr sz="1200" b="1" spc="-9" dirty="0">
                <a:latin typeface="Times New Roman"/>
                <a:cs typeface="Times New Roman"/>
              </a:rPr>
              <a:t>e</a:t>
            </a:r>
            <a:r>
              <a:rPr sz="1200" b="1" spc="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1407" y="1969262"/>
            <a:ext cx="3042538" cy="397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11"/>
              </a:spcBef>
            </a:pPr>
            <a:endParaRPr sz="700"/>
          </a:p>
          <a:p>
            <a:pPr marL="73151">
              <a:lnSpc>
                <a:spcPct val="95825"/>
              </a:lnSpc>
              <a:spcBef>
                <a:spcPts val="100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0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4" dirty="0">
                <a:latin typeface="Times New Roman"/>
                <a:cs typeface="Times New Roman"/>
              </a:rPr>
              <a:t>ce</a:t>
            </a:r>
            <a:r>
              <a:rPr sz="1200" spc="0" dirty="0">
                <a:latin typeface="Times New Roman"/>
                <a:cs typeface="Times New Roman"/>
              </a:rPr>
              <a:t>r shows a</a:t>
            </a:r>
            <a:r>
              <a:rPr sz="1200" spc="-1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drop</a:t>
            </a:r>
            <a:r>
              <a:rPr sz="1200" spc="-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do</a:t>
            </a:r>
            <a:r>
              <a:rPr sz="1200" spc="9" dirty="0">
                <a:latin typeface="Times New Roman"/>
                <a:cs typeface="Times New Roman"/>
              </a:rPr>
              <a:t>w</a:t>
            </a:r>
            <a:r>
              <a:rPr sz="1200" spc="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696" y="2367026"/>
            <a:ext cx="3040710" cy="4161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9"/>
              </a:spcBef>
            </a:pPr>
            <a:endParaRPr sz="750"/>
          </a:p>
          <a:p>
            <a:pPr marL="71627">
              <a:lnSpc>
                <a:spcPct val="95825"/>
              </a:lnSpc>
              <a:spcBef>
                <a:spcPts val="1000"/>
              </a:spcBef>
            </a:pPr>
            <a:r>
              <a:rPr sz="1200" b="1" spc="0" dirty="0">
                <a:latin typeface="Times New Roman"/>
                <a:cs typeface="Times New Roman"/>
              </a:rPr>
              <a:t>Top</a:t>
            </a:r>
            <a:r>
              <a:rPr sz="1200" b="1" spc="4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20</a:t>
            </a:r>
            <a:r>
              <a:rPr sz="1200" b="1" spc="-9" dirty="0">
                <a:latin typeface="Times New Roman"/>
                <a:cs typeface="Times New Roman"/>
              </a:rPr>
              <a:t> </a:t>
            </a:r>
            <a:r>
              <a:rPr sz="1200" b="1" spc="4" dirty="0">
                <a:latin typeface="Times New Roman"/>
                <a:cs typeface="Times New Roman"/>
              </a:rPr>
              <a:t>p</a:t>
            </a:r>
            <a:r>
              <a:rPr sz="1200" b="1" spc="-4" dirty="0">
                <a:latin typeface="Times New Roman"/>
                <a:cs typeface="Times New Roman"/>
              </a:rPr>
              <a:t>r</a:t>
            </a:r>
            <a:r>
              <a:rPr sz="1200" b="1" spc="0" dirty="0">
                <a:latin typeface="Times New Roman"/>
                <a:cs typeface="Times New Roman"/>
              </a:rPr>
              <a:t>o</a:t>
            </a:r>
            <a:r>
              <a:rPr sz="1200" b="1" spc="4" dirty="0">
                <a:latin typeface="Times New Roman"/>
                <a:cs typeface="Times New Roman"/>
              </a:rPr>
              <a:t>du</a:t>
            </a:r>
            <a:r>
              <a:rPr sz="1200" b="1" spc="-4" dirty="0">
                <a:latin typeface="Times New Roman"/>
                <a:cs typeface="Times New Roman"/>
              </a:rPr>
              <a:t>c</a:t>
            </a:r>
            <a:r>
              <a:rPr sz="1200" b="1" spc="0" dirty="0">
                <a:latin typeface="Times New Roman"/>
                <a:cs typeface="Times New Roman"/>
              </a:rPr>
              <a:t>t sl</a:t>
            </a:r>
            <a:r>
              <a:rPr sz="1200" b="1" spc="4" dirty="0">
                <a:latin typeface="Times New Roman"/>
                <a:cs typeface="Times New Roman"/>
              </a:rPr>
              <a:t>i</a:t>
            </a:r>
            <a:r>
              <a:rPr sz="1200" b="1" spc="-4" dirty="0">
                <a:latin typeface="Times New Roman"/>
                <a:cs typeface="Times New Roman"/>
              </a:rPr>
              <a:t>ce</a:t>
            </a:r>
            <a:r>
              <a:rPr sz="1200" b="1" spc="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1407" y="2367026"/>
            <a:ext cx="3042538" cy="4161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9"/>
              </a:spcBef>
            </a:pPr>
            <a:endParaRPr sz="750"/>
          </a:p>
          <a:p>
            <a:pPr marL="73151">
              <a:lnSpc>
                <a:spcPct val="95825"/>
              </a:lnSpc>
              <a:spcBef>
                <a:spcPts val="100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0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4" dirty="0">
                <a:latin typeface="Times New Roman"/>
                <a:cs typeface="Times New Roman"/>
              </a:rPr>
              <a:t>ce</a:t>
            </a:r>
            <a:r>
              <a:rPr sz="1200" spc="0" dirty="0">
                <a:latin typeface="Times New Roman"/>
                <a:cs typeface="Times New Roman"/>
              </a:rPr>
              <a:t>r show top 20 p</a:t>
            </a:r>
            <a:r>
              <a:rPr sz="1200" spc="-4" dirty="0">
                <a:latin typeface="Times New Roman"/>
                <a:cs typeface="Times New Roman"/>
              </a:rPr>
              <a:t>r</a:t>
            </a:r>
            <a:r>
              <a:rPr sz="1200" spc="0" dirty="0">
                <a:latin typeface="Times New Roman"/>
                <a:cs typeface="Times New Roman"/>
              </a:rPr>
              <a:t>od</a:t>
            </a:r>
            <a:r>
              <a:rPr sz="1200" spc="-9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spc="0" dirty="0">
                <a:latin typeface="Times New Roman"/>
                <a:cs typeface="Times New Roman"/>
              </a:rPr>
              <a:t>t and s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spc="0" dirty="0">
                <a:latin typeface="Times New Roman"/>
                <a:cs typeface="Times New Roman"/>
              </a:rPr>
              <a:t>le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spc="0" dirty="0">
                <a:latin typeface="Times New Roman"/>
                <a:cs typeface="Times New Roman"/>
              </a:rPr>
              <a:t>t wo</a:t>
            </a:r>
            <a:r>
              <a:rPr sz="1200" spc="-4" dirty="0">
                <a:latin typeface="Times New Roman"/>
                <a:cs typeface="Times New Roman"/>
              </a:rPr>
              <a:t>r</a:t>
            </a:r>
            <a:r>
              <a:rPr sz="1200" spc="0" dirty="0">
                <a:latin typeface="Times New Roman"/>
                <a:cs typeface="Times New Roman"/>
              </a:rPr>
              <a:t>ks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696" y="2783154"/>
            <a:ext cx="3040710" cy="3919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6"/>
              </a:spcBef>
            </a:pPr>
            <a:endParaRPr sz="650"/>
          </a:p>
          <a:p>
            <a:pPr marL="71627">
              <a:lnSpc>
                <a:spcPct val="95825"/>
              </a:lnSpc>
              <a:spcBef>
                <a:spcPts val="1000"/>
              </a:spcBef>
            </a:pPr>
            <a:r>
              <a:rPr sz="1200" b="1" spc="0" dirty="0">
                <a:latin typeface="Times New Roman"/>
                <a:cs typeface="Times New Roman"/>
              </a:rPr>
              <a:t>Char</a:t>
            </a:r>
            <a:r>
              <a:rPr sz="1200" b="1" spc="-4" dirty="0">
                <a:latin typeface="Times New Roman"/>
                <a:cs typeface="Times New Roman"/>
              </a:rPr>
              <a:t>t</a:t>
            </a:r>
            <a:r>
              <a:rPr sz="1200" b="1" spc="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1407" y="2783154"/>
            <a:ext cx="3042538" cy="3919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6"/>
              </a:spcBef>
            </a:pPr>
            <a:endParaRPr sz="650"/>
          </a:p>
          <a:p>
            <a:pPr marL="73151">
              <a:lnSpc>
                <a:spcPct val="95825"/>
              </a:lnSpc>
              <a:spcBef>
                <a:spcPts val="1000"/>
              </a:spcBef>
            </a:pPr>
            <a:r>
              <a:rPr sz="1200" spc="0" dirty="0">
                <a:latin typeface="Times New Roman"/>
                <a:cs typeface="Times New Roman"/>
              </a:rPr>
              <a:t>All</a:t>
            </a:r>
            <a:r>
              <a:rPr sz="1200" spc="4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spc="0" dirty="0">
                <a:latin typeface="Times New Roman"/>
                <a:cs typeface="Times New Roman"/>
              </a:rPr>
              <a:t>h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0" dirty="0">
                <a:latin typeface="Times New Roman"/>
                <a:cs typeface="Times New Roman"/>
              </a:rPr>
              <a:t>rts showing</a:t>
            </a:r>
            <a:r>
              <a:rPr sz="1200" spc="-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0</a:t>
            </a:r>
            <a:r>
              <a:rPr sz="1200" spc="9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spc="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r</a:t>
            </a:r>
            <a:r>
              <a:rPr sz="1200" spc="9" dirty="0">
                <a:latin typeface="Times New Roman"/>
                <a:cs typeface="Times New Roman"/>
              </a:rPr>
              <a:t>o</a:t>
            </a:r>
            <a:r>
              <a:rPr sz="1200" spc="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696" y="3175127"/>
            <a:ext cx="3040710" cy="414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7"/>
              </a:spcBef>
            </a:pPr>
            <a:endParaRPr sz="700"/>
          </a:p>
          <a:p>
            <a:pPr marL="71627">
              <a:lnSpc>
                <a:spcPct val="95825"/>
              </a:lnSpc>
              <a:spcBef>
                <a:spcPts val="1000"/>
              </a:spcBef>
            </a:pPr>
            <a:r>
              <a:rPr sz="1200" b="1" spc="0" dirty="0">
                <a:latin typeface="Times New Roman"/>
                <a:cs typeface="Times New Roman"/>
              </a:rPr>
              <a:t>Toolti</a:t>
            </a:r>
            <a:r>
              <a:rPr sz="1200" b="1" spc="4" dirty="0">
                <a:latin typeface="Times New Roman"/>
                <a:cs typeface="Times New Roman"/>
              </a:rPr>
              <a:t>p</a:t>
            </a:r>
            <a:r>
              <a:rPr sz="1200" b="1" spc="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1407" y="3175127"/>
            <a:ext cx="3042538" cy="414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7"/>
              </a:spcBef>
            </a:pPr>
            <a:endParaRPr sz="700"/>
          </a:p>
          <a:p>
            <a:pPr marL="73151">
              <a:lnSpc>
                <a:spcPct val="95825"/>
              </a:lnSpc>
              <a:spcBef>
                <a:spcPts val="1000"/>
              </a:spcBef>
            </a:pPr>
            <a:r>
              <a:rPr sz="1200" spc="0" dirty="0">
                <a:latin typeface="Times New Roman"/>
                <a:cs typeface="Times New Roman"/>
              </a:rPr>
              <a:t>Tooltips</a:t>
            </a:r>
            <a:r>
              <a:rPr sz="1200" spc="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on v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0" dirty="0">
                <a:latin typeface="Times New Roman"/>
                <a:cs typeface="Times New Roman"/>
              </a:rPr>
              <a:t>rious p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spc="0" dirty="0">
                <a:latin typeface="Times New Roman"/>
                <a:cs typeface="Times New Roman"/>
              </a:rPr>
              <a:t>e</a:t>
            </a:r>
            <a:r>
              <a:rPr sz="1200" spc="-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wo</a:t>
            </a:r>
            <a:r>
              <a:rPr sz="1200" spc="-4" dirty="0">
                <a:latin typeface="Times New Roman"/>
                <a:cs typeface="Times New Roman"/>
              </a:rPr>
              <a:t>r</a:t>
            </a:r>
            <a:r>
              <a:rPr sz="1200" spc="0" dirty="0">
                <a:latin typeface="Times New Roman"/>
                <a:cs typeface="Times New Roman"/>
              </a:rPr>
              <a:t>king</a:t>
            </a:r>
            <a:r>
              <a:rPr sz="1200" spc="-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pro</a:t>
            </a:r>
            <a:r>
              <a:rPr sz="1200" spc="4" dirty="0">
                <a:latin typeface="Times New Roman"/>
                <a:cs typeface="Times New Roman"/>
              </a:rPr>
              <a:t>p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spc="0" dirty="0">
                <a:latin typeface="Times New Roman"/>
                <a:cs typeface="Times New Roman"/>
              </a:rPr>
              <a:t>r</a:t>
            </a:r>
            <a:r>
              <a:rPr sz="1200" spc="19" dirty="0">
                <a:latin typeface="Times New Roman"/>
                <a:cs typeface="Times New Roman"/>
              </a:rPr>
              <a:t>l</a:t>
            </a:r>
            <a:r>
              <a:rPr sz="1200" spc="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696" y="3589655"/>
            <a:ext cx="3040710" cy="39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3"/>
              </a:spcBef>
            </a:pPr>
            <a:endParaRPr sz="650"/>
          </a:p>
          <a:p>
            <a:pPr marL="71627">
              <a:lnSpc>
                <a:spcPct val="95825"/>
              </a:lnSpc>
              <a:spcBef>
                <a:spcPts val="1000"/>
              </a:spcBef>
            </a:pPr>
            <a:r>
              <a:rPr sz="1200" b="1" spc="-14" dirty="0">
                <a:latin typeface="Times New Roman"/>
                <a:cs typeface="Times New Roman"/>
              </a:rPr>
              <a:t>P</a:t>
            </a:r>
            <a:r>
              <a:rPr sz="1200" b="1" spc="0" dirty="0">
                <a:latin typeface="Times New Roman"/>
                <a:cs typeface="Times New Roman"/>
              </a:rPr>
              <a:t>age</a:t>
            </a:r>
            <a:r>
              <a:rPr sz="1200" b="1" spc="-14" dirty="0">
                <a:latin typeface="Times New Roman"/>
                <a:cs typeface="Times New Roman"/>
              </a:rPr>
              <a:t> </a:t>
            </a:r>
            <a:r>
              <a:rPr sz="1200" b="1" spc="4" dirty="0">
                <a:latin typeface="Times New Roman"/>
                <a:cs typeface="Times New Roman"/>
              </a:rPr>
              <a:t>bu</a:t>
            </a:r>
            <a:r>
              <a:rPr sz="1200" b="1" spc="0" dirty="0">
                <a:latin typeface="Times New Roman"/>
                <a:cs typeface="Times New Roman"/>
              </a:rPr>
              <a:t>t</a:t>
            </a:r>
            <a:r>
              <a:rPr sz="1200" b="1" spc="-4" dirty="0">
                <a:latin typeface="Times New Roman"/>
                <a:cs typeface="Times New Roman"/>
              </a:rPr>
              <a:t>t</a:t>
            </a:r>
            <a:r>
              <a:rPr sz="1200" b="1" spc="0" dirty="0">
                <a:latin typeface="Times New Roman"/>
                <a:cs typeface="Times New Roman"/>
              </a:rPr>
              <a:t>o</a:t>
            </a:r>
            <a:r>
              <a:rPr sz="1200" b="1" spc="4" dirty="0">
                <a:latin typeface="Times New Roman"/>
                <a:cs typeface="Times New Roman"/>
              </a:rPr>
              <a:t>n</a:t>
            </a:r>
            <a:r>
              <a:rPr sz="1200" b="1" spc="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91407" y="3589655"/>
            <a:ext cx="3042538" cy="39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3"/>
              </a:spcBef>
            </a:pPr>
            <a:endParaRPr sz="650"/>
          </a:p>
          <a:p>
            <a:pPr marL="73151">
              <a:lnSpc>
                <a:spcPct val="95825"/>
              </a:lnSpc>
              <a:spcBef>
                <a:spcPts val="1000"/>
              </a:spcBef>
            </a:pPr>
            <a:r>
              <a:rPr sz="1200" spc="4" dirty="0">
                <a:latin typeface="Times New Roman"/>
                <a:cs typeface="Times New Roman"/>
              </a:rPr>
              <a:t>P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spc="0" dirty="0">
                <a:latin typeface="Times New Roman"/>
                <a:cs typeface="Times New Roman"/>
              </a:rPr>
              <a:t>e but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0" dirty="0">
                <a:latin typeface="Times New Roman"/>
                <a:cs typeface="Times New Roman"/>
              </a:rPr>
              <a:t>ons wo</a:t>
            </a:r>
            <a:r>
              <a:rPr sz="1200" spc="-4" dirty="0">
                <a:latin typeface="Times New Roman"/>
                <a:cs typeface="Times New Roman"/>
              </a:rPr>
              <a:t>r</a:t>
            </a:r>
            <a:r>
              <a:rPr sz="1200" spc="0" dirty="0">
                <a:latin typeface="Times New Roman"/>
                <a:cs typeface="Times New Roman"/>
              </a:rPr>
              <a:t>king</a:t>
            </a:r>
            <a:r>
              <a:rPr sz="1200" spc="-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p</a:t>
            </a:r>
            <a:r>
              <a:rPr sz="1200" spc="4" dirty="0">
                <a:latin typeface="Times New Roman"/>
                <a:cs typeface="Times New Roman"/>
              </a:rPr>
              <a:t>r</a:t>
            </a:r>
            <a:r>
              <a:rPr sz="1200" spc="0" dirty="0">
                <a:latin typeface="Times New Roman"/>
                <a:cs typeface="Times New Roman"/>
              </a:rPr>
              <a:t>op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spc="0" dirty="0">
                <a:latin typeface="Times New Roman"/>
                <a:cs typeface="Times New Roman"/>
              </a:rPr>
              <a:t>r</a:t>
            </a:r>
            <a:r>
              <a:rPr sz="1200" spc="9" dirty="0">
                <a:latin typeface="Times New Roman"/>
                <a:cs typeface="Times New Roman"/>
              </a:rPr>
              <a:t>l</a:t>
            </a:r>
            <a:r>
              <a:rPr sz="1200" spc="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78"/>
          <p:cNvSpPr/>
          <p:nvPr/>
        </p:nvSpPr>
        <p:spPr>
          <a:xfrm>
            <a:off x="6859270" y="387096"/>
            <a:ext cx="910132" cy="163068"/>
          </a:xfrm>
          <a:custGeom>
            <a:avLst/>
            <a:gdLst/>
            <a:ahLst/>
            <a:cxnLst/>
            <a:rect l="l" t="t" r="r" b="b"/>
            <a:pathLst>
              <a:path w="910132" h="163068">
                <a:moveTo>
                  <a:pt x="0" y="163068"/>
                </a:moveTo>
                <a:lnTo>
                  <a:pt x="910132" y="163068"/>
                </a:lnTo>
                <a:lnTo>
                  <a:pt x="91013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53566" y="1149350"/>
            <a:ext cx="1056132" cy="0"/>
          </a:xfrm>
          <a:custGeom>
            <a:avLst/>
            <a:gdLst/>
            <a:ahLst/>
            <a:cxnLst/>
            <a:rect l="l" t="t" r="r" b="b"/>
            <a:pathLst>
              <a:path w="1056132">
                <a:moveTo>
                  <a:pt x="0" y="0"/>
                </a:moveTo>
                <a:lnTo>
                  <a:pt x="105613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22271" y="1149350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480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26943" y="1149350"/>
            <a:ext cx="2106422" cy="0"/>
          </a:xfrm>
          <a:custGeom>
            <a:avLst/>
            <a:gdLst/>
            <a:ahLst/>
            <a:cxnLst/>
            <a:rect l="l" t="t" r="r" b="b"/>
            <a:pathLst>
              <a:path w="2106422">
                <a:moveTo>
                  <a:pt x="0" y="0"/>
                </a:moveTo>
                <a:lnTo>
                  <a:pt x="210642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45557" y="1149350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53566" y="1786382"/>
            <a:ext cx="1056132" cy="0"/>
          </a:xfrm>
          <a:custGeom>
            <a:avLst/>
            <a:gdLst/>
            <a:ahLst/>
            <a:cxnLst/>
            <a:rect l="l" t="t" r="r" b="b"/>
            <a:pathLst>
              <a:path w="1056132">
                <a:moveTo>
                  <a:pt x="0" y="0"/>
                </a:moveTo>
                <a:lnTo>
                  <a:pt x="105613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22271" y="1786382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480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26943" y="1786382"/>
            <a:ext cx="2106422" cy="0"/>
          </a:xfrm>
          <a:custGeom>
            <a:avLst/>
            <a:gdLst/>
            <a:ahLst/>
            <a:cxnLst/>
            <a:rect l="l" t="t" r="r" b="b"/>
            <a:pathLst>
              <a:path w="2106422">
                <a:moveTo>
                  <a:pt x="0" y="0"/>
                </a:moveTo>
                <a:lnTo>
                  <a:pt x="210642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45557" y="1786382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53566" y="2367026"/>
            <a:ext cx="1056132" cy="0"/>
          </a:xfrm>
          <a:custGeom>
            <a:avLst/>
            <a:gdLst/>
            <a:ahLst/>
            <a:cxnLst/>
            <a:rect l="l" t="t" r="r" b="b"/>
            <a:pathLst>
              <a:path w="1056132">
                <a:moveTo>
                  <a:pt x="0" y="0"/>
                </a:moveTo>
                <a:lnTo>
                  <a:pt x="105613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22271" y="2367026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480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26943" y="2367026"/>
            <a:ext cx="2106422" cy="0"/>
          </a:xfrm>
          <a:custGeom>
            <a:avLst/>
            <a:gdLst/>
            <a:ahLst/>
            <a:cxnLst/>
            <a:rect l="l" t="t" r="r" b="b"/>
            <a:pathLst>
              <a:path w="2106422">
                <a:moveTo>
                  <a:pt x="0" y="0"/>
                </a:moveTo>
                <a:lnTo>
                  <a:pt x="210642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45557" y="2367026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53566" y="2937001"/>
            <a:ext cx="1056132" cy="0"/>
          </a:xfrm>
          <a:custGeom>
            <a:avLst/>
            <a:gdLst/>
            <a:ahLst/>
            <a:cxnLst/>
            <a:rect l="l" t="t" r="r" b="b"/>
            <a:pathLst>
              <a:path w="1056132">
                <a:moveTo>
                  <a:pt x="0" y="0"/>
                </a:moveTo>
                <a:lnTo>
                  <a:pt x="105613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22271" y="2937001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480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26943" y="2937001"/>
            <a:ext cx="2106422" cy="0"/>
          </a:xfrm>
          <a:custGeom>
            <a:avLst/>
            <a:gdLst/>
            <a:ahLst/>
            <a:cxnLst/>
            <a:rect l="l" t="t" r="r" b="b"/>
            <a:pathLst>
              <a:path w="2106422">
                <a:moveTo>
                  <a:pt x="0" y="0"/>
                </a:moveTo>
                <a:lnTo>
                  <a:pt x="210642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45557" y="2937001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53566" y="3505834"/>
            <a:ext cx="1056132" cy="0"/>
          </a:xfrm>
          <a:custGeom>
            <a:avLst/>
            <a:gdLst/>
            <a:ahLst/>
            <a:cxnLst/>
            <a:rect l="l" t="t" r="r" b="b"/>
            <a:pathLst>
              <a:path w="1056132">
                <a:moveTo>
                  <a:pt x="0" y="0"/>
                </a:moveTo>
                <a:lnTo>
                  <a:pt x="105613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22271" y="3505834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480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26943" y="3505834"/>
            <a:ext cx="2106422" cy="0"/>
          </a:xfrm>
          <a:custGeom>
            <a:avLst/>
            <a:gdLst/>
            <a:ahLst/>
            <a:cxnLst/>
            <a:rect l="l" t="t" r="r" b="b"/>
            <a:pathLst>
              <a:path w="2106422">
                <a:moveTo>
                  <a:pt x="0" y="0"/>
                </a:moveTo>
                <a:lnTo>
                  <a:pt x="210642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45557" y="3505834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53566" y="4071239"/>
            <a:ext cx="1056132" cy="0"/>
          </a:xfrm>
          <a:custGeom>
            <a:avLst/>
            <a:gdLst/>
            <a:ahLst/>
            <a:cxnLst/>
            <a:rect l="l" t="t" r="r" b="b"/>
            <a:pathLst>
              <a:path w="1056132">
                <a:moveTo>
                  <a:pt x="0" y="0"/>
                </a:moveTo>
                <a:lnTo>
                  <a:pt x="105613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22271" y="4071239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480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26943" y="4071239"/>
            <a:ext cx="2106422" cy="0"/>
          </a:xfrm>
          <a:custGeom>
            <a:avLst/>
            <a:gdLst/>
            <a:ahLst/>
            <a:cxnLst/>
            <a:rect l="l" t="t" r="r" b="b"/>
            <a:pathLst>
              <a:path w="2106422">
                <a:moveTo>
                  <a:pt x="0" y="0"/>
                </a:moveTo>
                <a:lnTo>
                  <a:pt x="210642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45557" y="4071239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53566" y="4639690"/>
            <a:ext cx="1056132" cy="0"/>
          </a:xfrm>
          <a:custGeom>
            <a:avLst/>
            <a:gdLst/>
            <a:ahLst/>
            <a:cxnLst/>
            <a:rect l="l" t="t" r="r" b="b"/>
            <a:pathLst>
              <a:path w="1056132">
                <a:moveTo>
                  <a:pt x="0" y="0"/>
                </a:moveTo>
                <a:lnTo>
                  <a:pt x="105613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2271" y="4639690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480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26943" y="4639690"/>
            <a:ext cx="2106422" cy="0"/>
          </a:xfrm>
          <a:custGeom>
            <a:avLst/>
            <a:gdLst/>
            <a:ahLst/>
            <a:cxnLst/>
            <a:rect l="l" t="t" r="r" b="b"/>
            <a:pathLst>
              <a:path w="2106422">
                <a:moveTo>
                  <a:pt x="0" y="0"/>
                </a:moveTo>
                <a:lnTo>
                  <a:pt x="210642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45557" y="4639690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53566" y="5208143"/>
            <a:ext cx="1056132" cy="0"/>
          </a:xfrm>
          <a:custGeom>
            <a:avLst/>
            <a:gdLst/>
            <a:ahLst/>
            <a:cxnLst/>
            <a:rect l="l" t="t" r="r" b="b"/>
            <a:pathLst>
              <a:path w="1056132">
                <a:moveTo>
                  <a:pt x="0" y="0"/>
                </a:moveTo>
                <a:lnTo>
                  <a:pt x="105613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22271" y="5208143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480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26943" y="5208143"/>
            <a:ext cx="2106422" cy="0"/>
          </a:xfrm>
          <a:custGeom>
            <a:avLst/>
            <a:gdLst/>
            <a:ahLst/>
            <a:cxnLst/>
            <a:rect l="l" t="t" r="r" b="b"/>
            <a:pathLst>
              <a:path w="2106422">
                <a:moveTo>
                  <a:pt x="0" y="0"/>
                </a:moveTo>
                <a:lnTo>
                  <a:pt x="210642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45557" y="5208143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47470" y="1143253"/>
            <a:ext cx="0" cy="4641214"/>
          </a:xfrm>
          <a:custGeom>
            <a:avLst/>
            <a:gdLst/>
            <a:ahLst/>
            <a:cxnLst/>
            <a:rect l="l" t="t" r="r" b="b"/>
            <a:pathLst>
              <a:path h="4641214">
                <a:moveTo>
                  <a:pt x="0" y="0"/>
                </a:moveTo>
                <a:lnTo>
                  <a:pt x="0" y="464121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53566" y="5778372"/>
            <a:ext cx="1056132" cy="0"/>
          </a:xfrm>
          <a:custGeom>
            <a:avLst/>
            <a:gdLst/>
            <a:ahLst/>
            <a:cxnLst/>
            <a:rect l="l" t="t" r="r" b="b"/>
            <a:pathLst>
              <a:path w="1056132">
                <a:moveTo>
                  <a:pt x="0" y="0"/>
                </a:moveTo>
                <a:lnTo>
                  <a:pt x="105613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15946" y="1143101"/>
            <a:ext cx="0" cy="4641519"/>
          </a:xfrm>
          <a:custGeom>
            <a:avLst/>
            <a:gdLst/>
            <a:ahLst/>
            <a:cxnLst/>
            <a:rect l="l" t="t" r="r" b="b"/>
            <a:pathLst>
              <a:path h="4641519">
                <a:moveTo>
                  <a:pt x="0" y="0"/>
                </a:moveTo>
                <a:lnTo>
                  <a:pt x="0" y="4641519"/>
                </a:lnTo>
              </a:path>
            </a:pathLst>
          </a:custGeom>
          <a:ln w="137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22271" y="5778372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480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20846" y="1143254"/>
            <a:ext cx="0" cy="4641214"/>
          </a:xfrm>
          <a:custGeom>
            <a:avLst/>
            <a:gdLst/>
            <a:ahLst/>
            <a:cxnLst/>
            <a:rect l="l" t="t" r="r" b="b"/>
            <a:pathLst>
              <a:path h="4641214">
                <a:moveTo>
                  <a:pt x="0" y="0"/>
                </a:moveTo>
                <a:lnTo>
                  <a:pt x="0" y="464121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26943" y="5778372"/>
            <a:ext cx="2106422" cy="0"/>
          </a:xfrm>
          <a:custGeom>
            <a:avLst/>
            <a:gdLst/>
            <a:ahLst/>
            <a:cxnLst/>
            <a:rect l="l" t="t" r="r" b="b"/>
            <a:pathLst>
              <a:path w="2106422">
                <a:moveTo>
                  <a:pt x="0" y="0"/>
                </a:moveTo>
                <a:lnTo>
                  <a:pt x="210642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39461" y="1143253"/>
            <a:ext cx="0" cy="4641215"/>
          </a:xfrm>
          <a:custGeom>
            <a:avLst/>
            <a:gdLst/>
            <a:ahLst/>
            <a:cxnLst/>
            <a:rect l="l" t="t" r="r" b="b"/>
            <a:pathLst>
              <a:path h="4641215">
                <a:moveTo>
                  <a:pt x="0" y="0"/>
                </a:moveTo>
                <a:lnTo>
                  <a:pt x="0" y="4641215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345557" y="5778372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449313" y="1143254"/>
            <a:ext cx="0" cy="4641214"/>
          </a:xfrm>
          <a:custGeom>
            <a:avLst/>
            <a:gdLst/>
            <a:ahLst/>
            <a:cxnLst/>
            <a:rect l="l" t="t" r="r" b="b"/>
            <a:pathLst>
              <a:path h="4641214">
                <a:moveTo>
                  <a:pt x="0" y="0"/>
                </a:moveTo>
                <a:lnTo>
                  <a:pt x="0" y="464121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939533" y="39420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34539" y="919065"/>
            <a:ext cx="262533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Doc</a:t>
            </a:r>
            <a:r>
              <a:rPr sz="1600" b="1" spc="4" dirty="0">
                <a:solidFill>
                  <a:srgbClr val="2D5294"/>
                </a:solidFill>
                <a:latin typeface="Arial"/>
                <a:cs typeface="Arial"/>
              </a:rPr>
              <a:t>u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m</a:t>
            </a:r>
            <a:r>
              <a:rPr sz="1600" b="1" spc="9" dirty="0">
                <a:solidFill>
                  <a:srgbClr val="2D5294"/>
                </a:solidFill>
                <a:latin typeface="Arial"/>
                <a:cs typeface="Arial"/>
              </a:rPr>
              <a:t>e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nt</a:t>
            </a:r>
            <a:r>
              <a:rPr sz="1600" b="1" spc="-103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Ve</a:t>
            </a:r>
            <a:r>
              <a:rPr sz="1600" b="1" spc="4" dirty="0">
                <a:solidFill>
                  <a:srgbClr val="2D5294"/>
                </a:solidFill>
                <a:latin typeface="Arial"/>
                <a:cs typeface="Arial"/>
              </a:rPr>
              <a:t>r</a:t>
            </a:r>
            <a:r>
              <a:rPr sz="1600" b="1" spc="9" dirty="0">
                <a:solidFill>
                  <a:srgbClr val="2D5294"/>
                </a:solidFill>
                <a:latin typeface="Arial"/>
                <a:cs typeface="Arial"/>
              </a:rPr>
              <a:t>si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on</a:t>
            </a:r>
            <a:r>
              <a:rPr sz="1600" b="1" spc="-64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C</a:t>
            </a:r>
            <a:r>
              <a:rPr sz="1600" b="1" spc="4" dirty="0">
                <a:solidFill>
                  <a:srgbClr val="2D5294"/>
                </a:solidFill>
                <a:latin typeface="Arial"/>
                <a:cs typeface="Arial"/>
              </a:rPr>
              <a:t>o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n</a:t>
            </a:r>
            <a:r>
              <a:rPr sz="1600" b="1" spc="-4" dirty="0">
                <a:solidFill>
                  <a:srgbClr val="2D5294"/>
                </a:solidFill>
                <a:latin typeface="Arial"/>
                <a:cs typeface="Arial"/>
              </a:rPr>
              <a:t>t</a:t>
            </a:r>
            <a:r>
              <a:rPr sz="1600" b="1" spc="14" dirty="0">
                <a:solidFill>
                  <a:srgbClr val="2D5294"/>
                </a:solidFill>
                <a:latin typeface="Arial"/>
                <a:cs typeface="Arial"/>
              </a:rPr>
              <a:t>r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47470" y="1149350"/>
            <a:ext cx="1068476" cy="637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2"/>
              </a:spcBef>
            </a:pPr>
            <a:endParaRPr sz="500"/>
          </a:p>
          <a:p>
            <a:pPr marL="155448">
              <a:lnSpc>
                <a:spcPct val="95825"/>
              </a:lnSpc>
            </a:pP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Date</a:t>
            </a:r>
            <a:r>
              <a:rPr sz="1200" b="1" spc="-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ss</a:t>
            </a:r>
            <a:r>
              <a:rPr sz="1200" b="1" spc="-14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15946" y="1149350"/>
            <a:ext cx="804900" cy="637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2"/>
              </a:spcBef>
            </a:pPr>
            <a:endParaRPr sz="500"/>
          </a:p>
          <a:p>
            <a:pPr marL="146532">
              <a:lnSpc>
                <a:spcPct val="95825"/>
              </a:lnSpc>
            </a:pP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20846" y="1149350"/>
            <a:ext cx="2118614" cy="637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2"/>
              </a:spcBef>
            </a:pPr>
            <a:endParaRPr sz="500"/>
          </a:p>
          <a:p>
            <a:pPr marL="150876">
              <a:lnSpc>
                <a:spcPct val="95825"/>
              </a:lnSpc>
            </a:pP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ription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39461" y="1149350"/>
            <a:ext cx="1109852" cy="637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2"/>
              </a:spcBef>
            </a:pPr>
            <a:endParaRPr sz="500"/>
          </a:p>
          <a:p>
            <a:pPr marL="143255">
              <a:lnSpc>
                <a:spcPct val="95825"/>
              </a:lnSpc>
            </a:pP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200" b="1" spc="9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hor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47470" y="1786382"/>
            <a:ext cx="1068476" cy="5806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0"/>
              </a:spcBef>
            </a:pPr>
            <a:endParaRPr sz="500" dirty="0"/>
          </a:p>
          <a:p>
            <a:pPr marL="121920">
              <a:lnSpc>
                <a:spcPct val="95825"/>
              </a:lnSpc>
            </a:pPr>
            <a:r>
              <a:rPr sz="1100" b="1" spc="0" dirty="0">
                <a:solidFill>
                  <a:srgbClr val="675E46"/>
                </a:solidFill>
                <a:latin typeface="Arial"/>
                <a:cs typeface="Arial"/>
              </a:rPr>
              <a:t>1</a:t>
            </a:r>
            <a:r>
              <a:rPr lang="en-IN" sz="1100" b="1" spc="0" dirty="0">
                <a:solidFill>
                  <a:srgbClr val="675E46"/>
                </a:solidFill>
                <a:latin typeface="Arial"/>
                <a:cs typeface="Arial"/>
              </a:rPr>
              <a:t>9</a:t>
            </a:r>
            <a:r>
              <a:rPr lang="en-IN" sz="1100" b="1" spc="4" dirty="0">
                <a:solidFill>
                  <a:srgbClr val="675E46"/>
                </a:solidFill>
                <a:latin typeface="Arial"/>
                <a:cs typeface="Arial"/>
              </a:rPr>
              <a:t> Dec</a:t>
            </a:r>
            <a:r>
              <a:rPr sz="1100" b="1" spc="0" dirty="0">
                <a:solidFill>
                  <a:srgbClr val="675E46"/>
                </a:solidFill>
                <a:latin typeface="Arial"/>
                <a:cs typeface="Arial"/>
              </a:rPr>
              <a:t> 202</a:t>
            </a:r>
            <a:r>
              <a:rPr lang="en-IN" sz="1100" b="1" dirty="0">
                <a:solidFill>
                  <a:srgbClr val="675E46"/>
                </a:solidFill>
                <a:latin typeface="Arial"/>
                <a:cs typeface="Arial"/>
              </a:rPr>
              <a:t>3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15946" y="1786382"/>
            <a:ext cx="804900" cy="5806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"/>
              </a:spcBef>
            </a:pPr>
            <a:endParaRPr sz="550"/>
          </a:p>
          <a:p>
            <a:pPr marL="157200">
              <a:lnSpc>
                <a:spcPct val="95825"/>
              </a:lnSpc>
            </a:pP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1.0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20846" y="1786382"/>
            <a:ext cx="2118614" cy="5806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"/>
              </a:spcBef>
            </a:pPr>
            <a:endParaRPr sz="550"/>
          </a:p>
          <a:p>
            <a:pPr marL="152400">
              <a:lnSpc>
                <a:spcPct val="95825"/>
              </a:lnSpc>
            </a:pP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F</a:t>
            </a:r>
            <a:r>
              <a:rPr sz="1100" spc="-9" dirty="0">
                <a:solidFill>
                  <a:srgbClr val="675E46"/>
                </a:solidFill>
                <a:latin typeface="Arial"/>
                <a:cs typeface="Arial"/>
              </a:rPr>
              <a:t>i</a:t>
            </a:r>
            <a:r>
              <a:rPr sz="1100" spc="4" dirty="0">
                <a:solidFill>
                  <a:srgbClr val="675E46"/>
                </a:solidFill>
                <a:latin typeface="Arial"/>
                <a:cs typeface="Arial"/>
              </a:rPr>
              <a:t>r</a:t>
            </a: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st </a:t>
            </a:r>
            <a:r>
              <a:rPr sz="1100" spc="-4" dirty="0">
                <a:solidFill>
                  <a:srgbClr val="675E46"/>
                </a:solidFill>
                <a:latin typeface="Arial"/>
                <a:cs typeface="Arial"/>
              </a:rPr>
              <a:t>V</a:t>
            </a: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ersi</a:t>
            </a:r>
            <a:r>
              <a:rPr sz="1100" spc="-4" dirty="0">
                <a:solidFill>
                  <a:srgbClr val="675E46"/>
                </a:solidFill>
                <a:latin typeface="Arial"/>
                <a:cs typeface="Arial"/>
              </a:rPr>
              <a:t>o</a:t>
            </a: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n</a:t>
            </a:r>
            <a:r>
              <a:rPr sz="1100" spc="-14" dirty="0">
                <a:solidFill>
                  <a:srgbClr val="675E46"/>
                </a:solidFill>
                <a:latin typeface="Arial"/>
                <a:cs typeface="Arial"/>
              </a:rPr>
              <a:t> o</a:t>
            </a: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f</a:t>
            </a:r>
            <a:r>
              <a:rPr sz="1100" spc="9" dirty="0">
                <a:solidFill>
                  <a:srgbClr val="675E46"/>
                </a:solidFill>
                <a:latin typeface="Arial"/>
                <a:cs typeface="Arial"/>
              </a:rPr>
              <a:t> </a:t>
            </a:r>
            <a:r>
              <a:rPr sz="1100" spc="-4" dirty="0">
                <a:solidFill>
                  <a:srgbClr val="675E46"/>
                </a:solidFill>
                <a:latin typeface="Arial"/>
                <a:cs typeface="Arial"/>
              </a:rPr>
              <a:t>C</a:t>
            </a: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omp</a:t>
            </a:r>
            <a:r>
              <a:rPr sz="1100" spc="-4" dirty="0">
                <a:solidFill>
                  <a:srgbClr val="675E46"/>
                </a:solidFill>
                <a:latin typeface="Arial"/>
                <a:cs typeface="Arial"/>
              </a:rPr>
              <a:t>l</a:t>
            </a: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e</a:t>
            </a:r>
            <a:r>
              <a:rPr sz="1100" spc="-9" dirty="0">
                <a:solidFill>
                  <a:srgbClr val="675E46"/>
                </a:solidFill>
                <a:latin typeface="Arial"/>
                <a:cs typeface="Arial"/>
              </a:rPr>
              <a:t>t</a:t>
            </a: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e LLD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39461" y="1786382"/>
            <a:ext cx="1109852" cy="5806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"/>
              </a:spcBef>
            </a:pPr>
            <a:endParaRPr sz="550" dirty="0"/>
          </a:p>
          <a:p>
            <a:pPr marL="152399">
              <a:lnSpc>
                <a:spcPct val="95825"/>
              </a:lnSpc>
            </a:pPr>
            <a:r>
              <a:rPr sz="1100" spc="-4" dirty="0">
                <a:solidFill>
                  <a:srgbClr val="675E46"/>
                </a:solidFill>
                <a:latin typeface="Arial"/>
                <a:cs typeface="Arial"/>
              </a:rPr>
              <a:t>S</a:t>
            </a:r>
            <a:r>
              <a:rPr lang="en-IN" sz="1100" dirty="0">
                <a:solidFill>
                  <a:srgbClr val="675E46"/>
                </a:solidFill>
                <a:latin typeface="Arial"/>
                <a:cs typeface="Arial"/>
              </a:rPr>
              <a:t>ourav Kumar Panigrahi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47470" y="2367026"/>
            <a:ext cx="1068476" cy="569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2415946" y="2367026"/>
            <a:ext cx="804900" cy="569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3220846" y="2367026"/>
            <a:ext cx="2118614" cy="569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5339461" y="2367026"/>
            <a:ext cx="1109852" cy="569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1347470" y="2937001"/>
            <a:ext cx="1068476" cy="568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2415946" y="2937001"/>
            <a:ext cx="804900" cy="568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220846" y="2937001"/>
            <a:ext cx="2118614" cy="568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5339461" y="2937001"/>
            <a:ext cx="1109852" cy="568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1347470" y="3505834"/>
            <a:ext cx="1068476" cy="565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2415946" y="3505834"/>
            <a:ext cx="804900" cy="565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220846" y="3505834"/>
            <a:ext cx="2118614" cy="565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5339461" y="3505834"/>
            <a:ext cx="1109852" cy="565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347470" y="4071239"/>
            <a:ext cx="1068476" cy="568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415946" y="4071239"/>
            <a:ext cx="804900" cy="568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3220846" y="4071239"/>
            <a:ext cx="2118614" cy="568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339461" y="4071239"/>
            <a:ext cx="1109852" cy="568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347470" y="4639690"/>
            <a:ext cx="1068476" cy="568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415946" y="4639690"/>
            <a:ext cx="804900" cy="568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220846" y="4639690"/>
            <a:ext cx="2118614" cy="568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339461" y="4639690"/>
            <a:ext cx="1109852" cy="568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347470" y="5208143"/>
            <a:ext cx="1068476" cy="570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415946" y="5208143"/>
            <a:ext cx="804900" cy="570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220846" y="5208143"/>
            <a:ext cx="2118614" cy="570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339461" y="5208143"/>
            <a:ext cx="1109852" cy="570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859270" y="387096"/>
            <a:ext cx="910132" cy="163068"/>
          </a:xfrm>
          <a:custGeom>
            <a:avLst/>
            <a:gdLst/>
            <a:ahLst/>
            <a:cxnLst/>
            <a:rect l="l" t="t" r="r" b="b"/>
            <a:pathLst>
              <a:path w="910132" h="163068">
                <a:moveTo>
                  <a:pt x="0" y="163068"/>
                </a:moveTo>
                <a:lnTo>
                  <a:pt x="910132" y="163068"/>
                </a:lnTo>
                <a:lnTo>
                  <a:pt x="91013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39533" y="39420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0480" y="1310697"/>
            <a:ext cx="5989425" cy="462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 marR="21031">
              <a:lnSpc>
                <a:spcPts val="1750"/>
              </a:lnSpc>
              <a:spcBef>
                <a:spcPts val="87"/>
              </a:spcBef>
            </a:pP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ntents</a:t>
            </a:r>
            <a:endParaRPr sz="1600">
              <a:latin typeface="Cambria"/>
              <a:cs typeface="Cambria"/>
            </a:endParaRPr>
          </a:p>
          <a:p>
            <a:pPr marL="12700" marR="519">
              <a:lnSpc>
                <a:spcPct val="101725"/>
              </a:lnSpc>
              <a:spcBef>
                <a:spcPts val="57"/>
              </a:spcBef>
            </a:pPr>
            <a:r>
              <a:rPr sz="1100" spc="4" dirty="0">
                <a:latin typeface="Calibri"/>
                <a:cs typeface="Calibri"/>
              </a:rPr>
              <a:t>1</a:t>
            </a:r>
            <a:r>
              <a:rPr sz="1100" spc="0" dirty="0">
                <a:latin typeface="Calibri"/>
                <a:cs typeface="Calibri"/>
              </a:rPr>
              <a:t>. 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du</a:t>
            </a:r>
            <a:r>
              <a:rPr sz="1100" spc="0" dirty="0">
                <a:latin typeface="Calibri"/>
                <a:cs typeface="Calibri"/>
              </a:rPr>
              <a:t>ct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4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1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1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What is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4" dirty="0">
                <a:latin typeface="Calibri"/>
                <a:cs typeface="Calibri"/>
              </a:rPr>
              <a:t>L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el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desi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d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cu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?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0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13"/>
              </a:spcBef>
            </a:pPr>
            <a:r>
              <a:rPr sz="1100" spc="4" dirty="0">
                <a:latin typeface="Calibri"/>
                <a:cs typeface="Calibri"/>
              </a:rPr>
              <a:t>1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2</a:t>
            </a:r>
            <a:r>
              <a:rPr sz="1100" spc="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8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L="12700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2</a:t>
            </a:r>
            <a:r>
              <a:rPr sz="1100" spc="0" dirty="0">
                <a:latin typeface="Calibri"/>
                <a:cs typeface="Calibri"/>
              </a:rPr>
              <a:t>. A</a:t>
            </a:r>
            <a:r>
              <a:rPr sz="1100" spc="-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ch</a:t>
            </a:r>
            <a:r>
              <a:rPr sz="1100" spc="-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cture</a:t>
            </a:r>
            <a:r>
              <a:rPr sz="1100" spc="-4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13"/>
              </a:spcBef>
            </a:pPr>
            <a:r>
              <a:rPr sz="1100" spc="4" dirty="0">
                <a:latin typeface="Calibri"/>
                <a:cs typeface="Calibri"/>
              </a:rPr>
              <a:t>1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 </a:t>
            </a:r>
            <a:r>
              <a:rPr sz="1100" spc="-14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rc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</a:t>
            </a:r>
            <a:r>
              <a:rPr sz="1100" spc="-10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2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sk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16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</a:t>
            </a:r>
            <a:r>
              <a:rPr sz="1100" spc="-10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16"/>
              </a:spcBef>
            </a:pP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S</a:t>
            </a:r>
            <a:r>
              <a:rPr sz="1100" spc="-1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</a:t>
            </a:r>
            <a:r>
              <a:rPr sz="1100" spc="-10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4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1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16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5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Ga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15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0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13"/>
              </a:spcBef>
            </a:pPr>
            <a:r>
              <a:rPr sz="1100" spc="4" dirty="0">
                <a:latin typeface="Calibri"/>
                <a:cs typeface="Calibri"/>
              </a:rPr>
              <a:t>6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Mo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il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</a:t>
            </a:r>
            <a:r>
              <a:rPr sz="1100" spc="-10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7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1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50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2700" marR="519">
              <a:lnSpc>
                <a:spcPct val="101725"/>
              </a:lnSpc>
              <a:spcBef>
                <a:spcPts val="613"/>
              </a:spcBef>
            </a:pP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0" dirty="0">
                <a:latin typeface="Calibri"/>
                <a:cs typeface="Calibri"/>
              </a:rPr>
              <a:t>. ARC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ITECT</a:t>
            </a:r>
            <a:r>
              <a:rPr sz="1100" spc="-1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ESCR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ON</a:t>
            </a:r>
            <a:r>
              <a:rPr sz="1100" spc="-5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1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4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ri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</a:t>
            </a:r>
            <a:r>
              <a:rPr sz="1100" spc="-10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13"/>
              </a:spcBef>
            </a:pP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2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</a:t>
            </a:r>
            <a:r>
              <a:rPr sz="1100" spc="-10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3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Tra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3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03"/>
              </a:spcBef>
            </a:pP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3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elli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5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</a:t>
            </a:r>
            <a:r>
              <a:rPr sz="1100" spc="-10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  <a:p>
            <a:pPr marL="152908" marR="519">
              <a:lnSpc>
                <a:spcPct val="101725"/>
              </a:lnSpc>
              <a:spcBef>
                <a:spcPts val="613"/>
              </a:spcBef>
            </a:pP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4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L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T:</a:t>
            </a:r>
            <a:r>
              <a:rPr sz="1100" spc="-15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</a:t>
            </a:r>
            <a:r>
              <a:rPr sz="1100" spc="-10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4</a:t>
            </a:r>
            <a:r>
              <a:rPr sz="1100" spc="0" dirty="0">
                <a:latin typeface="Calibri"/>
                <a:cs typeface="Calibri"/>
              </a:rPr>
              <a:t>. U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IT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TE</a:t>
            </a:r>
            <a:r>
              <a:rPr sz="1100" spc="-1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SES</a:t>
            </a:r>
            <a:r>
              <a:rPr sz="1100" spc="-13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859270" y="387096"/>
            <a:ext cx="910132" cy="163068"/>
          </a:xfrm>
          <a:custGeom>
            <a:avLst/>
            <a:gdLst/>
            <a:ahLst/>
            <a:cxnLst/>
            <a:rect l="l" t="t" r="r" b="b"/>
            <a:pathLst>
              <a:path w="910132" h="163068">
                <a:moveTo>
                  <a:pt x="0" y="163068"/>
                </a:moveTo>
                <a:lnTo>
                  <a:pt x="910132" y="163068"/>
                </a:lnTo>
                <a:lnTo>
                  <a:pt x="91013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9533" y="39420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4007034"/>
            <a:ext cx="5806108" cy="1198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750"/>
              </a:lnSpc>
              <a:spcBef>
                <a:spcPts val="87"/>
              </a:spcBef>
            </a:pP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Introducti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endParaRPr sz="1600">
              <a:latin typeface="Cambria"/>
              <a:cs typeface="Cambria"/>
            </a:endParaRPr>
          </a:p>
          <a:p>
            <a:pPr marL="12700" marR="12879">
              <a:lnSpc>
                <a:spcPct val="97696"/>
              </a:lnSpc>
              <a:spcBef>
                <a:spcPts val="397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1.1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Wh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at</a:t>
            </a:r>
            <a:r>
              <a:rPr sz="1300" spc="-3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is</a:t>
            </a:r>
            <a:r>
              <a:rPr sz="1300" spc="-3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-Lev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300" spc="-7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g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-6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doc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nt?</a:t>
            </a:r>
            <a:endParaRPr sz="1300">
              <a:latin typeface="Cambria"/>
              <a:cs typeface="Cambria"/>
            </a:endParaRPr>
          </a:p>
          <a:p>
            <a:pPr marL="14224">
              <a:lnSpc>
                <a:spcPct val="101826"/>
              </a:lnSpc>
              <a:spcBef>
                <a:spcPts val="220"/>
              </a:spcBef>
            </a:pPr>
            <a:r>
              <a:rPr sz="1100" spc="0" dirty="0">
                <a:latin typeface="Calibri"/>
                <a:cs typeface="Calibri"/>
              </a:rPr>
              <a:t>The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al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w-le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el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desi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cu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 </a:t>
            </a:r>
            <a:r>
              <a:rPr sz="1100" spc="-9" dirty="0">
                <a:latin typeface="Calibri"/>
                <a:cs typeface="Calibri"/>
              </a:rPr>
              <a:t>(</a:t>
            </a:r>
            <a:r>
              <a:rPr sz="1100" spc="4" dirty="0">
                <a:latin typeface="Calibri"/>
                <a:cs typeface="Calibri"/>
              </a:rPr>
              <a:t>L</a:t>
            </a:r>
            <a:r>
              <a:rPr sz="1100" spc="-9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DD</a:t>
            </a:r>
            <a:r>
              <a:rPr sz="1100" spc="0" dirty="0">
                <a:latin typeface="Calibri"/>
                <a:cs typeface="Calibri"/>
              </a:rPr>
              <a:t>)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 in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ern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ic desi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 actual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pro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1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rice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red</a:t>
            </a:r>
            <a:r>
              <a:rPr sz="1100" spc="-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das</a:t>
            </a:r>
            <a:r>
              <a:rPr sz="1100" spc="-4" dirty="0">
                <a:latin typeface="Calibri"/>
                <a:cs typeface="Calibri"/>
              </a:rPr>
              <a:t>hb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-9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descri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class d</a:t>
            </a:r>
            <a:r>
              <a:rPr sz="1100" spc="-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with the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14" dirty="0">
                <a:latin typeface="Calibri"/>
                <a:cs typeface="Calibri"/>
              </a:rPr>
              <a:t>h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s and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ti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-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en clas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s s</a:t>
            </a:r>
            <a:r>
              <a:rPr sz="1100" spc="-1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ec</a:t>
            </a:r>
            <a:r>
              <a:rPr sz="1100" spc="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. It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descri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mo</a:t>
            </a:r>
            <a:r>
              <a:rPr sz="1100" spc="-4" dirty="0">
                <a:latin typeface="Calibri"/>
                <a:cs typeface="Calibri"/>
              </a:rPr>
              <a:t>du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 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that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ra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can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ire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tly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ram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 the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cu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0480" y="5408243"/>
            <a:ext cx="5848299" cy="902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1.2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Sc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pe</a:t>
            </a:r>
            <a:endParaRPr sz="1300">
              <a:latin typeface="Cambria"/>
              <a:cs typeface="Cambria"/>
            </a:endParaRPr>
          </a:p>
          <a:p>
            <a:pPr marL="14224">
              <a:lnSpc>
                <a:spcPct val="101826"/>
              </a:lnSpc>
              <a:spcBef>
                <a:spcPts val="138"/>
              </a:spcBef>
            </a:pPr>
            <a:r>
              <a:rPr sz="1100" spc="4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-le</a:t>
            </a:r>
            <a:r>
              <a:rPr sz="1100" spc="-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el desi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</a:t>
            </a:r>
            <a:r>
              <a:rPr sz="1100" spc="4" dirty="0">
                <a:latin typeface="Calibri"/>
                <a:cs typeface="Calibri"/>
              </a:rPr>
              <a:t>L</a:t>
            </a:r>
            <a:r>
              <a:rPr sz="1100" spc="-9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)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-le</a:t>
            </a:r>
            <a:r>
              <a:rPr sz="1100" spc="-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el desi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ce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s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ep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14" dirty="0">
                <a:latin typeface="Calibri"/>
                <a:cs typeface="Calibri"/>
              </a:rPr>
              <a:t>b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-st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efi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ce</a:t>
            </a:r>
            <a:r>
              <a:rPr sz="1100" spc="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s.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can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sed 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 d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si</a:t>
            </a:r>
            <a:r>
              <a:rPr sz="1100" spc="-4" dirty="0">
                <a:latin typeface="Calibri"/>
                <a:cs typeface="Calibri"/>
              </a:rPr>
              <a:t>gn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data 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ctures,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ired 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ft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-14" dirty="0">
                <a:latin typeface="Calibri"/>
                <a:cs typeface="Calibri"/>
              </a:rPr>
              <a:t>ar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arc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ec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re,</a:t>
            </a:r>
            <a:r>
              <a:rPr sz="1100" spc="2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 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ti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-9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ce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al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rit</a:t>
            </a:r>
            <a:r>
              <a:rPr sz="1100" spc="-14" dirty="0">
                <a:latin typeface="Calibri"/>
                <a:cs typeface="Calibri"/>
              </a:rPr>
              <a:t>h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s.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erall,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 data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z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4" dirty="0">
                <a:latin typeface="Calibri"/>
                <a:cs typeface="Calibri"/>
              </a:rPr>
              <a:t> m</a:t>
            </a:r>
            <a:r>
              <a:rPr sz="1100" spc="0" dirty="0">
                <a:latin typeface="Calibri"/>
                <a:cs typeface="Calibri"/>
              </a:rPr>
              <a:t>ay</a:t>
            </a:r>
            <a:r>
              <a:rPr sz="1100" spc="-4" dirty="0">
                <a:latin typeface="Calibri"/>
                <a:cs typeface="Calibri"/>
              </a:rPr>
              <a:t> b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efi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ed d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req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ire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alysis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en refi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ed d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 d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si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 </a:t>
            </a:r>
            <a:r>
              <a:rPr sz="1100" spc="-9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rk.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6859270" y="387096"/>
            <a:ext cx="910132" cy="163068"/>
          </a:xfrm>
          <a:custGeom>
            <a:avLst/>
            <a:gdLst/>
            <a:ahLst/>
            <a:cxnLst/>
            <a:rect l="l" t="t" r="r" b="b"/>
            <a:pathLst>
              <a:path w="910132" h="163068">
                <a:moveTo>
                  <a:pt x="0" y="163068"/>
                </a:moveTo>
                <a:lnTo>
                  <a:pt x="910132" y="163068"/>
                </a:lnTo>
                <a:lnTo>
                  <a:pt x="91013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9650" y="3666744"/>
            <a:ext cx="3880485" cy="1885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39533" y="39420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0480" y="1412805"/>
            <a:ext cx="5528130" cy="7794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750"/>
              </a:lnSpc>
              <a:spcBef>
                <a:spcPts val="87"/>
              </a:spcBef>
            </a:pP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Ar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h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ite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re</a:t>
            </a:r>
            <a:endParaRPr sz="1600">
              <a:latin typeface="Cambria"/>
              <a:cs typeface="Cambria"/>
            </a:endParaRPr>
          </a:p>
          <a:p>
            <a:pPr marL="14224">
              <a:lnSpc>
                <a:spcPct val="101826"/>
              </a:lnSpc>
              <a:spcBef>
                <a:spcPts val="187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is 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su</a:t>
            </a:r>
            <a:r>
              <a:rPr sz="1100" spc="-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cl</a:t>
            </a:r>
            <a:r>
              <a:rPr sz="1100" spc="-4" dirty="0">
                <a:latin typeface="Calibri"/>
                <a:cs typeface="Calibri"/>
              </a:rPr>
              <a:t>ud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eral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ch</a:t>
            </a:r>
            <a:r>
              <a:rPr sz="1100" spc="-19" dirty="0">
                <a:latin typeface="Calibri"/>
                <a:cs typeface="Calibri"/>
              </a:rPr>
              <a:t>n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rk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er.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eli</a:t>
            </a:r>
            <a:r>
              <a:rPr sz="1100" spc="-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ts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19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ll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ence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ti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,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cr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t</a:t>
            </a:r>
            <a:r>
              <a:rPr sz="1100" spc="-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ch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si</a:t>
            </a:r>
            <a:r>
              <a:rPr sz="1100" spc="-1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ts</a:t>
            </a:r>
            <a:r>
              <a:rPr sz="1100" spc="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 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such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as: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9080" y="2196592"/>
            <a:ext cx="110926" cy="1232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05"/>
              </a:lnSpc>
              <a:spcBef>
                <a:spcPts val="50"/>
              </a:spcBef>
            </a:pPr>
            <a:r>
              <a:rPr sz="1650" spc="0" baseline="-12121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239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28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30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305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33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29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154" y="2206498"/>
            <a:ext cx="3042136" cy="1232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>
                <a:latin typeface="Calibri"/>
                <a:cs typeface="Calibri"/>
              </a:rPr>
              <a:t>P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Q</a:t>
            </a:r>
            <a:r>
              <a:rPr sz="1650" spc="-1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ery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(</a:t>
            </a:r>
            <a:r>
              <a:rPr sz="1650" spc="-9" baseline="2482" dirty="0">
                <a:latin typeface="Calibri"/>
                <a:cs typeface="Calibri"/>
              </a:rPr>
              <a:t>f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ata</a:t>
            </a:r>
            <a:r>
              <a:rPr sz="1650" spc="-29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m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s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-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p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d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tra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sf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-14" baseline="2482" dirty="0">
                <a:latin typeface="Calibri"/>
                <a:cs typeface="Calibri"/>
              </a:rPr>
              <a:t>r</a:t>
            </a:r>
            <a:r>
              <a:rPr sz="1650" spc="4" baseline="2482" dirty="0">
                <a:latin typeface="Calibri"/>
                <a:cs typeface="Calibri"/>
              </a:rPr>
              <a:t>m</a:t>
            </a:r>
            <a:r>
              <a:rPr sz="1650" spc="0" baseline="2482" dirty="0">
                <a:latin typeface="Calibri"/>
                <a:cs typeface="Calibri"/>
              </a:rPr>
              <a:t>at</a:t>
            </a:r>
            <a:r>
              <a:rPr sz="1650" spc="-9" baseline="2482" dirty="0">
                <a:latin typeface="Calibri"/>
                <a:cs typeface="Calibri"/>
              </a:rPr>
              <a:t>i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5794"/>
              </a:lnSpc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k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9" dirty="0">
                <a:latin typeface="Calibri"/>
                <a:cs typeface="Calibri"/>
              </a:rPr>
              <a:t> (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el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l)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Mo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ile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iO</a:t>
            </a:r>
            <a:r>
              <a:rPr sz="1100" spc="-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Wi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s p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)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v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in-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0" dirty="0">
                <a:latin typeface="Calibri"/>
                <a:cs typeface="Calibri"/>
              </a:rPr>
              <a:t>lar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eli</a:t>
            </a:r>
            <a:r>
              <a:rPr sz="1100" spc="-4" dirty="0">
                <a:latin typeface="Calibri"/>
                <a:cs typeface="Calibri"/>
              </a:rPr>
              <a:t>ng</a:t>
            </a:r>
            <a:r>
              <a:rPr sz="1100" spc="0" dirty="0">
                <a:latin typeface="Calibri"/>
                <a:cs typeface="Calibri"/>
              </a:rPr>
              <a:t>)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V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ew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wing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ta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is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al</a:t>
            </a:r>
            <a:r>
              <a:rPr sz="1100" spc="-4" dirty="0">
                <a:latin typeface="Calibri"/>
                <a:cs typeface="Calibri"/>
              </a:rPr>
              <a:t>iz</a:t>
            </a:r>
            <a:r>
              <a:rPr sz="1100" spc="0" dirty="0">
                <a:latin typeface="Calibri"/>
                <a:cs typeface="Calibri"/>
              </a:rPr>
              <a:t>ati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12700" marR="329048">
              <a:lnSpc>
                <a:spcPct val="105489"/>
              </a:lnSpc>
              <a:spcBef>
                <a:spcPts val="35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ap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is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al</a:t>
            </a:r>
            <a:r>
              <a:rPr sz="1100" spc="-4" dirty="0">
                <a:latin typeface="Calibri"/>
                <a:cs typeface="Calibri"/>
              </a:rPr>
              <a:t>iz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-sp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tial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ata)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Q</a:t>
            </a:r>
            <a:r>
              <a:rPr sz="1100" spc="4" dirty="0">
                <a:latin typeface="Calibri"/>
                <a:cs typeface="Calibri"/>
              </a:rPr>
              <a:t>&amp;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tur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la</a:t>
            </a:r>
            <a:r>
              <a:rPr sz="1100" spc="-19" dirty="0">
                <a:latin typeface="Calibri"/>
                <a:cs typeface="Calibri"/>
              </a:rPr>
              <a:t>n</a:t>
            </a:r>
            <a:r>
              <a:rPr sz="1100" spc="-4" dirty="0">
                <a:latin typeface="Calibri"/>
                <a:cs typeface="Calibri"/>
              </a:rPr>
              <a:t>gu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Q</a:t>
            </a:r>
            <a:r>
              <a:rPr sz="1100" spc="4" dirty="0">
                <a:latin typeface="Calibri"/>
                <a:cs typeface="Calibri"/>
              </a:rPr>
              <a:t>&amp;</a:t>
            </a:r>
            <a:r>
              <a:rPr sz="1100" spc="0" dirty="0">
                <a:latin typeface="Calibri"/>
                <a:cs typeface="Calibri"/>
              </a:rPr>
              <a:t>A)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480" y="5827343"/>
            <a:ext cx="5918057" cy="902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06567" algn="just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D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4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es</a:t>
            </a:r>
            <a:endParaRPr sz="1300">
              <a:latin typeface="Cambria"/>
              <a:cs typeface="Cambria"/>
            </a:endParaRPr>
          </a:p>
          <a:p>
            <a:pPr marL="14224" algn="just">
              <a:lnSpc>
                <a:spcPct val="101521"/>
              </a:lnSpc>
              <a:spcBef>
                <a:spcPts val="152"/>
              </a:spcBef>
            </a:pP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tant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f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is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ast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ran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 data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es. </a:t>
            </a:r>
            <a:r>
              <a:rPr sz="1100" spc="-4" dirty="0">
                <a:latin typeface="Calibri"/>
                <a:cs typeface="Calibri"/>
              </a:rPr>
              <a:t>Y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mp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fi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in </a:t>
            </a:r>
            <a:r>
              <a:rPr sz="1100" spc="4" dirty="0">
                <a:latin typeface="Calibri"/>
                <a:cs typeface="Calibri"/>
              </a:rPr>
              <a:t>yo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s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cl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ud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li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</a:t>
            </a:r>
            <a:r>
              <a:rPr sz="1100" spc="-9" dirty="0">
                <a:latin typeface="Calibri"/>
                <a:cs typeface="Calibri"/>
              </a:rPr>
              <a:t> s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rc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nn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ir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ctly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li</a:t>
            </a:r>
            <a:r>
              <a:rPr sz="1100" spc="-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s.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y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1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li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ere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it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1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GB. S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mm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ly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</a:t>
            </a:r>
            <a:r>
              <a:rPr sz="1100" spc="2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er BI are: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9080" y="6734175"/>
            <a:ext cx="110926" cy="2299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05"/>
              </a:lnSpc>
              <a:spcBef>
                <a:spcPts val="50"/>
              </a:spcBef>
            </a:pPr>
            <a:r>
              <a:rPr sz="1650" spc="0" baseline="-12121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 marR="0">
              <a:lnSpc>
                <a:spcPct val="83333"/>
              </a:lnSpc>
              <a:spcBef>
                <a:spcPts val="229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 marR="0">
              <a:lnSpc>
                <a:spcPct val="83333"/>
              </a:lnSpc>
              <a:spcBef>
                <a:spcPts val="30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 marR="0">
              <a:lnSpc>
                <a:spcPct val="83333"/>
              </a:lnSpc>
              <a:spcBef>
                <a:spcPts val="33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 marR="0">
              <a:lnSpc>
                <a:spcPct val="83333"/>
              </a:lnSpc>
              <a:spcBef>
                <a:spcPts val="29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 marR="0">
              <a:lnSpc>
                <a:spcPct val="83333"/>
              </a:lnSpc>
              <a:spcBef>
                <a:spcPts val="28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 marR="0">
              <a:lnSpc>
                <a:spcPct val="83333"/>
              </a:lnSpc>
              <a:spcBef>
                <a:spcPts val="30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 marR="0">
              <a:lnSpc>
                <a:spcPct val="83333"/>
              </a:lnSpc>
              <a:spcBef>
                <a:spcPts val="30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 marR="0">
              <a:lnSpc>
                <a:spcPct val="83333"/>
              </a:lnSpc>
              <a:spcBef>
                <a:spcPts val="325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29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28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30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30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59154" y="6744081"/>
            <a:ext cx="1858345" cy="2299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579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latin typeface="Calibri"/>
                <a:cs typeface="Calibri"/>
              </a:rPr>
              <a:t>Excel</a:t>
            </a:r>
            <a:endParaRPr sz="1100">
              <a:latin typeface="Calibri"/>
              <a:cs typeface="Calibri"/>
            </a:endParaRPr>
          </a:p>
          <a:p>
            <a:pPr marL="12700" marR="1301428">
              <a:lnSpc>
                <a:spcPct val="106404"/>
              </a:lnSpc>
            </a:pP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x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/</a:t>
            </a:r>
            <a:r>
              <a:rPr sz="1100" spc="0" dirty="0">
                <a:latin typeface="Calibri"/>
                <a:cs typeface="Calibri"/>
              </a:rPr>
              <a:t>CSV X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L</a:t>
            </a:r>
            <a:endParaRPr sz="1100">
              <a:latin typeface="Calibri"/>
              <a:cs typeface="Calibri"/>
            </a:endParaRPr>
          </a:p>
          <a:p>
            <a:pPr marL="12700" marR="25579">
              <a:lnSpc>
                <a:spcPct val="101725"/>
              </a:lnSpc>
              <a:spcBef>
                <a:spcPts val="25"/>
              </a:spcBef>
            </a:pPr>
            <a:r>
              <a:rPr sz="1100" spc="-4" dirty="0">
                <a:latin typeface="Calibri"/>
                <a:cs typeface="Calibri"/>
              </a:rPr>
              <a:t>J</a:t>
            </a:r>
            <a:r>
              <a:rPr sz="1100" spc="0" dirty="0">
                <a:latin typeface="Calibri"/>
                <a:cs typeface="Calibri"/>
              </a:rPr>
              <a:t>SON</a:t>
            </a:r>
            <a:endParaRPr sz="1100">
              <a:latin typeface="Calibri"/>
              <a:cs typeface="Calibri"/>
            </a:endParaRPr>
          </a:p>
          <a:p>
            <a:pPr marL="12700" marR="610559">
              <a:lnSpc>
                <a:spcPct val="105895"/>
              </a:lnSpc>
              <a:spcBef>
                <a:spcPts val="50"/>
              </a:spcBef>
            </a:pPr>
            <a:r>
              <a:rPr sz="1100" spc="0" dirty="0">
                <a:latin typeface="Calibri"/>
                <a:cs typeface="Calibri"/>
              </a:rPr>
              <a:t>Oracle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atab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se IBM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B2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atab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 </a:t>
            </a:r>
            <a:r>
              <a:rPr sz="1100" spc="4" dirty="0">
                <a:latin typeface="Calibri"/>
                <a:cs typeface="Calibri"/>
              </a:rPr>
              <a:t>My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14" dirty="0">
                <a:latin typeface="Calibri"/>
                <a:cs typeface="Calibri"/>
              </a:rPr>
              <a:t>Q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tabase </a:t>
            </a:r>
            <a:r>
              <a:rPr sz="1100" spc="4" dirty="0">
                <a:latin typeface="Calibri"/>
                <a:cs typeface="Calibri"/>
              </a:rPr>
              <a:t>Po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tgre</a:t>
            </a:r>
            <a:r>
              <a:rPr sz="1100" spc="-4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Q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atab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 Sybase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atab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 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ra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atab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 S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-4" dirty="0">
                <a:latin typeface="Calibri"/>
                <a:cs typeface="Calibri"/>
              </a:rPr>
              <a:t>AN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atab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5"/>
              </a:spcBef>
            </a:pP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Busi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Ware</a:t>
            </a:r>
            <a:r>
              <a:rPr sz="1100" spc="-14" dirty="0">
                <a:latin typeface="Calibri"/>
                <a:cs typeface="Calibri"/>
              </a:rPr>
              <a:t>h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</a:t>
            </a:r>
            <a:endParaRPr sz="1100">
              <a:latin typeface="Calibri"/>
              <a:cs typeface="Calibri"/>
            </a:endParaRPr>
          </a:p>
          <a:p>
            <a:pPr marL="12700" marR="25579">
              <a:lnSpc>
                <a:spcPct val="101725"/>
              </a:lnSpc>
              <a:spcBef>
                <a:spcPts val="60"/>
              </a:spcBef>
            </a:pPr>
            <a:r>
              <a:rPr sz="1100" spc="0" dirty="0">
                <a:latin typeface="Calibri"/>
                <a:cs typeface="Calibri"/>
              </a:rPr>
              <a:t>Amaz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 R</a:t>
            </a:r>
            <a:r>
              <a:rPr sz="1100" spc="0" dirty="0">
                <a:latin typeface="Calibri"/>
                <a:cs typeface="Calibri"/>
              </a:rPr>
              <a:t>eds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ift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6859270" y="387096"/>
            <a:ext cx="910132" cy="163068"/>
          </a:xfrm>
          <a:custGeom>
            <a:avLst/>
            <a:gdLst/>
            <a:ahLst/>
            <a:cxnLst/>
            <a:rect l="l" t="t" r="r" b="b"/>
            <a:pathLst>
              <a:path w="910132" h="163068">
                <a:moveTo>
                  <a:pt x="0" y="163068"/>
                </a:moveTo>
                <a:lnTo>
                  <a:pt x="910132" y="163068"/>
                </a:lnTo>
                <a:lnTo>
                  <a:pt x="91013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39533" y="39420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9080" y="921004"/>
            <a:ext cx="110926" cy="1233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05"/>
              </a:lnSpc>
              <a:spcBef>
                <a:spcPts val="50"/>
              </a:spcBef>
            </a:pPr>
            <a:r>
              <a:rPr sz="1650" spc="0" baseline="-12121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264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29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29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29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325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29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9154" y="930910"/>
            <a:ext cx="1369928" cy="1233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latin typeface="Calibri"/>
                <a:cs typeface="Calibri"/>
              </a:rPr>
              <a:t>Im</a:t>
            </a:r>
            <a:r>
              <a:rPr sz="1650" spc="-4" baseline="2482" dirty="0">
                <a:latin typeface="Calibri"/>
                <a:cs typeface="Calibri"/>
              </a:rPr>
              <a:t>p</a:t>
            </a:r>
            <a:r>
              <a:rPr sz="1650" spc="0" baseline="2482" dirty="0">
                <a:latin typeface="Calibri"/>
                <a:cs typeface="Calibri"/>
              </a:rPr>
              <a:t>ala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6099"/>
              </a:lnSpc>
              <a:spcBef>
                <a:spcPts val="8"/>
              </a:spcBef>
            </a:pP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4" dirty="0">
                <a:latin typeface="Calibri"/>
                <a:cs typeface="Calibri"/>
              </a:rPr>
              <a:t>oo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Query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(B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ta) 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SQL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atab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se S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lesf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1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rts G</a:t>
            </a:r>
            <a:r>
              <a:rPr sz="1100" spc="4" dirty="0">
                <a:latin typeface="Calibri"/>
                <a:cs typeface="Calibri"/>
              </a:rPr>
              <a:t>oo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tics F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ceb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k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ts val="1335"/>
              </a:lnSpc>
              <a:spcBef>
                <a:spcPts val="66"/>
              </a:spcBef>
            </a:pPr>
            <a:r>
              <a:rPr sz="1650" spc="0" baseline="2482" dirty="0">
                <a:latin typeface="Calibri"/>
                <a:cs typeface="Calibri"/>
              </a:rPr>
              <a:t>Git</a:t>
            </a:r>
            <a:r>
              <a:rPr sz="1650" spc="-4" baseline="2482" dirty="0">
                <a:latin typeface="Calibri"/>
                <a:cs typeface="Calibri"/>
              </a:rPr>
              <a:t>Hu</a:t>
            </a:r>
            <a:r>
              <a:rPr sz="1650" spc="0" baseline="2482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0480" y="2361132"/>
            <a:ext cx="5440726" cy="731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Po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er</a:t>
            </a:r>
            <a:r>
              <a:rPr sz="1300" spc="-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300" spc="-3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kt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endParaRPr sz="1300">
              <a:latin typeface="Cambria"/>
              <a:cs typeface="Cambria"/>
            </a:endParaRPr>
          </a:p>
          <a:p>
            <a:pPr marL="14224">
              <a:lnSpc>
                <a:spcPct val="101826"/>
              </a:lnSpc>
              <a:spcBef>
                <a:spcPts val="138"/>
              </a:spcBef>
            </a:pPr>
            <a:r>
              <a:rPr sz="1100" i="1" spc="4" dirty="0">
                <a:latin typeface="Calibri"/>
                <a:cs typeface="Calibri"/>
              </a:rPr>
              <a:t>P</a:t>
            </a:r>
            <a:r>
              <a:rPr sz="1100" i="1" spc="0" dirty="0">
                <a:latin typeface="Calibri"/>
                <a:cs typeface="Calibri"/>
              </a:rPr>
              <a:t>ow</a:t>
            </a:r>
            <a:r>
              <a:rPr sz="1100" i="1" spc="-9" dirty="0">
                <a:latin typeface="Calibri"/>
                <a:cs typeface="Calibri"/>
              </a:rPr>
              <a:t>e</a:t>
            </a:r>
            <a:r>
              <a:rPr sz="1100" i="1" spc="0" dirty="0">
                <a:latin typeface="Calibri"/>
                <a:cs typeface="Calibri"/>
              </a:rPr>
              <a:t>r</a:t>
            </a:r>
            <a:r>
              <a:rPr sz="1100" i="1" spc="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BI</a:t>
            </a:r>
            <a:r>
              <a:rPr sz="1100" i="1" spc="-9" dirty="0">
                <a:latin typeface="Calibri"/>
                <a:cs typeface="Calibri"/>
              </a:rPr>
              <a:t> </a:t>
            </a:r>
            <a:r>
              <a:rPr sz="1100" i="1" spc="4" dirty="0">
                <a:latin typeface="Calibri"/>
                <a:cs typeface="Calibri"/>
              </a:rPr>
              <a:t>D</a:t>
            </a:r>
            <a:r>
              <a:rPr sz="1100" i="1" spc="-9" dirty="0">
                <a:latin typeface="Calibri"/>
                <a:cs typeface="Calibri"/>
              </a:rPr>
              <a:t>e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4" dirty="0">
                <a:latin typeface="Calibri"/>
                <a:cs typeface="Calibri"/>
              </a:rPr>
              <a:t>k</a:t>
            </a:r>
            <a:r>
              <a:rPr sz="1100" i="1" spc="0" dirty="0">
                <a:latin typeface="Calibri"/>
                <a:cs typeface="Calibri"/>
              </a:rPr>
              <a:t>top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-9" dirty="0">
                <a:latin typeface="Calibri"/>
                <a:cs typeface="Calibri"/>
              </a:rPr>
              <a:t>i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a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cl</a:t>
            </a:r>
            <a:r>
              <a:rPr sz="1100" i="1" spc="-4" dirty="0">
                <a:latin typeface="Calibri"/>
                <a:cs typeface="Calibri"/>
              </a:rPr>
              <a:t>i</a:t>
            </a:r>
            <a:r>
              <a:rPr sz="1100" i="1" spc="0" dirty="0">
                <a:latin typeface="Calibri"/>
                <a:cs typeface="Calibri"/>
              </a:rPr>
              <a:t>en</a:t>
            </a:r>
            <a:r>
              <a:rPr sz="1100" i="1" spc="-4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-side tool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4" dirty="0">
                <a:latin typeface="Calibri"/>
                <a:cs typeface="Calibri"/>
              </a:rPr>
              <a:t>k</a:t>
            </a:r>
            <a:r>
              <a:rPr sz="1100" i="1" spc="-4" dirty="0">
                <a:latin typeface="Calibri"/>
                <a:cs typeface="Calibri"/>
              </a:rPr>
              <a:t>n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wn as a c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m</a:t>
            </a:r>
            <a:r>
              <a:rPr sz="1100" i="1" spc="-14" dirty="0">
                <a:latin typeface="Calibri"/>
                <a:cs typeface="Calibri"/>
              </a:rPr>
              <a:t>p</a:t>
            </a:r>
            <a:r>
              <a:rPr sz="1100" i="1" spc="-4" dirty="0">
                <a:latin typeface="Calibri"/>
                <a:cs typeface="Calibri"/>
              </a:rPr>
              <a:t>an</a:t>
            </a:r>
            <a:r>
              <a:rPr sz="1100" i="1" spc="0" dirty="0">
                <a:latin typeface="Calibri"/>
                <a:cs typeface="Calibri"/>
              </a:rPr>
              <a:t>i</a:t>
            </a:r>
            <a:r>
              <a:rPr sz="1100" i="1" spc="-4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n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devel</a:t>
            </a:r>
            <a:r>
              <a:rPr sz="1100" i="1" spc="-4" dirty="0">
                <a:latin typeface="Calibri"/>
                <a:cs typeface="Calibri"/>
              </a:rPr>
              <a:t>op</a:t>
            </a:r>
            <a:r>
              <a:rPr sz="1100" i="1" spc="0" dirty="0">
                <a:latin typeface="Calibri"/>
                <a:cs typeface="Calibri"/>
              </a:rPr>
              <a:t>ment</a:t>
            </a:r>
            <a:r>
              <a:rPr sz="1100" i="1" spc="4" dirty="0">
                <a:latin typeface="Calibri"/>
                <a:cs typeface="Calibri"/>
              </a:rPr>
              <a:t> </a:t>
            </a:r>
            <a:r>
              <a:rPr sz="1100" i="1" spc="-4" dirty="0">
                <a:latin typeface="Calibri"/>
                <a:cs typeface="Calibri"/>
              </a:rPr>
              <a:t>an</a:t>
            </a:r>
            <a:r>
              <a:rPr sz="1100" i="1" spc="0" dirty="0">
                <a:latin typeface="Calibri"/>
                <a:cs typeface="Calibri"/>
              </a:rPr>
              <a:t>d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a</a:t>
            </a:r>
            <a:r>
              <a:rPr sz="1100" i="1" spc="-4" dirty="0">
                <a:latin typeface="Calibri"/>
                <a:cs typeface="Calibri"/>
              </a:rPr>
              <a:t>u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-4" dirty="0">
                <a:latin typeface="Calibri"/>
                <a:cs typeface="Calibri"/>
              </a:rPr>
              <a:t>h</a:t>
            </a:r>
            <a:r>
              <a:rPr sz="1100" i="1" spc="0" dirty="0">
                <a:latin typeface="Calibri"/>
                <a:cs typeface="Calibri"/>
              </a:rPr>
              <a:t>oring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4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o</a:t>
            </a:r>
            <a:r>
              <a:rPr sz="1100" i="1" spc="-4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l. This des</a:t>
            </a:r>
            <a:r>
              <a:rPr sz="1100" i="1" spc="-9" dirty="0">
                <a:latin typeface="Calibri"/>
                <a:cs typeface="Calibri"/>
              </a:rPr>
              <a:t>k</a:t>
            </a:r>
            <a:r>
              <a:rPr sz="1100" i="1" spc="0" dirty="0">
                <a:latin typeface="Calibri"/>
                <a:cs typeface="Calibri"/>
              </a:rPr>
              <a:t>to</a:t>
            </a:r>
            <a:r>
              <a:rPr sz="1100" i="1" spc="-4" dirty="0">
                <a:latin typeface="Calibri"/>
                <a:cs typeface="Calibri"/>
              </a:rPr>
              <a:t>p</a:t>
            </a:r>
            <a:r>
              <a:rPr sz="1100" i="1" spc="0" dirty="0">
                <a:latin typeface="Calibri"/>
                <a:cs typeface="Calibri"/>
              </a:rPr>
              <a:t>-</a:t>
            </a:r>
            <a:r>
              <a:rPr sz="1100" i="1" spc="-4" dirty="0">
                <a:latin typeface="Calibri"/>
                <a:cs typeface="Calibri"/>
              </a:rPr>
              <a:t>ba</a:t>
            </a:r>
            <a:r>
              <a:rPr sz="1100" i="1" spc="0" dirty="0">
                <a:latin typeface="Calibri"/>
                <a:cs typeface="Calibri"/>
              </a:rPr>
              <a:t>sed </a:t>
            </a:r>
            <a:r>
              <a:rPr sz="1100" i="1" spc="4" dirty="0">
                <a:latin typeface="Calibri"/>
                <a:cs typeface="Calibri"/>
              </a:rPr>
              <a:t>s</a:t>
            </a:r>
            <a:r>
              <a:rPr sz="1100" i="1" spc="0" dirty="0">
                <a:latin typeface="Calibri"/>
                <a:cs typeface="Calibri"/>
              </a:rPr>
              <a:t>o</a:t>
            </a:r>
            <a:r>
              <a:rPr sz="1100" i="1" spc="-14" dirty="0">
                <a:latin typeface="Calibri"/>
                <a:cs typeface="Calibri"/>
              </a:rPr>
              <a:t>f</a:t>
            </a:r>
            <a:r>
              <a:rPr sz="1100" i="1" spc="0" dirty="0">
                <a:latin typeface="Calibri"/>
                <a:cs typeface="Calibri"/>
              </a:rPr>
              <a:t>t</a:t>
            </a:r>
            <a:r>
              <a:rPr sz="1100" i="1" spc="4" dirty="0">
                <a:latin typeface="Calibri"/>
                <a:cs typeface="Calibri"/>
              </a:rPr>
              <a:t>w</a:t>
            </a:r>
            <a:r>
              <a:rPr sz="1100" i="1" spc="-4" dirty="0">
                <a:latin typeface="Calibri"/>
                <a:cs typeface="Calibri"/>
              </a:rPr>
              <a:t>ar</a:t>
            </a:r>
            <a:r>
              <a:rPr sz="1100" i="1" spc="0" dirty="0">
                <a:latin typeface="Calibri"/>
                <a:cs typeface="Calibri"/>
              </a:rPr>
              <a:t>e is</a:t>
            </a:r>
            <a:r>
              <a:rPr sz="1100" i="1" spc="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lo</a:t>
            </a:r>
            <a:r>
              <a:rPr sz="1100" i="1" spc="-4" dirty="0">
                <a:latin typeface="Calibri"/>
                <a:cs typeface="Calibri"/>
              </a:rPr>
              <a:t>ad</a:t>
            </a:r>
            <a:r>
              <a:rPr sz="1100" i="1" spc="0" dirty="0">
                <a:latin typeface="Calibri"/>
                <a:cs typeface="Calibri"/>
              </a:rPr>
              <a:t>ed</a:t>
            </a:r>
            <a:r>
              <a:rPr sz="1100" i="1" spc="-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with </a:t>
            </a:r>
            <a:r>
              <a:rPr sz="1100" i="1" spc="4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o</a:t>
            </a:r>
            <a:r>
              <a:rPr sz="1100" i="1" spc="-4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ls</a:t>
            </a:r>
            <a:r>
              <a:rPr sz="1100" i="1" spc="-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a</a:t>
            </a:r>
            <a:r>
              <a:rPr sz="1100" i="1" spc="-4" dirty="0">
                <a:latin typeface="Calibri"/>
                <a:cs typeface="Calibri"/>
              </a:rPr>
              <a:t>n</a:t>
            </a:r>
            <a:r>
              <a:rPr sz="1100" i="1" spc="0" dirty="0">
                <a:latin typeface="Calibri"/>
                <a:cs typeface="Calibri"/>
              </a:rPr>
              <a:t>d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-9" dirty="0">
                <a:latin typeface="Calibri"/>
                <a:cs typeface="Calibri"/>
              </a:rPr>
              <a:t>f</a:t>
            </a:r>
            <a:r>
              <a:rPr sz="1100" i="1" spc="-4" dirty="0">
                <a:latin typeface="Calibri"/>
                <a:cs typeface="Calibri"/>
              </a:rPr>
              <a:t>un</a:t>
            </a:r>
            <a:r>
              <a:rPr sz="1100" i="1" spc="0" dirty="0">
                <a:latin typeface="Calibri"/>
                <a:cs typeface="Calibri"/>
              </a:rPr>
              <a:t>cti</a:t>
            </a:r>
            <a:r>
              <a:rPr sz="1100" i="1" spc="-4" dirty="0">
                <a:latin typeface="Calibri"/>
                <a:cs typeface="Calibri"/>
              </a:rPr>
              <a:t>ona</a:t>
            </a:r>
            <a:r>
              <a:rPr sz="1100" i="1" spc="0" dirty="0">
                <a:latin typeface="Calibri"/>
                <a:cs typeface="Calibri"/>
              </a:rPr>
              <a:t>lities</a:t>
            </a:r>
            <a:r>
              <a:rPr sz="1100" i="1" spc="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to</a:t>
            </a:r>
            <a:r>
              <a:rPr sz="1100" i="1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data 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rces, tra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dat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, data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li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 cr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ati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480" y="3292677"/>
            <a:ext cx="5929247" cy="730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Po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er</a:t>
            </a:r>
            <a:r>
              <a:rPr sz="1300" spc="-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300" spc="-3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v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endParaRPr sz="1300">
              <a:latin typeface="Cambria"/>
              <a:cs typeface="Cambria"/>
            </a:endParaRPr>
          </a:p>
          <a:p>
            <a:pPr marL="14224">
              <a:lnSpc>
                <a:spcPts val="1330"/>
              </a:lnSpc>
              <a:spcBef>
                <a:spcPts val="189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Se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ice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b-</a:t>
            </a:r>
            <a:r>
              <a:rPr sz="1100" spc="-1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ased p</a:t>
            </a:r>
            <a:r>
              <a:rPr sz="1100" spc="-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rm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whe</a:t>
            </a:r>
            <a:r>
              <a:rPr sz="1100" spc="-9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yo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can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sh</a:t>
            </a:r>
            <a:r>
              <a:rPr sz="1100" i="1" spc="-4" dirty="0">
                <a:latin typeface="Calibri"/>
                <a:cs typeface="Calibri"/>
              </a:rPr>
              <a:t>ar</a:t>
            </a:r>
            <a:r>
              <a:rPr sz="1100" i="1" spc="0" dirty="0">
                <a:latin typeface="Calibri"/>
                <a:cs typeface="Calibri"/>
              </a:rPr>
              <a:t>e </a:t>
            </a:r>
            <a:r>
              <a:rPr sz="1100" i="1" spc="-4" dirty="0">
                <a:latin typeface="Calibri"/>
                <a:cs typeface="Calibri"/>
              </a:rPr>
              <a:t>r</a:t>
            </a:r>
            <a:r>
              <a:rPr sz="1100" i="1" spc="0" dirty="0">
                <a:latin typeface="Calibri"/>
                <a:cs typeface="Calibri"/>
              </a:rPr>
              <a:t>ep</a:t>
            </a:r>
            <a:r>
              <a:rPr sz="1100" i="1" spc="-4" dirty="0">
                <a:latin typeface="Calibri"/>
                <a:cs typeface="Calibri"/>
              </a:rPr>
              <a:t>o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ma</a:t>
            </a:r>
            <a:r>
              <a:rPr sz="1100" i="1" spc="-14" dirty="0">
                <a:latin typeface="Calibri"/>
                <a:cs typeface="Calibri"/>
              </a:rPr>
              <a:t>d</a:t>
            </a:r>
            <a:r>
              <a:rPr sz="1100" i="1" spc="0" dirty="0">
                <a:latin typeface="Calibri"/>
                <a:cs typeface="Calibri"/>
              </a:rPr>
              <a:t>e on </a:t>
            </a:r>
            <a:r>
              <a:rPr sz="1100" i="1" spc="4" dirty="0">
                <a:latin typeface="Calibri"/>
                <a:cs typeface="Calibri"/>
              </a:rPr>
              <a:t>P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wer</a:t>
            </a:r>
            <a:r>
              <a:rPr sz="1100" i="1" spc="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BI</a:t>
            </a:r>
            <a:r>
              <a:rPr sz="1100" i="1" spc="-9" dirty="0">
                <a:latin typeface="Calibri"/>
                <a:cs typeface="Calibri"/>
              </a:rPr>
              <a:t> </a:t>
            </a:r>
            <a:r>
              <a:rPr sz="1100" i="1" spc="4" dirty="0">
                <a:latin typeface="Calibri"/>
                <a:cs typeface="Calibri"/>
              </a:rPr>
              <a:t>D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-9" dirty="0">
                <a:latin typeface="Calibri"/>
                <a:cs typeface="Calibri"/>
              </a:rPr>
              <a:t>s</a:t>
            </a:r>
            <a:r>
              <a:rPr sz="1100" i="1" spc="0" dirty="0">
                <a:latin typeface="Calibri"/>
                <a:cs typeface="Calibri"/>
              </a:rPr>
              <a:t>k</a:t>
            </a:r>
            <a:r>
              <a:rPr sz="1100" i="1" spc="4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o</a:t>
            </a:r>
            <a:r>
              <a:rPr sz="1100" i="1" spc="-4" dirty="0">
                <a:latin typeface="Calibri"/>
                <a:cs typeface="Calibri"/>
              </a:rPr>
              <a:t>p</a:t>
            </a:r>
            <a:r>
              <a:rPr sz="1100" i="1" spc="0" dirty="0">
                <a:latin typeface="Calibri"/>
                <a:cs typeface="Calibri"/>
              </a:rPr>
              <a:t>, c</a:t>
            </a:r>
            <a:r>
              <a:rPr sz="1100" i="1" spc="-4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ll</a:t>
            </a:r>
            <a:r>
              <a:rPr sz="1100" i="1" spc="-4" dirty="0">
                <a:latin typeface="Calibri"/>
                <a:cs typeface="Calibri"/>
              </a:rPr>
              <a:t>ab</a:t>
            </a:r>
            <a:r>
              <a:rPr sz="1100" i="1" spc="0" dirty="0">
                <a:latin typeface="Calibri"/>
                <a:cs typeface="Calibri"/>
              </a:rPr>
              <a:t>orate</a:t>
            </a:r>
            <a:r>
              <a:rPr sz="1100" i="1" spc="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with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ot</a:t>
            </a:r>
            <a:r>
              <a:rPr sz="1100" i="1" spc="-4" dirty="0">
                <a:latin typeface="Calibri"/>
                <a:cs typeface="Calibri"/>
              </a:rPr>
              <a:t>h</a:t>
            </a:r>
            <a:r>
              <a:rPr sz="1100" i="1" spc="-9" dirty="0">
                <a:latin typeface="Calibri"/>
                <a:cs typeface="Calibri"/>
              </a:rPr>
              <a:t>e</a:t>
            </a:r>
            <a:r>
              <a:rPr sz="1100" i="1" spc="0" dirty="0">
                <a:latin typeface="Calibri"/>
                <a:cs typeface="Calibri"/>
              </a:rPr>
              <a:t>r</a:t>
            </a:r>
            <a:r>
              <a:rPr sz="1100" i="1" spc="-4" dirty="0">
                <a:latin typeface="Calibri"/>
                <a:cs typeface="Calibri"/>
              </a:rPr>
              <a:t> u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-9" dirty="0">
                <a:latin typeface="Calibri"/>
                <a:cs typeface="Calibri"/>
              </a:rPr>
              <a:t>e</a:t>
            </a:r>
            <a:r>
              <a:rPr sz="1100" i="1" spc="-4" dirty="0">
                <a:latin typeface="Calibri"/>
                <a:cs typeface="Calibri"/>
              </a:rPr>
              <a:t>r</a:t>
            </a:r>
            <a:r>
              <a:rPr sz="1100" i="1" spc="0" dirty="0">
                <a:latin typeface="Calibri"/>
                <a:cs typeface="Calibri"/>
              </a:rPr>
              <a:t>s,</a:t>
            </a:r>
            <a:r>
              <a:rPr sz="1100" i="1" spc="4" dirty="0">
                <a:latin typeface="Calibri"/>
                <a:cs typeface="Calibri"/>
              </a:rPr>
              <a:t> </a:t>
            </a:r>
            <a:r>
              <a:rPr sz="1100" i="1" spc="-4" dirty="0">
                <a:latin typeface="Calibri"/>
                <a:cs typeface="Calibri"/>
              </a:rPr>
              <a:t>an</a:t>
            </a:r>
            <a:r>
              <a:rPr sz="1100" i="1" spc="0" dirty="0">
                <a:latin typeface="Calibri"/>
                <a:cs typeface="Calibri"/>
              </a:rPr>
              <a:t>d</a:t>
            </a:r>
            <a:r>
              <a:rPr sz="1100" i="1" spc="-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create</a:t>
            </a:r>
            <a:r>
              <a:rPr sz="1100" i="1" spc="-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d</a:t>
            </a:r>
            <a:r>
              <a:rPr sz="1100" i="1" spc="-4" dirty="0">
                <a:latin typeface="Calibri"/>
                <a:cs typeface="Calibri"/>
              </a:rPr>
              <a:t>a</a:t>
            </a:r>
            <a:r>
              <a:rPr sz="1100" i="1" spc="0" dirty="0">
                <a:latin typeface="Calibri"/>
                <a:cs typeface="Calibri"/>
              </a:rPr>
              <a:t>sh</a:t>
            </a:r>
            <a:r>
              <a:rPr sz="1100" i="1" spc="-4" dirty="0">
                <a:latin typeface="Calibri"/>
                <a:cs typeface="Calibri"/>
              </a:rPr>
              <a:t>b</a:t>
            </a:r>
            <a:r>
              <a:rPr sz="1100" i="1" spc="0" dirty="0">
                <a:latin typeface="Calibri"/>
                <a:cs typeface="Calibri"/>
              </a:rPr>
              <a:t>o</a:t>
            </a:r>
            <a:r>
              <a:rPr sz="1100" i="1" spc="-4" dirty="0">
                <a:latin typeface="Calibri"/>
                <a:cs typeface="Calibri"/>
              </a:rPr>
              <a:t>a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-4" dirty="0">
                <a:latin typeface="Calibri"/>
                <a:cs typeface="Calibri"/>
              </a:rPr>
              <a:t>d</a:t>
            </a:r>
            <a:r>
              <a:rPr sz="1100" i="1" spc="0" dirty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  <a:p>
            <a:pPr marL="14224" marR="12879">
              <a:lnSpc>
                <a:spcPct val="101725"/>
              </a:lnSpc>
            </a:pPr>
            <a:r>
              <a:rPr sz="1100" spc="0" dirty="0">
                <a:latin typeface="Calibri"/>
                <a:cs typeface="Calibri"/>
              </a:rPr>
              <a:t>It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ai</a:t>
            </a:r>
            <a:r>
              <a:rPr sz="1100" spc="-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le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three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ers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9080" y="4025773"/>
            <a:ext cx="110926" cy="523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05"/>
              </a:lnSpc>
              <a:spcBef>
                <a:spcPts val="50"/>
              </a:spcBef>
            </a:pPr>
            <a:r>
              <a:rPr sz="1650" spc="0" baseline="-12121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274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290"/>
              </a:spcBef>
            </a:pPr>
            <a:r>
              <a:rPr sz="1100" spc="0" dirty="0">
                <a:latin typeface="Segoe MDL2 Assets"/>
                <a:cs typeface="Segoe MDL2 Assets"/>
              </a:rPr>
              <a:t></a:t>
            </a:r>
            <a:endParaRPr sz="1100">
              <a:latin typeface="Segoe MDL2 Assets"/>
              <a:cs typeface="Segoe MDL2 Asset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154" y="4035679"/>
            <a:ext cx="1012927" cy="523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latin typeface="Calibri"/>
                <a:cs typeface="Calibri"/>
              </a:rPr>
              <a:t>F</a:t>
            </a:r>
            <a:r>
              <a:rPr sz="1650" spc="-4" baseline="2482" dirty="0">
                <a:latin typeface="Calibri"/>
                <a:cs typeface="Calibri"/>
              </a:rPr>
              <a:t>r</a:t>
            </a:r>
            <a:r>
              <a:rPr sz="1650" spc="0" baseline="2482" dirty="0">
                <a:latin typeface="Calibri"/>
                <a:cs typeface="Calibri"/>
              </a:rPr>
              <a:t>ee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v</a:t>
            </a:r>
            <a:r>
              <a:rPr sz="1650" spc="0" baseline="2482" dirty="0">
                <a:latin typeface="Calibri"/>
                <a:cs typeface="Calibri"/>
              </a:rPr>
              <a:t>ers</a:t>
            </a:r>
            <a:r>
              <a:rPr sz="1650" spc="-9" baseline="2482" dirty="0">
                <a:latin typeface="Calibri"/>
                <a:cs typeface="Calibri"/>
              </a:rPr>
              <a:t>i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  <a:spcBef>
                <a:spcPts val="23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si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50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rsi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4561459"/>
            <a:ext cx="5991843" cy="336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>
                <a:latin typeface="Calibri"/>
                <a:cs typeface="Calibri"/>
              </a:rPr>
              <a:t>P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BI Se</a:t>
            </a:r>
            <a:r>
              <a:rPr sz="1650" spc="-14" baseline="2482" dirty="0">
                <a:latin typeface="Calibri"/>
                <a:cs typeface="Calibri"/>
              </a:rPr>
              <a:t>r</a:t>
            </a:r>
            <a:r>
              <a:rPr sz="1650" spc="4" baseline="2482" dirty="0">
                <a:latin typeface="Calibri"/>
                <a:cs typeface="Calibri"/>
              </a:rPr>
              <a:t>v</a:t>
            </a:r>
            <a:r>
              <a:rPr sz="1650" spc="0" baseline="2482" dirty="0">
                <a:latin typeface="Calibri"/>
                <a:cs typeface="Calibri"/>
              </a:rPr>
              <a:t>ice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is</a:t>
            </a:r>
            <a:r>
              <a:rPr sz="1650" spc="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al</a:t>
            </a:r>
            <a:r>
              <a:rPr sz="1650" spc="-14" baseline="2482" dirty="0">
                <a:latin typeface="Calibri"/>
                <a:cs typeface="Calibri"/>
              </a:rPr>
              <a:t>s</a:t>
            </a:r>
            <a:r>
              <a:rPr sz="1650" spc="0" baseline="2482" dirty="0">
                <a:latin typeface="Calibri"/>
                <a:cs typeface="Calibri"/>
              </a:rPr>
              <a:t>o</a:t>
            </a:r>
            <a:r>
              <a:rPr sz="1650" spc="4" baseline="2482" dirty="0">
                <a:latin typeface="Calibri"/>
                <a:cs typeface="Calibri"/>
              </a:rPr>
              <a:t> k</a:t>
            </a:r>
            <a:r>
              <a:rPr sz="1650" spc="-14" baseline="2482" dirty="0">
                <a:latin typeface="Calibri"/>
                <a:cs typeface="Calibri"/>
              </a:rPr>
              <a:t>n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wn a</a:t>
            </a:r>
            <a:r>
              <a:rPr sz="1650" spc="-9" baseline="2482" dirty="0">
                <a:latin typeface="Calibri"/>
                <a:cs typeface="Calibri"/>
              </a:rPr>
              <a:t>s</a:t>
            </a:r>
            <a:r>
              <a:rPr sz="1650" spc="0" baseline="2482" dirty="0">
                <a:latin typeface="Calibri"/>
                <a:cs typeface="Calibri"/>
              </a:rPr>
              <a:t>,</a:t>
            </a:r>
            <a:r>
              <a:rPr sz="1650" spc="14" baseline="2482" dirty="0">
                <a:latin typeface="Calibri"/>
                <a:cs typeface="Calibri"/>
              </a:rPr>
              <a:t> </a:t>
            </a:r>
            <a:r>
              <a:rPr sz="1650" b="1" spc="0" baseline="2482" dirty="0">
                <a:latin typeface="Calibri"/>
                <a:cs typeface="Calibri"/>
              </a:rPr>
              <a:t>“P</a:t>
            </a:r>
            <a:r>
              <a:rPr sz="1650" b="1" spc="-19" baseline="2482" dirty="0">
                <a:latin typeface="Calibri"/>
                <a:cs typeface="Calibri"/>
              </a:rPr>
              <a:t>o</a:t>
            </a:r>
            <a:r>
              <a:rPr sz="1650" b="1" spc="4" baseline="2482" dirty="0">
                <a:latin typeface="Calibri"/>
                <a:cs typeface="Calibri"/>
              </a:rPr>
              <a:t>w</a:t>
            </a:r>
            <a:r>
              <a:rPr sz="1650" b="1" spc="-4" baseline="2482" dirty="0">
                <a:latin typeface="Calibri"/>
                <a:cs typeface="Calibri"/>
              </a:rPr>
              <a:t>e</a:t>
            </a:r>
            <a:r>
              <a:rPr sz="1650" b="1" spc="0" baseline="2482" dirty="0">
                <a:latin typeface="Calibri"/>
                <a:cs typeface="Calibri"/>
              </a:rPr>
              <a:t>r</a:t>
            </a:r>
            <a:r>
              <a:rPr sz="1650" b="1" spc="-4" baseline="2482" dirty="0">
                <a:latin typeface="Calibri"/>
                <a:cs typeface="Calibri"/>
              </a:rPr>
              <a:t> </a:t>
            </a:r>
            <a:r>
              <a:rPr sz="1650" b="1" spc="4" baseline="2482" dirty="0">
                <a:latin typeface="Calibri"/>
                <a:cs typeface="Calibri"/>
              </a:rPr>
              <a:t>B</a:t>
            </a:r>
            <a:r>
              <a:rPr sz="1650" b="1" spc="-4" baseline="2482" dirty="0">
                <a:latin typeface="Calibri"/>
                <a:cs typeface="Calibri"/>
              </a:rPr>
              <a:t>I</a:t>
            </a:r>
            <a:r>
              <a:rPr sz="1650" b="1" spc="4" baseline="2482" dirty="0">
                <a:latin typeface="Calibri"/>
                <a:cs typeface="Calibri"/>
              </a:rPr>
              <a:t>.c</a:t>
            </a:r>
            <a:r>
              <a:rPr sz="1650" b="1" spc="-19" baseline="2482" dirty="0">
                <a:latin typeface="Calibri"/>
                <a:cs typeface="Calibri"/>
              </a:rPr>
              <a:t>o</a:t>
            </a:r>
            <a:r>
              <a:rPr sz="1650" b="1" spc="0" baseline="2482" dirty="0">
                <a:latin typeface="Calibri"/>
                <a:cs typeface="Calibri"/>
              </a:rPr>
              <a:t>m</a:t>
            </a:r>
            <a:r>
              <a:rPr sz="1650" b="1" spc="4" baseline="2482" dirty="0">
                <a:latin typeface="Calibri"/>
                <a:cs typeface="Calibri"/>
              </a:rPr>
              <a:t>”</a:t>
            </a:r>
            <a:r>
              <a:rPr sz="1650" spc="0" baseline="2482" dirty="0">
                <a:latin typeface="Calibri"/>
                <a:cs typeface="Calibri"/>
              </a:rPr>
              <a:t>,</a:t>
            </a:r>
            <a:r>
              <a:rPr sz="1650" spc="4" baseline="2482" dirty="0">
                <a:latin typeface="Calibri"/>
                <a:cs typeface="Calibri"/>
              </a:rPr>
              <a:t> </a:t>
            </a:r>
            <a:r>
              <a:rPr sz="1650" b="1" spc="-9" baseline="2482" dirty="0">
                <a:latin typeface="Calibri"/>
                <a:cs typeface="Calibri"/>
              </a:rPr>
              <a:t>“</a:t>
            </a:r>
            <a:r>
              <a:rPr sz="1650" b="1" spc="0" baseline="2482" dirty="0">
                <a:latin typeface="Calibri"/>
                <a:cs typeface="Calibri"/>
              </a:rPr>
              <a:t>P</a:t>
            </a:r>
            <a:r>
              <a:rPr sz="1650" b="1" spc="-4" baseline="2482" dirty="0">
                <a:latin typeface="Calibri"/>
                <a:cs typeface="Calibri"/>
              </a:rPr>
              <a:t>o</a:t>
            </a:r>
            <a:r>
              <a:rPr sz="1650" b="1" spc="4" baseline="2482" dirty="0">
                <a:latin typeface="Calibri"/>
                <a:cs typeface="Calibri"/>
              </a:rPr>
              <a:t>w</a:t>
            </a:r>
            <a:r>
              <a:rPr sz="1650" b="1" spc="-4" baseline="2482" dirty="0">
                <a:latin typeface="Calibri"/>
                <a:cs typeface="Calibri"/>
              </a:rPr>
              <a:t>e</a:t>
            </a:r>
            <a:r>
              <a:rPr sz="1650" b="1" spc="0" baseline="2482" dirty="0">
                <a:latin typeface="Calibri"/>
                <a:cs typeface="Calibri"/>
              </a:rPr>
              <a:t>r</a:t>
            </a:r>
            <a:r>
              <a:rPr sz="1650" b="1" spc="-4" baseline="2482" dirty="0">
                <a:latin typeface="Calibri"/>
                <a:cs typeface="Calibri"/>
              </a:rPr>
              <a:t> </a:t>
            </a:r>
            <a:r>
              <a:rPr sz="1650" b="1" spc="4" baseline="2482" dirty="0">
                <a:latin typeface="Calibri"/>
                <a:cs typeface="Calibri"/>
              </a:rPr>
              <a:t>B</a:t>
            </a:r>
            <a:r>
              <a:rPr sz="1650" b="1" spc="0" baseline="2482" dirty="0">
                <a:latin typeface="Calibri"/>
                <a:cs typeface="Calibri"/>
              </a:rPr>
              <a:t>I</a:t>
            </a:r>
            <a:r>
              <a:rPr sz="1650" b="1" spc="-4" baseline="2482" dirty="0">
                <a:latin typeface="Calibri"/>
                <a:cs typeface="Calibri"/>
              </a:rPr>
              <a:t> </a:t>
            </a:r>
            <a:r>
              <a:rPr sz="1650" b="1" spc="0" baseline="2482" dirty="0">
                <a:latin typeface="Calibri"/>
                <a:cs typeface="Calibri"/>
              </a:rPr>
              <a:t>W</a:t>
            </a:r>
            <a:r>
              <a:rPr sz="1650" b="1" spc="-9" baseline="2482" dirty="0">
                <a:latin typeface="Calibri"/>
                <a:cs typeface="Calibri"/>
              </a:rPr>
              <a:t>o</a:t>
            </a:r>
            <a:r>
              <a:rPr sz="1650" b="1" spc="4" baseline="2482" dirty="0">
                <a:latin typeface="Calibri"/>
                <a:cs typeface="Calibri"/>
              </a:rPr>
              <a:t>r</a:t>
            </a:r>
            <a:r>
              <a:rPr sz="1650" b="1" spc="0" baseline="2482" dirty="0">
                <a:latin typeface="Calibri"/>
                <a:cs typeface="Calibri"/>
              </a:rPr>
              <a:t>ksp</a:t>
            </a:r>
            <a:r>
              <a:rPr sz="1650" b="1" spc="-9" baseline="2482" dirty="0">
                <a:latin typeface="Calibri"/>
                <a:cs typeface="Calibri"/>
              </a:rPr>
              <a:t>a</a:t>
            </a:r>
            <a:r>
              <a:rPr sz="1650" b="1" spc="4" baseline="2482" dirty="0">
                <a:latin typeface="Calibri"/>
                <a:cs typeface="Calibri"/>
              </a:rPr>
              <a:t>c</a:t>
            </a:r>
            <a:r>
              <a:rPr sz="1650" b="1" spc="-4" baseline="2482" dirty="0">
                <a:latin typeface="Calibri"/>
                <a:cs typeface="Calibri"/>
              </a:rPr>
              <a:t>e</a:t>
            </a:r>
            <a:r>
              <a:rPr sz="1650" b="1" spc="-9" baseline="2482" dirty="0">
                <a:latin typeface="Calibri"/>
                <a:cs typeface="Calibri"/>
              </a:rPr>
              <a:t>”</a:t>
            </a:r>
            <a:r>
              <a:rPr sz="1650" b="1" spc="0" baseline="2482" dirty="0">
                <a:latin typeface="Calibri"/>
                <a:cs typeface="Calibri"/>
              </a:rPr>
              <a:t>,</a:t>
            </a:r>
            <a:r>
              <a:rPr sz="1650" b="1" spc="4" baseline="2482" dirty="0">
                <a:latin typeface="Calibri"/>
                <a:cs typeface="Calibri"/>
              </a:rPr>
              <a:t> </a:t>
            </a:r>
            <a:r>
              <a:rPr sz="1650" b="1" spc="0" baseline="2482" dirty="0">
                <a:latin typeface="Calibri"/>
                <a:cs typeface="Calibri"/>
              </a:rPr>
              <a:t>“P</a:t>
            </a:r>
            <a:r>
              <a:rPr sz="1650" b="1" spc="-19" baseline="2482" dirty="0">
                <a:latin typeface="Calibri"/>
                <a:cs typeface="Calibri"/>
              </a:rPr>
              <a:t>o</a:t>
            </a:r>
            <a:r>
              <a:rPr sz="1650" b="1" spc="4" baseline="2482" dirty="0">
                <a:latin typeface="Calibri"/>
                <a:cs typeface="Calibri"/>
              </a:rPr>
              <a:t>w</a:t>
            </a:r>
            <a:r>
              <a:rPr sz="1650" b="1" spc="-4" baseline="2482" dirty="0">
                <a:latin typeface="Calibri"/>
                <a:cs typeface="Calibri"/>
              </a:rPr>
              <a:t>e</a:t>
            </a:r>
            <a:r>
              <a:rPr sz="1650" b="1" spc="0" baseline="2482" dirty="0">
                <a:latin typeface="Calibri"/>
                <a:cs typeface="Calibri"/>
              </a:rPr>
              <a:t>r</a:t>
            </a:r>
            <a:r>
              <a:rPr sz="1650" b="1" spc="-4" baseline="2482" dirty="0">
                <a:latin typeface="Calibri"/>
                <a:cs typeface="Calibri"/>
              </a:rPr>
              <a:t> </a:t>
            </a:r>
            <a:r>
              <a:rPr sz="1650" b="1" spc="4" baseline="2482" dirty="0">
                <a:latin typeface="Calibri"/>
                <a:cs typeface="Calibri"/>
              </a:rPr>
              <a:t>B</a:t>
            </a:r>
            <a:r>
              <a:rPr sz="1650" b="1" spc="0" baseline="2482" dirty="0">
                <a:latin typeface="Calibri"/>
                <a:cs typeface="Calibri"/>
              </a:rPr>
              <a:t>I</a:t>
            </a:r>
            <a:r>
              <a:rPr sz="1650" b="1" spc="-4" baseline="2482" dirty="0">
                <a:latin typeface="Calibri"/>
                <a:cs typeface="Calibri"/>
              </a:rPr>
              <a:t> S</a:t>
            </a:r>
            <a:r>
              <a:rPr sz="1650" b="1" spc="4" baseline="2482" dirty="0">
                <a:latin typeface="Calibri"/>
                <a:cs typeface="Calibri"/>
              </a:rPr>
              <a:t>i</a:t>
            </a:r>
            <a:r>
              <a:rPr sz="1650" b="1" spc="0" baseline="2482" dirty="0">
                <a:latin typeface="Calibri"/>
                <a:cs typeface="Calibri"/>
              </a:rPr>
              <a:t>te”</a:t>
            </a:r>
            <a:r>
              <a:rPr sz="1650" b="1" spc="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d </a:t>
            </a:r>
            <a:r>
              <a:rPr sz="1650" b="1" spc="-9" baseline="2482" dirty="0">
                <a:latin typeface="Calibri"/>
                <a:cs typeface="Calibri"/>
              </a:rPr>
              <a:t>“</a:t>
            </a:r>
            <a:r>
              <a:rPr sz="1650" b="1" spc="0" baseline="2482" dirty="0">
                <a:latin typeface="Calibri"/>
                <a:cs typeface="Calibri"/>
              </a:rPr>
              <a:t>P</a:t>
            </a:r>
            <a:r>
              <a:rPr sz="1650" b="1" spc="-4" baseline="2482" dirty="0">
                <a:latin typeface="Calibri"/>
                <a:cs typeface="Calibri"/>
              </a:rPr>
              <a:t>o</a:t>
            </a:r>
            <a:r>
              <a:rPr sz="1650" b="1" spc="4" baseline="2482" dirty="0">
                <a:latin typeface="Calibri"/>
                <a:cs typeface="Calibri"/>
              </a:rPr>
              <a:t>w</a:t>
            </a:r>
            <a:r>
              <a:rPr sz="1650" b="1" spc="-4" baseline="2482" dirty="0">
                <a:latin typeface="Calibri"/>
                <a:cs typeface="Calibri"/>
              </a:rPr>
              <a:t>e</a:t>
            </a:r>
            <a:r>
              <a:rPr sz="1650" b="1" spc="0" baseline="2482" dirty="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</a:pPr>
            <a:r>
              <a:rPr sz="1100" b="1" spc="4" dirty="0">
                <a:latin typeface="Calibri"/>
                <a:cs typeface="Calibri"/>
              </a:rPr>
              <a:t>B</a:t>
            </a:r>
            <a:r>
              <a:rPr sz="1100" b="1" spc="0" dirty="0">
                <a:latin typeface="Calibri"/>
                <a:cs typeface="Calibri"/>
              </a:rPr>
              <a:t>I</a:t>
            </a:r>
            <a:r>
              <a:rPr sz="1100" b="1" spc="4" dirty="0">
                <a:latin typeface="Calibri"/>
                <a:cs typeface="Calibri"/>
              </a:rPr>
              <a:t> </a:t>
            </a:r>
            <a:r>
              <a:rPr sz="1100" b="1" spc="0" dirty="0">
                <a:latin typeface="Calibri"/>
                <a:cs typeface="Calibri"/>
              </a:rPr>
              <a:t>W</a:t>
            </a:r>
            <a:r>
              <a:rPr sz="1100" b="1" spc="-4" dirty="0">
                <a:latin typeface="Calibri"/>
                <a:cs typeface="Calibri"/>
              </a:rPr>
              <a:t>e</a:t>
            </a:r>
            <a:r>
              <a:rPr sz="1100" b="1" spc="0" dirty="0">
                <a:latin typeface="Calibri"/>
                <a:cs typeface="Calibri"/>
              </a:rPr>
              <a:t>b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0" dirty="0">
                <a:latin typeface="Calibri"/>
                <a:cs typeface="Calibri"/>
              </a:rPr>
              <a:t>P</a:t>
            </a:r>
            <a:r>
              <a:rPr sz="1100" b="1" spc="-4" dirty="0">
                <a:latin typeface="Calibri"/>
                <a:cs typeface="Calibri"/>
              </a:rPr>
              <a:t>o</a:t>
            </a:r>
            <a:r>
              <a:rPr sz="1100" b="1" spc="-9" dirty="0">
                <a:latin typeface="Calibri"/>
                <a:cs typeface="Calibri"/>
              </a:rPr>
              <a:t>r</a:t>
            </a:r>
            <a:r>
              <a:rPr sz="1100" b="1" spc="0" dirty="0">
                <a:latin typeface="Calibri"/>
                <a:cs typeface="Calibri"/>
              </a:rPr>
              <a:t>t</a:t>
            </a:r>
            <a:r>
              <a:rPr sz="1100" b="1" spc="-4" dirty="0">
                <a:latin typeface="Calibri"/>
                <a:cs typeface="Calibri"/>
              </a:rPr>
              <a:t>a</a:t>
            </a:r>
            <a:r>
              <a:rPr sz="1100" b="1" spc="4" dirty="0">
                <a:latin typeface="Calibri"/>
                <a:cs typeface="Calibri"/>
              </a:rPr>
              <a:t>l</a:t>
            </a:r>
            <a:r>
              <a:rPr sz="1100" b="1" spc="0" dirty="0">
                <a:latin typeface="Calibri"/>
                <a:cs typeface="Calibri"/>
              </a:rPr>
              <a:t>”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This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1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ent al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ffe</a:t>
            </a:r>
            <a:r>
              <a:rPr sz="1100" spc="-9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d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ced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featu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li</a:t>
            </a:r>
            <a:r>
              <a:rPr sz="1100" spc="-9" dirty="0">
                <a:latin typeface="Calibri"/>
                <a:cs typeface="Calibri"/>
              </a:rPr>
              <a:t>k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i="1" spc="-4" dirty="0">
                <a:latin typeface="Calibri"/>
                <a:cs typeface="Calibri"/>
              </a:rPr>
              <a:t>na</a:t>
            </a:r>
            <a:r>
              <a:rPr sz="1100" i="1" spc="0" dirty="0">
                <a:latin typeface="Calibri"/>
                <a:cs typeface="Calibri"/>
              </a:rPr>
              <a:t>tu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-4" dirty="0">
                <a:latin typeface="Calibri"/>
                <a:cs typeface="Calibri"/>
              </a:rPr>
              <a:t>a</a:t>
            </a:r>
            <a:r>
              <a:rPr sz="1100" i="1" spc="0" dirty="0">
                <a:latin typeface="Calibri"/>
                <a:cs typeface="Calibri"/>
              </a:rPr>
              <a:t>l</a:t>
            </a:r>
            <a:r>
              <a:rPr sz="1100" i="1" spc="-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l</a:t>
            </a:r>
            <a:r>
              <a:rPr sz="1100" i="1" spc="-4" dirty="0">
                <a:latin typeface="Calibri"/>
                <a:cs typeface="Calibri"/>
              </a:rPr>
              <a:t>anguag</a:t>
            </a:r>
            <a:r>
              <a:rPr sz="1100" i="1" spc="0" dirty="0">
                <a:latin typeface="Calibri"/>
                <a:cs typeface="Calibri"/>
              </a:rPr>
              <a:t>e Q</a:t>
            </a:r>
            <a:r>
              <a:rPr sz="1100" i="1" spc="4" dirty="0">
                <a:latin typeface="Calibri"/>
                <a:cs typeface="Calibri"/>
              </a:rPr>
              <a:t>&amp;</a:t>
            </a:r>
            <a:r>
              <a:rPr sz="1100" i="1" spc="0" dirty="0">
                <a:latin typeface="Calibri"/>
                <a:cs typeface="Calibri"/>
              </a:rPr>
              <a:t>A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i="1" spc="-4" dirty="0">
                <a:latin typeface="Calibri"/>
                <a:cs typeface="Calibri"/>
              </a:rPr>
              <a:t>a</a:t>
            </a:r>
            <a:r>
              <a:rPr sz="1100" i="1" spc="0" dirty="0">
                <a:latin typeface="Calibri"/>
                <a:cs typeface="Calibri"/>
              </a:rPr>
              <a:t>le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0480" y="5097093"/>
            <a:ext cx="5871251" cy="1073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4.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Po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er</a:t>
            </a:r>
            <a:r>
              <a:rPr sz="1300" spc="-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300" spc="-2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Re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rt</a:t>
            </a:r>
            <a:r>
              <a:rPr sz="1300" spc="-3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v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er</a:t>
            </a:r>
            <a:endParaRPr sz="1300">
              <a:latin typeface="Cambria"/>
              <a:cs typeface="Cambria"/>
            </a:endParaRPr>
          </a:p>
          <a:p>
            <a:pPr marL="14224">
              <a:lnSpc>
                <a:spcPct val="101318"/>
              </a:lnSpc>
              <a:spcBef>
                <a:spcPts val="157"/>
              </a:spcBef>
            </a:pPr>
            <a:r>
              <a:rPr sz="1100" spc="0" dirty="0">
                <a:latin typeface="Calibri"/>
                <a:cs typeface="Calibri"/>
              </a:rPr>
              <a:t>The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1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ilar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to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e.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ly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if</a:t>
            </a:r>
            <a:r>
              <a:rPr sz="1100" spc="-14" dirty="0">
                <a:latin typeface="Calibri"/>
                <a:cs typeface="Calibri"/>
              </a:rPr>
              <a:t>f</a:t>
            </a:r>
            <a:r>
              <a:rPr sz="1100" spc="0" dirty="0">
                <a:latin typeface="Calibri"/>
                <a:cs typeface="Calibri"/>
              </a:rPr>
              <a:t>erence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-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9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is that </a:t>
            </a:r>
            <a:r>
              <a:rPr sz="1100" spc="-4" dirty="0">
                <a:latin typeface="Calibri"/>
                <a:cs typeface="Calibri"/>
              </a:rPr>
              <a:t>Po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 BI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-1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v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 is an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1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lat</a:t>
            </a:r>
            <a:r>
              <a:rPr sz="1100" spc="-14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. It is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sed </a:t>
            </a:r>
            <a:r>
              <a:rPr sz="1100" spc="-1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z</a:t>
            </a:r>
            <a:r>
              <a:rPr sz="1100" spc="0" dirty="0">
                <a:latin typeface="Calibri"/>
                <a:cs typeface="Calibri"/>
              </a:rPr>
              <a:t>ati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do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want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to </a:t>
            </a:r>
            <a:r>
              <a:rPr sz="1100" spc="-4" dirty="0">
                <a:latin typeface="Calibri"/>
                <a:cs typeface="Calibri"/>
              </a:rPr>
              <a:t>pub</a:t>
            </a:r>
            <a:r>
              <a:rPr sz="1100" spc="0" dirty="0">
                <a:latin typeface="Calibri"/>
                <a:cs typeface="Calibri"/>
              </a:rPr>
              <a:t>lish their re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ts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 t</a:t>
            </a:r>
            <a:r>
              <a:rPr sz="1100" spc="-1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cl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d 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cu</a:t>
            </a:r>
            <a:r>
              <a:rPr sz="1100" spc="-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ity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their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ata.</a:t>
            </a:r>
            <a:endParaRPr sz="1100">
              <a:latin typeface="Calibri"/>
              <a:cs typeface="Calibri"/>
            </a:endParaRPr>
          </a:p>
          <a:p>
            <a:pPr marL="14224" marR="59051">
              <a:lnSpc>
                <a:spcPct val="101826"/>
              </a:lnSpc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Re</a:t>
            </a:r>
            <a:r>
              <a:rPr sz="1100" spc="-1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les </a:t>
            </a:r>
            <a:r>
              <a:rPr sz="1100" spc="-4" dirty="0">
                <a:latin typeface="Calibri"/>
                <a:cs typeface="Calibri"/>
              </a:rPr>
              <a:t>y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as</a:t>
            </a:r>
            <a:r>
              <a:rPr sz="1100" spc="-4" dirty="0">
                <a:latin typeface="Calibri"/>
                <a:cs typeface="Calibri"/>
              </a:rPr>
              <a:t>hbo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s and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share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yo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 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ith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ther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users 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ll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4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ty </a:t>
            </a:r>
            <a:r>
              <a:rPr sz="1100" spc="-1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ls. 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use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</a:t>
            </a:r>
            <a:r>
              <a:rPr sz="1100" spc="-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9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e,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y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to</a:t>
            </a:r>
            <a:r>
              <a:rPr sz="1100" spc="-4" dirty="0">
                <a:latin typeface="Calibri"/>
                <a:cs typeface="Calibri"/>
              </a:rPr>
              <a:t> h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19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m l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cense.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480" y="6368363"/>
            <a:ext cx="5962924" cy="731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5.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Po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er</a:t>
            </a:r>
            <a:r>
              <a:rPr sz="1300" spc="-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300" spc="-2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Ga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ay</a:t>
            </a:r>
            <a:endParaRPr sz="1300">
              <a:latin typeface="Cambria"/>
              <a:cs typeface="Cambria"/>
            </a:endParaRPr>
          </a:p>
          <a:p>
            <a:pPr marL="14224">
              <a:lnSpc>
                <a:spcPct val="101826"/>
              </a:lnSpc>
              <a:spcBef>
                <a:spcPts val="138"/>
              </a:spcBef>
            </a:pPr>
            <a:r>
              <a:rPr sz="1100" spc="0" dirty="0">
                <a:latin typeface="Calibri"/>
                <a:cs typeface="Calibri"/>
              </a:rPr>
              <a:t>This 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1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ent is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used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nn</a:t>
            </a:r>
            <a:r>
              <a:rPr sz="1100" spc="0" dirty="0">
                <a:latin typeface="Calibri"/>
                <a:cs typeface="Calibri"/>
              </a:rPr>
              <a:t>ect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and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ac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ise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data in 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ecured 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9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rks.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G</a:t>
            </a:r>
            <a:r>
              <a:rPr sz="1100" spc="-9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ays are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erally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-1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z</a:t>
            </a:r>
            <a:r>
              <a:rPr sz="1100" spc="0" dirty="0">
                <a:latin typeface="Calibri"/>
                <a:cs typeface="Calibri"/>
              </a:rPr>
              <a:t>ati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 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-1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ere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 is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k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cu</a:t>
            </a:r>
            <a:r>
              <a:rPr sz="1100" spc="-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ity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ch.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Gat</a:t>
            </a:r>
            <a:r>
              <a:rPr sz="1100" spc="-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wa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 </a:t>
            </a:r>
            <a:r>
              <a:rPr sz="1100" spc="-1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elp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to</a:t>
            </a:r>
            <a:endParaRPr sz="1100">
              <a:latin typeface="Calibri"/>
              <a:cs typeface="Calibri"/>
            </a:endParaRPr>
          </a:p>
          <a:p>
            <a:pPr marL="14224" marR="12879">
              <a:lnSpc>
                <a:spcPct val="101725"/>
              </a:lnSpc>
            </a:pP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x</a:t>
            </a:r>
            <a:r>
              <a:rPr sz="1100" spc="0" dirty="0">
                <a:latin typeface="Calibri"/>
                <a:cs typeface="Calibri"/>
              </a:rPr>
              <a:t>tra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such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thro</a:t>
            </a:r>
            <a:r>
              <a:rPr sz="1100" spc="-14" dirty="0">
                <a:latin typeface="Calibri"/>
                <a:cs typeface="Calibri"/>
              </a:rPr>
              <a:t>u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4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ch</a:t>
            </a:r>
            <a:r>
              <a:rPr sz="1100" spc="-4" dirty="0">
                <a:latin typeface="Calibri"/>
                <a:cs typeface="Calibri"/>
              </a:rPr>
              <a:t>ann</a:t>
            </a:r>
            <a:r>
              <a:rPr sz="1100" spc="0" dirty="0">
                <a:latin typeface="Calibri"/>
                <a:cs typeface="Calibri"/>
              </a:rPr>
              <a:t>els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lat</a:t>
            </a:r>
            <a:r>
              <a:rPr sz="1100" spc="-14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sis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reporti</a:t>
            </a:r>
            <a:r>
              <a:rPr sz="1100" spc="-4" dirty="0">
                <a:latin typeface="Calibri"/>
                <a:cs typeface="Calibri"/>
              </a:rPr>
              <a:t>ng</a:t>
            </a:r>
            <a:r>
              <a:rPr sz="1100" spc="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7315148"/>
            <a:ext cx="5516109" cy="561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6.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Po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er</a:t>
            </a:r>
            <a:r>
              <a:rPr sz="1300" spc="-6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300" spc="-3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le</a:t>
            </a:r>
            <a:endParaRPr sz="1300">
              <a:latin typeface="Cambria"/>
              <a:cs typeface="Cambria"/>
            </a:endParaRPr>
          </a:p>
          <a:p>
            <a:pPr marL="14224">
              <a:lnSpc>
                <a:spcPct val="102742"/>
              </a:lnSpc>
              <a:spcBef>
                <a:spcPts val="127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ile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 a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ap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licat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un</a:t>
            </a:r>
            <a:r>
              <a:rPr sz="1100" spc="0" dirty="0">
                <a:latin typeface="Calibri"/>
                <a:cs typeface="Calibri"/>
              </a:rPr>
              <a:t>s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iOS, A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, and</a:t>
            </a:r>
            <a:r>
              <a:rPr sz="1100" spc="-4" dirty="0">
                <a:latin typeface="Calibri"/>
                <a:cs typeface="Calibri"/>
              </a:rPr>
              <a:t> W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ws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ile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ic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s. </a:t>
            </a:r>
            <a:r>
              <a:rPr sz="1100" spc="-14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wing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 and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as</a:t>
            </a:r>
            <a:r>
              <a:rPr sz="1100" spc="-4" dirty="0">
                <a:latin typeface="Calibri"/>
                <a:cs typeface="Calibri"/>
              </a:rPr>
              <a:t>hb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s,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ese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licati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 a</a:t>
            </a:r>
            <a:r>
              <a:rPr sz="1100" spc="-9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0480" y="8089340"/>
            <a:ext cx="5164904" cy="391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7.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Po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er</a:t>
            </a:r>
            <a:r>
              <a:rPr sz="1300" spc="-6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300" spc="-3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mbedd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endParaRPr sz="1300">
              <a:latin typeface="Cambria"/>
              <a:cs typeface="Cambria"/>
            </a:endParaRPr>
          </a:p>
          <a:p>
            <a:pPr marL="14224">
              <a:lnSpc>
                <a:spcPct val="101725"/>
              </a:lnSpc>
              <a:spcBef>
                <a:spcPts val="148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14" dirty="0">
                <a:latin typeface="Calibri"/>
                <a:cs typeface="Calibri"/>
              </a:rPr>
              <a:t>f</a:t>
            </a:r>
            <a:r>
              <a:rPr sz="1100" spc="0" dirty="0">
                <a:latin typeface="Calibri"/>
                <a:cs typeface="Calibri"/>
              </a:rPr>
              <a:t>ers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APIs 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ich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to</a:t>
            </a:r>
            <a:r>
              <a:rPr sz="1100" spc="-4" dirty="0">
                <a:latin typeface="Calibri"/>
                <a:cs typeface="Calibri"/>
              </a:rPr>
              <a:t> emb</a:t>
            </a:r>
            <a:r>
              <a:rPr sz="1100" spc="0" dirty="0">
                <a:latin typeface="Calibri"/>
                <a:cs typeface="Calibri"/>
              </a:rPr>
              <a:t>ed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is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als 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 cu</a:t>
            </a:r>
            <a:r>
              <a:rPr sz="1100" spc="-1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licati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6859270" y="387096"/>
            <a:ext cx="910132" cy="163068"/>
          </a:xfrm>
          <a:custGeom>
            <a:avLst/>
            <a:gdLst/>
            <a:ahLst/>
            <a:cxnLst/>
            <a:rect l="l" t="t" r="r" b="b"/>
            <a:pathLst>
              <a:path w="910132" h="163068">
                <a:moveTo>
                  <a:pt x="0" y="163068"/>
                </a:moveTo>
                <a:lnTo>
                  <a:pt x="910132" y="163068"/>
                </a:lnTo>
                <a:lnTo>
                  <a:pt x="91013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39533" y="39420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0480" y="1237545"/>
            <a:ext cx="5811161" cy="948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945">
              <a:lnSpc>
                <a:spcPts val="1750"/>
              </a:lnSpc>
              <a:spcBef>
                <a:spcPts val="87"/>
              </a:spcBef>
            </a:pP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3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CHITE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TURE</a:t>
            </a:r>
            <a:r>
              <a:rPr sz="1600" spc="-4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SC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IP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ION</a:t>
            </a:r>
            <a:endParaRPr sz="1600">
              <a:latin typeface="Cambria"/>
              <a:cs typeface="Cambria"/>
            </a:endParaRPr>
          </a:p>
          <a:p>
            <a:pPr marL="12700" marR="21945">
              <a:lnSpc>
                <a:spcPct val="97696"/>
              </a:lnSpc>
              <a:spcBef>
                <a:spcPts val="397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3.1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D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5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esc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ip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endParaRPr sz="1300">
              <a:latin typeface="Cambria"/>
              <a:cs typeface="Cambria"/>
            </a:endParaRPr>
          </a:p>
          <a:p>
            <a:pPr marL="14224">
              <a:lnSpc>
                <a:spcPct val="101725"/>
              </a:lnSpc>
              <a:spcBef>
                <a:spcPts val="210"/>
              </a:spcBef>
            </a:pPr>
            <a:r>
              <a:rPr sz="1150" spc="0" dirty="0">
                <a:latin typeface="Calibri"/>
                <a:cs typeface="Calibri"/>
              </a:rPr>
              <a:t>The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d</a:t>
            </a:r>
            <a:r>
              <a:rPr sz="1150" spc="0" dirty="0">
                <a:latin typeface="Calibri"/>
                <a:cs typeface="Calibri"/>
              </a:rPr>
              <a:t>ata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et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c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tai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s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w</a:t>
            </a:r>
            <a:r>
              <a:rPr sz="1150" spc="0" dirty="0">
                <a:latin typeface="Calibri"/>
                <a:cs typeface="Calibri"/>
              </a:rPr>
              <a:t>o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ta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les</a:t>
            </a:r>
            <a:r>
              <a:rPr sz="1150" spc="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C</a:t>
            </a:r>
            <a:r>
              <a:rPr sz="1150" spc="-9" dirty="0">
                <a:latin typeface="Calibri"/>
                <a:cs typeface="Calibri"/>
              </a:rPr>
              <a:t>u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-14" dirty="0">
                <a:latin typeface="Calibri"/>
                <a:cs typeface="Calibri"/>
              </a:rPr>
              <a:t>t</a:t>
            </a:r>
            <a:r>
              <a:rPr sz="1150" spc="4" dirty="0">
                <a:latin typeface="Calibri"/>
                <a:cs typeface="Calibri"/>
              </a:rPr>
              <a:t>om</a:t>
            </a:r>
            <a:r>
              <a:rPr sz="1150" spc="0" dirty="0">
                <a:latin typeface="Calibri"/>
                <a:cs typeface="Calibri"/>
              </a:rPr>
              <a:t>er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d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Sal</a:t>
            </a:r>
            <a:r>
              <a:rPr sz="1150" spc="-9" dirty="0">
                <a:latin typeface="Calibri"/>
                <a:cs typeface="Calibri"/>
              </a:rPr>
              <a:t>e</a:t>
            </a:r>
            <a:r>
              <a:rPr sz="1150" spc="0" dirty="0">
                <a:latin typeface="Calibri"/>
                <a:cs typeface="Calibri"/>
              </a:rPr>
              <a:t>s </a:t>
            </a:r>
            <a:r>
              <a:rPr sz="1150" spc="-4" dirty="0">
                <a:latin typeface="Calibri"/>
                <a:cs typeface="Calibri"/>
              </a:rPr>
              <a:t>d</a:t>
            </a:r>
            <a:r>
              <a:rPr sz="1150" spc="0" dirty="0">
                <a:latin typeface="Calibri"/>
                <a:cs typeface="Calibri"/>
              </a:rPr>
              <a:t>ata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f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A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9" dirty="0">
                <a:latin typeface="Calibri"/>
                <a:cs typeface="Calibri"/>
              </a:rPr>
              <a:t>z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n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for 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y</a:t>
            </a:r>
            <a:r>
              <a:rPr sz="1150" spc="0" dirty="0">
                <a:latin typeface="Calibri"/>
                <a:cs typeface="Calibri"/>
              </a:rPr>
              <a:t>ear 2</a:t>
            </a:r>
            <a:r>
              <a:rPr sz="1150" spc="-9" dirty="0">
                <a:latin typeface="Calibri"/>
                <a:cs typeface="Calibri"/>
              </a:rPr>
              <a:t>0</a:t>
            </a:r>
            <a:r>
              <a:rPr sz="1150" spc="0" dirty="0">
                <a:latin typeface="Calibri"/>
                <a:cs typeface="Calibri"/>
              </a:rPr>
              <a:t>17</a:t>
            </a:r>
            <a:r>
              <a:rPr sz="1150" spc="-9" dirty="0">
                <a:latin typeface="Calibri"/>
                <a:cs typeface="Calibri"/>
              </a:rPr>
              <a:t>,</a:t>
            </a:r>
            <a:r>
              <a:rPr sz="1150" spc="0" dirty="0">
                <a:latin typeface="Calibri"/>
                <a:cs typeface="Calibri"/>
              </a:rPr>
              <a:t>20</a:t>
            </a:r>
            <a:r>
              <a:rPr sz="1150" spc="-9" dirty="0">
                <a:latin typeface="Calibri"/>
                <a:cs typeface="Calibri"/>
              </a:rPr>
              <a:t>1</a:t>
            </a:r>
            <a:r>
              <a:rPr sz="1150" spc="0" dirty="0">
                <a:latin typeface="Calibri"/>
                <a:cs typeface="Calibri"/>
              </a:rPr>
              <a:t>8,</a:t>
            </a:r>
            <a:r>
              <a:rPr sz="1150" spc="-4" dirty="0">
                <a:latin typeface="Calibri"/>
                <a:cs typeface="Calibri"/>
              </a:rPr>
              <a:t>2</a:t>
            </a:r>
            <a:r>
              <a:rPr sz="1150" spc="0" dirty="0">
                <a:latin typeface="Calibri"/>
                <a:cs typeface="Calibri"/>
              </a:rPr>
              <a:t>0</a:t>
            </a:r>
            <a:r>
              <a:rPr sz="1150" spc="-9" dirty="0">
                <a:latin typeface="Calibri"/>
                <a:cs typeface="Calibri"/>
              </a:rPr>
              <a:t>1</a:t>
            </a:r>
            <a:r>
              <a:rPr sz="1150" spc="0" dirty="0">
                <a:latin typeface="Calibri"/>
                <a:cs typeface="Calibri"/>
              </a:rPr>
              <a:t>9</a:t>
            </a:r>
            <a:endParaRPr sz="1150">
              <a:latin typeface="Calibri"/>
              <a:cs typeface="Calibri"/>
            </a:endParaRPr>
          </a:p>
          <a:p>
            <a:pPr marL="14224" marR="21945">
              <a:lnSpc>
                <a:spcPct val="101725"/>
              </a:lnSpc>
              <a:spcBef>
                <a:spcPts val="612"/>
              </a:spcBef>
            </a:pPr>
            <a:r>
              <a:rPr sz="1150" b="1" spc="0" dirty="0">
                <a:latin typeface="Calibri"/>
                <a:cs typeface="Calibri"/>
              </a:rPr>
              <a:t>Am</a:t>
            </a:r>
            <a:r>
              <a:rPr sz="1150" b="1" spc="-9" dirty="0">
                <a:latin typeface="Calibri"/>
                <a:cs typeface="Calibri"/>
              </a:rPr>
              <a:t>a</a:t>
            </a:r>
            <a:r>
              <a:rPr sz="1150" b="1" spc="0" dirty="0">
                <a:latin typeface="Calibri"/>
                <a:cs typeface="Calibri"/>
              </a:rPr>
              <a:t>zon</a:t>
            </a:r>
            <a:r>
              <a:rPr sz="1150" b="1" spc="14" dirty="0">
                <a:latin typeface="Calibri"/>
                <a:cs typeface="Calibri"/>
              </a:rPr>
              <a:t> </a:t>
            </a:r>
            <a:r>
              <a:rPr sz="1150" b="1" spc="-4" dirty="0">
                <a:latin typeface="Calibri"/>
                <a:cs typeface="Calibri"/>
              </a:rPr>
              <a:t>Sa</a:t>
            </a:r>
            <a:r>
              <a:rPr sz="1150" b="1" spc="4" dirty="0">
                <a:latin typeface="Calibri"/>
                <a:cs typeface="Calibri"/>
              </a:rPr>
              <a:t>l</a:t>
            </a:r>
            <a:r>
              <a:rPr sz="1150" b="1" spc="-4" dirty="0">
                <a:latin typeface="Calibri"/>
                <a:cs typeface="Calibri"/>
              </a:rPr>
              <a:t>e</a:t>
            </a:r>
            <a:r>
              <a:rPr sz="1150" b="1" spc="0" dirty="0">
                <a:latin typeface="Calibri"/>
                <a:cs typeface="Calibri"/>
              </a:rPr>
              <a:t>s</a:t>
            </a:r>
            <a:r>
              <a:rPr sz="1150" b="1" spc="-24" dirty="0">
                <a:latin typeface="Calibri"/>
                <a:cs typeface="Calibri"/>
              </a:rPr>
              <a:t> </a:t>
            </a:r>
            <a:r>
              <a:rPr sz="1150" b="1" spc="4" dirty="0">
                <a:latin typeface="Calibri"/>
                <a:cs typeface="Calibri"/>
              </a:rPr>
              <a:t>D</a:t>
            </a:r>
            <a:r>
              <a:rPr sz="1150" b="1" spc="-4" dirty="0">
                <a:latin typeface="Calibri"/>
                <a:cs typeface="Calibri"/>
              </a:rPr>
              <a:t>at</a:t>
            </a:r>
            <a:r>
              <a:rPr sz="1150" b="1" spc="0" dirty="0">
                <a:latin typeface="Calibri"/>
                <a:cs typeface="Calibri"/>
              </a:rPr>
              <a:t>a</a:t>
            </a:r>
            <a:r>
              <a:rPr sz="1150" b="1" spc="-9" dirty="0">
                <a:latin typeface="Calibri"/>
                <a:cs typeface="Calibri"/>
              </a:rPr>
              <a:t> </a:t>
            </a:r>
            <a:r>
              <a:rPr sz="1150" b="1" spc="0" dirty="0">
                <a:latin typeface="Calibri"/>
                <a:cs typeface="Calibri"/>
              </a:rPr>
              <a:t>F</a:t>
            </a:r>
            <a:r>
              <a:rPr sz="1150" b="1" spc="-4" dirty="0">
                <a:latin typeface="Calibri"/>
                <a:cs typeface="Calibri"/>
              </a:rPr>
              <a:t>eat</a:t>
            </a:r>
            <a:r>
              <a:rPr sz="1150" b="1" spc="4" dirty="0">
                <a:latin typeface="Calibri"/>
                <a:cs typeface="Calibri"/>
              </a:rPr>
              <a:t>u</a:t>
            </a:r>
            <a:r>
              <a:rPr sz="1150" b="1" spc="0" dirty="0">
                <a:latin typeface="Calibri"/>
                <a:cs typeface="Calibri"/>
              </a:rPr>
              <a:t>r</a:t>
            </a:r>
            <a:r>
              <a:rPr sz="1150" b="1" spc="-4" dirty="0">
                <a:latin typeface="Calibri"/>
                <a:cs typeface="Calibri"/>
              </a:rPr>
              <a:t>e</a:t>
            </a:r>
            <a:r>
              <a:rPr sz="1150" b="1" spc="0" dirty="0">
                <a:latin typeface="Calibri"/>
                <a:cs typeface="Calibri"/>
              </a:rPr>
              <a:t>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9080" y="2268981"/>
            <a:ext cx="160955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4">
              <a:lnSpc>
                <a:spcPts val="1275"/>
              </a:lnSpc>
              <a:spcBef>
                <a:spcPts val="63"/>
              </a:spcBef>
            </a:pPr>
            <a:r>
              <a:rPr sz="1725" spc="4" baseline="2374" dirty="0">
                <a:latin typeface="Calibri"/>
                <a:cs typeface="Calibri"/>
              </a:rPr>
              <a:t>1.</a:t>
            </a:r>
            <a:endParaRPr sz="1150">
              <a:latin typeface="Calibri"/>
              <a:cs typeface="Calibri"/>
            </a:endParaRPr>
          </a:p>
          <a:p>
            <a:pPr marL="12700" marR="1524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2.</a:t>
            </a:r>
            <a:endParaRPr sz="1150">
              <a:latin typeface="Calibri"/>
              <a:cs typeface="Calibri"/>
            </a:endParaRPr>
          </a:p>
          <a:p>
            <a:pPr marL="14224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3.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154" y="2268981"/>
            <a:ext cx="5343121" cy="1776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4042">
              <a:lnSpc>
                <a:spcPts val="1275"/>
              </a:lnSpc>
              <a:spcBef>
                <a:spcPts val="63"/>
              </a:spcBef>
            </a:pPr>
            <a:r>
              <a:rPr sz="1725" spc="0" baseline="2374" dirty="0">
                <a:latin typeface="Calibri"/>
                <a:cs typeface="Calibri"/>
              </a:rPr>
              <a:t>C</a:t>
            </a:r>
            <a:r>
              <a:rPr sz="1725" spc="-9" baseline="2374" dirty="0">
                <a:latin typeface="Calibri"/>
                <a:cs typeface="Calibri"/>
              </a:rPr>
              <a:t>u</a:t>
            </a:r>
            <a:r>
              <a:rPr sz="1725" spc="4" baseline="2374" dirty="0">
                <a:latin typeface="Calibri"/>
                <a:cs typeface="Calibri"/>
              </a:rPr>
              <a:t>s</a:t>
            </a:r>
            <a:r>
              <a:rPr sz="1725" spc="0" baseline="2374" dirty="0">
                <a:latin typeface="Calibri"/>
                <a:cs typeface="Calibri"/>
              </a:rPr>
              <a:t>tk</a:t>
            </a:r>
            <a:r>
              <a:rPr sz="1725" spc="4" baseline="2374" dirty="0">
                <a:latin typeface="Calibri"/>
                <a:cs typeface="Calibri"/>
              </a:rPr>
              <a:t>e</a:t>
            </a:r>
            <a:r>
              <a:rPr sz="1725" spc="0" baseline="2374" dirty="0">
                <a:latin typeface="Calibri"/>
                <a:cs typeface="Calibri"/>
              </a:rPr>
              <a:t>y</a:t>
            </a:r>
            <a:r>
              <a:rPr sz="1725" spc="-9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–</a:t>
            </a:r>
            <a:r>
              <a:rPr sz="1725" spc="-4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It</a:t>
            </a:r>
            <a:r>
              <a:rPr sz="1725" spc="-9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is a</a:t>
            </a:r>
            <a:r>
              <a:rPr sz="1725" spc="-19" baseline="2374" dirty="0">
                <a:latin typeface="Calibri"/>
                <a:cs typeface="Calibri"/>
              </a:rPr>
              <a:t> </a:t>
            </a:r>
            <a:r>
              <a:rPr sz="1725" spc="4" baseline="2374" dirty="0">
                <a:latin typeface="Calibri"/>
                <a:cs typeface="Calibri"/>
              </a:rPr>
              <a:t>U</a:t>
            </a:r>
            <a:r>
              <a:rPr sz="1725" spc="-4" baseline="2374" dirty="0">
                <a:latin typeface="Calibri"/>
                <a:cs typeface="Calibri"/>
              </a:rPr>
              <a:t>n</a:t>
            </a:r>
            <a:r>
              <a:rPr sz="1725" spc="0" baseline="2374" dirty="0">
                <a:latin typeface="Calibri"/>
                <a:cs typeface="Calibri"/>
              </a:rPr>
              <a:t>i</a:t>
            </a:r>
            <a:r>
              <a:rPr sz="1725" spc="-4" baseline="2374" dirty="0">
                <a:latin typeface="Calibri"/>
                <a:cs typeface="Calibri"/>
              </a:rPr>
              <a:t>qu</a:t>
            </a:r>
            <a:r>
              <a:rPr sz="1725" spc="0" baseline="2374" dirty="0">
                <a:latin typeface="Calibri"/>
                <a:cs typeface="Calibri"/>
              </a:rPr>
              <a:t>e</a:t>
            </a:r>
            <a:r>
              <a:rPr sz="1725" spc="9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Id</a:t>
            </a:r>
            <a:r>
              <a:rPr sz="1725" spc="-24" baseline="2374" dirty="0">
                <a:latin typeface="Calibri"/>
                <a:cs typeface="Calibri"/>
              </a:rPr>
              <a:t> </a:t>
            </a:r>
            <a:r>
              <a:rPr sz="1725" spc="-4" baseline="2374" dirty="0">
                <a:latin typeface="Calibri"/>
                <a:cs typeface="Calibri"/>
              </a:rPr>
              <a:t>u</a:t>
            </a:r>
            <a:r>
              <a:rPr sz="1725" spc="4" baseline="2374" dirty="0">
                <a:latin typeface="Calibri"/>
                <a:cs typeface="Calibri"/>
              </a:rPr>
              <a:t>s</a:t>
            </a:r>
            <a:r>
              <a:rPr sz="1725" spc="0" baseline="2374" dirty="0">
                <a:latin typeface="Calibri"/>
                <a:cs typeface="Calibri"/>
              </a:rPr>
              <a:t>ed</a:t>
            </a:r>
            <a:r>
              <a:rPr sz="1725" spc="-9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to</a:t>
            </a:r>
            <a:r>
              <a:rPr sz="1725" spc="4" baseline="2374" dirty="0">
                <a:latin typeface="Calibri"/>
                <a:cs typeface="Calibri"/>
              </a:rPr>
              <a:t> </a:t>
            </a:r>
            <a:r>
              <a:rPr sz="1725" spc="-4" baseline="2374" dirty="0">
                <a:latin typeface="Calibri"/>
                <a:cs typeface="Calibri"/>
              </a:rPr>
              <a:t>d</a:t>
            </a:r>
            <a:r>
              <a:rPr sz="1725" spc="0" baseline="2374" dirty="0">
                <a:latin typeface="Calibri"/>
                <a:cs typeface="Calibri"/>
              </a:rPr>
              <a:t>efi</a:t>
            </a:r>
            <a:r>
              <a:rPr sz="1725" spc="-4" baseline="2374" dirty="0">
                <a:latin typeface="Calibri"/>
                <a:cs typeface="Calibri"/>
              </a:rPr>
              <a:t>n</a:t>
            </a:r>
            <a:r>
              <a:rPr sz="1725" spc="0" baseline="2374" dirty="0">
                <a:latin typeface="Calibri"/>
                <a:cs typeface="Calibri"/>
              </a:rPr>
              <a:t>e</a:t>
            </a:r>
            <a:r>
              <a:rPr sz="1725" spc="9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a</a:t>
            </a:r>
            <a:r>
              <a:rPr sz="1725" spc="-29" baseline="2374" dirty="0">
                <a:latin typeface="Calibri"/>
                <a:cs typeface="Calibri"/>
              </a:rPr>
              <a:t> </a:t>
            </a:r>
            <a:r>
              <a:rPr sz="1725" spc="4" baseline="2374" dirty="0">
                <a:latin typeface="Calibri"/>
                <a:cs typeface="Calibri"/>
              </a:rPr>
              <a:t>c</a:t>
            </a:r>
            <a:r>
              <a:rPr sz="1725" spc="-4" baseline="2374" dirty="0">
                <a:latin typeface="Calibri"/>
                <a:cs typeface="Calibri"/>
              </a:rPr>
              <a:t>u</a:t>
            </a:r>
            <a:r>
              <a:rPr sz="1725" spc="4" baseline="2374" dirty="0">
                <a:latin typeface="Calibri"/>
                <a:cs typeface="Calibri"/>
              </a:rPr>
              <a:t>s</a:t>
            </a:r>
            <a:r>
              <a:rPr sz="1725" spc="0" baseline="2374" dirty="0">
                <a:latin typeface="Calibri"/>
                <a:cs typeface="Calibri"/>
              </a:rPr>
              <a:t>t</a:t>
            </a:r>
            <a:r>
              <a:rPr sz="1725" spc="-9" baseline="2374" dirty="0">
                <a:latin typeface="Calibri"/>
                <a:cs typeface="Calibri"/>
              </a:rPr>
              <a:t>o</a:t>
            </a:r>
            <a:r>
              <a:rPr sz="1725" spc="4" baseline="2374" dirty="0">
                <a:latin typeface="Calibri"/>
                <a:cs typeface="Calibri"/>
              </a:rPr>
              <a:t>m</a:t>
            </a:r>
            <a:r>
              <a:rPr sz="1725" spc="0" baseline="2374" dirty="0">
                <a:latin typeface="Calibri"/>
                <a:cs typeface="Calibri"/>
              </a:rPr>
              <a:t>e</a:t>
            </a:r>
            <a:r>
              <a:rPr sz="1725" spc="-14" baseline="2374" dirty="0">
                <a:latin typeface="Calibri"/>
                <a:cs typeface="Calibri"/>
              </a:rPr>
              <a:t>r</a:t>
            </a:r>
            <a:r>
              <a:rPr sz="1725" spc="0" baseline="2374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 marL="12700" marR="14042">
              <a:lnSpc>
                <a:spcPct val="101725"/>
              </a:lnSpc>
            </a:pPr>
            <a:r>
              <a:rPr sz="1150" spc="0" dirty="0">
                <a:latin typeface="Calibri"/>
                <a:cs typeface="Calibri"/>
              </a:rPr>
              <a:t>Date</a:t>
            </a:r>
            <a:r>
              <a:rPr sz="1150" spc="4" dirty="0">
                <a:latin typeface="Calibri"/>
                <a:cs typeface="Calibri"/>
              </a:rPr>
              <a:t>k</a:t>
            </a:r>
            <a:r>
              <a:rPr sz="1150" spc="0" dirty="0">
                <a:latin typeface="Calibri"/>
                <a:cs typeface="Calibri"/>
              </a:rPr>
              <a:t>ey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is 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d</a:t>
            </a:r>
            <a:r>
              <a:rPr sz="1150" spc="0" dirty="0">
                <a:latin typeface="Calibri"/>
                <a:cs typeface="Calibri"/>
              </a:rPr>
              <a:t>ate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n</a:t>
            </a:r>
            <a:r>
              <a:rPr sz="1150" spc="-2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w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h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tion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o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k</a:t>
            </a:r>
            <a:r>
              <a:rPr sz="1150" spc="-4" dirty="0">
                <a:latin typeface="Calibri"/>
                <a:cs typeface="Calibri"/>
              </a:rPr>
              <a:t> p</a:t>
            </a:r>
            <a:r>
              <a:rPr sz="1150" spc="0" dirty="0">
                <a:latin typeface="Calibri"/>
                <a:cs typeface="Calibri"/>
              </a:rPr>
              <a:t>la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e.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50" spc="0" dirty="0">
                <a:latin typeface="Calibri"/>
                <a:cs typeface="Calibri"/>
              </a:rPr>
              <a:t>Di</a:t>
            </a:r>
            <a:r>
              <a:rPr sz="1150" spc="4" dirty="0">
                <a:latin typeface="Calibri"/>
                <a:cs typeface="Calibri"/>
              </a:rPr>
              <a:t>sco</a:t>
            </a:r>
            <a:r>
              <a:rPr sz="1150" spc="-4" dirty="0">
                <a:latin typeface="Calibri"/>
                <a:cs typeface="Calibri"/>
              </a:rPr>
              <a:t>un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-9" dirty="0">
                <a:latin typeface="Calibri"/>
                <a:cs typeface="Calibri"/>
              </a:rPr>
              <a:t>a</a:t>
            </a:r>
            <a:r>
              <a:rPr sz="1150" spc="4" dirty="0">
                <a:latin typeface="Calibri"/>
                <a:cs typeface="Calibri"/>
              </a:rPr>
              <a:t>mo</a:t>
            </a:r>
            <a:r>
              <a:rPr sz="1150" spc="-4" dirty="0">
                <a:latin typeface="Calibri"/>
                <a:cs typeface="Calibri"/>
              </a:rPr>
              <a:t>un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is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d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f</a:t>
            </a:r>
            <a:r>
              <a:rPr sz="1150" spc="0" dirty="0">
                <a:latin typeface="Calibri"/>
                <a:cs typeface="Calibri"/>
              </a:rPr>
              <a:t>fe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ence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et</a:t>
            </a:r>
            <a:r>
              <a:rPr sz="1150" spc="4" dirty="0">
                <a:latin typeface="Calibri"/>
                <a:cs typeface="Calibri"/>
              </a:rPr>
              <a:t>w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e</a:t>
            </a:r>
            <a:r>
              <a:rPr sz="1150" spc="0" dirty="0">
                <a:latin typeface="Calibri"/>
                <a:cs typeface="Calibri"/>
              </a:rPr>
              <a:t>n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1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al</a:t>
            </a:r>
            <a:r>
              <a:rPr sz="1150" spc="-9" dirty="0">
                <a:latin typeface="Calibri"/>
                <a:cs typeface="Calibri"/>
              </a:rPr>
              <a:t>e</a:t>
            </a:r>
            <a:r>
              <a:rPr sz="1150" spc="0" dirty="0">
                <a:latin typeface="Calibri"/>
                <a:cs typeface="Calibri"/>
              </a:rPr>
              <a:t>s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9" dirty="0">
                <a:latin typeface="Calibri"/>
                <a:cs typeface="Calibri"/>
              </a:rPr>
              <a:t>m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un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ed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n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li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pr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d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Sales am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un</a:t>
            </a:r>
            <a:r>
              <a:rPr sz="1150" spc="0" dirty="0">
                <a:latin typeface="Calibri"/>
                <a:cs typeface="Calibri"/>
              </a:rPr>
              <a:t>t.</a:t>
            </a:r>
            <a:endParaRPr sz="1150">
              <a:latin typeface="Calibri"/>
              <a:cs typeface="Calibri"/>
            </a:endParaRPr>
          </a:p>
          <a:p>
            <a:pPr marL="12700" marR="14042">
              <a:lnSpc>
                <a:spcPct val="101725"/>
              </a:lnSpc>
            </a:pP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nv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Da</a:t>
            </a:r>
            <a:r>
              <a:rPr sz="1150" spc="-14" dirty="0">
                <a:latin typeface="Calibri"/>
                <a:cs typeface="Calibri"/>
              </a:rPr>
              <a:t>t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14" dirty="0">
                <a:latin typeface="Calibri"/>
                <a:cs typeface="Calibri"/>
              </a:rPr>
              <a:t>i</a:t>
            </a:r>
            <a:r>
              <a:rPr sz="1150" spc="0" dirty="0">
                <a:latin typeface="Calibri"/>
                <a:cs typeface="Calibri"/>
              </a:rPr>
              <a:t>s</a:t>
            </a:r>
            <a:r>
              <a:rPr sz="1150" spc="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d</a:t>
            </a:r>
            <a:r>
              <a:rPr sz="1150" spc="0" dirty="0">
                <a:latin typeface="Calibri"/>
                <a:cs typeface="Calibri"/>
              </a:rPr>
              <a:t>ate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n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Wh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h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rd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ed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-19" dirty="0">
                <a:latin typeface="Calibri"/>
                <a:cs typeface="Calibri"/>
              </a:rPr>
              <a:t>d</a:t>
            </a:r>
            <a:r>
              <a:rPr sz="1150" spc="0" dirty="0">
                <a:latin typeface="Calibri"/>
                <a:cs typeface="Calibri"/>
              </a:rPr>
              <a:t>eli</a:t>
            </a:r>
            <a:r>
              <a:rPr sz="1150" spc="-4" dirty="0">
                <a:latin typeface="Calibri"/>
                <a:cs typeface="Calibri"/>
              </a:rPr>
              <a:t>v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ed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d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nv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c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ea</a:t>
            </a:r>
            <a:r>
              <a:rPr sz="1150" spc="-9" dirty="0">
                <a:latin typeface="Calibri"/>
                <a:cs typeface="Calibri"/>
              </a:rPr>
              <a:t>t</a:t>
            </a:r>
            <a:r>
              <a:rPr sz="1150" spc="0" dirty="0">
                <a:latin typeface="Calibri"/>
                <a:cs typeface="Calibri"/>
              </a:rPr>
              <a:t>ed.</a:t>
            </a:r>
            <a:endParaRPr sz="1150">
              <a:latin typeface="Calibri"/>
              <a:cs typeface="Calibri"/>
            </a:endParaRPr>
          </a:p>
          <a:p>
            <a:pPr marL="12700" marR="14042">
              <a:lnSpc>
                <a:spcPct val="101725"/>
              </a:lnSpc>
            </a:pP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nv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N</a:t>
            </a:r>
            <a:r>
              <a:rPr sz="1150" spc="-4" dirty="0">
                <a:latin typeface="Calibri"/>
                <a:cs typeface="Calibri"/>
              </a:rPr>
              <a:t>u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er – It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is a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-9" dirty="0">
                <a:latin typeface="Calibri"/>
                <a:cs typeface="Calibri"/>
              </a:rPr>
              <a:t>U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qu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nu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er ge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ated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y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s</a:t>
            </a:r>
            <a:r>
              <a:rPr sz="1150" spc="-4" dirty="0">
                <a:latin typeface="Calibri"/>
                <a:cs typeface="Calibri"/>
              </a:rPr>
              <a:t>y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tem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af</a:t>
            </a:r>
            <a:r>
              <a:rPr sz="1150" spc="-4" dirty="0">
                <a:latin typeface="Calibri"/>
                <a:cs typeface="Calibri"/>
              </a:rPr>
              <a:t>t</a:t>
            </a:r>
            <a:r>
              <a:rPr sz="1150" spc="0" dirty="0">
                <a:latin typeface="Calibri"/>
                <a:cs typeface="Calibri"/>
              </a:rPr>
              <a:t>er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4" dirty="0">
                <a:latin typeface="Calibri"/>
                <a:cs typeface="Calibri"/>
              </a:rPr>
              <a:t>k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1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g</a:t>
            </a:r>
            <a:r>
              <a:rPr sz="1150" spc="4" dirty="0">
                <a:latin typeface="Calibri"/>
                <a:cs typeface="Calibri"/>
              </a:rPr>
              <a:t> o</a:t>
            </a:r>
            <a:r>
              <a:rPr sz="1150" spc="0" dirty="0">
                <a:latin typeface="Calibri"/>
                <a:cs typeface="Calibri"/>
              </a:rPr>
              <a:t>f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nv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e</a:t>
            </a:r>
            <a:endParaRPr sz="1150">
              <a:latin typeface="Calibri"/>
              <a:cs typeface="Calibri"/>
            </a:endParaRPr>
          </a:p>
          <a:p>
            <a:pPr marL="12700" marR="14042">
              <a:lnSpc>
                <a:spcPct val="101725"/>
              </a:lnSpc>
            </a:pP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t</a:t>
            </a:r>
            <a:r>
              <a:rPr sz="1150" spc="0" dirty="0">
                <a:latin typeface="Calibri"/>
                <a:cs typeface="Calibri"/>
              </a:rPr>
              <a:t>em</a:t>
            </a:r>
            <a:r>
              <a:rPr sz="1150" spc="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Cla</a:t>
            </a:r>
            <a:r>
              <a:rPr sz="1150" spc="-9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s</a:t>
            </a:r>
            <a:r>
              <a:rPr sz="1150" spc="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is 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l</a:t>
            </a:r>
            <a:r>
              <a:rPr sz="1150" spc="-9" dirty="0">
                <a:latin typeface="Calibri"/>
                <a:cs typeface="Calibri"/>
              </a:rPr>
              <a:t>a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s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f 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0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 marL="12700" marR="14042">
              <a:lnSpc>
                <a:spcPct val="101725"/>
              </a:lnSpc>
            </a:pP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t</a:t>
            </a:r>
            <a:r>
              <a:rPr sz="1150" spc="0" dirty="0">
                <a:latin typeface="Calibri"/>
                <a:cs typeface="Calibri"/>
              </a:rPr>
              <a:t>em</a:t>
            </a:r>
            <a:r>
              <a:rPr sz="1150" spc="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N</a:t>
            </a:r>
            <a:r>
              <a:rPr sz="1150" spc="-4" dirty="0">
                <a:latin typeface="Calibri"/>
                <a:cs typeface="Calibri"/>
              </a:rPr>
              <a:t>u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er –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-14" dirty="0">
                <a:latin typeface="Calibri"/>
                <a:cs typeface="Calibri"/>
              </a:rPr>
              <a:t>i</a:t>
            </a:r>
            <a:r>
              <a:rPr sz="1150" spc="0" dirty="0">
                <a:latin typeface="Calibri"/>
                <a:cs typeface="Calibri"/>
              </a:rPr>
              <a:t>s a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U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qu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nu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er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u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ed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to </a:t>
            </a:r>
            <a:r>
              <a:rPr sz="1150" spc="-4" dirty="0">
                <a:latin typeface="Calibri"/>
                <a:cs typeface="Calibri"/>
              </a:rPr>
              <a:t>d</a:t>
            </a:r>
            <a:r>
              <a:rPr sz="1150" spc="0" dirty="0">
                <a:latin typeface="Calibri"/>
                <a:cs typeface="Calibri"/>
              </a:rPr>
              <a:t>efi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an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item.</a:t>
            </a:r>
            <a:endParaRPr sz="1150">
              <a:latin typeface="Calibri"/>
              <a:cs typeface="Calibri"/>
            </a:endParaRPr>
          </a:p>
          <a:p>
            <a:pPr marL="12700" marR="1415929">
              <a:lnSpc>
                <a:spcPct val="101725"/>
              </a:lnSpc>
            </a:pP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t</a:t>
            </a:r>
            <a:r>
              <a:rPr sz="1150" spc="0" dirty="0">
                <a:latin typeface="Calibri"/>
                <a:cs typeface="Calibri"/>
              </a:rPr>
              <a:t>em</a:t>
            </a:r>
            <a:r>
              <a:rPr sz="1150" spc="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-9" dirty="0">
                <a:latin typeface="Calibri"/>
                <a:cs typeface="Calibri"/>
              </a:rPr>
              <a:t>i</a:t>
            </a:r>
            <a:r>
              <a:rPr sz="1150" spc="0" dirty="0">
                <a:latin typeface="Calibri"/>
                <a:cs typeface="Calibri"/>
              </a:rPr>
              <a:t>s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n</a:t>
            </a:r>
            <a:r>
              <a:rPr sz="1150" spc="-9" dirty="0">
                <a:latin typeface="Calibri"/>
                <a:cs typeface="Calibri"/>
              </a:rPr>
              <a:t>a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f t</a:t>
            </a:r>
            <a:r>
              <a:rPr sz="1150" spc="-19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item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for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w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h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-9" dirty="0">
                <a:latin typeface="Calibri"/>
                <a:cs typeface="Calibri"/>
              </a:rPr>
              <a:t>a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tion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to</a:t>
            </a:r>
            <a:r>
              <a:rPr sz="1150" spc="-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k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p</a:t>
            </a:r>
            <a:r>
              <a:rPr sz="1150" spc="0" dirty="0">
                <a:latin typeface="Calibri"/>
                <a:cs typeface="Calibri"/>
              </a:rPr>
              <a:t>la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e. </a:t>
            </a:r>
            <a:r>
              <a:rPr sz="1150" spc="-4" dirty="0">
                <a:latin typeface="Calibri"/>
                <a:cs typeface="Calibri"/>
              </a:rPr>
              <a:t>L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N</a:t>
            </a:r>
            <a:r>
              <a:rPr sz="1150" spc="-4" dirty="0">
                <a:latin typeface="Calibri"/>
                <a:cs typeface="Calibri"/>
              </a:rPr>
              <a:t>u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er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is 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-19" dirty="0">
                <a:latin typeface="Calibri"/>
                <a:cs typeface="Calibri"/>
              </a:rPr>
              <a:t>u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er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f li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f</a:t>
            </a:r>
            <a:r>
              <a:rPr sz="1150" spc="-9" dirty="0">
                <a:latin typeface="Calibri"/>
                <a:cs typeface="Calibri"/>
              </a:rPr>
              <a:t>r</a:t>
            </a:r>
            <a:r>
              <a:rPr sz="1150" spc="-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m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w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h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3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is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rd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ed.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9080" y="2982214"/>
            <a:ext cx="159431" cy="1063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725" spc="4" baseline="2374" dirty="0">
                <a:latin typeface="Calibri"/>
                <a:cs typeface="Calibri"/>
              </a:rPr>
              <a:t>4.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5.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6.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7.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8.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9.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9080" y="4052443"/>
            <a:ext cx="5496950" cy="1955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945">
              <a:lnSpc>
                <a:spcPts val="1275"/>
              </a:lnSpc>
              <a:spcBef>
                <a:spcPts val="63"/>
              </a:spcBef>
            </a:pPr>
            <a:r>
              <a:rPr sz="1725" spc="4" baseline="2374" dirty="0">
                <a:latin typeface="Calibri"/>
                <a:cs typeface="Calibri"/>
              </a:rPr>
              <a:t>10</a:t>
            </a:r>
            <a:r>
              <a:rPr sz="1725" spc="0" baseline="2374" dirty="0">
                <a:latin typeface="Calibri"/>
                <a:cs typeface="Calibri"/>
              </a:rPr>
              <a:t>.</a:t>
            </a:r>
            <a:r>
              <a:rPr sz="1725" spc="84" baseline="2374" dirty="0">
                <a:latin typeface="Calibri"/>
                <a:cs typeface="Calibri"/>
              </a:rPr>
              <a:t> </a:t>
            </a:r>
            <a:r>
              <a:rPr sz="1725" spc="-4" baseline="2374" dirty="0">
                <a:latin typeface="Calibri"/>
                <a:cs typeface="Calibri"/>
              </a:rPr>
              <a:t>L</a:t>
            </a:r>
            <a:r>
              <a:rPr sz="1725" spc="0" baseline="2374" dirty="0">
                <a:latin typeface="Calibri"/>
                <a:cs typeface="Calibri"/>
              </a:rPr>
              <a:t>i</a:t>
            </a:r>
            <a:r>
              <a:rPr sz="1725" spc="4" baseline="2374" dirty="0">
                <a:latin typeface="Calibri"/>
                <a:cs typeface="Calibri"/>
              </a:rPr>
              <a:t>s</a:t>
            </a:r>
            <a:r>
              <a:rPr sz="1725" spc="0" baseline="2374" dirty="0">
                <a:latin typeface="Calibri"/>
                <a:cs typeface="Calibri"/>
              </a:rPr>
              <a:t>t</a:t>
            </a:r>
            <a:r>
              <a:rPr sz="1725" spc="-9" baseline="2374" dirty="0">
                <a:latin typeface="Calibri"/>
                <a:cs typeface="Calibri"/>
              </a:rPr>
              <a:t> </a:t>
            </a:r>
            <a:r>
              <a:rPr sz="1725" spc="4" baseline="2374" dirty="0">
                <a:latin typeface="Calibri"/>
                <a:cs typeface="Calibri"/>
              </a:rPr>
              <a:t>P</a:t>
            </a:r>
            <a:r>
              <a:rPr sz="1725" spc="-4" baseline="2374" dirty="0">
                <a:latin typeface="Calibri"/>
                <a:cs typeface="Calibri"/>
              </a:rPr>
              <a:t>r</a:t>
            </a:r>
            <a:r>
              <a:rPr sz="1725" spc="0" baseline="2374" dirty="0">
                <a:latin typeface="Calibri"/>
                <a:cs typeface="Calibri"/>
              </a:rPr>
              <a:t>i</a:t>
            </a:r>
            <a:r>
              <a:rPr sz="1725" spc="4" baseline="2374" dirty="0">
                <a:latin typeface="Calibri"/>
                <a:cs typeface="Calibri"/>
              </a:rPr>
              <a:t>c</a:t>
            </a:r>
            <a:r>
              <a:rPr sz="1725" spc="0" baseline="2374" dirty="0">
                <a:latin typeface="Calibri"/>
                <a:cs typeface="Calibri"/>
              </a:rPr>
              <a:t>e</a:t>
            </a:r>
            <a:r>
              <a:rPr sz="1725" spc="-14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–</a:t>
            </a:r>
            <a:r>
              <a:rPr sz="1725" spc="4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It</a:t>
            </a:r>
            <a:r>
              <a:rPr sz="1725" spc="-19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is</a:t>
            </a:r>
            <a:r>
              <a:rPr sz="1725" spc="-4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t</a:t>
            </a:r>
            <a:r>
              <a:rPr sz="1725" spc="-4" baseline="2374" dirty="0">
                <a:latin typeface="Calibri"/>
                <a:cs typeface="Calibri"/>
              </a:rPr>
              <a:t>h</a:t>
            </a:r>
            <a:r>
              <a:rPr sz="1725" spc="0" baseline="2374" dirty="0">
                <a:latin typeface="Calibri"/>
                <a:cs typeface="Calibri"/>
              </a:rPr>
              <a:t>e</a:t>
            </a:r>
            <a:r>
              <a:rPr sz="1725" spc="4" baseline="2374" dirty="0">
                <a:latin typeface="Calibri"/>
                <a:cs typeface="Calibri"/>
              </a:rPr>
              <a:t> </a:t>
            </a:r>
            <a:r>
              <a:rPr sz="1725" spc="-4" baseline="2374" dirty="0">
                <a:latin typeface="Calibri"/>
                <a:cs typeface="Calibri"/>
              </a:rPr>
              <a:t>pr</a:t>
            </a:r>
            <a:r>
              <a:rPr sz="1725" spc="0" baseline="2374" dirty="0">
                <a:latin typeface="Calibri"/>
                <a:cs typeface="Calibri"/>
              </a:rPr>
              <a:t>i</a:t>
            </a:r>
            <a:r>
              <a:rPr sz="1725" spc="4" baseline="2374" dirty="0">
                <a:latin typeface="Calibri"/>
                <a:cs typeface="Calibri"/>
              </a:rPr>
              <a:t>c</a:t>
            </a:r>
            <a:r>
              <a:rPr sz="1725" spc="0" baseline="2374" dirty="0">
                <a:latin typeface="Calibri"/>
                <a:cs typeface="Calibri"/>
              </a:rPr>
              <a:t>e</a:t>
            </a:r>
            <a:r>
              <a:rPr sz="1725" spc="-9" baseline="2374" dirty="0">
                <a:latin typeface="Calibri"/>
                <a:cs typeface="Calibri"/>
              </a:rPr>
              <a:t> </a:t>
            </a:r>
            <a:r>
              <a:rPr sz="1725" spc="-4" baseline="2374" dirty="0">
                <a:latin typeface="Calibri"/>
                <a:cs typeface="Calibri"/>
              </a:rPr>
              <a:t>qu</a:t>
            </a:r>
            <a:r>
              <a:rPr sz="1725" spc="4" baseline="2374" dirty="0">
                <a:latin typeface="Calibri"/>
                <a:cs typeface="Calibri"/>
              </a:rPr>
              <a:t>o</a:t>
            </a:r>
            <a:r>
              <a:rPr sz="1725" spc="0" baseline="2374" dirty="0">
                <a:latin typeface="Calibri"/>
                <a:cs typeface="Calibri"/>
              </a:rPr>
              <a:t>ted</a:t>
            </a:r>
            <a:r>
              <a:rPr sz="1725" spc="-14" baseline="2374" dirty="0">
                <a:latin typeface="Calibri"/>
                <a:cs typeface="Calibri"/>
              </a:rPr>
              <a:t> </a:t>
            </a:r>
            <a:r>
              <a:rPr sz="1725" spc="-4" baseline="2374" dirty="0">
                <a:latin typeface="Calibri"/>
                <a:cs typeface="Calibri"/>
              </a:rPr>
              <a:t>b</a:t>
            </a:r>
            <a:r>
              <a:rPr sz="1725" spc="0" baseline="2374" dirty="0">
                <a:latin typeface="Calibri"/>
                <a:cs typeface="Calibri"/>
              </a:rPr>
              <a:t>y</a:t>
            </a:r>
            <a:r>
              <a:rPr sz="1725" spc="-14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t</a:t>
            </a:r>
            <a:r>
              <a:rPr sz="1725" spc="-4" baseline="2374" dirty="0">
                <a:latin typeface="Calibri"/>
                <a:cs typeface="Calibri"/>
              </a:rPr>
              <a:t>h</a:t>
            </a:r>
            <a:r>
              <a:rPr sz="1725" spc="0" baseline="2374" dirty="0">
                <a:latin typeface="Calibri"/>
                <a:cs typeface="Calibri"/>
              </a:rPr>
              <a:t>e</a:t>
            </a:r>
            <a:r>
              <a:rPr sz="1725" spc="4" baseline="2374" dirty="0">
                <a:latin typeface="Calibri"/>
                <a:cs typeface="Calibri"/>
              </a:rPr>
              <a:t> m</a:t>
            </a:r>
            <a:r>
              <a:rPr sz="1725" spc="0" baseline="2374" dirty="0">
                <a:latin typeface="Calibri"/>
                <a:cs typeface="Calibri"/>
              </a:rPr>
              <a:t>a</a:t>
            </a:r>
            <a:r>
              <a:rPr sz="1725" spc="-4" baseline="2374" dirty="0">
                <a:latin typeface="Calibri"/>
                <a:cs typeface="Calibri"/>
              </a:rPr>
              <a:t>nu</a:t>
            </a:r>
            <a:r>
              <a:rPr sz="1725" spc="0" baseline="2374" dirty="0">
                <a:latin typeface="Calibri"/>
                <a:cs typeface="Calibri"/>
              </a:rPr>
              <a:t>fact</a:t>
            </a:r>
            <a:r>
              <a:rPr sz="1725" spc="-4" baseline="2374" dirty="0">
                <a:latin typeface="Calibri"/>
                <a:cs typeface="Calibri"/>
              </a:rPr>
              <a:t>ur</a:t>
            </a:r>
            <a:r>
              <a:rPr sz="1725" spc="0" baseline="2374" dirty="0">
                <a:latin typeface="Calibri"/>
                <a:cs typeface="Calibri"/>
              </a:rPr>
              <a:t>e</a:t>
            </a:r>
            <a:r>
              <a:rPr sz="1725" spc="-4" baseline="2374" dirty="0">
                <a:latin typeface="Calibri"/>
                <a:cs typeface="Calibri"/>
              </a:rPr>
              <a:t>r</a:t>
            </a:r>
            <a:r>
              <a:rPr sz="1725" spc="0" baseline="2374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 marL="12700" marR="21945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11</a:t>
            </a:r>
            <a:r>
              <a:rPr sz="1150" spc="0" dirty="0">
                <a:latin typeface="Calibri"/>
                <a:cs typeface="Calibri"/>
              </a:rPr>
              <a:t>.</a:t>
            </a:r>
            <a:r>
              <a:rPr sz="1150" spc="8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rd</a:t>
            </a:r>
            <a:r>
              <a:rPr sz="1150" spc="0" dirty="0">
                <a:latin typeface="Calibri"/>
                <a:cs typeface="Calibri"/>
              </a:rPr>
              <a:t>er N</a:t>
            </a:r>
            <a:r>
              <a:rPr sz="1150" spc="-4" dirty="0">
                <a:latin typeface="Calibri"/>
                <a:cs typeface="Calibri"/>
              </a:rPr>
              <a:t>u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er –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is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U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qu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N</a:t>
            </a:r>
            <a:r>
              <a:rPr sz="1150" spc="-4" dirty="0">
                <a:latin typeface="Calibri"/>
                <a:cs typeface="Calibri"/>
              </a:rPr>
              <a:t>u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er for 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p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ticu</a:t>
            </a:r>
            <a:r>
              <a:rPr sz="1150" spc="-4" dirty="0">
                <a:latin typeface="Calibri"/>
                <a:cs typeface="Calibri"/>
              </a:rPr>
              <a:t>l</a:t>
            </a:r>
            <a:r>
              <a:rPr sz="1150" spc="0" dirty="0">
                <a:latin typeface="Calibri"/>
                <a:cs typeface="Calibri"/>
              </a:rPr>
              <a:t>ar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rd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 marL="12700" marR="21945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12</a:t>
            </a:r>
            <a:r>
              <a:rPr sz="1150" spc="0" dirty="0">
                <a:latin typeface="Calibri"/>
                <a:cs typeface="Calibri"/>
              </a:rPr>
              <a:t>.</a:t>
            </a:r>
            <a:r>
              <a:rPr sz="1150" spc="8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P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4" dirty="0">
                <a:latin typeface="Calibri"/>
                <a:cs typeface="Calibri"/>
              </a:rPr>
              <a:t>om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ed</a:t>
            </a:r>
            <a:r>
              <a:rPr sz="1150" spc="-4" dirty="0">
                <a:latin typeface="Calibri"/>
                <a:cs typeface="Calibri"/>
              </a:rPr>
              <a:t> d</a:t>
            </a:r>
            <a:r>
              <a:rPr sz="1150" spc="0" dirty="0">
                <a:latin typeface="Calibri"/>
                <a:cs typeface="Calibri"/>
              </a:rPr>
              <a:t>eli</a:t>
            </a:r>
            <a:r>
              <a:rPr sz="1150" spc="-4" dirty="0">
                <a:latin typeface="Calibri"/>
                <a:cs typeface="Calibri"/>
              </a:rPr>
              <a:t>v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y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d</a:t>
            </a:r>
            <a:r>
              <a:rPr sz="1150" spc="0" dirty="0">
                <a:latin typeface="Calibri"/>
                <a:cs typeface="Calibri"/>
              </a:rPr>
              <a:t>ate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-14" dirty="0">
                <a:latin typeface="Calibri"/>
                <a:cs typeface="Calibri"/>
              </a:rPr>
              <a:t>I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is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 </a:t>
            </a:r>
            <a:r>
              <a:rPr sz="1150" spc="-4" dirty="0">
                <a:latin typeface="Calibri"/>
                <a:cs typeface="Calibri"/>
              </a:rPr>
              <a:t>d</a:t>
            </a:r>
            <a:r>
              <a:rPr sz="1150" spc="0" dirty="0">
                <a:latin typeface="Calibri"/>
                <a:cs typeface="Calibri"/>
              </a:rPr>
              <a:t>ate</a:t>
            </a:r>
            <a:r>
              <a:rPr sz="1150" spc="-4" dirty="0">
                <a:latin typeface="Calibri"/>
                <a:cs typeface="Calibri"/>
              </a:rPr>
              <a:t> pr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v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d</a:t>
            </a:r>
            <a:r>
              <a:rPr sz="1150" spc="0" dirty="0">
                <a:latin typeface="Calibri"/>
                <a:cs typeface="Calibri"/>
              </a:rPr>
              <a:t>ed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n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w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h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d</a:t>
            </a:r>
            <a:r>
              <a:rPr sz="1150" spc="0" dirty="0">
                <a:latin typeface="Calibri"/>
                <a:cs typeface="Calibri"/>
              </a:rPr>
              <a:t>eli</a:t>
            </a:r>
            <a:r>
              <a:rPr sz="1150" spc="-4" dirty="0">
                <a:latin typeface="Calibri"/>
                <a:cs typeface="Calibri"/>
              </a:rPr>
              <a:t>v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y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is e</a:t>
            </a:r>
            <a:r>
              <a:rPr sz="1150" spc="4" dirty="0">
                <a:latin typeface="Calibri"/>
                <a:cs typeface="Calibri"/>
              </a:rPr>
              <a:t>x</a:t>
            </a:r>
            <a:r>
              <a:rPr sz="1150" spc="-4" dirty="0">
                <a:latin typeface="Calibri"/>
                <a:cs typeface="Calibri"/>
              </a:rPr>
              <a:t>p</a:t>
            </a:r>
            <a:r>
              <a:rPr sz="1150" spc="-9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te</a:t>
            </a:r>
            <a:r>
              <a:rPr sz="1150" spc="-14" dirty="0">
                <a:latin typeface="Calibri"/>
                <a:cs typeface="Calibri"/>
              </a:rPr>
              <a:t>d</a:t>
            </a:r>
            <a:r>
              <a:rPr sz="1150" spc="0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 marL="12700" marR="21945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13</a:t>
            </a:r>
            <a:r>
              <a:rPr sz="1150" spc="0" dirty="0">
                <a:latin typeface="Calibri"/>
                <a:cs typeface="Calibri"/>
              </a:rPr>
              <a:t>.</a:t>
            </a:r>
            <a:r>
              <a:rPr sz="1150" spc="8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Sales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A</a:t>
            </a:r>
            <a:r>
              <a:rPr sz="1150" spc="4" dirty="0">
                <a:latin typeface="Calibri"/>
                <a:cs typeface="Calibri"/>
              </a:rPr>
              <a:t>mo</a:t>
            </a:r>
            <a:r>
              <a:rPr sz="1150" spc="-4" dirty="0">
                <a:latin typeface="Calibri"/>
                <a:cs typeface="Calibri"/>
              </a:rPr>
              <a:t>un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is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P</a:t>
            </a:r>
            <a:r>
              <a:rPr sz="1150" spc="-19" dirty="0">
                <a:latin typeface="Calibri"/>
                <a:cs typeface="Calibri"/>
              </a:rPr>
              <a:t>r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du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f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Sal</a:t>
            </a:r>
            <a:r>
              <a:rPr sz="1150" spc="-9" dirty="0">
                <a:latin typeface="Calibri"/>
                <a:cs typeface="Calibri"/>
              </a:rPr>
              <a:t>e</a:t>
            </a:r>
            <a:r>
              <a:rPr sz="1150" spc="0" dirty="0">
                <a:latin typeface="Calibri"/>
                <a:cs typeface="Calibri"/>
              </a:rPr>
              <a:t>s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P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d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Q</a:t>
            </a:r>
            <a:r>
              <a:rPr sz="1150" spc="-4" dirty="0">
                <a:latin typeface="Calibri"/>
                <a:cs typeface="Calibri"/>
              </a:rPr>
              <a:t>u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ti</a:t>
            </a:r>
            <a:r>
              <a:rPr sz="1150" spc="-4" dirty="0">
                <a:latin typeface="Calibri"/>
                <a:cs typeface="Calibri"/>
              </a:rPr>
              <a:t>ty</a:t>
            </a:r>
            <a:r>
              <a:rPr sz="1150" spc="0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 marL="12700" marR="21945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14</a:t>
            </a:r>
            <a:r>
              <a:rPr sz="1150" spc="0" dirty="0">
                <a:latin typeface="Calibri"/>
                <a:cs typeface="Calibri"/>
              </a:rPr>
              <a:t>.</a:t>
            </a:r>
            <a:r>
              <a:rPr sz="1150" spc="8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Sales a</a:t>
            </a:r>
            <a:r>
              <a:rPr sz="1150" spc="-9" dirty="0">
                <a:latin typeface="Calibri"/>
                <a:cs typeface="Calibri"/>
              </a:rPr>
              <a:t>m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un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ed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n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L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P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14" dirty="0">
                <a:latin typeface="Calibri"/>
                <a:cs typeface="Calibri"/>
              </a:rPr>
              <a:t>i</a:t>
            </a:r>
            <a:r>
              <a:rPr sz="1150" spc="0" dirty="0">
                <a:latin typeface="Calibri"/>
                <a:cs typeface="Calibri"/>
              </a:rPr>
              <a:t>s</a:t>
            </a:r>
            <a:r>
              <a:rPr sz="1150" spc="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pr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du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f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L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pr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d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Q</a:t>
            </a:r>
            <a:r>
              <a:rPr sz="1150" spc="-4" dirty="0">
                <a:latin typeface="Calibri"/>
                <a:cs typeface="Calibri"/>
              </a:rPr>
              <a:t>u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ti</a:t>
            </a:r>
            <a:r>
              <a:rPr sz="1150" spc="-4" dirty="0">
                <a:latin typeface="Calibri"/>
                <a:cs typeface="Calibri"/>
              </a:rPr>
              <a:t>ty</a:t>
            </a:r>
            <a:r>
              <a:rPr sz="1150" spc="0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 marL="12700" marR="21945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15</a:t>
            </a:r>
            <a:r>
              <a:rPr sz="1150" spc="0" dirty="0">
                <a:latin typeface="Calibri"/>
                <a:cs typeface="Calibri"/>
              </a:rPr>
              <a:t>.</a:t>
            </a:r>
            <a:r>
              <a:rPr sz="1150" spc="8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Sales C</a:t>
            </a:r>
            <a:r>
              <a:rPr sz="1150" spc="-9" dirty="0">
                <a:latin typeface="Calibri"/>
                <a:cs typeface="Calibri"/>
              </a:rPr>
              <a:t>o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9" dirty="0">
                <a:latin typeface="Calibri"/>
                <a:cs typeface="Calibri"/>
              </a:rPr>
              <a:t>m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un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is </a:t>
            </a:r>
            <a:r>
              <a:rPr sz="1150" spc="-14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9" dirty="0">
                <a:latin typeface="Calibri"/>
                <a:cs typeface="Calibri"/>
              </a:rPr>
              <a:t>m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un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u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ed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-14" dirty="0">
                <a:latin typeface="Calibri"/>
                <a:cs typeface="Calibri"/>
              </a:rPr>
              <a:t>f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r </a:t>
            </a:r>
            <a:r>
              <a:rPr sz="1150" spc="-9" dirty="0">
                <a:latin typeface="Calibri"/>
                <a:cs typeface="Calibri"/>
              </a:rPr>
              <a:t>ma</a:t>
            </a:r>
            <a:r>
              <a:rPr sz="1150" spc="4" dirty="0">
                <a:latin typeface="Calibri"/>
                <a:cs typeface="Calibri"/>
              </a:rPr>
              <a:t>k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g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al</a:t>
            </a:r>
            <a:r>
              <a:rPr sz="1150" spc="-9" dirty="0">
                <a:latin typeface="Calibri"/>
                <a:cs typeface="Calibri"/>
              </a:rPr>
              <a:t>e</a:t>
            </a:r>
            <a:r>
              <a:rPr sz="1150" spc="0" dirty="0">
                <a:latin typeface="Calibri"/>
                <a:cs typeface="Calibri"/>
              </a:rPr>
              <a:t>s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f 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item.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16</a:t>
            </a:r>
            <a:r>
              <a:rPr sz="1150" spc="0" dirty="0">
                <a:latin typeface="Calibri"/>
                <a:cs typeface="Calibri"/>
              </a:rPr>
              <a:t>.</a:t>
            </a:r>
            <a:r>
              <a:rPr sz="1150" spc="8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Sales Ma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g</a:t>
            </a:r>
            <a:r>
              <a:rPr sz="1150" spc="-4" dirty="0">
                <a:latin typeface="Calibri"/>
                <a:cs typeface="Calibri"/>
              </a:rPr>
              <a:t>i</a:t>
            </a:r>
            <a:r>
              <a:rPr sz="1150" spc="0" dirty="0">
                <a:latin typeface="Calibri"/>
                <a:cs typeface="Calibri"/>
              </a:rPr>
              <a:t>n</a:t>
            </a:r>
            <a:r>
              <a:rPr sz="1150" spc="-2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am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-4" dirty="0">
                <a:latin typeface="Calibri"/>
                <a:cs typeface="Calibri"/>
              </a:rPr>
              <a:t>un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-</a:t>
            </a:r>
            <a:r>
              <a:rPr sz="1150" spc="-2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14" dirty="0">
                <a:latin typeface="Calibri"/>
                <a:cs typeface="Calibri"/>
              </a:rPr>
              <a:t>i</a:t>
            </a:r>
            <a:r>
              <a:rPr sz="1150" spc="0" dirty="0">
                <a:latin typeface="Calibri"/>
                <a:cs typeface="Calibri"/>
              </a:rPr>
              <a:t>s 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d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f</a:t>
            </a:r>
            <a:r>
              <a:rPr sz="1150" spc="0" dirty="0">
                <a:latin typeface="Calibri"/>
                <a:cs typeface="Calibri"/>
              </a:rPr>
              <a:t>fe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ence</a:t>
            </a:r>
            <a:r>
              <a:rPr sz="1150" spc="-4" dirty="0">
                <a:latin typeface="Calibri"/>
                <a:cs typeface="Calibri"/>
              </a:rPr>
              <a:t> b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9" dirty="0">
                <a:latin typeface="Calibri"/>
                <a:cs typeface="Calibri"/>
              </a:rPr>
              <a:t>t</a:t>
            </a:r>
            <a:r>
              <a:rPr sz="1150" spc="4" dirty="0">
                <a:latin typeface="Calibri"/>
                <a:cs typeface="Calibri"/>
              </a:rPr>
              <a:t>w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e</a:t>
            </a:r>
            <a:r>
              <a:rPr sz="1150" spc="0" dirty="0">
                <a:latin typeface="Calibri"/>
                <a:cs typeface="Calibri"/>
              </a:rPr>
              <a:t>n</a:t>
            </a:r>
            <a:r>
              <a:rPr sz="1150" spc="-3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Sales </a:t>
            </a:r>
            <a:r>
              <a:rPr sz="1150" spc="-9" dirty="0">
                <a:latin typeface="Calibri"/>
                <a:cs typeface="Calibri"/>
              </a:rPr>
              <a:t>a</a:t>
            </a:r>
            <a:r>
              <a:rPr sz="1150" spc="4" dirty="0">
                <a:latin typeface="Calibri"/>
                <a:cs typeface="Calibri"/>
              </a:rPr>
              <a:t>mo</a:t>
            </a:r>
            <a:r>
              <a:rPr sz="1150" spc="-4" dirty="0">
                <a:latin typeface="Calibri"/>
                <a:cs typeface="Calibri"/>
              </a:rPr>
              <a:t>un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d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Sales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co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 a</a:t>
            </a:r>
            <a:r>
              <a:rPr sz="1150" spc="4" dirty="0">
                <a:latin typeface="Calibri"/>
                <a:cs typeface="Calibri"/>
              </a:rPr>
              <a:t>mo</a:t>
            </a:r>
            <a:r>
              <a:rPr sz="1150" spc="-4" dirty="0">
                <a:latin typeface="Calibri"/>
                <a:cs typeface="Calibri"/>
              </a:rPr>
              <a:t>un</a:t>
            </a:r>
            <a:r>
              <a:rPr sz="1150" spc="0" dirty="0">
                <a:latin typeface="Calibri"/>
                <a:cs typeface="Calibri"/>
              </a:rPr>
              <a:t>t.</a:t>
            </a:r>
            <a:endParaRPr sz="1150">
              <a:latin typeface="Calibri"/>
              <a:cs typeface="Calibri"/>
            </a:endParaRPr>
          </a:p>
          <a:p>
            <a:pPr marL="12700" marR="21945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17</a:t>
            </a:r>
            <a:r>
              <a:rPr sz="1150" spc="0" dirty="0">
                <a:latin typeface="Calibri"/>
                <a:cs typeface="Calibri"/>
              </a:rPr>
              <a:t>.</a:t>
            </a:r>
            <a:r>
              <a:rPr sz="1150" spc="8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Sales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P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9" dirty="0">
                <a:latin typeface="Calibri"/>
                <a:cs typeface="Calibri"/>
              </a:rPr>
              <a:t> i</a:t>
            </a:r>
            <a:r>
              <a:rPr sz="1150" spc="0" dirty="0">
                <a:latin typeface="Calibri"/>
                <a:cs typeface="Calibri"/>
              </a:rPr>
              <a:t>s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 </a:t>
            </a:r>
            <a:r>
              <a:rPr sz="1150" spc="-4" dirty="0">
                <a:latin typeface="Calibri"/>
                <a:cs typeface="Calibri"/>
              </a:rPr>
              <a:t>pr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at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w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-9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h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t</a:t>
            </a:r>
            <a:r>
              <a:rPr sz="1150" spc="0" dirty="0">
                <a:latin typeface="Calibri"/>
                <a:cs typeface="Calibri"/>
              </a:rPr>
              <a:t>em is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-14" dirty="0">
                <a:latin typeface="Calibri"/>
                <a:cs typeface="Calibri"/>
              </a:rPr>
              <a:t>S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l</a:t>
            </a:r>
            <a:r>
              <a:rPr sz="1150" spc="-4" dirty="0">
                <a:latin typeface="Calibri"/>
                <a:cs typeface="Calibri"/>
              </a:rPr>
              <a:t>d</a:t>
            </a:r>
            <a:r>
              <a:rPr sz="1150" spc="0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 marL="12700" marR="21945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18</a:t>
            </a:r>
            <a:r>
              <a:rPr sz="1150" spc="0" dirty="0">
                <a:latin typeface="Calibri"/>
                <a:cs typeface="Calibri"/>
              </a:rPr>
              <a:t>.</a:t>
            </a:r>
            <a:r>
              <a:rPr sz="1150" spc="8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Sales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Q</a:t>
            </a:r>
            <a:r>
              <a:rPr sz="1150" spc="-4" dirty="0">
                <a:latin typeface="Calibri"/>
                <a:cs typeface="Calibri"/>
              </a:rPr>
              <a:t>u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ti</a:t>
            </a:r>
            <a:r>
              <a:rPr sz="1150" spc="-4" dirty="0">
                <a:latin typeface="Calibri"/>
                <a:cs typeface="Calibri"/>
              </a:rPr>
              <a:t>t</a:t>
            </a:r>
            <a:r>
              <a:rPr sz="1150" spc="0" dirty="0">
                <a:latin typeface="Calibri"/>
                <a:cs typeface="Calibri"/>
              </a:rPr>
              <a:t>y –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-9" dirty="0">
                <a:latin typeface="Calibri"/>
                <a:cs typeface="Calibri"/>
              </a:rPr>
              <a:t>i</a:t>
            </a:r>
            <a:r>
              <a:rPr sz="1150" spc="0" dirty="0">
                <a:latin typeface="Calibri"/>
                <a:cs typeface="Calibri"/>
              </a:rPr>
              <a:t>s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qu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ti</a:t>
            </a:r>
            <a:r>
              <a:rPr sz="1150" spc="-4" dirty="0">
                <a:latin typeface="Calibri"/>
                <a:cs typeface="Calibri"/>
              </a:rPr>
              <a:t>t</a:t>
            </a:r>
            <a:r>
              <a:rPr sz="1150" spc="0" dirty="0">
                <a:latin typeface="Calibri"/>
                <a:cs typeface="Calibri"/>
              </a:rPr>
              <a:t>y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f 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 o</a:t>
            </a:r>
            <a:r>
              <a:rPr sz="1150" spc="-4" dirty="0">
                <a:latin typeface="Calibri"/>
                <a:cs typeface="Calibri"/>
              </a:rPr>
              <a:t>rd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ed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item.</a:t>
            </a:r>
            <a:endParaRPr sz="1150">
              <a:latin typeface="Calibri"/>
              <a:cs typeface="Calibri"/>
            </a:endParaRPr>
          </a:p>
          <a:p>
            <a:pPr marL="12700" marR="21945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19</a:t>
            </a:r>
            <a:r>
              <a:rPr sz="1150" spc="0" dirty="0">
                <a:latin typeface="Calibri"/>
                <a:cs typeface="Calibri"/>
              </a:rPr>
              <a:t>.</a:t>
            </a:r>
            <a:r>
              <a:rPr sz="1150" spc="8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Sales Re</a:t>
            </a:r>
            <a:r>
              <a:rPr sz="1150" spc="-4" dirty="0">
                <a:latin typeface="Calibri"/>
                <a:cs typeface="Calibri"/>
              </a:rPr>
              <a:t>p</a:t>
            </a:r>
            <a:r>
              <a:rPr sz="1150" spc="0" dirty="0">
                <a:latin typeface="Calibri"/>
                <a:cs typeface="Calibri"/>
              </a:rPr>
              <a:t>.</a:t>
            </a:r>
            <a:r>
              <a:rPr sz="1150" spc="-2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-14" dirty="0">
                <a:latin typeface="Calibri"/>
                <a:cs typeface="Calibri"/>
              </a:rPr>
              <a:t>i</a:t>
            </a:r>
            <a:r>
              <a:rPr sz="1150" spc="0" dirty="0">
                <a:latin typeface="Calibri"/>
                <a:cs typeface="Calibri"/>
              </a:rPr>
              <a:t>s 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 </a:t>
            </a:r>
            <a:r>
              <a:rPr sz="1150" spc="-4" dirty="0">
                <a:latin typeface="Calibri"/>
                <a:cs typeface="Calibri"/>
              </a:rPr>
              <a:t>un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-4" dirty="0">
                <a:latin typeface="Calibri"/>
                <a:cs typeface="Calibri"/>
              </a:rPr>
              <a:t>q</a:t>
            </a:r>
            <a:r>
              <a:rPr sz="1150" spc="4" dirty="0">
                <a:latin typeface="Calibri"/>
                <a:cs typeface="Calibri"/>
              </a:rPr>
              <a:t>u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nu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-4" dirty="0">
                <a:latin typeface="Calibri"/>
                <a:cs typeface="Calibri"/>
              </a:rPr>
              <a:t>b</a:t>
            </a:r>
            <a:r>
              <a:rPr sz="1150" spc="0" dirty="0">
                <a:latin typeface="Calibri"/>
                <a:cs typeface="Calibri"/>
              </a:rPr>
              <a:t>er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r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Id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f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al</a:t>
            </a:r>
            <a:r>
              <a:rPr sz="1150" spc="-9" dirty="0">
                <a:latin typeface="Calibri"/>
                <a:cs typeface="Calibri"/>
              </a:rPr>
              <a:t>e</a:t>
            </a:r>
            <a:r>
              <a:rPr sz="1150" spc="0" dirty="0">
                <a:latin typeface="Calibri"/>
                <a:cs typeface="Calibri"/>
              </a:rPr>
              <a:t>s</a:t>
            </a:r>
            <a:r>
              <a:rPr sz="1150" spc="9" dirty="0">
                <a:latin typeface="Calibri"/>
                <a:cs typeface="Calibri"/>
              </a:rPr>
              <a:t> 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ep</a:t>
            </a:r>
            <a:r>
              <a:rPr sz="1150" spc="-9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en</a:t>
            </a:r>
            <a:r>
              <a:rPr sz="1150" spc="-4" dirty="0">
                <a:latin typeface="Calibri"/>
                <a:cs typeface="Calibri"/>
              </a:rPr>
              <a:t>t</a:t>
            </a:r>
            <a:r>
              <a:rPr sz="1150" spc="0" dirty="0">
                <a:latin typeface="Calibri"/>
                <a:cs typeface="Calibri"/>
              </a:rPr>
              <a:t>ati</a:t>
            </a:r>
            <a:r>
              <a:rPr sz="1150" spc="-4" dirty="0">
                <a:latin typeface="Calibri"/>
                <a:cs typeface="Calibri"/>
              </a:rPr>
              <a:t>v</a:t>
            </a:r>
            <a:r>
              <a:rPr sz="1150" spc="0" dirty="0">
                <a:latin typeface="Calibri"/>
                <a:cs typeface="Calibri"/>
              </a:rPr>
              <a:t>e.</a:t>
            </a:r>
            <a:endParaRPr sz="1150">
              <a:latin typeface="Calibri"/>
              <a:cs typeface="Calibri"/>
            </a:endParaRPr>
          </a:p>
          <a:p>
            <a:pPr marL="12700" marR="21945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20</a:t>
            </a:r>
            <a:r>
              <a:rPr sz="1150" spc="0" dirty="0">
                <a:latin typeface="Calibri"/>
                <a:cs typeface="Calibri"/>
              </a:rPr>
              <a:t>.</a:t>
            </a:r>
            <a:r>
              <a:rPr sz="1150" spc="8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U</a:t>
            </a:r>
            <a:r>
              <a:rPr sz="1150" spc="0" dirty="0">
                <a:latin typeface="Calibri"/>
                <a:cs typeface="Calibri"/>
              </a:rPr>
              <a:t>/M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-14" dirty="0">
                <a:latin typeface="Calibri"/>
                <a:cs typeface="Calibri"/>
              </a:rPr>
              <a:t>I</a:t>
            </a:r>
            <a:r>
              <a:rPr sz="1150" spc="0" dirty="0">
                <a:latin typeface="Calibri"/>
                <a:cs typeface="Calibri"/>
              </a:rPr>
              <a:t>s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U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f</a:t>
            </a:r>
            <a:r>
              <a:rPr sz="1150" spc="-2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-9" dirty="0">
                <a:latin typeface="Calibri"/>
                <a:cs typeface="Calibri"/>
              </a:rPr>
              <a:t>e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-4" dirty="0">
                <a:latin typeface="Calibri"/>
                <a:cs typeface="Calibri"/>
              </a:rPr>
              <a:t>ur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0" dirty="0">
                <a:latin typeface="Calibri"/>
                <a:cs typeface="Calibri"/>
              </a:rPr>
              <a:t>ent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for </a:t>
            </a:r>
            <a:r>
              <a:rPr sz="1150" spc="-4" dirty="0">
                <a:latin typeface="Calibri"/>
                <a:cs typeface="Calibri"/>
              </a:rPr>
              <a:t>p</a:t>
            </a:r>
            <a:r>
              <a:rPr sz="1150" spc="0" dirty="0">
                <a:latin typeface="Calibri"/>
                <a:cs typeface="Calibri"/>
              </a:rPr>
              <a:t>a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ticu</a:t>
            </a:r>
            <a:r>
              <a:rPr sz="1150" spc="-4" dirty="0">
                <a:latin typeface="Calibri"/>
                <a:cs typeface="Calibri"/>
              </a:rPr>
              <a:t>l</a:t>
            </a:r>
            <a:r>
              <a:rPr sz="1150" spc="0" dirty="0">
                <a:latin typeface="Calibri"/>
                <a:cs typeface="Calibri"/>
              </a:rPr>
              <a:t>ar </a:t>
            </a:r>
            <a:r>
              <a:rPr sz="1150" spc="-9" dirty="0">
                <a:latin typeface="Calibri"/>
                <a:cs typeface="Calibri"/>
              </a:rPr>
              <a:t>i</a:t>
            </a:r>
            <a:r>
              <a:rPr sz="1150" spc="0" dirty="0">
                <a:latin typeface="Calibri"/>
                <a:cs typeface="Calibri"/>
              </a:rPr>
              <a:t>te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0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344793"/>
            <a:ext cx="1955722" cy="171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725" b="1" spc="0" baseline="2374" dirty="0">
                <a:latin typeface="Calibri"/>
                <a:cs typeface="Calibri"/>
              </a:rPr>
              <a:t>C</a:t>
            </a:r>
            <a:r>
              <a:rPr sz="1725" b="1" spc="4" baseline="2374" dirty="0">
                <a:latin typeface="Calibri"/>
                <a:cs typeface="Calibri"/>
              </a:rPr>
              <a:t>u</a:t>
            </a:r>
            <a:r>
              <a:rPr sz="1725" b="1" spc="-4" baseline="2374" dirty="0">
                <a:latin typeface="Calibri"/>
                <a:cs typeface="Calibri"/>
              </a:rPr>
              <a:t>st</a:t>
            </a:r>
            <a:r>
              <a:rPr sz="1725" b="1" spc="4" baseline="2374" dirty="0">
                <a:latin typeface="Calibri"/>
                <a:cs typeface="Calibri"/>
              </a:rPr>
              <a:t>o</a:t>
            </a:r>
            <a:r>
              <a:rPr sz="1725" b="1" spc="0" baseline="2374" dirty="0">
                <a:latin typeface="Calibri"/>
                <a:cs typeface="Calibri"/>
              </a:rPr>
              <a:t>m</a:t>
            </a:r>
            <a:r>
              <a:rPr sz="1725" b="1" spc="-4" baseline="2374" dirty="0">
                <a:latin typeface="Calibri"/>
                <a:cs typeface="Calibri"/>
              </a:rPr>
              <a:t>e</a:t>
            </a:r>
            <a:r>
              <a:rPr sz="1725" b="1" spc="0" baseline="2374" dirty="0">
                <a:latin typeface="Calibri"/>
                <a:cs typeface="Calibri"/>
              </a:rPr>
              <a:t>r</a:t>
            </a:r>
            <a:r>
              <a:rPr sz="1725" b="1" spc="-19" baseline="2374" dirty="0">
                <a:latin typeface="Calibri"/>
                <a:cs typeface="Calibri"/>
              </a:rPr>
              <a:t> </a:t>
            </a:r>
            <a:r>
              <a:rPr sz="1725" b="1" spc="4" baseline="2374" dirty="0">
                <a:latin typeface="Calibri"/>
                <a:cs typeface="Calibri"/>
              </a:rPr>
              <a:t>D</a:t>
            </a:r>
            <a:r>
              <a:rPr sz="1725" b="1" spc="-4" baseline="2374" dirty="0">
                <a:latin typeface="Calibri"/>
                <a:cs typeface="Calibri"/>
              </a:rPr>
              <a:t>eta</a:t>
            </a:r>
            <a:r>
              <a:rPr sz="1725" b="1" spc="4" baseline="2374" dirty="0">
                <a:latin typeface="Calibri"/>
                <a:cs typeface="Calibri"/>
              </a:rPr>
              <a:t>il</a:t>
            </a:r>
            <a:r>
              <a:rPr sz="1725" b="1" spc="0" baseline="2374" dirty="0">
                <a:latin typeface="Calibri"/>
                <a:cs typeface="Calibri"/>
              </a:rPr>
              <a:t>s</a:t>
            </a:r>
            <a:r>
              <a:rPr sz="1725" b="1" spc="-29" baseline="2374" dirty="0">
                <a:latin typeface="Calibri"/>
                <a:cs typeface="Calibri"/>
              </a:rPr>
              <a:t> </a:t>
            </a:r>
            <a:r>
              <a:rPr sz="1725" b="1" spc="4" baseline="2374" dirty="0">
                <a:latin typeface="Calibri"/>
                <a:cs typeface="Calibri"/>
              </a:rPr>
              <a:t>D</a:t>
            </a:r>
            <a:r>
              <a:rPr sz="1725" b="1" spc="-4" baseline="2374" dirty="0">
                <a:latin typeface="Calibri"/>
                <a:cs typeface="Calibri"/>
              </a:rPr>
              <a:t>at</a:t>
            </a:r>
            <a:r>
              <a:rPr sz="1725" b="1" spc="0" baseline="2374" dirty="0">
                <a:latin typeface="Calibri"/>
                <a:cs typeface="Calibri"/>
              </a:rPr>
              <a:t>a</a:t>
            </a:r>
            <a:r>
              <a:rPr sz="1725" b="1" spc="-24" baseline="2374" dirty="0">
                <a:latin typeface="Calibri"/>
                <a:cs typeface="Calibri"/>
              </a:rPr>
              <a:t> </a:t>
            </a:r>
            <a:r>
              <a:rPr sz="1725" b="1" spc="0" baseline="2374" dirty="0">
                <a:latin typeface="Calibri"/>
                <a:cs typeface="Calibri"/>
              </a:rPr>
              <a:t>F</a:t>
            </a:r>
            <a:r>
              <a:rPr sz="1725" b="1" spc="-4" baseline="2374" dirty="0">
                <a:latin typeface="Calibri"/>
                <a:cs typeface="Calibri"/>
              </a:rPr>
              <a:t>eat</a:t>
            </a:r>
            <a:r>
              <a:rPr sz="1725" b="1" spc="4" baseline="2374" dirty="0">
                <a:latin typeface="Calibri"/>
                <a:cs typeface="Calibri"/>
              </a:rPr>
              <a:t>u</a:t>
            </a:r>
            <a:r>
              <a:rPr sz="1725" b="1" spc="0" baseline="2374" dirty="0">
                <a:latin typeface="Calibri"/>
                <a:cs typeface="Calibri"/>
              </a:rPr>
              <a:t>r</a:t>
            </a:r>
            <a:r>
              <a:rPr sz="1725" b="1" spc="-4" baseline="2374" dirty="0">
                <a:latin typeface="Calibri"/>
                <a:cs typeface="Calibri"/>
              </a:rPr>
              <a:t>e</a:t>
            </a:r>
            <a:r>
              <a:rPr sz="1725" b="1" spc="0" baseline="2374" dirty="0">
                <a:latin typeface="Calibri"/>
                <a:cs typeface="Calibri"/>
              </a:rPr>
              <a:t>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9080" y="6597777"/>
            <a:ext cx="162559" cy="1239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28">
              <a:lnSpc>
                <a:spcPts val="1275"/>
              </a:lnSpc>
              <a:spcBef>
                <a:spcPts val="63"/>
              </a:spcBef>
            </a:pPr>
            <a:r>
              <a:rPr sz="1725" spc="4" baseline="2374" dirty="0">
                <a:latin typeface="Calibri"/>
                <a:cs typeface="Calibri"/>
              </a:rPr>
              <a:t>1.</a:t>
            </a:r>
            <a:endParaRPr sz="1150">
              <a:latin typeface="Calibri"/>
              <a:cs typeface="Calibri"/>
            </a:endParaRPr>
          </a:p>
          <a:p>
            <a:pPr marL="12700" marR="3128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2.</a:t>
            </a:r>
            <a:endParaRPr sz="1150">
              <a:latin typeface="Calibri"/>
              <a:cs typeface="Calibri"/>
            </a:endParaRPr>
          </a:p>
          <a:p>
            <a:pPr marL="12700" marR="3128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3.</a:t>
            </a:r>
            <a:endParaRPr sz="1150">
              <a:latin typeface="Calibri"/>
              <a:cs typeface="Calibri"/>
            </a:endParaRPr>
          </a:p>
          <a:p>
            <a:pPr marL="12700" marR="3128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4.</a:t>
            </a:r>
            <a:endParaRPr sz="1150">
              <a:latin typeface="Calibri"/>
              <a:cs typeface="Calibri"/>
            </a:endParaRPr>
          </a:p>
          <a:p>
            <a:pPr marL="12700" marR="3128">
              <a:lnSpc>
                <a:spcPct val="101725"/>
              </a:lnSpc>
            </a:pPr>
            <a:r>
              <a:rPr sz="1150" spc="4" dirty="0">
                <a:latin typeface="Calibri"/>
                <a:cs typeface="Calibri"/>
              </a:rPr>
              <a:t>5.</a:t>
            </a:r>
            <a:endParaRPr sz="1150">
              <a:latin typeface="Calibri"/>
              <a:cs typeface="Calibri"/>
            </a:endParaRPr>
          </a:p>
          <a:p>
            <a:pPr marL="12700" marR="3128">
              <a:lnSpc>
                <a:spcPct val="101725"/>
              </a:lnSpc>
              <a:spcBef>
                <a:spcPts val="45"/>
              </a:spcBef>
            </a:pPr>
            <a:r>
              <a:rPr sz="1150" spc="4" dirty="0">
                <a:latin typeface="Calibri"/>
                <a:cs typeface="Calibri"/>
              </a:rPr>
              <a:t>6.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sz="1200" spc="0" dirty="0">
                <a:latin typeface="Times New Roman"/>
                <a:cs typeface="Times New Roman"/>
              </a:rPr>
              <a:t>7.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4" y="6597777"/>
            <a:ext cx="3169849" cy="1246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275"/>
              </a:lnSpc>
              <a:spcBef>
                <a:spcPts val="63"/>
              </a:spcBef>
            </a:pPr>
            <a:r>
              <a:rPr sz="1725" spc="0" baseline="2374" dirty="0">
                <a:latin typeface="Calibri"/>
                <a:cs typeface="Calibri"/>
              </a:rPr>
              <a:t>C</a:t>
            </a:r>
            <a:r>
              <a:rPr sz="1725" spc="-9" baseline="2374" dirty="0">
                <a:latin typeface="Calibri"/>
                <a:cs typeface="Calibri"/>
              </a:rPr>
              <a:t>u</a:t>
            </a:r>
            <a:r>
              <a:rPr sz="1725" spc="4" baseline="2374" dirty="0">
                <a:latin typeface="Calibri"/>
                <a:cs typeface="Calibri"/>
              </a:rPr>
              <a:t>s</a:t>
            </a:r>
            <a:r>
              <a:rPr sz="1725" spc="0" baseline="2374" dirty="0">
                <a:latin typeface="Calibri"/>
                <a:cs typeface="Calibri"/>
              </a:rPr>
              <a:t>tk</a:t>
            </a:r>
            <a:r>
              <a:rPr sz="1725" spc="4" baseline="2374" dirty="0">
                <a:latin typeface="Calibri"/>
                <a:cs typeface="Calibri"/>
              </a:rPr>
              <a:t>e</a:t>
            </a:r>
            <a:r>
              <a:rPr sz="1725" spc="0" baseline="2374" dirty="0">
                <a:latin typeface="Calibri"/>
                <a:cs typeface="Calibri"/>
              </a:rPr>
              <a:t>y</a:t>
            </a:r>
            <a:r>
              <a:rPr sz="1725" spc="-9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–</a:t>
            </a:r>
            <a:r>
              <a:rPr sz="1725" spc="-4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It </a:t>
            </a:r>
            <a:r>
              <a:rPr sz="1725" spc="-14" baseline="2374" dirty="0">
                <a:latin typeface="Calibri"/>
                <a:cs typeface="Calibri"/>
              </a:rPr>
              <a:t>i</a:t>
            </a:r>
            <a:r>
              <a:rPr sz="1725" spc="0" baseline="2374" dirty="0">
                <a:latin typeface="Calibri"/>
                <a:cs typeface="Calibri"/>
              </a:rPr>
              <a:t>s</a:t>
            </a:r>
            <a:r>
              <a:rPr sz="1725" spc="9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a</a:t>
            </a:r>
            <a:r>
              <a:rPr sz="1725" spc="-29" baseline="2374" dirty="0">
                <a:latin typeface="Calibri"/>
                <a:cs typeface="Calibri"/>
              </a:rPr>
              <a:t> </a:t>
            </a:r>
            <a:r>
              <a:rPr sz="1725" spc="4" baseline="2374" dirty="0">
                <a:latin typeface="Calibri"/>
                <a:cs typeface="Calibri"/>
              </a:rPr>
              <a:t>U</a:t>
            </a:r>
            <a:r>
              <a:rPr sz="1725" spc="-4" baseline="2374" dirty="0">
                <a:latin typeface="Calibri"/>
                <a:cs typeface="Calibri"/>
              </a:rPr>
              <a:t>n</a:t>
            </a:r>
            <a:r>
              <a:rPr sz="1725" spc="0" baseline="2374" dirty="0">
                <a:latin typeface="Calibri"/>
                <a:cs typeface="Calibri"/>
              </a:rPr>
              <a:t>i</a:t>
            </a:r>
            <a:r>
              <a:rPr sz="1725" spc="-4" baseline="2374" dirty="0">
                <a:latin typeface="Calibri"/>
                <a:cs typeface="Calibri"/>
              </a:rPr>
              <a:t>qu</a:t>
            </a:r>
            <a:r>
              <a:rPr sz="1725" spc="0" baseline="2374" dirty="0">
                <a:latin typeface="Calibri"/>
                <a:cs typeface="Calibri"/>
              </a:rPr>
              <a:t>e</a:t>
            </a:r>
            <a:r>
              <a:rPr sz="1725" spc="4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Id</a:t>
            </a:r>
            <a:r>
              <a:rPr sz="1725" spc="-19" baseline="2374" dirty="0">
                <a:latin typeface="Calibri"/>
                <a:cs typeface="Calibri"/>
              </a:rPr>
              <a:t> </a:t>
            </a:r>
            <a:r>
              <a:rPr sz="1725" spc="-4" baseline="2374" dirty="0">
                <a:latin typeface="Calibri"/>
                <a:cs typeface="Calibri"/>
              </a:rPr>
              <a:t>u</a:t>
            </a:r>
            <a:r>
              <a:rPr sz="1725" spc="4" baseline="2374" dirty="0">
                <a:latin typeface="Calibri"/>
                <a:cs typeface="Calibri"/>
              </a:rPr>
              <a:t>s</a:t>
            </a:r>
            <a:r>
              <a:rPr sz="1725" spc="0" baseline="2374" dirty="0">
                <a:latin typeface="Calibri"/>
                <a:cs typeface="Calibri"/>
              </a:rPr>
              <a:t>ed</a:t>
            </a:r>
            <a:r>
              <a:rPr sz="1725" spc="-9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to</a:t>
            </a:r>
            <a:r>
              <a:rPr sz="1725" spc="4" baseline="2374" dirty="0">
                <a:latin typeface="Calibri"/>
                <a:cs typeface="Calibri"/>
              </a:rPr>
              <a:t> </a:t>
            </a:r>
            <a:r>
              <a:rPr sz="1725" spc="-4" baseline="2374" dirty="0">
                <a:latin typeface="Calibri"/>
                <a:cs typeface="Calibri"/>
              </a:rPr>
              <a:t>d</a:t>
            </a:r>
            <a:r>
              <a:rPr sz="1725" spc="0" baseline="2374" dirty="0">
                <a:latin typeface="Calibri"/>
                <a:cs typeface="Calibri"/>
              </a:rPr>
              <a:t>efi</a:t>
            </a:r>
            <a:r>
              <a:rPr sz="1725" spc="-4" baseline="2374" dirty="0">
                <a:latin typeface="Calibri"/>
                <a:cs typeface="Calibri"/>
              </a:rPr>
              <a:t>n</a:t>
            </a:r>
            <a:r>
              <a:rPr sz="1725" spc="0" baseline="2374" dirty="0">
                <a:latin typeface="Calibri"/>
                <a:cs typeface="Calibri"/>
              </a:rPr>
              <a:t>e</a:t>
            </a:r>
            <a:r>
              <a:rPr sz="1725" spc="9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a</a:t>
            </a:r>
            <a:r>
              <a:rPr sz="1725" spc="-29" baseline="2374" dirty="0">
                <a:latin typeface="Calibri"/>
                <a:cs typeface="Calibri"/>
              </a:rPr>
              <a:t> </a:t>
            </a:r>
            <a:r>
              <a:rPr sz="1725" spc="4" baseline="2374" dirty="0">
                <a:latin typeface="Calibri"/>
                <a:cs typeface="Calibri"/>
              </a:rPr>
              <a:t>c</a:t>
            </a:r>
            <a:r>
              <a:rPr sz="1725" spc="-4" baseline="2374" dirty="0">
                <a:latin typeface="Calibri"/>
                <a:cs typeface="Calibri"/>
              </a:rPr>
              <a:t>u</a:t>
            </a:r>
            <a:r>
              <a:rPr sz="1725" spc="4" baseline="2374" dirty="0">
                <a:latin typeface="Calibri"/>
                <a:cs typeface="Calibri"/>
              </a:rPr>
              <a:t>s</a:t>
            </a:r>
            <a:r>
              <a:rPr sz="1725" spc="0" baseline="2374" dirty="0">
                <a:latin typeface="Calibri"/>
                <a:cs typeface="Calibri"/>
              </a:rPr>
              <a:t>t</a:t>
            </a:r>
            <a:r>
              <a:rPr sz="1725" spc="-9" baseline="2374" dirty="0">
                <a:latin typeface="Calibri"/>
                <a:cs typeface="Calibri"/>
              </a:rPr>
              <a:t>o</a:t>
            </a:r>
            <a:r>
              <a:rPr sz="1725" spc="4" baseline="2374" dirty="0">
                <a:latin typeface="Calibri"/>
                <a:cs typeface="Calibri"/>
              </a:rPr>
              <a:t>m</a:t>
            </a:r>
            <a:r>
              <a:rPr sz="1725" spc="0" baseline="2374" dirty="0">
                <a:latin typeface="Calibri"/>
                <a:cs typeface="Calibri"/>
              </a:rPr>
              <a:t>e</a:t>
            </a:r>
            <a:r>
              <a:rPr sz="1725" spc="-4" baseline="2374" dirty="0">
                <a:latin typeface="Calibri"/>
                <a:cs typeface="Calibri"/>
              </a:rPr>
              <a:t>r</a:t>
            </a:r>
            <a:r>
              <a:rPr sz="1725" spc="0" baseline="2374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 marL="12700" marR="548219" algn="just">
              <a:lnSpc>
                <a:spcPct val="101725"/>
              </a:lnSpc>
            </a:pPr>
            <a:r>
              <a:rPr sz="1150" spc="0" dirty="0">
                <a:latin typeface="Calibri"/>
                <a:cs typeface="Calibri"/>
              </a:rPr>
              <a:t>Region N</a:t>
            </a:r>
            <a:r>
              <a:rPr sz="1150" spc="-9" dirty="0">
                <a:latin typeface="Calibri"/>
                <a:cs typeface="Calibri"/>
              </a:rPr>
              <a:t>a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for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eg</a:t>
            </a:r>
            <a:r>
              <a:rPr sz="1150" spc="-19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1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al,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so</a:t>
            </a:r>
            <a:r>
              <a:rPr sz="1150" spc="-4" dirty="0">
                <a:latin typeface="Calibri"/>
                <a:cs typeface="Calibri"/>
              </a:rPr>
              <a:t>u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4" dirty="0">
                <a:latin typeface="Calibri"/>
                <a:cs typeface="Calibri"/>
              </a:rPr>
              <a:t>h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n et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. Di</a:t>
            </a:r>
            <a:r>
              <a:rPr sz="1150" spc="-4" dirty="0">
                <a:latin typeface="Calibri"/>
                <a:cs typeface="Calibri"/>
              </a:rPr>
              <a:t>v</a:t>
            </a: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ion</a:t>
            </a:r>
            <a:r>
              <a:rPr sz="1150" spc="-2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Na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234" dirty="0">
                <a:latin typeface="Calibri"/>
                <a:cs typeface="Calibri"/>
              </a:rPr>
              <a:t> </a:t>
            </a:r>
            <a:r>
              <a:rPr sz="1150" spc="-14" dirty="0">
                <a:latin typeface="Calibri"/>
                <a:cs typeface="Calibri"/>
              </a:rPr>
              <a:t>D</a:t>
            </a:r>
            <a:r>
              <a:rPr sz="1150" spc="4" dirty="0">
                <a:latin typeface="Calibri"/>
                <a:cs typeface="Calibri"/>
              </a:rPr>
              <a:t>om</a:t>
            </a:r>
            <a:r>
              <a:rPr sz="1150" spc="-9" dirty="0">
                <a:latin typeface="Calibri"/>
                <a:cs typeface="Calibri"/>
              </a:rPr>
              <a:t>e</a:t>
            </a:r>
            <a:r>
              <a:rPr sz="1150" spc="4" dirty="0">
                <a:latin typeface="Calibri"/>
                <a:cs typeface="Calibri"/>
              </a:rPr>
              <a:t>s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14" dirty="0">
                <a:latin typeface="Calibri"/>
                <a:cs typeface="Calibri"/>
              </a:rPr>
              <a:t>i</a:t>
            </a:r>
            <a:r>
              <a:rPr sz="1150" spc="0" dirty="0">
                <a:latin typeface="Calibri"/>
                <a:cs typeface="Calibri"/>
              </a:rPr>
              <a:t>c</a:t>
            </a:r>
            <a:r>
              <a:rPr sz="1150" spc="4" dirty="0">
                <a:latin typeface="Calibri"/>
                <a:cs typeface="Calibri"/>
              </a:rPr>
              <a:t> o</a:t>
            </a:r>
            <a:r>
              <a:rPr sz="1150" spc="0" dirty="0">
                <a:latin typeface="Calibri"/>
                <a:cs typeface="Calibri"/>
              </a:rPr>
              <a:t>r i</a:t>
            </a:r>
            <a:r>
              <a:rPr sz="1150" spc="-4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te</a:t>
            </a:r>
            <a:r>
              <a:rPr sz="1150" spc="-4" dirty="0">
                <a:latin typeface="Calibri"/>
                <a:cs typeface="Calibri"/>
              </a:rPr>
              <a:t>rn</a:t>
            </a:r>
            <a:r>
              <a:rPr sz="1150" spc="0" dirty="0">
                <a:latin typeface="Calibri"/>
                <a:cs typeface="Calibri"/>
              </a:rPr>
              <a:t>ational Ci</a:t>
            </a:r>
            <a:r>
              <a:rPr sz="1150" spc="-4" dirty="0">
                <a:latin typeface="Calibri"/>
                <a:cs typeface="Calibri"/>
              </a:rPr>
              <a:t>t</a:t>
            </a:r>
            <a:r>
              <a:rPr sz="1150" spc="0" dirty="0">
                <a:latin typeface="Calibri"/>
                <a:cs typeface="Calibri"/>
              </a:rPr>
              <a:t>y</a:t>
            </a:r>
            <a:r>
              <a:rPr sz="1150" spc="-1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Na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f</a:t>
            </a:r>
            <a:r>
              <a:rPr sz="1150" spc="-2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ity</a:t>
            </a:r>
            <a:endParaRPr sz="1150">
              <a:latin typeface="Calibri"/>
              <a:cs typeface="Calibri"/>
            </a:endParaRPr>
          </a:p>
          <a:p>
            <a:pPr marL="12700" marR="1524868" algn="just">
              <a:lnSpc>
                <a:spcPct val="101725"/>
              </a:lnSpc>
            </a:pPr>
            <a:r>
              <a:rPr sz="1150" spc="0" dirty="0">
                <a:latin typeface="Calibri"/>
                <a:cs typeface="Calibri"/>
              </a:rPr>
              <a:t>Cou</a:t>
            </a:r>
            <a:r>
              <a:rPr sz="1150" spc="-9" dirty="0">
                <a:latin typeface="Calibri"/>
                <a:cs typeface="Calibri"/>
              </a:rPr>
              <a:t>n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y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Na</a:t>
            </a:r>
            <a:r>
              <a:rPr sz="1150" spc="4" dirty="0">
                <a:latin typeface="Calibri"/>
                <a:cs typeface="Calibri"/>
              </a:rPr>
              <a:t>m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o</a:t>
            </a:r>
            <a:r>
              <a:rPr sz="1150" spc="0" dirty="0">
                <a:latin typeface="Calibri"/>
                <a:cs typeface="Calibri"/>
              </a:rPr>
              <a:t>f</a:t>
            </a:r>
            <a:r>
              <a:rPr sz="1150" spc="-3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co</a:t>
            </a:r>
            <a:r>
              <a:rPr sz="1150" spc="-4" dirty="0">
                <a:latin typeface="Calibri"/>
                <a:cs typeface="Calibri"/>
              </a:rPr>
              <a:t>un</a:t>
            </a:r>
            <a:r>
              <a:rPr sz="1150" spc="0" dirty="0">
                <a:latin typeface="Calibri"/>
                <a:cs typeface="Calibri"/>
              </a:rPr>
              <a:t>t</a:t>
            </a:r>
            <a:r>
              <a:rPr sz="1150" spc="-9" dirty="0">
                <a:latin typeface="Calibri"/>
                <a:cs typeface="Calibri"/>
              </a:rPr>
              <a:t>r</a:t>
            </a:r>
            <a:r>
              <a:rPr sz="1150" spc="0" dirty="0">
                <a:latin typeface="Calibri"/>
                <a:cs typeface="Calibri"/>
              </a:rPr>
              <a:t>y</a:t>
            </a:r>
            <a:endParaRPr sz="1150">
              <a:latin typeface="Calibri"/>
              <a:cs typeface="Calibri"/>
            </a:endParaRPr>
          </a:p>
          <a:p>
            <a:pPr marL="12700" marR="1514673" algn="just">
              <a:lnSpc>
                <a:spcPct val="101725"/>
              </a:lnSpc>
              <a:spcBef>
                <a:spcPts val="45"/>
              </a:spcBef>
            </a:pPr>
            <a:r>
              <a:rPr sz="1150" spc="0" dirty="0">
                <a:latin typeface="Calibri"/>
                <a:cs typeface="Calibri"/>
              </a:rPr>
              <a:t>Zip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Code</a:t>
            </a:r>
            <a:r>
              <a:rPr sz="1150" spc="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–</a:t>
            </a:r>
            <a:r>
              <a:rPr sz="1150" spc="-4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zip</a:t>
            </a:r>
            <a:r>
              <a:rPr sz="1150" spc="-2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co</a:t>
            </a:r>
            <a:r>
              <a:rPr sz="1150" spc="-4" dirty="0">
                <a:latin typeface="Calibri"/>
                <a:cs typeface="Calibri"/>
              </a:rPr>
              <a:t>d</a:t>
            </a:r>
            <a:r>
              <a:rPr sz="1150" spc="0" dirty="0">
                <a:latin typeface="Calibri"/>
                <a:cs typeface="Calibri"/>
              </a:rPr>
              <a:t>e</a:t>
            </a:r>
            <a:r>
              <a:rPr sz="1150" spc="-9" dirty="0">
                <a:latin typeface="Calibri"/>
                <a:cs typeface="Calibri"/>
              </a:rPr>
              <a:t> </a:t>
            </a:r>
            <a:r>
              <a:rPr sz="1150" spc="0" dirty="0">
                <a:latin typeface="Calibri"/>
                <a:cs typeface="Calibri"/>
              </a:rPr>
              <a:t>for</a:t>
            </a:r>
            <a:r>
              <a:rPr sz="1150" spc="-24" dirty="0">
                <a:latin typeface="Calibri"/>
                <a:cs typeface="Calibri"/>
              </a:rPr>
              <a:t> </a:t>
            </a:r>
            <a:r>
              <a:rPr sz="1150" spc="4" dirty="0">
                <a:latin typeface="Calibri"/>
                <a:cs typeface="Calibri"/>
              </a:rPr>
              <a:t>c</a:t>
            </a:r>
            <a:r>
              <a:rPr sz="1150" spc="0" dirty="0">
                <a:latin typeface="Calibri"/>
                <a:cs typeface="Calibri"/>
              </a:rPr>
              <a:t>it</a:t>
            </a:r>
            <a:r>
              <a:rPr sz="1150" spc="-9" dirty="0">
                <a:latin typeface="Calibri"/>
                <a:cs typeface="Calibri"/>
              </a:rPr>
              <a:t>y</a:t>
            </a:r>
            <a:r>
              <a:rPr sz="1150" spc="0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 marL="12700" marR="744182" algn="just">
              <a:lnSpc>
                <a:spcPts val="1390"/>
              </a:lnSpc>
              <a:spcBef>
                <a:spcPts val="69"/>
              </a:spcBef>
            </a:pPr>
            <a:r>
              <a:rPr sz="1725" spc="0" baseline="2374" dirty="0">
                <a:latin typeface="Calibri"/>
                <a:cs typeface="Calibri"/>
              </a:rPr>
              <a:t>C</a:t>
            </a:r>
            <a:r>
              <a:rPr sz="1725" spc="-9" baseline="2374" dirty="0">
                <a:latin typeface="Calibri"/>
                <a:cs typeface="Calibri"/>
              </a:rPr>
              <a:t>u</a:t>
            </a:r>
            <a:r>
              <a:rPr sz="1725" spc="4" baseline="2374" dirty="0">
                <a:latin typeface="Calibri"/>
                <a:cs typeface="Calibri"/>
              </a:rPr>
              <a:t>s</a:t>
            </a:r>
            <a:r>
              <a:rPr sz="1725" spc="0" baseline="2374" dirty="0">
                <a:latin typeface="Calibri"/>
                <a:cs typeface="Calibri"/>
              </a:rPr>
              <a:t>to</a:t>
            </a:r>
            <a:r>
              <a:rPr sz="1725" spc="4" baseline="2374" dirty="0">
                <a:latin typeface="Calibri"/>
                <a:cs typeface="Calibri"/>
              </a:rPr>
              <a:t>m</a:t>
            </a:r>
            <a:r>
              <a:rPr sz="1725" spc="0" baseline="2374" dirty="0">
                <a:latin typeface="Calibri"/>
                <a:cs typeface="Calibri"/>
              </a:rPr>
              <a:t>er</a:t>
            </a:r>
            <a:r>
              <a:rPr sz="1725" spc="-9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Na</a:t>
            </a:r>
            <a:r>
              <a:rPr sz="1725" spc="4" baseline="2374" dirty="0">
                <a:latin typeface="Calibri"/>
                <a:cs typeface="Calibri"/>
              </a:rPr>
              <a:t>m</a:t>
            </a:r>
            <a:r>
              <a:rPr sz="1725" spc="0" baseline="2374" dirty="0">
                <a:latin typeface="Calibri"/>
                <a:cs typeface="Calibri"/>
              </a:rPr>
              <a:t>e</a:t>
            </a:r>
            <a:r>
              <a:rPr sz="1725" spc="-14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– It</a:t>
            </a:r>
            <a:r>
              <a:rPr sz="1725" spc="-9" baseline="2374" dirty="0">
                <a:latin typeface="Calibri"/>
                <a:cs typeface="Calibri"/>
              </a:rPr>
              <a:t> </a:t>
            </a:r>
            <a:r>
              <a:rPr sz="1725" spc="-14" baseline="2374" dirty="0">
                <a:latin typeface="Calibri"/>
                <a:cs typeface="Calibri"/>
              </a:rPr>
              <a:t>i</a:t>
            </a:r>
            <a:r>
              <a:rPr sz="1725" spc="0" baseline="2374" dirty="0">
                <a:latin typeface="Calibri"/>
                <a:cs typeface="Calibri"/>
              </a:rPr>
              <a:t>s</a:t>
            </a:r>
            <a:r>
              <a:rPr sz="1725" spc="9" baseline="2374" dirty="0">
                <a:latin typeface="Calibri"/>
                <a:cs typeface="Calibri"/>
              </a:rPr>
              <a:t> </a:t>
            </a:r>
            <a:r>
              <a:rPr sz="1725" spc="0" baseline="2374" dirty="0">
                <a:latin typeface="Calibri"/>
                <a:cs typeface="Calibri"/>
              </a:rPr>
              <a:t>a</a:t>
            </a:r>
            <a:r>
              <a:rPr sz="1725" spc="-9" baseline="2374" dirty="0">
                <a:latin typeface="Calibri"/>
                <a:cs typeface="Calibri"/>
              </a:rPr>
              <a:t> </a:t>
            </a:r>
            <a:r>
              <a:rPr sz="1725" spc="-14" baseline="2374" dirty="0">
                <a:latin typeface="Calibri"/>
                <a:cs typeface="Calibri"/>
              </a:rPr>
              <a:t>C</a:t>
            </a:r>
            <a:r>
              <a:rPr sz="1725" spc="-4" baseline="2374" dirty="0">
                <a:latin typeface="Calibri"/>
                <a:cs typeface="Calibri"/>
              </a:rPr>
              <a:t>u</a:t>
            </a:r>
            <a:r>
              <a:rPr sz="1725" spc="4" baseline="2374" dirty="0">
                <a:latin typeface="Calibri"/>
                <a:cs typeface="Calibri"/>
              </a:rPr>
              <a:t>s</a:t>
            </a:r>
            <a:r>
              <a:rPr sz="1725" spc="0" baseline="2374" dirty="0">
                <a:latin typeface="Calibri"/>
                <a:cs typeface="Calibri"/>
              </a:rPr>
              <a:t>to</a:t>
            </a:r>
            <a:r>
              <a:rPr sz="1725" spc="4" baseline="2374" dirty="0">
                <a:latin typeface="Calibri"/>
                <a:cs typeface="Calibri"/>
              </a:rPr>
              <a:t>m</a:t>
            </a:r>
            <a:r>
              <a:rPr sz="1725" spc="0" baseline="2374" dirty="0">
                <a:latin typeface="Calibri"/>
                <a:cs typeface="Calibri"/>
              </a:rPr>
              <a:t>er</a:t>
            </a:r>
            <a:r>
              <a:rPr sz="1725" spc="-9" baseline="2374" dirty="0">
                <a:latin typeface="Calibri"/>
                <a:cs typeface="Calibri"/>
              </a:rPr>
              <a:t> </a:t>
            </a:r>
            <a:r>
              <a:rPr sz="1725" spc="-4" baseline="2374" dirty="0">
                <a:latin typeface="Calibri"/>
                <a:cs typeface="Calibri"/>
              </a:rPr>
              <a:t>n</a:t>
            </a:r>
            <a:r>
              <a:rPr sz="1725" spc="0" baseline="2374" dirty="0">
                <a:latin typeface="Calibri"/>
                <a:cs typeface="Calibri"/>
              </a:rPr>
              <a:t>ame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0480" y="8493200"/>
            <a:ext cx="1227371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3.2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D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5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ing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6859270" y="387096"/>
            <a:ext cx="910132" cy="163068"/>
          </a:xfrm>
          <a:custGeom>
            <a:avLst/>
            <a:gdLst/>
            <a:ahLst/>
            <a:cxnLst/>
            <a:rect l="l" t="t" r="r" b="b"/>
            <a:pathLst>
              <a:path w="910132" h="163068">
                <a:moveTo>
                  <a:pt x="0" y="163068"/>
                </a:moveTo>
                <a:lnTo>
                  <a:pt x="910132" y="163068"/>
                </a:lnTo>
                <a:lnTo>
                  <a:pt x="91013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400" y="1419859"/>
            <a:ext cx="4285869" cy="1666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6951535"/>
            <a:ext cx="1925320" cy="19428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39533" y="39420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921766"/>
            <a:ext cx="2538047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latin typeface="Calibri"/>
                <a:cs typeface="Calibri"/>
              </a:rPr>
              <a:t>Step </a:t>
            </a:r>
            <a:r>
              <a:rPr sz="1650" spc="-9" baseline="2482" dirty="0">
                <a:latin typeface="Calibri"/>
                <a:cs typeface="Calibri"/>
              </a:rPr>
              <a:t>1</a:t>
            </a:r>
            <a:r>
              <a:rPr sz="1650" spc="4" baseline="2482" dirty="0">
                <a:latin typeface="Calibri"/>
                <a:cs typeface="Calibri"/>
              </a:rPr>
              <a:t>:</a:t>
            </a:r>
            <a:r>
              <a:rPr sz="1650" spc="0" baseline="2482" dirty="0">
                <a:latin typeface="Calibri"/>
                <a:cs typeface="Calibri"/>
              </a:rPr>
              <a:t>- Open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P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-9" baseline="2482" dirty="0">
                <a:latin typeface="Calibri"/>
                <a:cs typeface="Calibri"/>
              </a:rPr>
              <a:t>w</a:t>
            </a:r>
            <a:r>
              <a:rPr sz="1650" spc="0" baseline="2482" dirty="0">
                <a:latin typeface="Calibri"/>
                <a:cs typeface="Calibri"/>
              </a:rPr>
              <a:t>er</a:t>
            </a:r>
            <a:r>
              <a:rPr sz="1650" spc="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BI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9" baseline="2482" dirty="0">
                <a:latin typeface="Calibri"/>
                <a:cs typeface="Calibri"/>
              </a:rPr>
              <a:t>s</a:t>
            </a:r>
            <a:r>
              <a:rPr sz="1650" spc="0" baseline="2482" dirty="0">
                <a:latin typeface="Calibri"/>
                <a:cs typeface="Calibri"/>
              </a:rPr>
              <a:t>k</a:t>
            </a:r>
            <a:r>
              <a:rPr sz="1650" spc="4" baseline="2482" dirty="0">
                <a:latin typeface="Calibri"/>
                <a:cs typeface="Calibri"/>
              </a:rPr>
              <a:t>to</a:t>
            </a:r>
            <a:r>
              <a:rPr sz="1650" spc="0" baseline="2482" dirty="0">
                <a:latin typeface="Calibri"/>
                <a:cs typeface="Calibri"/>
              </a:rPr>
              <a:t>p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pp</a:t>
            </a:r>
            <a:r>
              <a:rPr sz="1650" spc="0" baseline="2482" dirty="0">
                <a:latin typeface="Calibri"/>
                <a:cs typeface="Calibri"/>
              </a:rPr>
              <a:t>lic</a:t>
            </a:r>
            <a:r>
              <a:rPr sz="1650" spc="-9" baseline="2482" dirty="0">
                <a:latin typeface="Calibri"/>
                <a:cs typeface="Calibri"/>
              </a:rPr>
              <a:t>a</a:t>
            </a:r>
            <a:r>
              <a:rPr sz="1650" spc="0" baseline="2482" dirty="0">
                <a:latin typeface="Calibri"/>
                <a:cs typeface="Calibri"/>
              </a:rPr>
              <a:t>ti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1256261"/>
            <a:ext cx="2445330" cy="17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0"/>
              </a:lnSpc>
              <a:spcBef>
                <a:spcPts val="64"/>
              </a:spcBef>
            </a:pPr>
            <a:r>
              <a:rPr sz="1650" spc="0" baseline="2482" dirty="0">
                <a:latin typeface="Calibri"/>
                <a:cs typeface="Calibri"/>
              </a:rPr>
              <a:t>Step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2:</a:t>
            </a:r>
            <a:r>
              <a:rPr sz="1650" spc="0" baseline="2482" dirty="0">
                <a:latin typeface="Calibri"/>
                <a:cs typeface="Calibri"/>
              </a:rPr>
              <a:t>- Cl</a:t>
            </a:r>
            <a:r>
              <a:rPr sz="1650" spc="-14" baseline="2482" dirty="0">
                <a:latin typeface="Calibri"/>
                <a:cs typeface="Calibri"/>
              </a:rPr>
              <a:t>i</a:t>
            </a:r>
            <a:r>
              <a:rPr sz="1650" spc="0" baseline="2482" dirty="0">
                <a:latin typeface="Calibri"/>
                <a:cs typeface="Calibri"/>
              </a:rPr>
              <a:t>ck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r>
              <a:rPr sz="1650" spc="-2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Get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ata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0" baseline="2730" dirty="0">
                <a:latin typeface="Wingdings"/>
                <a:cs typeface="Wingdings"/>
              </a:rPr>
              <a:t></a:t>
            </a:r>
            <a:r>
              <a:rPr sz="1650" spc="-19" baseline="2635" dirty="0">
                <a:latin typeface="Times New Roman"/>
                <a:cs typeface="Times New Roman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Cl</a:t>
            </a:r>
            <a:r>
              <a:rPr sz="1650" spc="-4" baseline="2482" dirty="0">
                <a:latin typeface="Calibri"/>
                <a:cs typeface="Calibri"/>
              </a:rPr>
              <a:t>i</a:t>
            </a:r>
            <a:r>
              <a:rPr sz="1650" spc="0" baseline="2482" dirty="0">
                <a:latin typeface="Calibri"/>
                <a:cs typeface="Calibri"/>
              </a:rPr>
              <a:t>ck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xc</a:t>
            </a:r>
            <a:r>
              <a:rPr sz="1650" spc="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587623"/>
            <a:ext cx="3335048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latin typeface="Calibri"/>
                <a:cs typeface="Calibri"/>
              </a:rPr>
              <a:t>Step</a:t>
            </a:r>
            <a:r>
              <a:rPr sz="1650" spc="-9" baseline="2482" dirty="0">
                <a:latin typeface="Calibri"/>
                <a:cs typeface="Calibri"/>
              </a:rPr>
              <a:t> 3</a:t>
            </a:r>
            <a:r>
              <a:rPr sz="1650" spc="4" baseline="2482" dirty="0">
                <a:latin typeface="Calibri"/>
                <a:cs typeface="Calibri"/>
              </a:rPr>
              <a:t>:</a:t>
            </a:r>
            <a:r>
              <a:rPr sz="1650" spc="0" baseline="2482" dirty="0">
                <a:latin typeface="Calibri"/>
                <a:cs typeface="Calibri"/>
              </a:rPr>
              <a:t>-</a:t>
            </a:r>
            <a:r>
              <a:rPr sz="1650" spc="243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B</a:t>
            </a:r>
            <a:r>
              <a:rPr sz="1650" spc="-14" baseline="2482" dirty="0">
                <a:latin typeface="Calibri"/>
                <a:cs typeface="Calibri"/>
              </a:rPr>
              <a:t>r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-9" baseline="2482" dirty="0">
                <a:latin typeface="Calibri"/>
                <a:cs typeface="Calibri"/>
              </a:rPr>
              <a:t>s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o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t</a:t>
            </a:r>
            <a:r>
              <a:rPr sz="1650" spc="-1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4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fi</a:t>
            </a:r>
            <a:r>
              <a:rPr sz="1650" spc="-4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r>
              <a:rPr sz="1650" spc="-25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yo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4" baseline="2482" dirty="0">
                <a:latin typeface="Calibri"/>
                <a:cs typeface="Calibri"/>
              </a:rPr>
              <a:t>y</a:t>
            </a:r>
            <a:r>
              <a:rPr sz="1650" spc="-9" baseline="2482" dirty="0">
                <a:latin typeface="Calibri"/>
                <a:cs typeface="Calibri"/>
              </a:rPr>
              <a:t>s</a:t>
            </a:r>
            <a:r>
              <a:rPr sz="1650" spc="0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m 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d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s</a:t>
            </a:r>
            <a:r>
              <a:rPr sz="1650" spc="0" baseline="2482" dirty="0">
                <a:latin typeface="Calibri"/>
                <a:cs typeface="Calibri"/>
              </a:rPr>
              <a:t>ele</a:t>
            </a:r>
            <a:r>
              <a:rPr sz="1650" spc="4" baseline="2482" dirty="0">
                <a:latin typeface="Calibri"/>
                <a:cs typeface="Calibri"/>
              </a:rPr>
              <a:t>c</a:t>
            </a:r>
            <a:r>
              <a:rPr sz="1650" spc="0" baseline="2482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928999"/>
            <a:ext cx="5413020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latin typeface="Calibri"/>
                <a:cs typeface="Calibri"/>
              </a:rPr>
              <a:t>Step</a:t>
            </a:r>
            <a:r>
              <a:rPr sz="1650" spc="-9" baseline="2482" dirty="0">
                <a:latin typeface="Calibri"/>
                <a:cs typeface="Calibri"/>
              </a:rPr>
              <a:t> 4</a:t>
            </a:r>
            <a:r>
              <a:rPr sz="1650" spc="4" baseline="2482" dirty="0">
                <a:latin typeface="Calibri"/>
                <a:cs typeface="Calibri"/>
              </a:rPr>
              <a:t>:</a:t>
            </a:r>
            <a:r>
              <a:rPr sz="1650" spc="0" baseline="2482" dirty="0">
                <a:latin typeface="Calibri"/>
                <a:cs typeface="Calibri"/>
              </a:rPr>
              <a:t>-</a:t>
            </a:r>
            <a:r>
              <a:rPr sz="1650" spc="243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O</a:t>
            </a:r>
            <a:r>
              <a:rPr sz="1650" spc="-1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ce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ata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is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l</a:t>
            </a:r>
            <a:r>
              <a:rPr sz="1650" spc="-9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d</a:t>
            </a:r>
            <a:r>
              <a:rPr sz="1650" spc="-9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d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click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b="1" spc="4" baseline="2482" dirty="0">
                <a:latin typeface="Calibri"/>
                <a:cs typeface="Calibri"/>
              </a:rPr>
              <a:t>Tr</a:t>
            </a:r>
            <a:r>
              <a:rPr sz="1650" b="1" spc="-4" baseline="2482" dirty="0">
                <a:latin typeface="Calibri"/>
                <a:cs typeface="Calibri"/>
              </a:rPr>
              <a:t>an</a:t>
            </a:r>
            <a:r>
              <a:rPr sz="1650" b="1" spc="0" baseline="2482" dirty="0">
                <a:latin typeface="Calibri"/>
                <a:cs typeface="Calibri"/>
              </a:rPr>
              <a:t>sf</a:t>
            </a:r>
            <a:r>
              <a:rPr sz="1650" b="1" spc="-4" baseline="2482" dirty="0">
                <a:latin typeface="Calibri"/>
                <a:cs typeface="Calibri"/>
              </a:rPr>
              <a:t>o</a:t>
            </a:r>
            <a:r>
              <a:rPr sz="1650" b="1" spc="-9" baseline="2482" dirty="0">
                <a:latin typeface="Calibri"/>
                <a:cs typeface="Calibri"/>
              </a:rPr>
              <a:t>r</a:t>
            </a:r>
            <a:r>
              <a:rPr sz="1650" b="1" spc="0" baseline="2482" dirty="0">
                <a:latin typeface="Calibri"/>
                <a:cs typeface="Calibri"/>
              </a:rPr>
              <a:t>m</a:t>
            </a:r>
            <a:r>
              <a:rPr sz="1650" b="1" spc="-4" baseline="2482" dirty="0">
                <a:latin typeface="Calibri"/>
                <a:cs typeface="Calibri"/>
              </a:rPr>
              <a:t> da</a:t>
            </a:r>
            <a:r>
              <a:rPr sz="1650" b="1" spc="0" baseline="2482" dirty="0">
                <a:latin typeface="Calibri"/>
                <a:cs typeface="Calibri"/>
              </a:rPr>
              <a:t>ta</a:t>
            </a:r>
            <a:r>
              <a:rPr sz="1650" b="1" spc="-14" baseline="2482" dirty="0">
                <a:latin typeface="Calibri"/>
                <a:cs typeface="Calibri"/>
              </a:rPr>
              <a:t> </a:t>
            </a:r>
            <a:r>
              <a:rPr sz="1650" spc="-14" baseline="2482" dirty="0">
                <a:latin typeface="Calibri"/>
                <a:cs typeface="Calibri"/>
              </a:rPr>
              <a:t>i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the b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t</a:t>
            </a:r>
            <a:r>
              <a:rPr sz="1650" spc="4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m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f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f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rther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t</a:t>
            </a:r>
            <a:r>
              <a:rPr sz="1650" spc="-9" baseline="2482" dirty="0">
                <a:latin typeface="Calibri"/>
                <a:cs typeface="Calibri"/>
              </a:rPr>
              <a:t>r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sf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-14" baseline="2482" dirty="0">
                <a:latin typeface="Calibri"/>
                <a:cs typeface="Calibri"/>
              </a:rPr>
              <a:t>r</a:t>
            </a:r>
            <a:r>
              <a:rPr sz="1650" spc="4" baseline="2482" dirty="0">
                <a:latin typeface="Calibri"/>
                <a:cs typeface="Calibri"/>
              </a:rPr>
              <a:t>m</a:t>
            </a:r>
            <a:r>
              <a:rPr sz="1650" spc="0" baseline="2482" dirty="0">
                <a:latin typeface="Calibri"/>
                <a:cs typeface="Calibri"/>
              </a:rPr>
              <a:t>at</a:t>
            </a:r>
            <a:r>
              <a:rPr sz="1650" spc="-9" baseline="2482" dirty="0">
                <a:latin typeface="Calibri"/>
                <a:cs typeface="Calibri"/>
              </a:rPr>
              <a:t>i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4370145"/>
            <a:ext cx="5731417" cy="1925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5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3.3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D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6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Tr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for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endParaRPr sz="1300">
              <a:latin typeface="Cambria"/>
              <a:cs typeface="Cambria"/>
            </a:endParaRPr>
          </a:p>
          <a:p>
            <a:pPr marL="14224" marR="25579">
              <a:lnSpc>
                <a:spcPct val="101725"/>
              </a:lnSpc>
              <a:spcBef>
                <a:spcPts val="138"/>
              </a:spcBef>
            </a:pPr>
            <a:r>
              <a:rPr sz="1100" spc="0" dirty="0">
                <a:latin typeface="Calibri"/>
                <a:cs typeface="Calibri"/>
              </a:rPr>
              <a:t>In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ess, </a:t>
            </a:r>
            <a:r>
              <a:rPr sz="1100" spc="-9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will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al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atas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ts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with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ther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ec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ssa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y</a:t>
            </a:r>
            <a:endParaRPr sz="1100">
              <a:latin typeface="Calibri"/>
              <a:cs typeface="Calibri"/>
            </a:endParaRPr>
          </a:p>
          <a:p>
            <a:pPr marL="14224">
              <a:lnSpc>
                <a:spcPct val="101725"/>
              </a:lnSpc>
            </a:pPr>
            <a:r>
              <a:rPr sz="1100" spc="0" dirty="0">
                <a:latin typeface="Calibri"/>
                <a:cs typeface="Calibri"/>
              </a:rPr>
              <a:t>attri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 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and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 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0" dirty="0">
                <a:latin typeface="Calibri"/>
                <a:cs typeface="Calibri"/>
              </a:rPr>
              <a:t>ea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ac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pro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sta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E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l</a:t>
            </a:r>
            <a:endParaRPr sz="1100">
              <a:latin typeface="Calibri"/>
              <a:cs typeface="Calibri"/>
            </a:endParaRPr>
          </a:p>
          <a:p>
            <a:pPr marL="14224" marR="25579">
              <a:lnSpc>
                <a:spcPct val="101725"/>
              </a:lnSpc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Query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is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in 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x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el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at.</a:t>
            </a:r>
            <a:endParaRPr sz="1100">
              <a:latin typeface="Calibri"/>
              <a:cs typeface="Calibri"/>
            </a:endParaRPr>
          </a:p>
          <a:p>
            <a:pPr marL="14224" marR="25579">
              <a:lnSpc>
                <a:spcPct val="101725"/>
              </a:lnSpc>
              <a:spcBef>
                <a:spcPts val="35"/>
              </a:spcBef>
            </a:pP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ew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_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ate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le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cr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easy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19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lli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ce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sis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atu</a:t>
            </a:r>
            <a:r>
              <a:rPr sz="1100" spc="-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e:</a:t>
            </a:r>
            <a:endParaRPr sz="1100">
              <a:latin typeface="Calibri"/>
              <a:cs typeface="Calibri"/>
            </a:endParaRPr>
          </a:p>
          <a:p>
            <a:pPr marL="12700" marR="25579">
              <a:lnSpc>
                <a:spcPts val="1335"/>
              </a:lnSpc>
              <a:spcBef>
                <a:spcPts val="66"/>
              </a:spcBef>
            </a:pPr>
            <a:r>
              <a:rPr sz="1650" spc="4" baseline="2482" dirty="0">
                <a:latin typeface="Calibri"/>
                <a:cs typeface="Calibri"/>
              </a:rPr>
              <a:t>1</a:t>
            </a:r>
            <a:r>
              <a:rPr sz="1650" spc="0" baseline="2482" dirty="0">
                <a:latin typeface="Calibri"/>
                <a:cs typeface="Calibri"/>
              </a:rPr>
              <a:t>. </a:t>
            </a:r>
            <a:r>
              <a:rPr sz="1650" spc="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ay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f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-9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ek</a:t>
            </a:r>
            <a:endParaRPr sz="1100">
              <a:latin typeface="Calibri"/>
              <a:cs typeface="Calibri"/>
            </a:endParaRPr>
          </a:p>
          <a:p>
            <a:pPr marL="14224" marR="25579">
              <a:lnSpc>
                <a:spcPts val="1310"/>
              </a:lnSpc>
            </a:pPr>
            <a:r>
              <a:rPr sz="1650" spc="4" baseline="2482" dirty="0">
                <a:latin typeface="Calibri"/>
                <a:cs typeface="Calibri"/>
              </a:rPr>
              <a:t>2</a:t>
            </a:r>
            <a:r>
              <a:rPr sz="1650" spc="0" baseline="2482" dirty="0">
                <a:latin typeface="Calibri"/>
                <a:cs typeface="Calibri"/>
              </a:rPr>
              <a:t>. </a:t>
            </a:r>
            <a:r>
              <a:rPr sz="1650" spc="4" baseline="2482" dirty="0">
                <a:latin typeface="Calibri"/>
                <a:cs typeface="Calibri"/>
              </a:rPr>
              <a:t>Mo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th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na</a:t>
            </a:r>
            <a:r>
              <a:rPr sz="1650" spc="-9" baseline="2482" dirty="0">
                <a:latin typeface="Calibri"/>
                <a:cs typeface="Calibri"/>
              </a:rPr>
              <a:t>m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14224" marR="25579">
              <a:lnSpc>
                <a:spcPct val="101725"/>
              </a:lnSpc>
            </a:pP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0" dirty="0">
                <a:latin typeface="Calibri"/>
                <a:cs typeface="Calibri"/>
              </a:rPr>
              <a:t>.Year</a:t>
            </a:r>
            <a:endParaRPr sz="1100">
              <a:latin typeface="Calibri"/>
              <a:cs typeface="Calibri"/>
            </a:endParaRPr>
          </a:p>
          <a:p>
            <a:pPr marL="12700" marR="25579">
              <a:lnSpc>
                <a:spcPct val="101725"/>
              </a:lnSpc>
            </a:pPr>
            <a:r>
              <a:rPr sz="1100" spc="4" dirty="0">
                <a:latin typeface="Calibri"/>
                <a:cs typeface="Calibri"/>
              </a:rPr>
              <a:t>4</a:t>
            </a:r>
            <a:r>
              <a:rPr sz="1100" spc="0" dirty="0">
                <a:latin typeface="Calibri"/>
                <a:cs typeface="Calibri"/>
              </a:rPr>
              <a:t>. Y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qu</a:t>
            </a:r>
            <a:r>
              <a:rPr sz="1100" spc="0" dirty="0">
                <a:latin typeface="Calibri"/>
                <a:cs typeface="Calibri"/>
              </a:rPr>
              <a:t>arter</a:t>
            </a:r>
            <a:endParaRPr sz="1100">
              <a:latin typeface="Calibri"/>
              <a:cs typeface="Calibri"/>
            </a:endParaRPr>
          </a:p>
          <a:p>
            <a:pPr marL="12700" marR="25579">
              <a:lnSpc>
                <a:spcPct val="101725"/>
              </a:lnSpc>
            </a:pPr>
            <a:r>
              <a:rPr sz="1100" spc="4" dirty="0">
                <a:latin typeface="Calibri"/>
                <a:cs typeface="Calibri"/>
              </a:rPr>
              <a:t>5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4" dirty="0">
                <a:latin typeface="Calibri"/>
                <a:cs typeface="Calibri"/>
              </a:rPr>
              <a:t>Mo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th</a:t>
            </a:r>
            <a:endParaRPr sz="1100">
              <a:latin typeface="Calibri"/>
              <a:cs typeface="Calibri"/>
            </a:endParaRPr>
          </a:p>
          <a:p>
            <a:pPr marL="12700" marR="25579">
              <a:lnSpc>
                <a:spcPct val="101725"/>
              </a:lnSpc>
            </a:pPr>
            <a:r>
              <a:rPr sz="1100" spc="4" dirty="0">
                <a:latin typeface="Calibri"/>
                <a:cs typeface="Calibri"/>
              </a:rPr>
              <a:t>6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0480" y="6572579"/>
            <a:ext cx="4418040" cy="388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3.3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D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6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g</a:t>
            </a:r>
            <a:endParaRPr sz="1300">
              <a:latin typeface="Cambria"/>
              <a:cs typeface="Cambria"/>
            </a:endParaRPr>
          </a:p>
          <a:p>
            <a:pPr marL="14224">
              <a:lnSpc>
                <a:spcPct val="101725"/>
              </a:lnSpc>
              <a:spcBef>
                <a:spcPts val="127"/>
              </a:spcBef>
            </a:pP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f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ta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tra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is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eled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is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al</a:t>
            </a:r>
            <a:r>
              <a:rPr sz="1100" spc="-4" dirty="0">
                <a:latin typeface="Calibri"/>
                <a:cs typeface="Calibri"/>
              </a:rPr>
              <a:t>iz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alysis.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6859270" y="387096"/>
            <a:ext cx="910132" cy="163068"/>
          </a:xfrm>
          <a:custGeom>
            <a:avLst/>
            <a:gdLst/>
            <a:ahLst/>
            <a:cxnLst/>
            <a:rect l="l" t="t" r="r" b="b"/>
            <a:pathLst>
              <a:path w="910132" h="163068">
                <a:moveTo>
                  <a:pt x="0" y="163068"/>
                </a:moveTo>
                <a:lnTo>
                  <a:pt x="910132" y="163068"/>
                </a:lnTo>
                <a:lnTo>
                  <a:pt x="91013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4369181"/>
            <a:ext cx="2122805" cy="1285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6171603"/>
            <a:ext cx="5441950" cy="27621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1947799"/>
            <a:ext cx="3336290" cy="21144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39533" y="39420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0480" y="919428"/>
            <a:ext cx="3810862" cy="562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5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3.4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D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OY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MENT:</a:t>
            </a:r>
            <a:endParaRPr sz="1300">
              <a:latin typeface="Cambria"/>
              <a:cs typeface="Cambria"/>
            </a:endParaRPr>
          </a:p>
          <a:p>
            <a:pPr marL="14224">
              <a:lnSpc>
                <a:spcPct val="101725"/>
              </a:lnSpc>
              <a:spcBef>
                <a:spcPts val="148"/>
              </a:spcBef>
            </a:pP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f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leting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as</a:t>
            </a:r>
            <a:r>
              <a:rPr sz="1100" spc="-4" dirty="0">
                <a:latin typeface="Calibri"/>
                <a:cs typeface="Calibri"/>
              </a:rPr>
              <a:t>hb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ll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dep</a:t>
            </a:r>
            <a:r>
              <a:rPr sz="1100" spc="-4" dirty="0">
                <a:latin typeface="Calibri"/>
                <a:cs typeface="Calibri"/>
              </a:rPr>
              <a:t>lo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4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po</a:t>
            </a:r>
            <a:r>
              <a:rPr sz="1100" spc="0" dirty="0">
                <a:latin typeface="Calibri"/>
                <a:cs typeface="Calibri"/>
              </a:rPr>
              <a:t>rt</a:t>
            </a:r>
            <a:endParaRPr sz="1100">
              <a:latin typeface="Calibri"/>
              <a:cs typeface="Calibri"/>
            </a:endParaRPr>
          </a:p>
          <a:p>
            <a:pPr marL="14224" marR="25579">
              <a:lnSpc>
                <a:spcPct val="101725"/>
              </a:lnSpc>
            </a:pPr>
            <a:r>
              <a:rPr sz="1100" spc="0" dirty="0">
                <a:latin typeface="Calibri"/>
                <a:cs typeface="Calibri"/>
              </a:rPr>
              <a:t>Step</a:t>
            </a:r>
            <a:r>
              <a:rPr sz="1100" spc="-9" dirty="0">
                <a:latin typeface="Calibri"/>
                <a:cs typeface="Calibri"/>
              </a:rPr>
              <a:t> 1</a:t>
            </a:r>
            <a:r>
              <a:rPr sz="1100" spc="4" dirty="0">
                <a:latin typeface="Calibri"/>
                <a:cs typeface="Calibri"/>
              </a:rPr>
              <a:t>:</a:t>
            </a:r>
            <a:r>
              <a:rPr sz="1100" spc="0" dirty="0">
                <a:latin typeface="Calibri"/>
                <a:cs typeface="Calibri"/>
              </a:rPr>
              <a:t>- Cl</a:t>
            </a:r>
            <a:r>
              <a:rPr sz="1100" spc="-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ck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b="1" spc="0" dirty="0">
                <a:latin typeface="Calibri"/>
                <a:cs typeface="Calibri"/>
              </a:rPr>
              <a:t>P</a:t>
            </a:r>
            <a:r>
              <a:rPr sz="1100" b="1" spc="-4" dirty="0">
                <a:latin typeface="Calibri"/>
                <a:cs typeface="Calibri"/>
              </a:rPr>
              <a:t>ub</a:t>
            </a:r>
            <a:r>
              <a:rPr sz="1100" b="1" spc="4" dirty="0">
                <a:latin typeface="Calibri"/>
                <a:cs typeface="Calibri"/>
              </a:rPr>
              <a:t>l</a:t>
            </a:r>
            <a:r>
              <a:rPr sz="1100" b="1" spc="-4" dirty="0">
                <a:latin typeface="Calibri"/>
                <a:cs typeface="Calibri"/>
              </a:rPr>
              <a:t>i</a:t>
            </a:r>
            <a:r>
              <a:rPr sz="1100" b="1" spc="0" dirty="0">
                <a:latin typeface="Calibri"/>
                <a:cs typeface="Calibri"/>
              </a:rPr>
              <a:t>sh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ri</a:t>
            </a:r>
            <a:r>
              <a:rPr sz="1100" spc="-4" dirty="0">
                <a:latin typeface="Calibri"/>
                <a:cs typeface="Calibri"/>
              </a:rPr>
              <a:t>bb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639570"/>
            <a:ext cx="3490389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latin typeface="Calibri"/>
                <a:cs typeface="Calibri"/>
              </a:rPr>
              <a:t>Step</a:t>
            </a:r>
            <a:r>
              <a:rPr sz="1650" spc="-9" baseline="2482" dirty="0">
                <a:latin typeface="Calibri"/>
                <a:cs typeface="Calibri"/>
              </a:rPr>
              <a:t> 2</a:t>
            </a:r>
            <a:r>
              <a:rPr sz="1650" spc="4" baseline="2482" dirty="0">
                <a:latin typeface="Calibri"/>
                <a:cs typeface="Calibri"/>
              </a:rPr>
              <a:t>:</a:t>
            </a:r>
            <a:r>
              <a:rPr sz="1650" spc="0" baseline="2482" dirty="0">
                <a:latin typeface="Calibri"/>
                <a:cs typeface="Calibri"/>
              </a:rPr>
              <a:t>-</a:t>
            </a:r>
            <a:r>
              <a:rPr sz="1650" spc="243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 </a:t>
            </a:r>
            <a:r>
              <a:rPr sz="1650" spc="-14" baseline="2482" dirty="0">
                <a:latin typeface="Calibri"/>
                <a:cs typeface="Calibri"/>
              </a:rPr>
              <a:t>b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x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will </a:t>
            </a:r>
            <a:r>
              <a:rPr sz="1650" spc="-14" baseline="2482" dirty="0">
                <a:latin typeface="Calibri"/>
                <a:cs typeface="Calibri"/>
              </a:rPr>
              <a:t>p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p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j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st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click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b="1" spc="0" baseline="2482" dirty="0">
                <a:latin typeface="Calibri"/>
                <a:cs typeface="Calibri"/>
              </a:rPr>
              <a:t>my</a:t>
            </a:r>
            <a:r>
              <a:rPr sz="1650" b="1" spc="-14" baseline="2482" dirty="0">
                <a:latin typeface="Calibri"/>
                <a:cs typeface="Calibri"/>
              </a:rPr>
              <a:t> </a:t>
            </a:r>
            <a:r>
              <a:rPr sz="1650" b="1" spc="4" baseline="2482" dirty="0">
                <a:latin typeface="Calibri"/>
                <a:cs typeface="Calibri"/>
              </a:rPr>
              <a:t>w</a:t>
            </a:r>
            <a:r>
              <a:rPr sz="1650" b="1" spc="-4" baseline="2482" dirty="0">
                <a:latin typeface="Calibri"/>
                <a:cs typeface="Calibri"/>
              </a:rPr>
              <a:t>o</a:t>
            </a:r>
            <a:r>
              <a:rPr sz="1650" b="1" spc="4" baseline="2482" dirty="0">
                <a:latin typeface="Calibri"/>
                <a:cs typeface="Calibri"/>
              </a:rPr>
              <a:t>r</a:t>
            </a:r>
            <a:r>
              <a:rPr sz="1650" b="1" spc="0" baseline="2482" dirty="0">
                <a:latin typeface="Calibri"/>
                <a:cs typeface="Calibri"/>
              </a:rPr>
              <a:t>k</a:t>
            </a:r>
            <a:r>
              <a:rPr sz="1650" b="1" spc="-19" baseline="2482" dirty="0">
                <a:latin typeface="Calibri"/>
                <a:cs typeface="Calibri"/>
              </a:rPr>
              <a:t>p</a:t>
            </a:r>
            <a:r>
              <a:rPr sz="1650" b="1" spc="4" baseline="2482" dirty="0">
                <a:latin typeface="Calibri"/>
                <a:cs typeface="Calibri"/>
              </a:rPr>
              <a:t>l</a:t>
            </a:r>
            <a:r>
              <a:rPr sz="1650" b="1" spc="-4" baseline="2482" dirty="0">
                <a:latin typeface="Calibri"/>
                <a:cs typeface="Calibri"/>
              </a:rPr>
              <a:t>a</a:t>
            </a:r>
            <a:r>
              <a:rPr sz="1650" b="1" spc="4" baseline="2482" dirty="0">
                <a:latin typeface="Calibri"/>
                <a:cs typeface="Calibri"/>
              </a:rPr>
              <a:t>c</a:t>
            </a:r>
            <a:r>
              <a:rPr sz="1650" b="1" spc="0" baseline="2482" dirty="0">
                <a:latin typeface="Calibri"/>
                <a:cs typeface="Calibri"/>
              </a:rPr>
              <a:t>e</a:t>
            </a:r>
            <a:r>
              <a:rPr sz="1650" b="1" spc="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d</a:t>
            </a:r>
            <a:r>
              <a:rPr sz="1650" spc="-25" baseline="2482" dirty="0">
                <a:latin typeface="Calibri"/>
                <a:cs typeface="Calibri"/>
              </a:rPr>
              <a:t> </a:t>
            </a:r>
            <a:r>
              <a:rPr sz="1650" b="1" spc="0" baseline="2482" dirty="0">
                <a:latin typeface="Calibri"/>
                <a:cs typeface="Calibri"/>
              </a:rPr>
              <a:t>s</a:t>
            </a:r>
            <a:r>
              <a:rPr sz="1650" b="1" spc="-4" baseline="2482" dirty="0">
                <a:latin typeface="Calibri"/>
                <a:cs typeface="Calibri"/>
              </a:rPr>
              <a:t>e</a:t>
            </a:r>
            <a:r>
              <a:rPr sz="1650" b="1" spc="4" baseline="2482" dirty="0">
                <a:latin typeface="Calibri"/>
                <a:cs typeface="Calibri"/>
              </a:rPr>
              <a:t>l</a:t>
            </a:r>
            <a:r>
              <a:rPr sz="1650" b="1" spc="-14" baseline="2482" dirty="0">
                <a:latin typeface="Calibri"/>
                <a:cs typeface="Calibri"/>
              </a:rPr>
              <a:t>e</a:t>
            </a:r>
            <a:r>
              <a:rPr sz="1650" b="1" spc="4" baseline="2482" dirty="0">
                <a:latin typeface="Calibri"/>
                <a:cs typeface="Calibri"/>
              </a:rPr>
              <a:t>c</a:t>
            </a:r>
            <a:r>
              <a:rPr sz="1650" b="1" spc="0" baseline="2482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213987"/>
            <a:ext cx="4429925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latin typeface="Calibri"/>
                <a:cs typeface="Calibri"/>
              </a:rPr>
              <a:t>Step</a:t>
            </a:r>
            <a:r>
              <a:rPr sz="1650" spc="-9" baseline="2482" dirty="0">
                <a:latin typeface="Calibri"/>
                <a:cs typeface="Calibri"/>
              </a:rPr>
              <a:t> 3</a:t>
            </a:r>
            <a:r>
              <a:rPr sz="1650" spc="4" baseline="2482" dirty="0">
                <a:latin typeface="Calibri"/>
                <a:cs typeface="Calibri"/>
              </a:rPr>
              <a:t>:</a:t>
            </a:r>
            <a:r>
              <a:rPr sz="1650" spc="0" baseline="2482" dirty="0">
                <a:latin typeface="Calibri"/>
                <a:cs typeface="Calibri"/>
              </a:rPr>
              <a:t>-</a:t>
            </a:r>
            <a:r>
              <a:rPr sz="1650" spc="243" baseline="2482" dirty="0">
                <a:latin typeface="Calibri"/>
                <a:cs typeface="Calibri"/>
              </a:rPr>
              <a:t> </a:t>
            </a:r>
            <a:r>
              <a:rPr sz="1650" spc="-14" baseline="2482" dirty="0">
                <a:latin typeface="Calibri"/>
                <a:cs typeface="Calibri"/>
              </a:rPr>
              <a:t>N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yo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re</a:t>
            </a:r>
            <a:r>
              <a:rPr sz="1650" spc="-14" baseline="2482" dirty="0">
                <a:latin typeface="Calibri"/>
                <a:cs typeface="Calibri"/>
              </a:rPr>
              <a:t>p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rt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is</a:t>
            </a:r>
            <a:r>
              <a:rPr sz="1650" spc="-4" baseline="2482" dirty="0">
                <a:latin typeface="Calibri"/>
                <a:cs typeface="Calibri"/>
              </a:rPr>
              <a:t> pub</a:t>
            </a:r>
            <a:r>
              <a:rPr sz="1650" spc="0" baseline="2482" dirty="0">
                <a:latin typeface="Calibri"/>
                <a:cs typeface="Calibri"/>
              </a:rPr>
              <a:t>lished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j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st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click</a:t>
            </a:r>
            <a:r>
              <a:rPr sz="1650" spc="-29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-4" baseline="2482" dirty="0">
                <a:latin typeface="Calibri"/>
                <a:cs typeface="Calibri"/>
              </a:rPr>
              <a:t>p</a:t>
            </a:r>
            <a:r>
              <a:rPr sz="1650" spc="-9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n to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c</a:t>
            </a:r>
            <a:r>
              <a:rPr sz="1650" spc="-1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eck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y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4" baseline="2482" dirty="0">
                <a:latin typeface="Calibri"/>
                <a:cs typeface="Calibri"/>
              </a:rPr>
              <a:t> </a:t>
            </a:r>
            <a:r>
              <a:rPr sz="1650" spc="-14" baseline="2482" dirty="0">
                <a:latin typeface="Calibri"/>
                <a:cs typeface="Calibri"/>
              </a:rPr>
              <a:t>r</a:t>
            </a:r>
            <a:r>
              <a:rPr sz="1650" spc="0" baseline="2482" dirty="0">
                <a:latin typeface="Calibri"/>
                <a:cs typeface="Calibri"/>
              </a:rPr>
              <a:t>ep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-14" baseline="2482" dirty="0">
                <a:latin typeface="Calibri"/>
                <a:cs typeface="Calibri"/>
              </a:rPr>
              <a:t>r</a:t>
            </a:r>
            <a:r>
              <a:rPr sz="1650" spc="0" baseline="2482" dirty="0">
                <a:latin typeface="Calibri"/>
                <a:cs typeface="Calibri"/>
              </a:rPr>
              <a:t>t.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6017133"/>
            <a:ext cx="3050215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latin typeface="Calibri"/>
                <a:cs typeface="Calibri"/>
              </a:rPr>
              <a:t>Step</a:t>
            </a:r>
            <a:r>
              <a:rPr sz="1650" spc="-9" baseline="2482" dirty="0">
                <a:latin typeface="Calibri"/>
                <a:cs typeface="Calibri"/>
              </a:rPr>
              <a:t> 4</a:t>
            </a:r>
            <a:r>
              <a:rPr sz="1650" spc="4" baseline="2482" dirty="0">
                <a:latin typeface="Calibri"/>
                <a:cs typeface="Calibri"/>
              </a:rPr>
              <a:t>:</a:t>
            </a:r>
            <a:r>
              <a:rPr sz="1650" spc="0" baseline="2482" dirty="0">
                <a:latin typeface="Calibri"/>
                <a:cs typeface="Calibri"/>
              </a:rPr>
              <a:t>-</a:t>
            </a:r>
            <a:r>
              <a:rPr sz="1650" spc="243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R</a:t>
            </a:r>
            <a:r>
              <a:rPr sz="1650" spc="0" baseline="2482" dirty="0">
                <a:latin typeface="Calibri"/>
                <a:cs typeface="Calibri"/>
              </a:rPr>
              <a:t>ep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-14" baseline="2482" dirty="0">
                <a:latin typeface="Calibri"/>
                <a:cs typeface="Calibri"/>
              </a:rPr>
              <a:t>r</a:t>
            </a:r>
            <a:r>
              <a:rPr sz="1650" spc="0" baseline="2482" dirty="0">
                <a:latin typeface="Calibri"/>
                <a:cs typeface="Calibri"/>
              </a:rPr>
              <a:t>t</a:t>
            </a:r>
            <a:r>
              <a:rPr sz="1650" spc="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is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pub</a:t>
            </a:r>
            <a:r>
              <a:rPr sz="1650" spc="0" baseline="2482" dirty="0">
                <a:latin typeface="Calibri"/>
                <a:cs typeface="Calibri"/>
              </a:rPr>
              <a:t>lish</a:t>
            </a:r>
            <a:r>
              <a:rPr sz="1650" spc="-1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d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4" baseline="2482" dirty="0">
                <a:latin typeface="Calibri"/>
                <a:cs typeface="Calibri"/>
              </a:rPr>
              <a:t>x</a:t>
            </a:r>
            <a:r>
              <a:rPr sz="1650" spc="-4" baseline="2482" dirty="0">
                <a:latin typeface="Calibri"/>
                <a:cs typeface="Calibri"/>
              </a:rPr>
              <a:t>p</a:t>
            </a:r>
            <a:r>
              <a:rPr sz="1650" spc="-14" baseline="2482" dirty="0">
                <a:latin typeface="Calibri"/>
                <a:cs typeface="Calibri"/>
              </a:rPr>
              <a:t>l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re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y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-14" baseline="2482" dirty="0">
                <a:latin typeface="Calibri"/>
                <a:cs typeface="Calibri"/>
              </a:rPr>
              <a:t>r</a:t>
            </a:r>
            <a:r>
              <a:rPr sz="1650" spc="0" baseline="2482" dirty="0">
                <a:latin typeface="Calibri"/>
                <a:cs typeface="Calibri"/>
              </a:rPr>
              <a:t>ep</a:t>
            </a:r>
            <a:r>
              <a:rPr sz="1650" spc="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rt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1587</Words>
  <Application>Microsoft Office PowerPoint</Application>
  <PresentationFormat>Custom</PresentationFormat>
  <Paragraphs>214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Segoe MDL2 Assets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SOURAV KUMAR PANIGRAHI</cp:lastModifiedBy>
  <cp:revision>2</cp:revision>
  <dcterms:modified xsi:type="dcterms:W3CDTF">2024-02-26T12:01:03Z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2024-02-23T06:15:22Z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268ee3b0-57d7-41cd-afa0-af2eb683b98a</vt:lpwstr>
  </property>
  <property fmtid="{D5CDD505-2E9C-101B-9397-08002B2CF9AE}" pid="7" name="MSIP_Label_defa4170-0d19-0005-0004-bc88714345d2_ActionId">
    <vt:lpwstr>30350fc3-8255-4fd5-94e4-67d256be5c1b</vt:lpwstr>
  </property>
  <property fmtid="{D5CDD505-2E9C-101B-9397-08002B2CF9AE}" pid="8" name="MSIP_Label_defa4170-0d19-0005-0004-bc88714345d2_ContentBits">
    <vt:lpwstr>0</vt:lpwstr>
  </property>
</Properties>
</file>