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2244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409950" y="9315450"/>
            <a:ext cx="952500" cy="28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0" y="371475"/>
            <a:ext cx="909954" cy="170815"/>
          </a:xfrm>
          <a:custGeom>
            <a:avLst/>
            <a:gdLst/>
            <a:ahLst/>
            <a:cxnLst/>
            <a:rect l="l" t="t" r="r" b="b"/>
            <a:pathLst>
              <a:path w="909954" h="170815">
                <a:moveTo>
                  <a:pt x="0" y="170815"/>
                </a:moveTo>
                <a:lnTo>
                  <a:pt x="909954" y="170815"/>
                </a:lnTo>
                <a:lnTo>
                  <a:pt x="909954" y="0"/>
                </a:lnTo>
                <a:lnTo>
                  <a:pt x="0" y="0"/>
                </a:lnTo>
                <a:lnTo>
                  <a:pt x="0" y="170815"/>
                </a:lnTo>
                <a:close/>
              </a:path>
            </a:pathLst>
          </a:custGeom>
          <a:solidFill>
            <a:srgbClr val="F9BE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38009" y="38658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5176" y="2758485"/>
            <a:ext cx="5527576" cy="7908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6925" marR="671877" algn="ctr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Wi</a:t>
            </a:r>
            <a:r>
              <a:rPr sz="2800" spc="4" dirty="0">
                <a:solidFill>
                  <a:srgbClr val="8EAADB"/>
                </a:solidFill>
                <a:latin typeface="Arial"/>
                <a:cs typeface="Arial"/>
              </a:rPr>
              <a:t>r</a:t>
            </a: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ef</a:t>
            </a:r>
            <a:r>
              <a:rPr sz="2800" spc="9" dirty="0">
                <a:solidFill>
                  <a:srgbClr val="8EAADB"/>
                </a:solidFill>
                <a:latin typeface="Arial"/>
                <a:cs typeface="Arial"/>
              </a:rPr>
              <a:t>r</a:t>
            </a: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ame</a:t>
            </a:r>
            <a:r>
              <a:rPr sz="2800" spc="-119" dirty="0">
                <a:solidFill>
                  <a:srgbClr val="8EAADB"/>
                </a:solidFill>
                <a:latin typeface="Arial"/>
                <a:cs typeface="Arial"/>
              </a:rPr>
              <a:t> </a:t>
            </a:r>
            <a:r>
              <a:rPr sz="2800" spc="-4" dirty="0">
                <a:solidFill>
                  <a:srgbClr val="8EAADB"/>
                </a:solidFill>
                <a:latin typeface="Arial"/>
                <a:cs typeface="Arial"/>
              </a:rPr>
              <a:t>D</a:t>
            </a: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o</a:t>
            </a:r>
            <a:r>
              <a:rPr sz="2800" spc="9" dirty="0">
                <a:solidFill>
                  <a:srgbClr val="8EAADB"/>
                </a:solidFill>
                <a:latin typeface="Arial"/>
                <a:cs typeface="Arial"/>
              </a:rPr>
              <a:t>c</a:t>
            </a: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um</a:t>
            </a:r>
            <a:r>
              <a:rPr sz="2800" spc="4" dirty="0">
                <a:solidFill>
                  <a:srgbClr val="8EAADB"/>
                </a:solidFill>
                <a:latin typeface="Arial"/>
                <a:cs typeface="Arial"/>
              </a:rPr>
              <a:t>e</a:t>
            </a: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nt</a:t>
            </a:r>
            <a:r>
              <a:rPr sz="2800" spc="9" dirty="0">
                <a:solidFill>
                  <a:srgbClr val="8EAADB"/>
                </a:solidFill>
                <a:latin typeface="Arial"/>
                <a:cs typeface="Arial"/>
              </a:rPr>
              <a:t>a</a:t>
            </a: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tion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sz="2800" spc="0" dirty="0">
                <a:solidFill>
                  <a:srgbClr val="2E5395"/>
                </a:solidFill>
                <a:latin typeface="Arial"/>
                <a:cs typeface="Arial"/>
              </a:rPr>
              <a:t>Amaz</a:t>
            </a:r>
            <a:r>
              <a:rPr sz="2800" spc="9" dirty="0">
                <a:solidFill>
                  <a:srgbClr val="2E5395"/>
                </a:solidFill>
                <a:latin typeface="Arial"/>
                <a:cs typeface="Arial"/>
              </a:rPr>
              <a:t>o</a:t>
            </a:r>
            <a:r>
              <a:rPr sz="2800" spc="0" dirty="0">
                <a:solidFill>
                  <a:srgbClr val="2E5395"/>
                </a:solidFill>
                <a:latin typeface="Arial"/>
                <a:cs typeface="Arial"/>
              </a:rPr>
              <a:t>n</a:t>
            </a:r>
            <a:r>
              <a:rPr sz="2800" spc="-102" dirty="0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sz="2800" spc="0" dirty="0">
                <a:solidFill>
                  <a:srgbClr val="2E5395"/>
                </a:solidFill>
                <a:latin typeface="Arial"/>
                <a:cs typeface="Arial"/>
              </a:rPr>
              <a:t>F</a:t>
            </a:r>
            <a:r>
              <a:rPr sz="2800" spc="4" dirty="0">
                <a:solidFill>
                  <a:srgbClr val="2E5395"/>
                </a:solidFill>
                <a:latin typeface="Arial"/>
                <a:cs typeface="Arial"/>
              </a:rPr>
              <a:t>o</a:t>
            </a:r>
            <a:r>
              <a:rPr sz="2800" spc="0" dirty="0">
                <a:solidFill>
                  <a:srgbClr val="2E5395"/>
                </a:solidFill>
                <a:latin typeface="Arial"/>
                <a:cs typeface="Arial"/>
              </a:rPr>
              <a:t>od</a:t>
            </a:r>
            <a:r>
              <a:rPr sz="2800" spc="-53" dirty="0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sz="2800" spc="0" dirty="0">
                <a:solidFill>
                  <a:srgbClr val="2E5395"/>
                </a:solidFill>
                <a:latin typeface="Arial"/>
                <a:cs typeface="Arial"/>
              </a:rPr>
              <a:t>Sal</a:t>
            </a:r>
            <a:r>
              <a:rPr sz="2800" spc="9" dirty="0">
                <a:solidFill>
                  <a:srgbClr val="2E5395"/>
                </a:solidFill>
                <a:latin typeface="Arial"/>
                <a:cs typeface="Arial"/>
              </a:rPr>
              <a:t>e</a:t>
            </a:r>
            <a:r>
              <a:rPr sz="2800" spc="0" dirty="0">
                <a:solidFill>
                  <a:srgbClr val="2E5395"/>
                </a:solidFill>
                <a:latin typeface="Arial"/>
                <a:cs typeface="Arial"/>
              </a:rPr>
              <a:t>s</a:t>
            </a:r>
            <a:r>
              <a:rPr sz="2800" spc="-44" dirty="0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sz="2800" spc="0" dirty="0">
                <a:solidFill>
                  <a:srgbClr val="2E5395"/>
                </a:solidFill>
                <a:latin typeface="Arial"/>
                <a:cs typeface="Arial"/>
              </a:rPr>
              <a:t>Data</a:t>
            </a:r>
            <a:r>
              <a:rPr sz="2800" spc="-59" dirty="0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sz="2800" spc="0" dirty="0">
                <a:solidFill>
                  <a:srgbClr val="2E5395"/>
                </a:solidFill>
                <a:latin typeface="Arial"/>
                <a:cs typeface="Arial"/>
              </a:rPr>
              <a:t>Ana</a:t>
            </a:r>
            <a:r>
              <a:rPr sz="2800" spc="4" dirty="0">
                <a:solidFill>
                  <a:srgbClr val="2E5395"/>
                </a:solidFill>
                <a:latin typeface="Arial"/>
                <a:cs typeface="Arial"/>
              </a:rPr>
              <a:t>l</a:t>
            </a:r>
            <a:r>
              <a:rPr sz="2800" spc="0" dirty="0">
                <a:solidFill>
                  <a:srgbClr val="2E5395"/>
                </a:solidFill>
                <a:latin typeface="Arial"/>
                <a:cs typeface="Arial"/>
              </a:rPr>
              <a:t>y</a:t>
            </a:r>
            <a:r>
              <a:rPr sz="2800" spc="9" dirty="0">
                <a:solidFill>
                  <a:srgbClr val="2E5395"/>
                </a:solidFill>
                <a:latin typeface="Arial"/>
                <a:cs typeface="Arial"/>
              </a:rPr>
              <a:t>s</a:t>
            </a:r>
            <a:r>
              <a:rPr sz="2800" spc="0" dirty="0">
                <a:solidFill>
                  <a:srgbClr val="2E5395"/>
                </a:solidFill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409950" y="9315450"/>
            <a:ext cx="952500" cy="28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0" y="371475"/>
            <a:ext cx="909954" cy="170815"/>
          </a:xfrm>
          <a:custGeom>
            <a:avLst/>
            <a:gdLst/>
            <a:ahLst/>
            <a:cxnLst/>
            <a:rect l="l" t="t" r="r" b="b"/>
            <a:pathLst>
              <a:path w="909954" h="170815">
                <a:moveTo>
                  <a:pt x="0" y="170815"/>
                </a:moveTo>
                <a:lnTo>
                  <a:pt x="909954" y="170815"/>
                </a:lnTo>
                <a:lnTo>
                  <a:pt x="909954" y="0"/>
                </a:lnTo>
                <a:lnTo>
                  <a:pt x="0" y="0"/>
                </a:lnTo>
                <a:lnTo>
                  <a:pt x="0" y="170815"/>
                </a:lnTo>
                <a:close/>
              </a:path>
            </a:pathLst>
          </a:custGeom>
          <a:solidFill>
            <a:srgbClr val="F9BE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1137030"/>
            <a:ext cx="5410200" cy="2809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38009" y="386588"/>
            <a:ext cx="189640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925524"/>
            <a:ext cx="4549384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4.3</a:t>
            </a:r>
            <a:r>
              <a:rPr sz="1300" spc="273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ailed</a:t>
            </a:r>
            <a:r>
              <a:rPr sz="1300" spc="-46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v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all</a:t>
            </a:r>
            <a:r>
              <a:rPr sz="1300" spc="-4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ales</a:t>
            </a:r>
            <a:r>
              <a:rPr sz="1300" spc="-2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u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ng</a:t>
            </a:r>
            <a:r>
              <a:rPr sz="1300" spc="-39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w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f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ll</a:t>
            </a:r>
            <a:r>
              <a:rPr sz="1300" spc="-59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ch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23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f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1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ele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ed</a:t>
            </a:r>
            <a:r>
              <a:rPr sz="1300" spc="-4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409950" y="9315450"/>
            <a:ext cx="952500" cy="28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0" y="371475"/>
            <a:ext cx="909954" cy="170815"/>
          </a:xfrm>
          <a:custGeom>
            <a:avLst/>
            <a:gdLst/>
            <a:ahLst/>
            <a:cxnLst/>
            <a:rect l="l" t="t" r="r" b="b"/>
            <a:pathLst>
              <a:path w="909954" h="170815">
                <a:moveTo>
                  <a:pt x="0" y="170815"/>
                </a:moveTo>
                <a:lnTo>
                  <a:pt x="909954" y="170815"/>
                </a:lnTo>
                <a:lnTo>
                  <a:pt x="909954" y="0"/>
                </a:lnTo>
                <a:lnTo>
                  <a:pt x="0" y="0"/>
                </a:lnTo>
                <a:lnTo>
                  <a:pt x="0" y="170815"/>
                </a:lnTo>
                <a:close/>
              </a:path>
            </a:pathLst>
          </a:custGeom>
          <a:solidFill>
            <a:srgbClr val="F9BE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38009" y="38658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931221"/>
            <a:ext cx="5986377" cy="4318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750"/>
              </a:lnSpc>
              <a:spcBef>
                <a:spcPts val="87"/>
              </a:spcBef>
            </a:pP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ntents</a:t>
            </a:r>
            <a:endParaRPr sz="1600">
              <a:latin typeface="Cambria"/>
              <a:cs typeface="Cambria"/>
            </a:endParaRPr>
          </a:p>
          <a:p>
            <a:pPr marL="12700" marR="519">
              <a:lnSpc>
                <a:spcPct val="101725"/>
              </a:lnSpc>
              <a:spcBef>
                <a:spcPts val="57"/>
              </a:spcBef>
            </a:pPr>
            <a:r>
              <a:rPr sz="1100" spc="4" dirty="0">
                <a:latin typeface="Calibri"/>
                <a:cs typeface="Calibri"/>
              </a:rPr>
              <a:t>1</a:t>
            </a:r>
            <a:r>
              <a:rPr sz="1100" spc="0" dirty="0">
                <a:latin typeface="Calibri"/>
                <a:cs typeface="Calibri"/>
              </a:rPr>
              <a:t>. K</a:t>
            </a:r>
            <a:r>
              <a:rPr sz="1100" spc="-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si</a:t>
            </a:r>
            <a:r>
              <a:rPr sz="1100" spc="-4" dirty="0">
                <a:latin typeface="Calibri"/>
                <a:cs typeface="Calibri"/>
              </a:rPr>
              <a:t>gh</a:t>
            </a:r>
            <a:r>
              <a:rPr sz="1100" spc="0" dirty="0">
                <a:latin typeface="Calibri"/>
                <a:cs typeface="Calibri"/>
              </a:rPr>
              <a:t>ts</a:t>
            </a:r>
            <a:r>
              <a:rPr sz="1100" spc="-3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  <a:p>
            <a:pPr marL="152907" marR="519">
              <a:lnSpc>
                <a:spcPct val="101725"/>
              </a:lnSpc>
              <a:spcBef>
                <a:spcPts val="601"/>
              </a:spcBef>
            </a:pPr>
            <a:r>
              <a:rPr sz="1100" spc="4" dirty="0">
                <a:latin typeface="Calibri"/>
                <a:cs typeface="Calibri"/>
              </a:rPr>
              <a:t>1</a:t>
            </a:r>
            <a:r>
              <a:rPr sz="1100" spc="0" dirty="0">
                <a:latin typeface="Calibri"/>
                <a:cs typeface="Calibri"/>
              </a:rPr>
              <a:t>.1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Car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</a:t>
            </a:r>
            <a:r>
              <a:rPr sz="1100" spc="-1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  <a:p>
            <a:pPr marL="152907" marR="519">
              <a:lnSpc>
                <a:spcPct val="101725"/>
              </a:lnSpc>
              <a:spcBef>
                <a:spcPts val="613"/>
              </a:spcBef>
            </a:pPr>
            <a:r>
              <a:rPr sz="1100" spc="4" dirty="0">
                <a:latin typeface="Calibri"/>
                <a:cs typeface="Calibri"/>
              </a:rPr>
              <a:t>1</a:t>
            </a:r>
            <a:r>
              <a:rPr sz="1100" spc="0" dirty="0">
                <a:latin typeface="Calibri"/>
                <a:cs typeface="Calibri"/>
              </a:rPr>
              <a:t>.2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Mo</a:t>
            </a:r>
            <a:r>
              <a:rPr sz="1100" spc="-1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th</a:t>
            </a:r>
            <a:r>
              <a:rPr sz="1100" spc="-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Sa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9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end</a:t>
            </a:r>
            <a:r>
              <a:rPr sz="1100" spc="-5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</a:t>
            </a:r>
            <a:r>
              <a:rPr sz="1100" spc="-1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  <a:p>
            <a:pPr marL="152907" marR="519">
              <a:lnSpc>
                <a:spcPct val="101725"/>
              </a:lnSpc>
              <a:spcBef>
                <a:spcPts val="601"/>
              </a:spcBef>
            </a:pPr>
            <a:r>
              <a:rPr sz="1100" spc="4" dirty="0">
                <a:latin typeface="Calibri"/>
                <a:cs typeface="Calibri"/>
              </a:rPr>
              <a:t>1</a:t>
            </a:r>
            <a:r>
              <a:rPr sz="1100" spc="0" dirty="0">
                <a:latin typeface="Calibri"/>
                <a:cs typeface="Calibri"/>
              </a:rPr>
              <a:t>.3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un</a:t>
            </a:r>
            <a:r>
              <a:rPr sz="1100" spc="0" dirty="0">
                <a:latin typeface="Calibri"/>
                <a:cs typeface="Calibri"/>
              </a:rPr>
              <a:t>tr</a:t>
            </a:r>
            <a:r>
              <a:rPr sz="1100" spc="59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</a:t>
            </a:r>
            <a:r>
              <a:rPr sz="1100" spc="-1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  <a:p>
            <a:pPr marL="12700" marR="519">
              <a:lnSpc>
                <a:spcPct val="101725"/>
              </a:lnSpc>
              <a:spcBef>
                <a:spcPts val="601"/>
              </a:spcBef>
            </a:pPr>
            <a:r>
              <a:rPr sz="1100" spc="4" dirty="0">
                <a:latin typeface="Calibri"/>
                <a:cs typeface="Calibri"/>
              </a:rPr>
              <a:t>2</a:t>
            </a:r>
            <a:r>
              <a:rPr sz="1100" spc="0" dirty="0">
                <a:latin typeface="Calibri"/>
                <a:cs typeface="Calibri"/>
              </a:rPr>
              <a:t>. Sa</a:t>
            </a:r>
            <a:r>
              <a:rPr sz="1100" spc="-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sis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  <a:p>
            <a:pPr marL="152907" marR="519">
              <a:lnSpc>
                <a:spcPct val="101725"/>
              </a:lnSpc>
              <a:spcBef>
                <a:spcPts val="613"/>
              </a:spcBef>
            </a:pPr>
            <a:r>
              <a:rPr sz="1100" spc="4" dirty="0">
                <a:latin typeface="Calibri"/>
                <a:cs typeface="Calibri"/>
              </a:rPr>
              <a:t>2</a:t>
            </a:r>
            <a:r>
              <a:rPr sz="1100" spc="0" dirty="0">
                <a:latin typeface="Calibri"/>
                <a:cs typeface="Calibri"/>
              </a:rPr>
              <a:t>.1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s Sal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 Q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ity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can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ri</a:t>
            </a:r>
            <a:r>
              <a:rPr sz="1100" spc="-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led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thro</a:t>
            </a:r>
            <a:r>
              <a:rPr sz="1100" spc="-4" dirty="0">
                <a:latin typeface="Calibri"/>
                <a:cs typeface="Calibri"/>
              </a:rPr>
              <a:t>ug</a:t>
            </a:r>
            <a:r>
              <a:rPr sz="1100" spc="0" dirty="0">
                <a:latin typeface="Calibri"/>
                <a:cs typeface="Calibri"/>
              </a:rPr>
              <a:t>h</a:t>
            </a:r>
            <a:r>
              <a:rPr sz="1100" spc="-4" dirty="0">
                <a:latin typeface="Calibri"/>
                <a:cs typeface="Calibri"/>
              </a:rPr>
              <a:t> y</a:t>
            </a:r>
            <a:r>
              <a:rPr sz="1100" spc="0" dirty="0">
                <a:latin typeface="Calibri"/>
                <a:cs typeface="Calibri"/>
              </a:rPr>
              <a:t>ear ,</a:t>
            </a:r>
            <a:r>
              <a:rPr sz="1100" spc="-4" dirty="0">
                <a:latin typeface="Calibri"/>
                <a:cs typeface="Calibri"/>
              </a:rPr>
              <a:t> m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th 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q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arte</a:t>
            </a:r>
            <a:r>
              <a:rPr sz="1100" spc="1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  <a:p>
            <a:pPr marL="152907" marR="519">
              <a:lnSpc>
                <a:spcPct val="101725"/>
              </a:lnSpc>
              <a:spcBef>
                <a:spcPts val="601"/>
              </a:spcBef>
            </a:pPr>
            <a:r>
              <a:rPr sz="1100" spc="4" dirty="0">
                <a:latin typeface="Calibri"/>
                <a:cs typeface="Calibri"/>
              </a:rPr>
              <a:t>2</a:t>
            </a:r>
            <a:r>
              <a:rPr sz="1100" spc="0" dirty="0">
                <a:latin typeface="Calibri"/>
                <a:cs typeface="Calibri"/>
              </a:rPr>
              <a:t>.2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le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un</a:t>
            </a:r>
            <a:r>
              <a:rPr sz="1100" spc="0" dirty="0">
                <a:latin typeface="Calibri"/>
                <a:cs typeface="Calibri"/>
              </a:rPr>
              <a:t>tr</a:t>
            </a:r>
            <a:r>
              <a:rPr sz="1100" spc="-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b</a:t>
            </a:r>
            <a:r>
              <a:rPr sz="1100" spc="0" dirty="0">
                <a:latin typeface="Calibri"/>
                <a:cs typeface="Calibri"/>
              </a:rPr>
              <a:t>ased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e,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YOY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sa</a:t>
            </a:r>
            <a:r>
              <a:rPr sz="1100" spc="-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es,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tri</a:t>
            </a:r>
            <a:r>
              <a:rPr sz="1100" spc="-4" dirty="0">
                <a:latin typeface="Calibri"/>
                <a:cs typeface="Calibri"/>
              </a:rPr>
              <a:t>bu</a:t>
            </a:r>
            <a:r>
              <a:rPr sz="1100" spc="0" dirty="0">
                <a:latin typeface="Calibri"/>
                <a:cs typeface="Calibri"/>
              </a:rPr>
              <a:t>ti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tri</a:t>
            </a:r>
            <a:r>
              <a:rPr sz="1100" spc="-4" dirty="0">
                <a:latin typeface="Calibri"/>
                <a:cs typeface="Calibri"/>
              </a:rPr>
              <a:t>bu</a:t>
            </a:r>
            <a:r>
              <a:rPr sz="1100" spc="0" dirty="0">
                <a:latin typeface="Calibri"/>
                <a:cs typeface="Calibri"/>
              </a:rPr>
              <a:t>ti</a:t>
            </a:r>
            <a:r>
              <a:rPr sz="1100" spc="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..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  <a:p>
            <a:pPr marL="12700" marR="519">
              <a:lnSpc>
                <a:spcPct val="101725"/>
              </a:lnSpc>
              <a:spcBef>
                <a:spcPts val="613"/>
              </a:spcBef>
            </a:pPr>
            <a:r>
              <a:rPr sz="1100" spc="4" dirty="0">
                <a:latin typeface="Calibri"/>
                <a:cs typeface="Calibri"/>
              </a:rPr>
              <a:t>3</a:t>
            </a:r>
            <a:r>
              <a:rPr sz="1100" spc="0" dirty="0">
                <a:latin typeface="Calibri"/>
                <a:cs typeface="Calibri"/>
              </a:rPr>
              <a:t>.C</a:t>
            </a:r>
            <a:r>
              <a:rPr sz="1100" spc="-9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st</a:t>
            </a:r>
            <a:r>
              <a:rPr sz="1100" spc="-4" dirty="0">
                <a:latin typeface="Calibri"/>
                <a:cs typeface="Calibri"/>
              </a:rPr>
              <a:t>om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alys</a:t>
            </a:r>
            <a:r>
              <a:rPr sz="1100" spc="-9" dirty="0">
                <a:latin typeface="Calibri"/>
                <a:cs typeface="Calibri"/>
              </a:rPr>
              <a:t>i</a:t>
            </a:r>
            <a:r>
              <a:rPr sz="1100" spc="3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52907" marR="10015">
              <a:lnSpc>
                <a:spcPts val="1367"/>
              </a:lnSpc>
              <a:spcBef>
                <a:spcPts val="604"/>
              </a:spcBef>
            </a:pPr>
            <a:r>
              <a:rPr sz="1100" spc="4" dirty="0">
                <a:latin typeface="Calibri"/>
                <a:cs typeface="Calibri"/>
              </a:rPr>
              <a:t>3</a:t>
            </a:r>
            <a:r>
              <a:rPr sz="1100" spc="0" dirty="0">
                <a:latin typeface="Calibri"/>
                <a:cs typeface="Calibri"/>
              </a:rPr>
              <a:t>.1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sal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 q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tit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ast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ase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le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om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17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</a:t>
            </a:r>
            <a:r>
              <a:rPr sz="1100" spc="-150" dirty="0">
                <a:latin typeface="Calibri"/>
                <a:cs typeface="Calibri"/>
              </a:rPr>
              <a:t> </a:t>
            </a:r>
            <a:r>
              <a:rPr sz="1100" b="1" spc="0" dirty="0">
                <a:latin typeface="Calibri"/>
                <a:cs typeface="Calibri"/>
              </a:rPr>
              <a:t>E</a:t>
            </a:r>
            <a:r>
              <a:rPr sz="1100" b="1" spc="4" dirty="0">
                <a:latin typeface="Calibri"/>
                <a:cs typeface="Calibri"/>
              </a:rPr>
              <a:t>rr</a:t>
            </a:r>
            <a:r>
              <a:rPr sz="1100" b="1" spc="-4" dirty="0">
                <a:latin typeface="Calibri"/>
                <a:cs typeface="Calibri"/>
              </a:rPr>
              <a:t>o</a:t>
            </a:r>
            <a:r>
              <a:rPr sz="1100" b="1" spc="4" dirty="0">
                <a:latin typeface="Calibri"/>
                <a:cs typeface="Calibri"/>
              </a:rPr>
              <a:t>r</a:t>
            </a:r>
            <a:r>
              <a:rPr sz="1100" b="1" spc="0" dirty="0">
                <a:latin typeface="Calibri"/>
                <a:cs typeface="Calibri"/>
              </a:rPr>
              <a:t>!</a:t>
            </a:r>
            <a:r>
              <a:rPr sz="1100" b="1" spc="-4" dirty="0">
                <a:latin typeface="Calibri"/>
                <a:cs typeface="Calibri"/>
              </a:rPr>
              <a:t> </a:t>
            </a:r>
            <a:r>
              <a:rPr sz="1100" b="1" spc="4" dirty="0">
                <a:latin typeface="Calibri"/>
                <a:cs typeface="Calibri"/>
              </a:rPr>
              <a:t>B</a:t>
            </a:r>
            <a:r>
              <a:rPr sz="1100" b="1" spc="-4" dirty="0">
                <a:latin typeface="Calibri"/>
                <a:cs typeface="Calibri"/>
              </a:rPr>
              <a:t>oo</a:t>
            </a:r>
            <a:r>
              <a:rPr sz="1100" b="1" spc="0" dirty="0">
                <a:latin typeface="Calibri"/>
                <a:cs typeface="Calibri"/>
              </a:rPr>
              <a:t>km</a:t>
            </a:r>
            <a:r>
              <a:rPr sz="1100" b="1" spc="-4" dirty="0">
                <a:latin typeface="Calibri"/>
                <a:cs typeface="Calibri"/>
              </a:rPr>
              <a:t>a</a:t>
            </a:r>
            <a:r>
              <a:rPr sz="1100" b="1" spc="4" dirty="0">
                <a:latin typeface="Calibri"/>
                <a:cs typeface="Calibri"/>
              </a:rPr>
              <a:t>r</a:t>
            </a:r>
            <a:r>
              <a:rPr sz="1100" b="1" spc="0" dirty="0">
                <a:latin typeface="Calibri"/>
                <a:cs typeface="Calibri"/>
              </a:rPr>
              <a:t>k</a:t>
            </a:r>
            <a:r>
              <a:rPr sz="1100" b="1" spc="-14" dirty="0">
                <a:latin typeface="Calibri"/>
                <a:cs typeface="Calibri"/>
              </a:rPr>
              <a:t> </a:t>
            </a:r>
            <a:r>
              <a:rPr sz="1100" b="1" spc="0" dirty="0">
                <a:latin typeface="Calibri"/>
                <a:cs typeface="Calibri"/>
              </a:rPr>
              <a:t>n</a:t>
            </a:r>
            <a:r>
              <a:rPr sz="1100" b="1" spc="-9" dirty="0">
                <a:latin typeface="Calibri"/>
                <a:cs typeface="Calibri"/>
              </a:rPr>
              <a:t>o</a:t>
            </a:r>
            <a:r>
              <a:rPr sz="1100" b="1" spc="0" dirty="0">
                <a:latin typeface="Calibri"/>
                <a:cs typeface="Calibri"/>
              </a:rPr>
              <a:t>t </a:t>
            </a:r>
            <a:endParaRPr sz="1100">
              <a:latin typeface="Calibri"/>
              <a:cs typeface="Calibri"/>
            </a:endParaRPr>
          </a:p>
          <a:p>
            <a:pPr marL="152907" marR="10015">
              <a:lnSpc>
                <a:spcPts val="1342"/>
              </a:lnSpc>
              <a:spcBef>
                <a:spcPts val="110"/>
              </a:spcBef>
            </a:pPr>
            <a:r>
              <a:rPr sz="1100" b="1" spc="-4" dirty="0">
                <a:latin typeface="Calibri"/>
                <a:cs typeface="Calibri"/>
              </a:rPr>
              <a:t>de</a:t>
            </a:r>
            <a:r>
              <a:rPr sz="1100" b="1" spc="0" dirty="0">
                <a:latin typeface="Calibri"/>
                <a:cs typeface="Calibri"/>
              </a:rPr>
              <a:t>fi</a:t>
            </a:r>
            <a:r>
              <a:rPr sz="1100" b="1" spc="-4" dirty="0">
                <a:latin typeface="Calibri"/>
                <a:cs typeface="Calibri"/>
              </a:rPr>
              <a:t>ned</a:t>
            </a:r>
            <a:r>
              <a:rPr sz="1100" b="1" spc="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152907" marR="519">
              <a:lnSpc>
                <a:spcPct val="101725"/>
              </a:lnSpc>
              <a:spcBef>
                <a:spcPts val="598"/>
              </a:spcBef>
            </a:pPr>
            <a:r>
              <a:rPr sz="1100" spc="4" dirty="0">
                <a:latin typeface="Calibri"/>
                <a:cs typeface="Calibri"/>
              </a:rPr>
              <a:t>3</a:t>
            </a:r>
            <a:r>
              <a:rPr sz="1100" spc="0" dirty="0">
                <a:latin typeface="Calibri"/>
                <a:cs typeface="Calibri"/>
              </a:rPr>
              <a:t>.2</a:t>
            </a:r>
            <a:r>
              <a:rPr sz="1100" spc="243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cat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-14" dirty="0">
                <a:latin typeface="Calibri"/>
                <a:cs typeface="Calibri"/>
              </a:rPr>
              <a:t>g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ri</a:t>
            </a:r>
            <a:r>
              <a:rPr sz="1100" spc="-4" dirty="0">
                <a:latin typeface="Calibri"/>
                <a:cs typeface="Calibri"/>
              </a:rPr>
              <a:t>z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reg</a:t>
            </a:r>
            <a:r>
              <a:rPr sz="1100" spc="-4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7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52907" marR="519">
              <a:lnSpc>
                <a:spcPct val="101725"/>
              </a:lnSpc>
              <a:spcBef>
                <a:spcPts val="613"/>
              </a:spcBef>
            </a:pPr>
            <a:r>
              <a:rPr sz="1100" spc="4" dirty="0">
                <a:latin typeface="Calibri"/>
                <a:cs typeface="Calibri"/>
              </a:rPr>
              <a:t>3</a:t>
            </a:r>
            <a:r>
              <a:rPr sz="1100" spc="0" dirty="0">
                <a:latin typeface="Calibri"/>
                <a:cs typeface="Calibri"/>
              </a:rPr>
              <a:t>.3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le </a:t>
            </a:r>
            <a:r>
              <a:rPr sz="1100" spc="-9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cus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m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 based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tri</a:t>
            </a:r>
            <a:r>
              <a:rPr sz="1100" spc="-14" dirty="0">
                <a:latin typeface="Calibri"/>
                <a:cs typeface="Calibri"/>
              </a:rPr>
              <a:t>b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ti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fit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tri</a:t>
            </a:r>
            <a:r>
              <a:rPr sz="1100" spc="-4" dirty="0">
                <a:latin typeface="Calibri"/>
                <a:cs typeface="Calibri"/>
              </a:rPr>
              <a:t>bu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9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  <a:p>
            <a:pPr marL="152907" marR="519">
              <a:lnSpc>
                <a:spcPct val="101725"/>
              </a:lnSpc>
              <a:spcBef>
                <a:spcPts val="601"/>
              </a:spcBef>
            </a:pPr>
            <a:r>
              <a:rPr sz="1100" spc="4" dirty="0">
                <a:latin typeface="Calibri"/>
                <a:cs typeface="Calibri"/>
              </a:rPr>
              <a:t>3</a:t>
            </a:r>
            <a:r>
              <a:rPr sz="1100" spc="0" dirty="0">
                <a:latin typeface="Calibri"/>
                <a:cs typeface="Calibri"/>
              </a:rPr>
              <a:t>.4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du</a:t>
            </a:r>
            <a:r>
              <a:rPr sz="1100" spc="0" dirty="0">
                <a:latin typeface="Calibri"/>
                <a:cs typeface="Calibri"/>
              </a:rPr>
              <a:t>cts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ltip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 s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le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om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</a:t>
            </a:r>
            <a:r>
              <a:rPr sz="1100" spc="-1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  <a:p>
            <a:pPr marL="12700" marR="519">
              <a:lnSpc>
                <a:spcPct val="101725"/>
              </a:lnSpc>
              <a:spcBef>
                <a:spcPts val="613"/>
              </a:spcBef>
            </a:pPr>
            <a:r>
              <a:rPr sz="1100" spc="4" dirty="0">
                <a:latin typeface="Calibri"/>
                <a:cs typeface="Calibri"/>
              </a:rPr>
              <a:t>4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du</a:t>
            </a:r>
            <a:r>
              <a:rPr sz="1100" spc="0" dirty="0">
                <a:latin typeface="Calibri"/>
                <a:cs typeface="Calibri"/>
              </a:rPr>
              <a:t>ct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si</a:t>
            </a:r>
            <a:r>
              <a:rPr sz="1100" spc="5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  <a:p>
            <a:pPr marL="152907" marR="519">
              <a:lnSpc>
                <a:spcPct val="101725"/>
              </a:lnSpc>
              <a:spcBef>
                <a:spcPts val="601"/>
              </a:spcBef>
            </a:pPr>
            <a:r>
              <a:rPr sz="1100" spc="4" dirty="0">
                <a:latin typeface="Calibri"/>
                <a:cs typeface="Calibri"/>
              </a:rPr>
              <a:t>4</a:t>
            </a:r>
            <a:r>
              <a:rPr sz="1100" spc="0" dirty="0">
                <a:latin typeface="Calibri"/>
                <a:cs typeface="Calibri"/>
              </a:rPr>
              <a:t>.1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2</a:t>
            </a:r>
            <a:r>
              <a:rPr sz="1100" spc="0" dirty="0">
                <a:latin typeface="Calibri"/>
                <a:cs typeface="Calibri"/>
              </a:rPr>
              <a:t>0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du</a:t>
            </a:r>
            <a:r>
              <a:rPr sz="1100" spc="0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slicers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w.r.t r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7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  <a:p>
            <a:pPr marL="152907" marR="519">
              <a:lnSpc>
                <a:spcPct val="101725"/>
              </a:lnSpc>
              <a:spcBef>
                <a:spcPts val="601"/>
              </a:spcBef>
            </a:pPr>
            <a:r>
              <a:rPr sz="1100" spc="4" dirty="0">
                <a:latin typeface="Calibri"/>
                <a:cs typeface="Calibri"/>
              </a:rPr>
              <a:t>4</a:t>
            </a:r>
            <a:r>
              <a:rPr sz="1100" spc="0" dirty="0">
                <a:latin typeface="Calibri"/>
                <a:cs typeface="Calibri"/>
              </a:rPr>
              <a:t>.2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ail Car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 Sa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Q</a:t>
            </a:r>
            <a:r>
              <a:rPr sz="1100" spc="-1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tit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YOY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Sales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Gr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%,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fit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29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</a:t>
            </a:r>
            <a:r>
              <a:rPr sz="1100" spc="-1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  <a:p>
            <a:pPr marL="152907">
              <a:lnSpc>
                <a:spcPct val="101725"/>
              </a:lnSpc>
              <a:spcBef>
                <a:spcPts val="613"/>
              </a:spcBef>
            </a:pPr>
            <a:r>
              <a:rPr sz="1100" spc="4" dirty="0">
                <a:latin typeface="Calibri"/>
                <a:cs typeface="Calibri"/>
              </a:rPr>
              <a:t>4</a:t>
            </a:r>
            <a:r>
              <a:rPr sz="1100" spc="0" dirty="0">
                <a:latin typeface="Calibri"/>
                <a:cs typeface="Calibri"/>
              </a:rPr>
              <a:t>.3</a:t>
            </a:r>
            <a:r>
              <a:rPr sz="1100" spc="243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tailed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erall sal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rfa</a:t>
            </a:r>
            <a:r>
              <a:rPr sz="1100" spc="-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ch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rt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 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ec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ed d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te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</a:t>
            </a:r>
            <a:r>
              <a:rPr sz="1100" spc="-13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409950" y="9315450"/>
            <a:ext cx="952500" cy="28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0" y="371475"/>
            <a:ext cx="909954" cy="170815"/>
          </a:xfrm>
          <a:custGeom>
            <a:avLst/>
            <a:gdLst/>
            <a:ahLst/>
            <a:cxnLst/>
            <a:rect l="l" t="t" r="r" b="b"/>
            <a:pathLst>
              <a:path w="909954" h="170815">
                <a:moveTo>
                  <a:pt x="0" y="170815"/>
                </a:moveTo>
                <a:lnTo>
                  <a:pt x="909954" y="170815"/>
                </a:lnTo>
                <a:lnTo>
                  <a:pt x="909954" y="0"/>
                </a:lnTo>
                <a:lnTo>
                  <a:pt x="0" y="0"/>
                </a:lnTo>
                <a:lnTo>
                  <a:pt x="0" y="170815"/>
                </a:lnTo>
                <a:close/>
              </a:path>
            </a:pathLst>
          </a:custGeom>
          <a:solidFill>
            <a:srgbClr val="F9BE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1188338"/>
            <a:ext cx="5572125" cy="348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5576062"/>
            <a:ext cx="5939409" cy="920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7243152"/>
            <a:ext cx="3937127" cy="18427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38009" y="38658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931221"/>
            <a:ext cx="131899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1.</a:t>
            </a:r>
            <a:r>
              <a:rPr sz="1600" spc="-1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Key</a:t>
            </a:r>
            <a:r>
              <a:rPr sz="1600" spc="-2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600" spc="14" dirty="0">
                <a:solidFill>
                  <a:srgbClr val="365F91"/>
                </a:solidFill>
                <a:latin typeface="Cambria"/>
                <a:cs typeface="Cambria"/>
              </a:rPr>
              <a:t>g</a:t>
            </a: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h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ts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839537"/>
            <a:ext cx="5628764" cy="571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286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1.1</a:t>
            </a:r>
            <a:r>
              <a:rPr sz="1300" spc="-1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95825"/>
              </a:lnSpc>
              <a:spcBef>
                <a:spcPts val="148"/>
              </a:spcBef>
            </a:pP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-4" dirty="0">
                <a:latin typeface="Times New Roman"/>
                <a:cs typeface="Times New Roman"/>
              </a:rPr>
              <a:t> c</a:t>
            </a:r>
            <a:r>
              <a:rPr sz="1200" spc="4" dirty="0">
                <a:latin typeface="Times New Roman"/>
                <a:cs typeface="Times New Roman"/>
              </a:rPr>
              <a:t>a</a:t>
            </a:r>
            <a:r>
              <a:rPr sz="1200" spc="0" dirty="0">
                <a:latin typeface="Times New Roman"/>
                <a:cs typeface="Times New Roman"/>
              </a:rPr>
              <a:t>rd slic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spc="0" dirty="0">
                <a:latin typeface="Times New Roman"/>
                <a:cs typeface="Times New Roman"/>
              </a:rPr>
              <a:t>rs th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0" dirty="0">
                <a:latin typeface="Times New Roman"/>
                <a:cs typeface="Times New Roman"/>
              </a:rPr>
              <a:t>t sh</a:t>
            </a:r>
            <a:r>
              <a:rPr sz="1200" spc="14" dirty="0">
                <a:latin typeface="Times New Roman"/>
                <a:cs typeface="Times New Roman"/>
              </a:rPr>
              <a:t>o</a:t>
            </a:r>
            <a:r>
              <a:rPr sz="1200" spc="0" dirty="0">
                <a:latin typeface="Times New Roman"/>
                <a:cs typeface="Times New Roman"/>
              </a:rPr>
              <a:t>ws Rev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spc="0" dirty="0">
                <a:latin typeface="Times New Roman"/>
                <a:cs typeface="Times New Roman"/>
              </a:rPr>
              <a:t>nu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spc="0" dirty="0">
                <a:latin typeface="Times New Roman"/>
                <a:cs typeface="Times New Roman"/>
              </a:rPr>
              <a:t>, R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spc="9" dirty="0">
                <a:latin typeface="Times New Roman"/>
                <a:cs typeface="Times New Roman"/>
              </a:rPr>
              <a:t>v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spc="0" dirty="0">
                <a:latin typeface="Times New Roman"/>
                <a:cs typeface="Times New Roman"/>
              </a:rPr>
              <a:t>nue</a:t>
            </a:r>
            <a:r>
              <a:rPr sz="1200" spc="-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a</a:t>
            </a:r>
            <a:r>
              <a:rPr sz="1200" spc="0" dirty="0">
                <a:latin typeface="Times New Roman"/>
                <a:cs typeface="Times New Roman"/>
              </a:rPr>
              <a:t>st Y</a:t>
            </a:r>
            <a:r>
              <a:rPr sz="1200" spc="-4" dirty="0">
                <a:latin typeface="Times New Roman"/>
                <a:cs typeface="Times New Roman"/>
              </a:rPr>
              <a:t>ea</a:t>
            </a:r>
            <a:r>
              <a:rPr sz="1200" spc="0" dirty="0">
                <a:latin typeface="Times New Roman"/>
                <a:cs typeface="Times New Roman"/>
              </a:rPr>
              <a:t>r, 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0" dirty="0">
                <a:latin typeface="Times New Roman"/>
                <a:cs typeface="Times New Roman"/>
              </a:rPr>
              <a:t>otal 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0" dirty="0">
                <a:latin typeface="Times New Roman"/>
                <a:cs typeface="Times New Roman"/>
              </a:rPr>
              <a:t>les </a:t>
            </a:r>
            <a:r>
              <a:rPr sz="1200" spc="-4" dirty="0">
                <a:latin typeface="Times New Roman"/>
                <a:cs typeface="Times New Roman"/>
              </a:rPr>
              <a:t>Q</a:t>
            </a:r>
            <a:r>
              <a:rPr sz="1200" spc="9" dirty="0">
                <a:latin typeface="Times New Roman"/>
                <a:cs typeface="Times New Roman"/>
              </a:rPr>
              <a:t>u</a:t>
            </a:r>
            <a:r>
              <a:rPr sz="1200" spc="4" dirty="0">
                <a:latin typeface="Times New Roman"/>
                <a:cs typeface="Times New Roman"/>
              </a:rPr>
              <a:t>a</a:t>
            </a:r>
            <a:r>
              <a:rPr sz="1200" spc="0" dirty="0">
                <a:latin typeface="Times New Roman"/>
                <a:cs typeface="Times New Roman"/>
              </a:rPr>
              <a:t>nt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0" dirty="0">
                <a:latin typeface="Times New Roman"/>
                <a:cs typeface="Times New Roman"/>
              </a:rPr>
              <a:t>ty, Tot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0" dirty="0">
                <a:latin typeface="Times New Roman"/>
                <a:cs typeface="Times New Roman"/>
              </a:rPr>
              <a:t>l </a:t>
            </a:r>
            <a:r>
              <a:rPr sz="1200" spc="4" dirty="0">
                <a:latin typeface="Times New Roman"/>
                <a:cs typeface="Times New Roman"/>
              </a:rPr>
              <a:t>P</a:t>
            </a:r>
            <a:r>
              <a:rPr sz="1200" spc="0" dirty="0">
                <a:latin typeface="Times New Roman"/>
                <a:cs typeface="Times New Roman"/>
              </a:rPr>
              <a:t>ro</a:t>
            </a:r>
            <a:r>
              <a:rPr sz="1200" spc="-4" dirty="0">
                <a:latin typeface="Times New Roman"/>
                <a:cs typeface="Times New Roman"/>
              </a:rPr>
              <a:t>f</a:t>
            </a:r>
            <a:r>
              <a:rPr sz="1200" spc="0" dirty="0">
                <a:latin typeface="Times New Roman"/>
                <a:cs typeface="Times New Roman"/>
              </a:rPr>
              <a:t>it</a:t>
            </a:r>
            <a:endParaRPr sz="1200">
              <a:latin typeface="Times New Roman"/>
              <a:cs typeface="Times New Roman"/>
            </a:endParaRPr>
          </a:p>
          <a:p>
            <a:pPr marL="12700" marR="26286">
              <a:lnSpc>
                <a:spcPct val="95825"/>
              </a:lnSpc>
            </a:pPr>
            <a:r>
              <a:rPr sz="1200" spc="0" dirty="0">
                <a:latin typeface="Times New Roman"/>
                <a:cs typeface="Times New Roman"/>
              </a:rPr>
              <a:t>M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0" dirty="0">
                <a:latin typeface="Times New Roman"/>
                <a:cs typeface="Times New Roman"/>
              </a:rPr>
              <a:t>rgin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6709739"/>
            <a:ext cx="3090230" cy="3919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1.2</a:t>
            </a:r>
            <a:r>
              <a:rPr sz="1300" spc="-1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nt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hl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y</a:t>
            </a:r>
            <a:r>
              <a:rPr sz="1300" spc="-5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ales</a:t>
            </a:r>
            <a:r>
              <a:rPr sz="1300" spc="-2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nd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1725"/>
              </a:lnSpc>
              <a:spcBef>
                <a:spcPts val="148"/>
              </a:spcBef>
            </a:pPr>
            <a:r>
              <a:rPr sz="1100" spc="0" dirty="0">
                <a:latin typeface="Calibri"/>
                <a:cs typeface="Calibri"/>
              </a:rPr>
              <a:t>The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area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art </a:t>
            </a:r>
            <a:r>
              <a:rPr sz="1100" spc="-9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m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th</a:t>
            </a:r>
            <a:r>
              <a:rPr sz="1100" spc="-4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ear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and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q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erly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ales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409950" y="9315450"/>
            <a:ext cx="952500" cy="28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0" y="371475"/>
            <a:ext cx="909954" cy="170815"/>
          </a:xfrm>
          <a:custGeom>
            <a:avLst/>
            <a:gdLst/>
            <a:ahLst/>
            <a:cxnLst/>
            <a:rect l="l" t="t" r="r" b="b"/>
            <a:pathLst>
              <a:path w="909954" h="170815">
                <a:moveTo>
                  <a:pt x="0" y="170815"/>
                </a:moveTo>
                <a:lnTo>
                  <a:pt x="909954" y="170815"/>
                </a:lnTo>
                <a:lnTo>
                  <a:pt x="909954" y="0"/>
                </a:lnTo>
                <a:lnTo>
                  <a:pt x="0" y="0"/>
                </a:lnTo>
                <a:lnTo>
                  <a:pt x="0" y="170815"/>
                </a:lnTo>
                <a:close/>
              </a:path>
            </a:pathLst>
          </a:custGeom>
          <a:solidFill>
            <a:srgbClr val="F9BE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1137030"/>
            <a:ext cx="2581275" cy="2762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4674235"/>
            <a:ext cx="5943600" cy="3635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8009" y="38658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925524"/>
            <a:ext cx="1731052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1.3</a:t>
            </a:r>
            <a:r>
              <a:rPr sz="1300" spc="-1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Revenue</a:t>
            </a:r>
            <a:r>
              <a:rPr sz="1300" spc="-4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b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y</a:t>
            </a:r>
            <a:r>
              <a:rPr sz="1300" spc="-13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Coun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ry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4418514"/>
            <a:ext cx="146726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2.</a:t>
            </a:r>
            <a:r>
              <a:rPr sz="1600" spc="-1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Sales</a:t>
            </a:r>
            <a:r>
              <a:rPr sz="1600" spc="-29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An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lysis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409950" y="9315450"/>
            <a:ext cx="952500" cy="28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0" y="371475"/>
            <a:ext cx="909954" cy="170815"/>
          </a:xfrm>
          <a:custGeom>
            <a:avLst/>
            <a:gdLst/>
            <a:ahLst/>
            <a:cxnLst/>
            <a:rect l="l" t="t" r="r" b="b"/>
            <a:pathLst>
              <a:path w="909954" h="170815">
                <a:moveTo>
                  <a:pt x="0" y="170815"/>
                </a:moveTo>
                <a:lnTo>
                  <a:pt x="909954" y="170815"/>
                </a:lnTo>
                <a:lnTo>
                  <a:pt x="909954" y="0"/>
                </a:lnTo>
                <a:lnTo>
                  <a:pt x="0" y="0"/>
                </a:lnTo>
                <a:lnTo>
                  <a:pt x="0" y="170815"/>
                </a:lnTo>
                <a:close/>
              </a:path>
            </a:pathLst>
          </a:custGeom>
          <a:solidFill>
            <a:srgbClr val="F9BE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1460119"/>
            <a:ext cx="5448300" cy="2190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4448175"/>
            <a:ext cx="5943600" cy="14109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8009" y="38658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248612"/>
            <a:ext cx="2839347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2.1</a:t>
            </a:r>
            <a:r>
              <a:rPr sz="1300" spc="-1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nt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hl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y</a:t>
            </a:r>
            <a:r>
              <a:rPr sz="1300" spc="-5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ales</a:t>
            </a:r>
            <a:r>
              <a:rPr sz="1300" spc="-23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for</a:t>
            </a:r>
            <a:r>
              <a:rPr sz="1300" spc="-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0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17</a:t>
            </a:r>
            <a:r>
              <a:rPr sz="1300" spc="-2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,</a:t>
            </a:r>
            <a:r>
              <a:rPr sz="1300" spc="-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0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8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,</a:t>
            </a:r>
            <a:r>
              <a:rPr sz="1300" spc="-3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0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19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4015053"/>
            <a:ext cx="5652336" cy="412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2.2</a:t>
            </a:r>
            <a:r>
              <a:rPr sz="1300" spc="-1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Table</a:t>
            </a:r>
            <a:r>
              <a:rPr sz="1300" spc="-3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f</a:t>
            </a:r>
            <a:r>
              <a:rPr sz="1300" spc="-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u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nt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ies</a:t>
            </a:r>
            <a:r>
              <a:rPr sz="1300" spc="-5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based</a:t>
            </a:r>
            <a:r>
              <a:rPr sz="1300" spc="-2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300" spc="-1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Rev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en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u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e,</a:t>
            </a:r>
            <a:r>
              <a:rPr sz="1300" spc="-4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YO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Y</a:t>
            </a:r>
            <a:r>
              <a:rPr sz="1300" spc="-23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sales,</a:t>
            </a:r>
            <a:r>
              <a:rPr sz="1300" spc="-3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v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en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u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-4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Co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rib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ut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n,</a:t>
            </a:r>
            <a:endParaRPr sz="1300">
              <a:latin typeface="Cambria"/>
              <a:cs typeface="Cambria"/>
            </a:endParaRPr>
          </a:p>
          <a:p>
            <a:pPr marL="12700" marR="24688">
              <a:lnSpc>
                <a:spcPct val="97696"/>
              </a:lnSpc>
              <a:spcBef>
                <a:spcPts val="152"/>
              </a:spcBef>
            </a:pP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rofit</a:t>
            </a:r>
            <a:r>
              <a:rPr sz="1300" spc="-26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nt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ibu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409950" y="9315450"/>
            <a:ext cx="952500" cy="28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0" y="371475"/>
            <a:ext cx="909954" cy="170815"/>
          </a:xfrm>
          <a:custGeom>
            <a:avLst/>
            <a:gdLst/>
            <a:ahLst/>
            <a:cxnLst/>
            <a:rect l="l" t="t" r="r" b="b"/>
            <a:pathLst>
              <a:path w="909954" h="170815">
                <a:moveTo>
                  <a:pt x="0" y="170815"/>
                </a:moveTo>
                <a:lnTo>
                  <a:pt x="909954" y="170815"/>
                </a:lnTo>
                <a:lnTo>
                  <a:pt x="909954" y="0"/>
                </a:lnTo>
                <a:lnTo>
                  <a:pt x="0" y="0"/>
                </a:lnTo>
                <a:lnTo>
                  <a:pt x="0" y="170815"/>
                </a:lnTo>
                <a:close/>
              </a:path>
            </a:pathLst>
          </a:custGeom>
          <a:solidFill>
            <a:srgbClr val="F9BE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1188338"/>
            <a:ext cx="5943600" cy="3508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5718175"/>
            <a:ext cx="5943600" cy="1685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8009" y="38658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931221"/>
            <a:ext cx="182433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3.Cu</a:t>
            </a: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600" spc="-6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Ana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l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y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sis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5507303"/>
            <a:ext cx="3154300" cy="189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3.1</a:t>
            </a:r>
            <a:r>
              <a:rPr sz="1300" spc="273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Revenue</a:t>
            </a:r>
            <a:r>
              <a:rPr sz="1300" spc="-3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and</a:t>
            </a:r>
            <a:r>
              <a:rPr sz="1300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fit</a:t>
            </a:r>
            <a:r>
              <a:rPr sz="1300" spc="-16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eg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rize</a:t>
            </a:r>
            <a:r>
              <a:rPr sz="1300" spc="-5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by</a:t>
            </a:r>
            <a:r>
              <a:rPr sz="1300" spc="-13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g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409950" y="9315450"/>
            <a:ext cx="952500" cy="28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0" y="371475"/>
            <a:ext cx="909954" cy="170815"/>
          </a:xfrm>
          <a:custGeom>
            <a:avLst/>
            <a:gdLst/>
            <a:ahLst/>
            <a:cxnLst/>
            <a:rect l="l" t="t" r="r" b="b"/>
            <a:pathLst>
              <a:path w="909954" h="170815">
                <a:moveTo>
                  <a:pt x="0" y="170815"/>
                </a:moveTo>
                <a:lnTo>
                  <a:pt x="909954" y="170815"/>
                </a:lnTo>
                <a:lnTo>
                  <a:pt x="909954" y="0"/>
                </a:lnTo>
                <a:lnTo>
                  <a:pt x="0" y="0"/>
                </a:lnTo>
                <a:lnTo>
                  <a:pt x="0" y="170815"/>
                </a:lnTo>
                <a:close/>
              </a:path>
            </a:pathLst>
          </a:custGeom>
          <a:solidFill>
            <a:srgbClr val="F9BE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1137030"/>
            <a:ext cx="4162425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4331589"/>
            <a:ext cx="2993898" cy="2166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8009" y="38658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925524"/>
            <a:ext cx="5622272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3.2</a:t>
            </a:r>
            <a:r>
              <a:rPr sz="1300" spc="-1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able</a:t>
            </a:r>
            <a:r>
              <a:rPr sz="1300" spc="-2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for</a:t>
            </a:r>
            <a:r>
              <a:rPr sz="1300" spc="-1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cu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3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based</a:t>
            </a:r>
            <a:r>
              <a:rPr sz="1300" spc="-3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300" spc="-1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v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u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-4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nt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ibu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300" spc="-69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,</a:t>
            </a:r>
            <a:r>
              <a:rPr sz="1300" spc="-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prof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26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nt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ibu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4120209"/>
            <a:ext cx="3377694" cy="189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3.3</a:t>
            </a:r>
            <a:r>
              <a:rPr sz="1300" spc="-1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-2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ro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uct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-5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oo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lt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ip</a:t>
            </a:r>
            <a:r>
              <a:rPr sz="1300" spc="-36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f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1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ele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ed</a:t>
            </a:r>
            <a:r>
              <a:rPr sz="1300" spc="-4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cu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rs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409950" y="9315450"/>
            <a:ext cx="952500" cy="28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0" y="371475"/>
            <a:ext cx="909954" cy="170815"/>
          </a:xfrm>
          <a:custGeom>
            <a:avLst/>
            <a:gdLst/>
            <a:ahLst/>
            <a:cxnLst/>
            <a:rect l="l" t="t" r="r" b="b"/>
            <a:pathLst>
              <a:path w="909954" h="170815">
                <a:moveTo>
                  <a:pt x="0" y="170815"/>
                </a:moveTo>
                <a:lnTo>
                  <a:pt x="909954" y="170815"/>
                </a:lnTo>
                <a:lnTo>
                  <a:pt x="909954" y="0"/>
                </a:lnTo>
                <a:lnTo>
                  <a:pt x="0" y="0"/>
                </a:lnTo>
                <a:lnTo>
                  <a:pt x="0" y="170815"/>
                </a:lnTo>
                <a:close/>
              </a:path>
            </a:pathLst>
          </a:custGeom>
          <a:solidFill>
            <a:srgbClr val="F9BE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1188338"/>
            <a:ext cx="5943600" cy="3762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38009" y="38658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931221"/>
            <a:ext cx="1716564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4.</a:t>
            </a:r>
            <a:r>
              <a:rPr sz="1600" spc="-1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Pr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duct</a:t>
            </a:r>
            <a:r>
              <a:rPr sz="1600" spc="-5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naly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is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409950" y="9315450"/>
            <a:ext cx="952500" cy="28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0" y="371475"/>
            <a:ext cx="909954" cy="170815"/>
          </a:xfrm>
          <a:custGeom>
            <a:avLst/>
            <a:gdLst/>
            <a:ahLst/>
            <a:cxnLst/>
            <a:rect l="l" t="t" r="r" b="b"/>
            <a:pathLst>
              <a:path w="909954" h="170815">
                <a:moveTo>
                  <a:pt x="0" y="170815"/>
                </a:moveTo>
                <a:lnTo>
                  <a:pt x="909954" y="170815"/>
                </a:lnTo>
                <a:lnTo>
                  <a:pt x="909954" y="0"/>
                </a:lnTo>
                <a:lnTo>
                  <a:pt x="0" y="0"/>
                </a:lnTo>
                <a:lnTo>
                  <a:pt x="0" y="170815"/>
                </a:lnTo>
                <a:close/>
              </a:path>
            </a:pathLst>
          </a:custGeom>
          <a:solidFill>
            <a:srgbClr val="F9BE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1137030"/>
            <a:ext cx="1838325" cy="392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5436489"/>
            <a:ext cx="5429250" cy="1047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8009" y="38658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925524"/>
            <a:ext cx="2854182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4.1</a:t>
            </a:r>
            <a:r>
              <a:rPr sz="1300" spc="-1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-2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0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uc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39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l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-4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w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.r.t</a:t>
            </a:r>
            <a:r>
              <a:rPr sz="1300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evenue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5225363"/>
            <a:ext cx="4864742" cy="189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4.2</a:t>
            </a:r>
            <a:r>
              <a:rPr sz="1300" spc="-1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ail</a:t>
            </a:r>
            <a:r>
              <a:rPr sz="1300" spc="-2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-36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of</a:t>
            </a:r>
            <a:r>
              <a:rPr sz="1300" spc="-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l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es</a:t>
            </a:r>
            <a:r>
              <a:rPr sz="1300" spc="-23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Qu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an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y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,</a:t>
            </a:r>
            <a:r>
              <a:rPr sz="1300" spc="-5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YO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Y</a:t>
            </a:r>
            <a:r>
              <a:rPr sz="1300" spc="-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al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-33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Gro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wth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%,</a:t>
            </a:r>
            <a:r>
              <a:rPr sz="1300" spc="-5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fit</a:t>
            </a:r>
            <a:r>
              <a:rPr sz="1300" spc="-26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rgin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325</Words>
  <Application>Microsoft Office PowerPoint</Application>
  <PresentationFormat>Custom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SOURAV KUMAR PANIGRAHI</cp:lastModifiedBy>
  <cp:revision>1</cp:revision>
  <dcterms:modified xsi:type="dcterms:W3CDTF">2024-02-23T07:58:42Z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2024-02-23T07:58:25Z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268ee3b0-57d7-41cd-afa0-af2eb683b98a</vt:lpwstr>
  </property>
  <property fmtid="{D5CDD505-2E9C-101B-9397-08002B2CF9AE}" pid="7" name="MSIP_Label_defa4170-0d19-0005-0004-bc88714345d2_ActionId">
    <vt:lpwstr>09cffcb8-82a8-4f84-adcb-7a75745313a7</vt:lpwstr>
  </property>
  <property fmtid="{D5CDD505-2E9C-101B-9397-08002B2CF9AE}" pid="8" name="MSIP_Label_defa4170-0d19-0005-0004-bc88714345d2_ContentBits">
    <vt:lpwstr>0</vt:lpwstr>
  </property>
</Properties>
</file>