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706100"/>
  <p:notesSz cx="7556500" cy="1070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932" y="-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912789" y="-3041035"/>
            <a:ext cx="4665607" cy="5137329"/>
          </a:xfrm>
          <a:custGeom>
            <a:avLst/>
            <a:gdLst/>
            <a:ahLst/>
            <a:cxnLst/>
            <a:rect l="l" t="t" r="r" b="b"/>
            <a:pathLst>
              <a:path w="4665607" h="5137329">
                <a:moveTo>
                  <a:pt x="2643202" y="3617121"/>
                </a:moveTo>
                <a:lnTo>
                  <a:pt x="2643202" y="3041035"/>
                </a:lnTo>
                <a:lnTo>
                  <a:pt x="778268" y="3041035"/>
                </a:lnTo>
                <a:lnTo>
                  <a:pt x="437694" y="3457350"/>
                </a:lnTo>
                <a:lnTo>
                  <a:pt x="0" y="3992386"/>
                </a:lnTo>
                <a:lnTo>
                  <a:pt x="1399572" y="5137329"/>
                </a:lnTo>
                <a:lnTo>
                  <a:pt x="2643202" y="3617121"/>
                </a:lnTo>
                <a:close/>
              </a:path>
            </a:pathLst>
          </a:custGeom>
          <a:solidFill>
            <a:srgbClr val="1B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7725" y="-2653440"/>
            <a:ext cx="4518306" cy="5016836"/>
          </a:xfrm>
          <a:custGeom>
            <a:avLst/>
            <a:gdLst/>
            <a:ahLst/>
            <a:cxnLst/>
            <a:rect l="l" t="t" r="r" b="b"/>
            <a:pathLst>
              <a:path w="4518306" h="5016836">
                <a:moveTo>
                  <a:pt x="1338266" y="4911689"/>
                </a:moveTo>
                <a:lnTo>
                  <a:pt x="1338266" y="2653440"/>
                </a:lnTo>
                <a:lnTo>
                  <a:pt x="1095368" y="2653440"/>
                </a:lnTo>
                <a:lnTo>
                  <a:pt x="0" y="3992413"/>
                </a:lnTo>
                <a:lnTo>
                  <a:pt x="1252249" y="5016836"/>
                </a:lnTo>
                <a:lnTo>
                  <a:pt x="1338266" y="4911689"/>
                </a:lnTo>
                <a:close/>
              </a:path>
            </a:pathLst>
          </a:custGeom>
          <a:solidFill>
            <a:srgbClr val="EBD4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-6024378"/>
            <a:ext cx="7556499" cy="755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2996750" y="7771516"/>
            <a:ext cx="4665607" cy="5137329"/>
          </a:xfrm>
          <a:custGeom>
            <a:avLst/>
            <a:gdLst/>
            <a:ahLst/>
            <a:cxnLst/>
            <a:rect l="l" t="t" r="r" b="b"/>
            <a:pathLst>
              <a:path w="4665607" h="5137329">
                <a:moveTo>
                  <a:pt x="4665607" y="1144942"/>
                </a:moveTo>
                <a:lnTo>
                  <a:pt x="3266035" y="0"/>
                </a:lnTo>
                <a:lnTo>
                  <a:pt x="2996750" y="329172"/>
                </a:lnTo>
                <a:lnTo>
                  <a:pt x="2996750" y="2916076"/>
                </a:lnTo>
                <a:lnTo>
                  <a:pt x="3216703" y="2916076"/>
                </a:lnTo>
                <a:lnTo>
                  <a:pt x="4665607" y="1144942"/>
                </a:lnTo>
                <a:close/>
              </a:path>
            </a:pathLst>
          </a:custGeom>
          <a:solidFill>
            <a:srgbClr val="1B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2412025" y="9180325"/>
            <a:ext cx="4518306" cy="5016836"/>
          </a:xfrm>
          <a:custGeom>
            <a:avLst/>
            <a:gdLst/>
            <a:ahLst/>
            <a:cxnLst/>
            <a:rect l="l" t="t" r="r" b="b"/>
            <a:pathLst>
              <a:path w="4518306" h="5016836">
                <a:moveTo>
                  <a:pt x="4518306" y="1024422"/>
                </a:moveTo>
                <a:lnTo>
                  <a:pt x="3266057" y="0"/>
                </a:lnTo>
                <a:lnTo>
                  <a:pt x="3077207" y="230849"/>
                </a:lnTo>
                <a:lnTo>
                  <a:pt x="2412025" y="1043964"/>
                </a:lnTo>
                <a:lnTo>
                  <a:pt x="2412025" y="1507267"/>
                </a:lnTo>
                <a:lnTo>
                  <a:pt x="4123307" y="1507267"/>
                </a:lnTo>
                <a:lnTo>
                  <a:pt x="4518306" y="1024422"/>
                </a:lnTo>
                <a:close/>
              </a:path>
            </a:pathLst>
          </a:custGeom>
          <a:solidFill>
            <a:srgbClr val="EBD4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4852" y="4097539"/>
            <a:ext cx="5805224" cy="1332380"/>
          </a:xfrm>
          <a:custGeom>
            <a:avLst/>
            <a:gdLst/>
            <a:ahLst/>
            <a:cxnLst/>
            <a:rect l="l" t="t" r="r" b="b"/>
            <a:pathLst>
              <a:path w="5805224" h="1332380">
                <a:moveTo>
                  <a:pt x="5805224" y="0"/>
                </a:moveTo>
                <a:lnTo>
                  <a:pt x="35107" y="35170"/>
                </a:lnTo>
                <a:lnTo>
                  <a:pt x="5769369" y="35170"/>
                </a:lnTo>
                <a:lnTo>
                  <a:pt x="5769369" y="1296461"/>
                </a:lnTo>
                <a:lnTo>
                  <a:pt x="35107" y="1296461"/>
                </a:lnTo>
                <a:lnTo>
                  <a:pt x="35107" y="35170"/>
                </a:lnTo>
                <a:lnTo>
                  <a:pt x="0" y="0"/>
                </a:lnTo>
                <a:lnTo>
                  <a:pt x="0" y="1332380"/>
                </a:lnTo>
                <a:lnTo>
                  <a:pt x="5805224" y="1332380"/>
                </a:lnTo>
                <a:lnTo>
                  <a:pt x="5805224" y="0"/>
                </a:lnTo>
                <a:close/>
              </a:path>
              <a:path w="5805224" h="1332380">
                <a:moveTo>
                  <a:pt x="5805224" y="0"/>
                </a:moveTo>
                <a:lnTo>
                  <a:pt x="0" y="0"/>
                </a:lnTo>
                <a:lnTo>
                  <a:pt x="35107" y="35170"/>
                </a:lnTo>
                <a:lnTo>
                  <a:pt x="5805224" y="0"/>
                </a:lnTo>
                <a:close/>
              </a:path>
            </a:pathLst>
          </a:custGeom>
          <a:solidFill>
            <a:srgbClr val="1B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4852" y="4097539"/>
            <a:ext cx="5805224" cy="1332380"/>
          </a:xfrm>
          <a:custGeom>
            <a:avLst/>
            <a:gdLst/>
            <a:ahLst/>
            <a:cxnLst/>
            <a:rect l="l" t="t" r="r" b="b"/>
            <a:pathLst>
              <a:path w="5805224" h="1332380">
                <a:moveTo>
                  <a:pt x="5805224" y="0"/>
                </a:moveTo>
                <a:lnTo>
                  <a:pt x="0" y="0"/>
                </a:lnTo>
                <a:lnTo>
                  <a:pt x="0" y="1332380"/>
                </a:lnTo>
                <a:lnTo>
                  <a:pt x="5805224" y="1332380"/>
                </a:lnTo>
                <a:lnTo>
                  <a:pt x="5805224" y="0"/>
                </a:lnTo>
                <a:close/>
              </a:path>
            </a:pathLst>
          </a:custGeom>
          <a:solidFill>
            <a:srgbClr val="1B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9959" y="4132709"/>
            <a:ext cx="5734261" cy="1261290"/>
          </a:xfrm>
          <a:custGeom>
            <a:avLst/>
            <a:gdLst/>
            <a:ahLst/>
            <a:cxnLst/>
            <a:rect l="l" t="t" r="r" b="b"/>
            <a:pathLst>
              <a:path w="5734261" h="1261290">
                <a:moveTo>
                  <a:pt x="5734261" y="1261290"/>
                </a:moveTo>
                <a:lnTo>
                  <a:pt x="0" y="1261290"/>
                </a:lnTo>
                <a:lnTo>
                  <a:pt x="0" y="0"/>
                </a:lnTo>
                <a:lnTo>
                  <a:pt x="5734261" y="0"/>
                </a:lnTo>
                <a:lnTo>
                  <a:pt x="5734261" y="126129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77965" y="214203"/>
            <a:ext cx="1274214" cy="15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HIGH</a:t>
            </a:r>
            <a:r>
              <a:rPr sz="950" spc="13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950" spc="-52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DESING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8465" y="3719619"/>
            <a:ext cx="3232385" cy="185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0"/>
              </a:lnSpc>
              <a:spcBef>
                <a:spcPts val="91"/>
              </a:spcBef>
            </a:pPr>
            <a:r>
              <a:rPr sz="2700" b="1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H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I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G</a:t>
            </a:r>
            <a:r>
              <a:rPr sz="2700" b="1" spc="-12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H </a:t>
            </a:r>
            <a:r>
              <a:rPr sz="2700" b="1" spc="6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L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E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V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E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L</a:t>
            </a:r>
            <a:r>
              <a:rPr sz="2700" b="1" spc="317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D</a:t>
            </a:r>
            <a:r>
              <a:rPr sz="2700" b="1" spc="-103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E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S</a:t>
            </a:r>
            <a:r>
              <a:rPr sz="2700" b="1" spc="-4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I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lang="en-IN" sz="2700" b="1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GN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6623" y="4293442"/>
            <a:ext cx="4611342" cy="907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460"/>
              </a:lnSpc>
              <a:spcBef>
                <a:spcPts val="123"/>
              </a:spcBef>
            </a:pPr>
            <a:r>
              <a:rPr sz="3675" b="1" spc="69" baseline="1183" dirty="0">
                <a:solidFill>
                  <a:srgbClr val="1B2020"/>
                </a:solidFill>
                <a:latin typeface="Times New Roman"/>
                <a:cs typeface="Times New Roman"/>
              </a:rPr>
              <a:t>DAT</a:t>
            </a:r>
            <a:r>
              <a:rPr sz="3675" b="1" spc="0" baseline="1183" dirty="0">
                <a:solidFill>
                  <a:srgbClr val="1B2020"/>
                </a:solidFill>
                <a:latin typeface="Times New Roman"/>
                <a:cs typeface="Times New Roman"/>
              </a:rPr>
              <a:t>A</a:t>
            </a:r>
            <a:r>
              <a:rPr sz="3675" b="1" spc="327" baseline="1183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3675" b="1" spc="69" baseline="1183" dirty="0">
                <a:solidFill>
                  <a:srgbClr val="1B2020"/>
                </a:solidFill>
                <a:latin typeface="Times New Roman"/>
                <a:cs typeface="Times New Roman"/>
              </a:rPr>
              <a:t>VISUALIZATIO</a:t>
            </a:r>
            <a:r>
              <a:rPr sz="3675" b="1" spc="0" baseline="1183" dirty="0">
                <a:solidFill>
                  <a:srgbClr val="1B2020"/>
                </a:solidFill>
                <a:latin typeface="Times New Roman"/>
                <a:cs typeface="Times New Roman"/>
              </a:rPr>
              <a:t>N</a:t>
            </a:r>
            <a:r>
              <a:rPr sz="3675" b="1" spc="-68" baseline="1183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3675" b="1" spc="69" baseline="1183" dirty="0">
                <a:solidFill>
                  <a:srgbClr val="1B2020"/>
                </a:solidFill>
                <a:latin typeface="Times New Roman"/>
                <a:cs typeface="Times New Roman"/>
              </a:rPr>
              <a:t>O</a:t>
            </a:r>
            <a:r>
              <a:rPr sz="3675" b="1" spc="0" baseline="1183" dirty="0">
                <a:solidFill>
                  <a:srgbClr val="1B2020"/>
                </a:solidFill>
                <a:latin typeface="Times New Roman"/>
                <a:cs typeface="Times New Roman"/>
              </a:rPr>
              <a:t>F</a:t>
            </a:r>
            <a:endParaRPr sz="2450" dirty="0">
              <a:latin typeface="Times New Roman"/>
              <a:cs typeface="Times New Roman"/>
            </a:endParaRPr>
          </a:p>
          <a:p>
            <a:pPr marL="51138" marR="74645" algn="ctr">
              <a:lnSpc>
                <a:spcPts val="2625"/>
              </a:lnSpc>
              <a:spcBef>
                <a:spcPts val="8"/>
              </a:spcBef>
            </a:pPr>
            <a:r>
              <a:rPr sz="2450" b="1" spc="69" dirty="0">
                <a:solidFill>
                  <a:srgbClr val="1B2020"/>
                </a:solidFill>
                <a:latin typeface="Times New Roman"/>
                <a:cs typeface="Times New Roman"/>
              </a:rPr>
              <a:t>BIR</a:t>
            </a:r>
            <a:r>
              <a:rPr sz="2450" b="1" spc="0" dirty="0">
                <a:solidFill>
                  <a:srgbClr val="1B2020"/>
                </a:solidFill>
                <a:latin typeface="Times New Roman"/>
                <a:cs typeface="Times New Roman"/>
              </a:rPr>
              <a:t>D</a:t>
            </a:r>
            <a:r>
              <a:rPr sz="2450" b="1" spc="133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450" b="1" spc="69" dirty="0">
                <a:solidFill>
                  <a:srgbClr val="1B2020"/>
                </a:solidFill>
                <a:latin typeface="Times New Roman"/>
                <a:cs typeface="Times New Roman"/>
              </a:rPr>
              <a:t>STRIKE</a:t>
            </a:r>
            <a:r>
              <a:rPr sz="2450" b="1" spc="0" dirty="0">
                <a:solidFill>
                  <a:srgbClr val="1B2020"/>
                </a:solidFill>
                <a:latin typeface="Times New Roman"/>
                <a:cs typeface="Times New Roman"/>
              </a:rPr>
              <a:t>S</a:t>
            </a:r>
            <a:r>
              <a:rPr sz="2450" b="1" spc="101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450" b="1" spc="69" dirty="0">
                <a:solidFill>
                  <a:srgbClr val="1B2020"/>
                </a:solidFill>
                <a:latin typeface="Times New Roman"/>
                <a:cs typeface="Times New Roman"/>
              </a:rPr>
              <a:t>BETWEE</a:t>
            </a:r>
            <a:r>
              <a:rPr sz="2450" b="1" spc="0" dirty="0">
                <a:solidFill>
                  <a:srgbClr val="1B2020"/>
                </a:solidFill>
                <a:latin typeface="Times New Roman"/>
                <a:cs typeface="Times New Roman"/>
              </a:rPr>
              <a:t>N</a:t>
            </a:r>
            <a:endParaRPr lang="en-IN" sz="2450" b="1" spc="0" dirty="0">
              <a:solidFill>
                <a:srgbClr val="1B2020"/>
              </a:solidFill>
              <a:latin typeface="Times New Roman"/>
              <a:cs typeface="Times New Roman"/>
            </a:endParaRPr>
          </a:p>
          <a:p>
            <a:pPr marL="51138" marR="74645" algn="ctr">
              <a:lnSpc>
                <a:spcPts val="2625"/>
              </a:lnSpc>
              <a:spcBef>
                <a:spcPts val="8"/>
              </a:spcBef>
            </a:pPr>
            <a:r>
              <a:rPr lang="en-IN" sz="2450" b="1" dirty="0">
                <a:solidFill>
                  <a:srgbClr val="1B2020"/>
                </a:solidFill>
                <a:latin typeface="Times New Roman"/>
                <a:cs typeface="Times New Roman"/>
              </a:rPr>
              <a:t>2000 - 2011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6399" y="5906986"/>
            <a:ext cx="2068752" cy="444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50"/>
              </a:lnSpc>
              <a:spcBef>
                <a:spcPts val="162"/>
              </a:spcBef>
            </a:pPr>
            <a:r>
              <a:rPr sz="3300" spc="94" dirty="0">
                <a:solidFill>
                  <a:srgbClr val="1B2020"/>
                </a:solidFill>
                <a:latin typeface="Times New Roman"/>
                <a:cs typeface="Times New Roman"/>
              </a:rPr>
              <a:t>202</a:t>
            </a:r>
            <a:r>
              <a:rPr lang="en-IN" sz="3300" spc="94" dirty="0">
                <a:solidFill>
                  <a:srgbClr val="1B2020"/>
                </a:solidFill>
                <a:latin typeface="Times New Roman"/>
                <a:cs typeface="Times New Roman"/>
              </a:rPr>
              <a:t>3</a:t>
            </a:r>
            <a:r>
              <a:rPr sz="3300" spc="94" dirty="0">
                <a:solidFill>
                  <a:srgbClr val="1B2020"/>
                </a:solidFill>
                <a:latin typeface="Times New Roman"/>
                <a:cs typeface="Times New Roman"/>
              </a:rPr>
              <a:t>/202</a:t>
            </a:r>
            <a:r>
              <a:rPr lang="en-IN" sz="3300" dirty="0">
                <a:solidFill>
                  <a:srgbClr val="1B2020"/>
                </a:solidFill>
                <a:latin typeface="Times New Roman"/>
                <a:cs typeface="Times New Roman"/>
              </a:rPr>
              <a:t>4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6455" y="9524201"/>
            <a:ext cx="2819395" cy="629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51">
              <a:lnSpc>
                <a:spcPts val="1530"/>
              </a:lnSpc>
              <a:spcBef>
                <a:spcPts val="76"/>
              </a:spcBef>
            </a:pPr>
            <a:r>
              <a:rPr sz="1500" spc="44" dirty="0">
                <a:solidFill>
                  <a:srgbClr val="1B2020"/>
                </a:solidFill>
                <a:latin typeface="Times New Roman"/>
                <a:cs typeface="Times New Roman"/>
              </a:rPr>
              <a:t>B</a:t>
            </a:r>
            <a:r>
              <a:rPr sz="1500" spc="0" dirty="0">
                <a:solidFill>
                  <a:srgbClr val="1B2020"/>
                </a:solidFill>
                <a:latin typeface="Times New Roman"/>
                <a:cs typeface="Times New Roman"/>
              </a:rPr>
              <a:t>Y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ts val="1575"/>
              </a:lnSpc>
              <a:spcBef>
                <a:spcPts val="2"/>
              </a:spcBef>
            </a:pPr>
            <a:r>
              <a:rPr lang="en-IN" sz="1500" spc="44" dirty="0">
                <a:solidFill>
                  <a:srgbClr val="1B2020"/>
                </a:solidFill>
                <a:latin typeface="Times New Roman"/>
                <a:cs typeface="Times New Roman"/>
              </a:rPr>
              <a:t>SOURAV</a:t>
            </a:r>
            <a:r>
              <a:rPr sz="1500" spc="202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1500" spc="44" dirty="0">
                <a:solidFill>
                  <a:srgbClr val="1B2020"/>
                </a:solidFill>
                <a:latin typeface="Times New Roman"/>
                <a:cs typeface="Times New Roman"/>
              </a:rPr>
              <a:t>KUMA</a:t>
            </a:r>
            <a:r>
              <a:rPr sz="1500" spc="0" dirty="0">
                <a:solidFill>
                  <a:srgbClr val="1B2020"/>
                </a:solidFill>
                <a:latin typeface="Times New Roman"/>
                <a:cs typeface="Times New Roman"/>
              </a:rPr>
              <a:t>R</a:t>
            </a:r>
            <a:r>
              <a:rPr lang="en-IN" sz="1500" spc="0" dirty="0">
                <a:solidFill>
                  <a:srgbClr val="1B2020"/>
                </a:solidFill>
                <a:latin typeface="Times New Roman"/>
                <a:cs typeface="Times New Roman"/>
              </a:rPr>
              <a:t> PANIGRAHI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0076" y="4097539"/>
            <a:ext cx="0" cy="1332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74852" y="5247841"/>
            <a:ext cx="4037952" cy="182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912804" y="5247841"/>
            <a:ext cx="1132405" cy="182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912789" y="-3041039"/>
            <a:ext cx="4665607" cy="5137329"/>
          </a:xfrm>
          <a:custGeom>
            <a:avLst/>
            <a:gdLst/>
            <a:ahLst/>
            <a:cxnLst/>
            <a:rect l="l" t="t" r="r" b="b"/>
            <a:pathLst>
              <a:path w="4665607" h="5137329">
                <a:moveTo>
                  <a:pt x="2643202" y="3617121"/>
                </a:moveTo>
                <a:lnTo>
                  <a:pt x="2643202" y="3041039"/>
                </a:lnTo>
                <a:lnTo>
                  <a:pt x="778264" y="3041039"/>
                </a:lnTo>
                <a:lnTo>
                  <a:pt x="321574" y="3599295"/>
                </a:lnTo>
                <a:lnTo>
                  <a:pt x="0" y="3992386"/>
                </a:lnTo>
                <a:lnTo>
                  <a:pt x="1399572" y="5137329"/>
                </a:lnTo>
                <a:lnTo>
                  <a:pt x="2643202" y="3617121"/>
                </a:lnTo>
                <a:close/>
              </a:path>
            </a:pathLst>
          </a:custGeom>
          <a:solidFill>
            <a:srgbClr val="1B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7725" y="-2653444"/>
            <a:ext cx="4518306" cy="5016836"/>
          </a:xfrm>
          <a:custGeom>
            <a:avLst/>
            <a:gdLst/>
            <a:ahLst/>
            <a:cxnLst/>
            <a:rect l="l" t="t" r="r" b="b"/>
            <a:pathLst>
              <a:path w="4518306" h="5016836">
                <a:moveTo>
                  <a:pt x="1338266" y="4911689"/>
                </a:moveTo>
                <a:lnTo>
                  <a:pt x="1338266" y="2653444"/>
                </a:lnTo>
                <a:lnTo>
                  <a:pt x="1095364" y="2653444"/>
                </a:lnTo>
                <a:lnTo>
                  <a:pt x="0" y="3992413"/>
                </a:lnTo>
                <a:lnTo>
                  <a:pt x="1252249" y="5016836"/>
                </a:lnTo>
                <a:lnTo>
                  <a:pt x="1338266" y="4911689"/>
                </a:lnTo>
                <a:close/>
              </a:path>
            </a:pathLst>
          </a:custGeom>
          <a:solidFill>
            <a:srgbClr val="EBD4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-6024383"/>
            <a:ext cx="7556499" cy="755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2996750" y="7771513"/>
            <a:ext cx="4665607" cy="5137329"/>
          </a:xfrm>
          <a:custGeom>
            <a:avLst/>
            <a:gdLst/>
            <a:ahLst/>
            <a:cxnLst/>
            <a:rect l="l" t="t" r="r" b="b"/>
            <a:pathLst>
              <a:path w="4665607" h="5137329">
                <a:moveTo>
                  <a:pt x="4665607" y="1144942"/>
                </a:moveTo>
                <a:lnTo>
                  <a:pt x="3266035" y="0"/>
                </a:lnTo>
                <a:lnTo>
                  <a:pt x="2996750" y="329172"/>
                </a:lnTo>
                <a:lnTo>
                  <a:pt x="2996750" y="2916077"/>
                </a:lnTo>
                <a:lnTo>
                  <a:pt x="3216702" y="2916077"/>
                </a:lnTo>
                <a:lnTo>
                  <a:pt x="4665607" y="1144942"/>
                </a:lnTo>
                <a:close/>
              </a:path>
            </a:pathLst>
          </a:custGeom>
          <a:solidFill>
            <a:srgbClr val="1B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2412025" y="9180325"/>
            <a:ext cx="4518306" cy="5016836"/>
          </a:xfrm>
          <a:custGeom>
            <a:avLst/>
            <a:gdLst/>
            <a:ahLst/>
            <a:cxnLst/>
            <a:rect l="l" t="t" r="r" b="b"/>
            <a:pathLst>
              <a:path w="4518306" h="5016836">
                <a:moveTo>
                  <a:pt x="4518306" y="1024422"/>
                </a:moveTo>
                <a:lnTo>
                  <a:pt x="3266057" y="0"/>
                </a:lnTo>
                <a:lnTo>
                  <a:pt x="3077207" y="230849"/>
                </a:lnTo>
                <a:lnTo>
                  <a:pt x="2412025" y="1043964"/>
                </a:lnTo>
                <a:lnTo>
                  <a:pt x="2412025" y="1507265"/>
                </a:lnTo>
                <a:lnTo>
                  <a:pt x="4123308" y="1507265"/>
                </a:lnTo>
                <a:lnTo>
                  <a:pt x="4518306" y="1024422"/>
                </a:lnTo>
                <a:close/>
              </a:path>
            </a:pathLst>
          </a:custGeom>
          <a:solidFill>
            <a:srgbClr val="EBD4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4852" y="4097535"/>
            <a:ext cx="5805224" cy="1332380"/>
          </a:xfrm>
          <a:custGeom>
            <a:avLst/>
            <a:gdLst/>
            <a:ahLst/>
            <a:cxnLst/>
            <a:rect l="l" t="t" r="r" b="b"/>
            <a:pathLst>
              <a:path w="5805224" h="1332380">
                <a:moveTo>
                  <a:pt x="5805224" y="0"/>
                </a:moveTo>
                <a:lnTo>
                  <a:pt x="35107" y="35170"/>
                </a:lnTo>
                <a:lnTo>
                  <a:pt x="5769369" y="35170"/>
                </a:lnTo>
                <a:lnTo>
                  <a:pt x="5769369" y="1296461"/>
                </a:lnTo>
                <a:lnTo>
                  <a:pt x="35107" y="1296461"/>
                </a:lnTo>
                <a:lnTo>
                  <a:pt x="35107" y="35170"/>
                </a:lnTo>
                <a:lnTo>
                  <a:pt x="0" y="0"/>
                </a:lnTo>
                <a:lnTo>
                  <a:pt x="0" y="1332380"/>
                </a:lnTo>
                <a:lnTo>
                  <a:pt x="5805224" y="1332380"/>
                </a:lnTo>
                <a:lnTo>
                  <a:pt x="5805224" y="0"/>
                </a:lnTo>
                <a:close/>
              </a:path>
              <a:path w="5805224" h="1332380">
                <a:moveTo>
                  <a:pt x="5805224" y="0"/>
                </a:moveTo>
                <a:lnTo>
                  <a:pt x="0" y="0"/>
                </a:lnTo>
                <a:lnTo>
                  <a:pt x="35107" y="35170"/>
                </a:lnTo>
                <a:lnTo>
                  <a:pt x="5805224" y="0"/>
                </a:lnTo>
                <a:close/>
              </a:path>
            </a:pathLst>
          </a:custGeom>
          <a:solidFill>
            <a:srgbClr val="1B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4852" y="4097535"/>
            <a:ext cx="5805224" cy="1332380"/>
          </a:xfrm>
          <a:custGeom>
            <a:avLst/>
            <a:gdLst/>
            <a:ahLst/>
            <a:cxnLst/>
            <a:rect l="l" t="t" r="r" b="b"/>
            <a:pathLst>
              <a:path w="5805224" h="1332380">
                <a:moveTo>
                  <a:pt x="5805224" y="0"/>
                </a:moveTo>
                <a:lnTo>
                  <a:pt x="0" y="0"/>
                </a:lnTo>
                <a:lnTo>
                  <a:pt x="0" y="1332380"/>
                </a:lnTo>
                <a:lnTo>
                  <a:pt x="5805224" y="1332380"/>
                </a:lnTo>
                <a:lnTo>
                  <a:pt x="5805224" y="0"/>
                </a:lnTo>
                <a:close/>
              </a:path>
            </a:pathLst>
          </a:custGeom>
          <a:solidFill>
            <a:srgbClr val="1B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9959" y="4132706"/>
            <a:ext cx="5734261" cy="1261290"/>
          </a:xfrm>
          <a:custGeom>
            <a:avLst/>
            <a:gdLst/>
            <a:ahLst/>
            <a:cxnLst/>
            <a:rect l="l" t="t" r="r" b="b"/>
            <a:pathLst>
              <a:path w="5734261" h="1261290">
                <a:moveTo>
                  <a:pt x="5734261" y="1261290"/>
                </a:moveTo>
                <a:lnTo>
                  <a:pt x="0" y="1261290"/>
                </a:lnTo>
                <a:lnTo>
                  <a:pt x="0" y="0"/>
                </a:lnTo>
                <a:lnTo>
                  <a:pt x="5734261" y="0"/>
                </a:lnTo>
                <a:lnTo>
                  <a:pt x="5734261" y="126129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77965" y="214198"/>
            <a:ext cx="1274214" cy="15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HIGH</a:t>
            </a:r>
            <a:r>
              <a:rPr sz="950" spc="13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950" spc="-52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DESING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8465" y="3719616"/>
            <a:ext cx="767777" cy="254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0"/>
              </a:lnSpc>
              <a:spcBef>
                <a:spcPts val="91"/>
              </a:spcBef>
            </a:pPr>
            <a:r>
              <a:rPr sz="2700" b="1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H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I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G</a:t>
            </a:r>
            <a:r>
              <a:rPr sz="2700" b="1" spc="-12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5331" y="3719363"/>
            <a:ext cx="1110119" cy="440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0"/>
              </a:lnSpc>
              <a:spcBef>
                <a:spcPts val="91"/>
              </a:spcBef>
            </a:pPr>
            <a:r>
              <a:rPr sz="2700" b="1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L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E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V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E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lang="en-IN" sz="2700" b="1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L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5450" y="3719616"/>
            <a:ext cx="1524000" cy="254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20"/>
              </a:lnSpc>
              <a:spcBef>
                <a:spcPts val="91"/>
              </a:spcBef>
            </a:pP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D</a:t>
            </a:r>
            <a:r>
              <a:rPr sz="2700" b="1" spc="-103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E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S</a:t>
            </a:r>
            <a:r>
              <a:rPr sz="2700" b="1" spc="-4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I</a:t>
            </a:r>
            <a:r>
              <a:rPr sz="2700" b="1" spc="-194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lang="en-IN" sz="2700" b="1" baseline="1610" dirty="0">
                <a:solidFill>
                  <a:srgbClr val="1B2020"/>
                </a:solidFill>
                <a:latin typeface="Times New Roman"/>
                <a:cs typeface="Times New Roman"/>
              </a:rPr>
              <a:t>GN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4051" y="9524201"/>
            <a:ext cx="2819395" cy="415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551">
              <a:lnSpc>
                <a:spcPts val="1530"/>
              </a:lnSpc>
              <a:spcBef>
                <a:spcPts val="76"/>
              </a:spcBef>
            </a:pPr>
            <a:r>
              <a:rPr sz="1500" spc="44" dirty="0">
                <a:solidFill>
                  <a:srgbClr val="1B2020"/>
                </a:solidFill>
                <a:latin typeface="Times New Roman"/>
                <a:cs typeface="Times New Roman"/>
              </a:rPr>
              <a:t>B</a:t>
            </a:r>
            <a:r>
              <a:rPr sz="1500" spc="0" dirty="0">
                <a:solidFill>
                  <a:srgbClr val="1B2020"/>
                </a:solidFill>
                <a:latin typeface="Times New Roman"/>
                <a:cs typeface="Times New Roman"/>
              </a:rPr>
              <a:t>Y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ts val="1575"/>
              </a:lnSpc>
              <a:spcBef>
                <a:spcPts val="2"/>
              </a:spcBef>
            </a:pPr>
            <a:r>
              <a:rPr lang="en-IN" sz="1500" spc="44" dirty="0">
                <a:solidFill>
                  <a:srgbClr val="1B2020"/>
                </a:solidFill>
                <a:latin typeface="Times New Roman"/>
                <a:cs typeface="Times New Roman"/>
              </a:rPr>
              <a:t>SOURAV</a:t>
            </a:r>
            <a:r>
              <a:rPr sz="1500" spc="202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1500" spc="44" dirty="0">
                <a:solidFill>
                  <a:srgbClr val="1B2020"/>
                </a:solidFill>
                <a:latin typeface="Times New Roman"/>
                <a:cs typeface="Times New Roman"/>
              </a:rPr>
              <a:t>KUMA</a:t>
            </a:r>
            <a:r>
              <a:rPr sz="1500" spc="0" dirty="0">
                <a:solidFill>
                  <a:srgbClr val="1B2020"/>
                </a:solidFill>
                <a:latin typeface="Times New Roman"/>
                <a:cs typeface="Times New Roman"/>
              </a:rPr>
              <a:t>R</a:t>
            </a:r>
            <a:r>
              <a:rPr lang="en-IN" sz="1500" spc="0" dirty="0">
                <a:solidFill>
                  <a:srgbClr val="1B2020"/>
                </a:solidFill>
                <a:latin typeface="Times New Roman"/>
                <a:cs typeface="Times New Roman"/>
              </a:rPr>
              <a:t> PANIGRAHI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852" y="4097535"/>
            <a:ext cx="4037952" cy="1332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8"/>
              </a:spcBef>
            </a:pPr>
            <a:endParaRPr sz="800" dirty="0"/>
          </a:p>
          <a:p>
            <a:pPr marL="1907758">
              <a:lnSpc>
                <a:spcPct val="95825"/>
              </a:lnSpc>
              <a:spcBef>
                <a:spcPts val="3000"/>
              </a:spcBef>
            </a:pPr>
            <a:r>
              <a:rPr sz="2450" b="1" spc="69" dirty="0">
                <a:solidFill>
                  <a:srgbClr val="1B2020"/>
                </a:solidFill>
                <a:latin typeface="Times New Roman"/>
                <a:cs typeface="Times New Roman"/>
              </a:rPr>
              <a:t>THAN</a:t>
            </a:r>
            <a:r>
              <a:rPr sz="2450" b="1" spc="0" dirty="0">
                <a:solidFill>
                  <a:srgbClr val="1B2020"/>
                </a:solidFill>
                <a:latin typeface="Times New Roman"/>
                <a:cs typeface="Times New Roman"/>
              </a:rPr>
              <a:t>K</a:t>
            </a:r>
            <a:r>
              <a:rPr sz="2450" b="1" spc="121" dirty="0">
                <a:solidFill>
                  <a:srgbClr val="1B2020"/>
                </a:solidFill>
                <a:latin typeface="Times New Roman"/>
                <a:cs typeface="Times New Roman"/>
              </a:rPr>
              <a:t> </a:t>
            </a:r>
            <a:r>
              <a:rPr sz="2450" b="1" spc="69" dirty="0">
                <a:solidFill>
                  <a:srgbClr val="1B2020"/>
                </a:solidFill>
                <a:latin typeface="Times New Roman"/>
                <a:cs typeface="Times New Roman"/>
              </a:rPr>
              <a:t>YO</a:t>
            </a:r>
            <a:r>
              <a:rPr sz="2450" b="1" spc="0" dirty="0">
                <a:solidFill>
                  <a:srgbClr val="1B2020"/>
                </a:solidFill>
                <a:latin typeface="Times New Roman"/>
                <a:cs typeface="Times New Roman"/>
              </a:rPr>
              <a:t>U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0076" y="4097535"/>
            <a:ext cx="0" cy="1332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74852" y="5247837"/>
            <a:ext cx="4037952" cy="182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912804" y="5247837"/>
            <a:ext cx="1132405" cy="182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3238230" y="-2352556"/>
            <a:ext cx="8921255" cy="6255998"/>
          </a:xfrm>
          <a:custGeom>
            <a:avLst/>
            <a:gdLst/>
            <a:ahLst/>
            <a:cxnLst/>
            <a:rect l="l" t="t" r="r" b="b"/>
            <a:pathLst>
              <a:path w="8921255" h="6255998">
                <a:moveTo>
                  <a:pt x="1970673" y="2988172"/>
                </a:moveTo>
                <a:lnTo>
                  <a:pt x="1986206" y="2953392"/>
                </a:lnTo>
                <a:lnTo>
                  <a:pt x="1930288" y="3006401"/>
                </a:lnTo>
                <a:lnTo>
                  <a:pt x="1927170" y="3021404"/>
                </a:lnTo>
                <a:lnTo>
                  <a:pt x="1924119" y="3036401"/>
                </a:lnTo>
                <a:lnTo>
                  <a:pt x="1921138" y="3051389"/>
                </a:lnTo>
                <a:lnTo>
                  <a:pt x="1970673" y="2988172"/>
                </a:lnTo>
                <a:close/>
              </a:path>
              <a:path w="8921255" h="6255998">
                <a:moveTo>
                  <a:pt x="1933455" y="3092114"/>
                </a:moveTo>
                <a:lnTo>
                  <a:pt x="1935828" y="3079458"/>
                </a:lnTo>
                <a:lnTo>
                  <a:pt x="1938250" y="3066794"/>
                </a:lnTo>
                <a:lnTo>
                  <a:pt x="1939980" y="3057896"/>
                </a:lnTo>
                <a:lnTo>
                  <a:pt x="1955260" y="3023009"/>
                </a:lnTo>
                <a:lnTo>
                  <a:pt x="1970673" y="2988172"/>
                </a:lnTo>
                <a:lnTo>
                  <a:pt x="1921138" y="3051389"/>
                </a:lnTo>
                <a:lnTo>
                  <a:pt x="1912264" y="3071773"/>
                </a:lnTo>
                <a:lnTo>
                  <a:pt x="1903441" y="3092167"/>
                </a:lnTo>
                <a:lnTo>
                  <a:pt x="1894673" y="3112571"/>
                </a:lnTo>
                <a:lnTo>
                  <a:pt x="1885960" y="3132983"/>
                </a:lnTo>
                <a:lnTo>
                  <a:pt x="1933455" y="3092114"/>
                </a:lnTo>
                <a:close/>
              </a:path>
              <a:path w="8921255" h="6255998">
                <a:moveTo>
                  <a:pt x="1935043" y="3272860"/>
                </a:moveTo>
                <a:lnTo>
                  <a:pt x="1900965" y="3305052"/>
                </a:lnTo>
                <a:lnTo>
                  <a:pt x="1902455" y="3292677"/>
                </a:lnTo>
                <a:lnTo>
                  <a:pt x="1903999" y="3280279"/>
                </a:lnTo>
                <a:lnTo>
                  <a:pt x="1905596" y="3267859"/>
                </a:lnTo>
                <a:lnTo>
                  <a:pt x="1907247" y="3255418"/>
                </a:lnTo>
                <a:lnTo>
                  <a:pt x="1908951" y="3242956"/>
                </a:lnTo>
                <a:lnTo>
                  <a:pt x="1910708" y="3230475"/>
                </a:lnTo>
                <a:lnTo>
                  <a:pt x="1912517" y="3217975"/>
                </a:lnTo>
                <a:lnTo>
                  <a:pt x="1914379" y="3205458"/>
                </a:lnTo>
                <a:lnTo>
                  <a:pt x="1916293" y="3192923"/>
                </a:lnTo>
                <a:lnTo>
                  <a:pt x="1918260" y="3180371"/>
                </a:lnTo>
                <a:lnTo>
                  <a:pt x="1920277" y="3167804"/>
                </a:lnTo>
                <a:lnTo>
                  <a:pt x="1922347" y="3155222"/>
                </a:lnTo>
                <a:lnTo>
                  <a:pt x="1924467" y="3142625"/>
                </a:lnTo>
                <a:lnTo>
                  <a:pt x="1926638" y="3130015"/>
                </a:lnTo>
                <a:lnTo>
                  <a:pt x="1928860" y="3117393"/>
                </a:lnTo>
                <a:lnTo>
                  <a:pt x="1931133" y="3104759"/>
                </a:lnTo>
                <a:lnTo>
                  <a:pt x="1933455" y="3092114"/>
                </a:lnTo>
                <a:lnTo>
                  <a:pt x="1885960" y="3132983"/>
                </a:lnTo>
                <a:lnTo>
                  <a:pt x="1877306" y="3153402"/>
                </a:lnTo>
                <a:lnTo>
                  <a:pt x="1905049" y="3139016"/>
                </a:lnTo>
                <a:lnTo>
                  <a:pt x="1902901" y="3151767"/>
                </a:lnTo>
                <a:lnTo>
                  <a:pt x="1900804" y="3164503"/>
                </a:lnTo>
                <a:lnTo>
                  <a:pt x="1898760" y="3177225"/>
                </a:lnTo>
                <a:lnTo>
                  <a:pt x="1896767" y="3189931"/>
                </a:lnTo>
                <a:lnTo>
                  <a:pt x="1894827" y="3202620"/>
                </a:lnTo>
                <a:lnTo>
                  <a:pt x="1892939" y="3215293"/>
                </a:lnTo>
                <a:lnTo>
                  <a:pt x="1891104" y="3227947"/>
                </a:lnTo>
                <a:lnTo>
                  <a:pt x="1889322" y="3240584"/>
                </a:lnTo>
                <a:lnTo>
                  <a:pt x="1887593" y="3253201"/>
                </a:lnTo>
                <a:lnTo>
                  <a:pt x="1885917" y="3265798"/>
                </a:lnTo>
                <a:lnTo>
                  <a:pt x="1884294" y="3278374"/>
                </a:lnTo>
                <a:lnTo>
                  <a:pt x="1882725" y="3290930"/>
                </a:lnTo>
                <a:lnTo>
                  <a:pt x="1881210" y="3303463"/>
                </a:lnTo>
                <a:lnTo>
                  <a:pt x="1879748" y="3315974"/>
                </a:lnTo>
                <a:lnTo>
                  <a:pt x="1878340" y="3328462"/>
                </a:lnTo>
                <a:lnTo>
                  <a:pt x="1935043" y="3272860"/>
                </a:lnTo>
                <a:close/>
              </a:path>
              <a:path w="8921255" h="6255998">
                <a:moveTo>
                  <a:pt x="1779881" y="3453627"/>
                </a:moveTo>
                <a:lnTo>
                  <a:pt x="1787153" y="3433986"/>
                </a:lnTo>
                <a:lnTo>
                  <a:pt x="1794508" y="3414336"/>
                </a:lnTo>
                <a:lnTo>
                  <a:pt x="1801942" y="3394679"/>
                </a:lnTo>
                <a:lnTo>
                  <a:pt x="1809455" y="3375016"/>
                </a:lnTo>
                <a:lnTo>
                  <a:pt x="1817045" y="3355348"/>
                </a:lnTo>
                <a:lnTo>
                  <a:pt x="1824709" y="3335677"/>
                </a:lnTo>
                <a:lnTo>
                  <a:pt x="1832447" y="3316003"/>
                </a:lnTo>
                <a:lnTo>
                  <a:pt x="1840255" y="3296328"/>
                </a:lnTo>
                <a:lnTo>
                  <a:pt x="1848132" y="3276652"/>
                </a:lnTo>
                <a:lnTo>
                  <a:pt x="1856077" y="3256978"/>
                </a:lnTo>
                <a:lnTo>
                  <a:pt x="1864086" y="3237305"/>
                </a:lnTo>
                <a:lnTo>
                  <a:pt x="1872160" y="3217636"/>
                </a:lnTo>
                <a:lnTo>
                  <a:pt x="1880294" y="3197972"/>
                </a:lnTo>
                <a:lnTo>
                  <a:pt x="1888489" y="3178313"/>
                </a:lnTo>
                <a:lnTo>
                  <a:pt x="1896741" y="3158660"/>
                </a:lnTo>
                <a:lnTo>
                  <a:pt x="1905049" y="3139016"/>
                </a:lnTo>
                <a:lnTo>
                  <a:pt x="1877306" y="3153402"/>
                </a:lnTo>
                <a:lnTo>
                  <a:pt x="1868712" y="3173827"/>
                </a:lnTo>
                <a:lnTo>
                  <a:pt x="1860181" y="3194256"/>
                </a:lnTo>
                <a:lnTo>
                  <a:pt x="1851714" y="3214688"/>
                </a:lnTo>
                <a:lnTo>
                  <a:pt x="1843313" y="3235122"/>
                </a:lnTo>
                <a:lnTo>
                  <a:pt x="1834982" y="3255556"/>
                </a:lnTo>
                <a:lnTo>
                  <a:pt x="1826721" y="3275988"/>
                </a:lnTo>
                <a:lnTo>
                  <a:pt x="1818533" y="3296418"/>
                </a:lnTo>
                <a:lnTo>
                  <a:pt x="1810421" y="3316844"/>
                </a:lnTo>
                <a:lnTo>
                  <a:pt x="1802385" y="3337265"/>
                </a:lnTo>
                <a:lnTo>
                  <a:pt x="1794429" y="3357680"/>
                </a:lnTo>
                <a:lnTo>
                  <a:pt x="1786554" y="3378086"/>
                </a:lnTo>
                <a:lnTo>
                  <a:pt x="1778763" y="3398483"/>
                </a:lnTo>
                <a:lnTo>
                  <a:pt x="1771058" y="3418870"/>
                </a:lnTo>
                <a:lnTo>
                  <a:pt x="1763440" y="3439245"/>
                </a:lnTo>
                <a:lnTo>
                  <a:pt x="1755912" y="3459606"/>
                </a:lnTo>
                <a:lnTo>
                  <a:pt x="1733948" y="3482269"/>
                </a:lnTo>
                <a:lnTo>
                  <a:pt x="1733162" y="3494719"/>
                </a:lnTo>
                <a:lnTo>
                  <a:pt x="1732695" y="3502597"/>
                </a:lnTo>
                <a:lnTo>
                  <a:pt x="1779881" y="3453627"/>
                </a:lnTo>
                <a:close/>
              </a:path>
              <a:path w="8921255" h="6255998">
                <a:moveTo>
                  <a:pt x="1675740" y="2562978"/>
                </a:moveTo>
                <a:lnTo>
                  <a:pt x="1681830" y="2543791"/>
                </a:lnTo>
                <a:lnTo>
                  <a:pt x="1688003" y="2524637"/>
                </a:lnTo>
                <a:lnTo>
                  <a:pt x="1694261" y="2505520"/>
                </a:lnTo>
                <a:lnTo>
                  <a:pt x="1700601" y="2486440"/>
                </a:lnTo>
                <a:lnTo>
                  <a:pt x="1707023" y="2467401"/>
                </a:lnTo>
                <a:lnTo>
                  <a:pt x="1713528" y="2448403"/>
                </a:lnTo>
                <a:lnTo>
                  <a:pt x="1720114" y="2429449"/>
                </a:lnTo>
                <a:lnTo>
                  <a:pt x="1726781" y="2410540"/>
                </a:lnTo>
                <a:lnTo>
                  <a:pt x="1681023" y="2460315"/>
                </a:lnTo>
                <a:lnTo>
                  <a:pt x="1666963" y="2489756"/>
                </a:lnTo>
                <a:lnTo>
                  <a:pt x="1652907" y="2519274"/>
                </a:lnTo>
                <a:lnTo>
                  <a:pt x="1638859" y="2548867"/>
                </a:lnTo>
                <a:lnTo>
                  <a:pt x="1624822" y="2578531"/>
                </a:lnTo>
                <a:lnTo>
                  <a:pt x="1656875" y="2557025"/>
                </a:lnTo>
                <a:lnTo>
                  <a:pt x="1651678" y="2573626"/>
                </a:lnTo>
                <a:lnTo>
                  <a:pt x="1646546" y="2590249"/>
                </a:lnTo>
                <a:lnTo>
                  <a:pt x="1641480" y="2606892"/>
                </a:lnTo>
                <a:lnTo>
                  <a:pt x="1675740" y="2562978"/>
                </a:lnTo>
                <a:close/>
              </a:path>
              <a:path w="8921255" h="6255998">
                <a:moveTo>
                  <a:pt x="1635503" y="2698093"/>
                </a:moveTo>
                <a:lnTo>
                  <a:pt x="1640991" y="2678718"/>
                </a:lnTo>
                <a:lnTo>
                  <a:pt x="1646567" y="2659365"/>
                </a:lnTo>
                <a:lnTo>
                  <a:pt x="1652229" y="2640034"/>
                </a:lnTo>
                <a:lnTo>
                  <a:pt x="1657979" y="2620728"/>
                </a:lnTo>
                <a:lnTo>
                  <a:pt x="1663814" y="2601449"/>
                </a:lnTo>
                <a:lnTo>
                  <a:pt x="1669734" y="2582199"/>
                </a:lnTo>
                <a:lnTo>
                  <a:pt x="1675740" y="2562978"/>
                </a:lnTo>
                <a:lnTo>
                  <a:pt x="1641480" y="2606892"/>
                </a:lnTo>
                <a:lnTo>
                  <a:pt x="1636478" y="2623554"/>
                </a:lnTo>
                <a:lnTo>
                  <a:pt x="1631542" y="2640235"/>
                </a:lnTo>
                <a:lnTo>
                  <a:pt x="1626671" y="2656933"/>
                </a:lnTo>
                <a:lnTo>
                  <a:pt x="1621866" y="2673646"/>
                </a:lnTo>
                <a:lnTo>
                  <a:pt x="1617127" y="2690374"/>
                </a:lnTo>
                <a:lnTo>
                  <a:pt x="1612453" y="2707117"/>
                </a:lnTo>
                <a:lnTo>
                  <a:pt x="1607845" y="2723871"/>
                </a:lnTo>
                <a:lnTo>
                  <a:pt x="1603303" y="2740637"/>
                </a:lnTo>
                <a:lnTo>
                  <a:pt x="1635503" y="2698093"/>
                </a:lnTo>
                <a:close/>
              </a:path>
              <a:path w="8921255" h="6255998">
                <a:moveTo>
                  <a:pt x="1635222" y="2786339"/>
                </a:moveTo>
                <a:lnTo>
                  <a:pt x="1609391" y="2795217"/>
                </a:lnTo>
                <a:lnTo>
                  <a:pt x="1614434" y="2775765"/>
                </a:lnTo>
                <a:lnTo>
                  <a:pt x="1619568" y="2756325"/>
                </a:lnTo>
                <a:lnTo>
                  <a:pt x="1624791" y="2736898"/>
                </a:lnTo>
                <a:lnTo>
                  <a:pt x="1630102" y="2717487"/>
                </a:lnTo>
                <a:lnTo>
                  <a:pt x="1635503" y="2698093"/>
                </a:lnTo>
                <a:lnTo>
                  <a:pt x="1603303" y="2740637"/>
                </a:lnTo>
                <a:lnTo>
                  <a:pt x="1598828" y="2757413"/>
                </a:lnTo>
                <a:lnTo>
                  <a:pt x="1594418" y="2774198"/>
                </a:lnTo>
                <a:lnTo>
                  <a:pt x="1590075" y="2790991"/>
                </a:lnTo>
                <a:lnTo>
                  <a:pt x="1585799" y="2807790"/>
                </a:lnTo>
                <a:lnTo>
                  <a:pt x="1581589" y="2824596"/>
                </a:lnTo>
                <a:lnTo>
                  <a:pt x="1577446" y="2841405"/>
                </a:lnTo>
                <a:lnTo>
                  <a:pt x="1573370" y="2858218"/>
                </a:lnTo>
                <a:lnTo>
                  <a:pt x="1635222" y="2786339"/>
                </a:lnTo>
                <a:close/>
              </a:path>
              <a:path w="8921255" h="6255998">
                <a:moveTo>
                  <a:pt x="2182517" y="2356040"/>
                </a:moveTo>
                <a:lnTo>
                  <a:pt x="2184206" y="2352556"/>
                </a:lnTo>
                <a:lnTo>
                  <a:pt x="2162231" y="2352556"/>
                </a:lnTo>
                <a:lnTo>
                  <a:pt x="2159987" y="2357187"/>
                </a:lnTo>
                <a:lnTo>
                  <a:pt x="2154459" y="2368596"/>
                </a:lnTo>
                <a:lnTo>
                  <a:pt x="2148922" y="2380026"/>
                </a:lnTo>
                <a:lnTo>
                  <a:pt x="2143376" y="2391477"/>
                </a:lnTo>
                <a:lnTo>
                  <a:pt x="2137823" y="2402947"/>
                </a:lnTo>
                <a:lnTo>
                  <a:pt x="2182517" y="2356040"/>
                </a:lnTo>
                <a:close/>
              </a:path>
              <a:path w="8921255" h="6255998">
                <a:moveTo>
                  <a:pt x="2159592" y="2403354"/>
                </a:moveTo>
                <a:lnTo>
                  <a:pt x="2167249" y="2387543"/>
                </a:lnTo>
                <a:lnTo>
                  <a:pt x="2174891" y="2371771"/>
                </a:lnTo>
                <a:lnTo>
                  <a:pt x="2182517" y="2356040"/>
                </a:lnTo>
                <a:lnTo>
                  <a:pt x="2137823" y="2402947"/>
                </a:lnTo>
                <a:lnTo>
                  <a:pt x="2132263" y="2414435"/>
                </a:lnTo>
                <a:lnTo>
                  <a:pt x="2126696" y="2425941"/>
                </a:lnTo>
                <a:lnTo>
                  <a:pt x="2121124" y="2437464"/>
                </a:lnTo>
                <a:lnTo>
                  <a:pt x="2115547" y="2449002"/>
                </a:lnTo>
                <a:lnTo>
                  <a:pt x="2159592" y="2403354"/>
                </a:lnTo>
                <a:close/>
              </a:path>
              <a:path w="8921255" h="6255998">
                <a:moveTo>
                  <a:pt x="2144237" y="2435092"/>
                </a:moveTo>
                <a:lnTo>
                  <a:pt x="2151921" y="2419204"/>
                </a:lnTo>
                <a:lnTo>
                  <a:pt x="2159592" y="2403354"/>
                </a:lnTo>
                <a:lnTo>
                  <a:pt x="2115547" y="2449002"/>
                </a:lnTo>
                <a:lnTo>
                  <a:pt x="2111511" y="2457355"/>
                </a:lnTo>
                <a:lnTo>
                  <a:pt x="2082230" y="2479374"/>
                </a:lnTo>
                <a:lnTo>
                  <a:pt x="2075821" y="2496853"/>
                </a:lnTo>
                <a:lnTo>
                  <a:pt x="2144237" y="2435092"/>
                </a:lnTo>
                <a:close/>
              </a:path>
              <a:path w="8921255" h="6255998">
                <a:moveTo>
                  <a:pt x="2151708" y="2352556"/>
                </a:moveTo>
                <a:lnTo>
                  <a:pt x="2131898" y="2352556"/>
                </a:lnTo>
                <a:lnTo>
                  <a:pt x="2129376" y="2358628"/>
                </a:lnTo>
                <a:lnTo>
                  <a:pt x="2122398" y="2375689"/>
                </a:lnTo>
                <a:lnTo>
                  <a:pt x="2151708" y="2352556"/>
                </a:lnTo>
                <a:close/>
              </a:path>
              <a:path w="8921255" h="6255998">
                <a:moveTo>
                  <a:pt x="2139508" y="2385986"/>
                </a:moveTo>
                <a:lnTo>
                  <a:pt x="2144306" y="2374202"/>
                </a:lnTo>
                <a:lnTo>
                  <a:pt x="2149140" y="2362452"/>
                </a:lnTo>
                <a:lnTo>
                  <a:pt x="2153256" y="2352556"/>
                </a:lnTo>
                <a:lnTo>
                  <a:pt x="2151708" y="2352556"/>
                </a:lnTo>
                <a:lnTo>
                  <a:pt x="2122398" y="2375689"/>
                </a:lnTo>
                <a:lnTo>
                  <a:pt x="2115500" y="2392817"/>
                </a:lnTo>
                <a:lnTo>
                  <a:pt x="2108684" y="2410009"/>
                </a:lnTo>
                <a:lnTo>
                  <a:pt x="2139508" y="2385986"/>
                </a:lnTo>
                <a:close/>
              </a:path>
              <a:path w="8921255" h="6255998">
                <a:moveTo>
                  <a:pt x="2125340" y="2421532"/>
                </a:moveTo>
                <a:lnTo>
                  <a:pt x="2130025" y="2409651"/>
                </a:lnTo>
                <a:lnTo>
                  <a:pt x="2134748" y="2397802"/>
                </a:lnTo>
                <a:lnTo>
                  <a:pt x="2139508" y="2385986"/>
                </a:lnTo>
                <a:lnTo>
                  <a:pt x="2108684" y="2410009"/>
                </a:lnTo>
                <a:lnTo>
                  <a:pt x="2101948" y="2427263"/>
                </a:lnTo>
                <a:lnTo>
                  <a:pt x="2095294" y="2444576"/>
                </a:lnTo>
                <a:lnTo>
                  <a:pt x="2125340" y="2421532"/>
                </a:lnTo>
                <a:close/>
              </a:path>
              <a:path w="8921255" h="6255998">
                <a:moveTo>
                  <a:pt x="2111511" y="2457355"/>
                </a:moveTo>
                <a:lnTo>
                  <a:pt x="2116083" y="2445384"/>
                </a:lnTo>
                <a:lnTo>
                  <a:pt x="2120693" y="2433443"/>
                </a:lnTo>
                <a:lnTo>
                  <a:pt x="2125340" y="2421532"/>
                </a:lnTo>
                <a:lnTo>
                  <a:pt x="2095294" y="2444576"/>
                </a:lnTo>
                <a:lnTo>
                  <a:pt x="2088721" y="2461947"/>
                </a:lnTo>
                <a:lnTo>
                  <a:pt x="2082230" y="2479374"/>
                </a:lnTo>
                <a:lnTo>
                  <a:pt x="2111511" y="2457355"/>
                </a:lnTo>
                <a:close/>
              </a:path>
              <a:path w="8921255" h="6255998">
                <a:moveTo>
                  <a:pt x="2121118" y="2482974"/>
                </a:moveTo>
                <a:lnTo>
                  <a:pt x="2128834" y="2466978"/>
                </a:lnTo>
                <a:lnTo>
                  <a:pt x="2136541" y="2451017"/>
                </a:lnTo>
                <a:lnTo>
                  <a:pt x="2144237" y="2435092"/>
                </a:lnTo>
                <a:lnTo>
                  <a:pt x="2075821" y="2496853"/>
                </a:lnTo>
                <a:lnTo>
                  <a:pt x="2069495" y="2514383"/>
                </a:lnTo>
                <a:lnTo>
                  <a:pt x="2063252" y="2531962"/>
                </a:lnTo>
                <a:lnTo>
                  <a:pt x="2121118" y="2482974"/>
                </a:lnTo>
                <a:close/>
              </a:path>
              <a:path w="8921255" h="6255998">
                <a:moveTo>
                  <a:pt x="2090182" y="2547295"/>
                </a:moveTo>
                <a:lnTo>
                  <a:pt x="2097925" y="2531166"/>
                </a:lnTo>
                <a:lnTo>
                  <a:pt x="2105662" y="2515069"/>
                </a:lnTo>
                <a:lnTo>
                  <a:pt x="2113394" y="2499005"/>
                </a:lnTo>
                <a:lnTo>
                  <a:pt x="2121118" y="2482974"/>
                </a:lnTo>
                <a:lnTo>
                  <a:pt x="2063252" y="2531962"/>
                </a:lnTo>
                <a:lnTo>
                  <a:pt x="2057091" y="2549588"/>
                </a:lnTo>
                <a:lnTo>
                  <a:pt x="2051014" y="2567257"/>
                </a:lnTo>
                <a:lnTo>
                  <a:pt x="2045020" y="2584968"/>
                </a:lnTo>
                <a:lnTo>
                  <a:pt x="2090182" y="2547295"/>
                </a:lnTo>
                <a:close/>
              </a:path>
              <a:path w="8921255" h="6255998">
                <a:moveTo>
                  <a:pt x="2066935" y="2595862"/>
                </a:moveTo>
                <a:lnTo>
                  <a:pt x="2074686" y="2579644"/>
                </a:lnTo>
                <a:lnTo>
                  <a:pt x="2082435" y="2563454"/>
                </a:lnTo>
                <a:lnTo>
                  <a:pt x="2090182" y="2547295"/>
                </a:lnTo>
                <a:lnTo>
                  <a:pt x="2045020" y="2584968"/>
                </a:lnTo>
                <a:lnTo>
                  <a:pt x="2039110" y="2602720"/>
                </a:lnTo>
                <a:lnTo>
                  <a:pt x="2033284" y="2620508"/>
                </a:lnTo>
                <a:lnTo>
                  <a:pt x="2066935" y="2595862"/>
                </a:lnTo>
                <a:close/>
              </a:path>
              <a:path w="8921255" h="6255998">
                <a:moveTo>
                  <a:pt x="2040821" y="2661646"/>
                </a:moveTo>
                <a:lnTo>
                  <a:pt x="2046089" y="2644999"/>
                </a:lnTo>
                <a:lnTo>
                  <a:pt x="2051432" y="2628383"/>
                </a:lnTo>
                <a:lnTo>
                  <a:pt x="2059183" y="2612109"/>
                </a:lnTo>
                <a:lnTo>
                  <a:pt x="2066935" y="2595862"/>
                </a:lnTo>
                <a:lnTo>
                  <a:pt x="2033284" y="2620508"/>
                </a:lnTo>
                <a:lnTo>
                  <a:pt x="2020925" y="2646529"/>
                </a:lnTo>
                <a:lnTo>
                  <a:pt x="2008579" y="2672617"/>
                </a:lnTo>
                <a:lnTo>
                  <a:pt x="1996248" y="2698768"/>
                </a:lnTo>
                <a:lnTo>
                  <a:pt x="2040821" y="2661646"/>
                </a:lnTo>
                <a:close/>
              </a:path>
              <a:path w="8921255" h="6255998">
                <a:moveTo>
                  <a:pt x="1971288" y="2798899"/>
                </a:moveTo>
                <a:lnTo>
                  <a:pt x="1982347" y="2775099"/>
                </a:lnTo>
                <a:lnTo>
                  <a:pt x="1993433" y="2751341"/>
                </a:lnTo>
                <a:lnTo>
                  <a:pt x="2025477" y="2711751"/>
                </a:lnTo>
                <a:lnTo>
                  <a:pt x="2030515" y="2695024"/>
                </a:lnTo>
                <a:lnTo>
                  <a:pt x="2035630" y="2678321"/>
                </a:lnTo>
                <a:lnTo>
                  <a:pt x="2040821" y="2661646"/>
                </a:lnTo>
                <a:lnTo>
                  <a:pt x="1996248" y="2698768"/>
                </a:lnTo>
                <a:lnTo>
                  <a:pt x="1983939" y="2724980"/>
                </a:lnTo>
                <a:lnTo>
                  <a:pt x="1971655" y="2751249"/>
                </a:lnTo>
                <a:lnTo>
                  <a:pt x="1959400" y="2777573"/>
                </a:lnTo>
                <a:lnTo>
                  <a:pt x="1947179" y="2803950"/>
                </a:lnTo>
                <a:lnTo>
                  <a:pt x="1934997" y="2830375"/>
                </a:lnTo>
                <a:lnTo>
                  <a:pt x="1971288" y="2798899"/>
                </a:lnTo>
                <a:close/>
              </a:path>
              <a:path w="8921255" h="6255998">
                <a:moveTo>
                  <a:pt x="1983701" y="2863132"/>
                </a:moveTo>
                <a:lnTo>
                  <a:pt x="1988020" y="2846260"/>
                </a:lnTo>
                <a:lnTo>
                  <a:pt x="1992421" y="2829396"/>
                </a:lnTo>
                <a:lnTo>
                  <a:pt x="1996903" y="2812543"/>
                </a:lnTo>
                <a:lnTo>
                  <a:pt x="2001466" y="2795703"/>
                </a:lnTo>
                <a:lnTo>
                  <a:pt x="2006109" y="2778877"/>
                </a:lnTo>
                <a:lnTo>
                  <a:pt x="2010833" y="2762067"/>
                </a:lnTo>
                <a:lnTo>
                  <a:pt x="2015635" y="2745275"/>
                </a:lnTo>
                <a:lnTo>
                  <a:pt x="2020517" y="2728502"/>
                </a:lnTo>
                <a:lnTo>
                  <a:pt x="2025477" y="2711751"/>
                </a:lnTo>
                <a:lnTo>
                  <a:pt x="1993433" y="2751341"/>
                </a:lnTo>
                <a:lnTo>
                  <a:pt x="1989205" y="2766295"/>
                </a:lnTo>
                <a:lnTo>
                  <a:pt x="1985039" y="2781259"/>
                </a:lnTo>
                <a:lnTo>
                  <a:pt x="1980936" y="2796235"/>
                </a:lnTo>
                <a:lnTo>
                  <a:pt x="1976896" y="2811221"/>
                </a:lnTo>
                <a:lnTo>
                  <a:pt x="1972920" y="2826214"/>
                </a:lnTo>
                <a:lnTo>
                  <a:pt x="1969008" y="2841216"/>
                </a:lnTo>
                <a:lnTo>
                  <a:pt x="1965160" y="2856223"/>
                </a:lnTo>
                <a:lnTo>
                  <a:pt x="1961376" y="2871236"/>
                </a:lnTo>
                <a:lnTo>
                  <a:pt x="1957658" y="2886253"/>
                </a:lnTo>
                <a:lnTo>
                  <a:pt x="1954005" y="2901273"/>
                </a:lnTo>
                <a:lnTo>
                  <a:pt x="1983701" y="2863132"/>
                </a:lnTo>
                <a:close/>
              </a:path>
              <a:path w="8921255" h="6255998">
                <a:moveTo>
                  <a:pt x="1959542" y="2964452"/>
                </a:moveTo>
                <a:lnTo>
                  <a:pt x="1963357" y="2947564"/>
                </a:lnTo>
                <a:lnTo>
                  <a:pt x="1967258" y="2930674"/>
                </a:lnTo>
                <a:lnTo>
                  <a:pt x="1971243" y="2913785"/>
                </a:lnTo>
                <a:lnTo>
                  <a:pt x="1975312" y="2896896"/>
                </a:lnTo>
                <a:lnTo>
                  <a:pt x="1979465" y="2880012"/>
                </a:lnTo>
                <a:lnTo>
                  <a:pt x="1983701" y="2863132"/>
                </a:lnTo>
                <a:lnTo>
                  <a:pt x="1954005" y="2901273"/>
                </a:lnTo>
                <a:lnTo>
                  <a:pt x="1950417" y="2916294"/>
                </a:lnTo>
                <a:lnTo>
                  <a:pt x="1946895" y="2931317"/>
                </a:lnTo>
                <a:lnTo>
                  <a:pt x="1943440" y="2946339"/>
                </a:lnTo>
                <a:lnTo>
                  <a:pt x="1940051" y="2961359"/>
                </a:lnTo>
                <a:lnTo>
                  <a:pt x="1936729" y="2976377"/>
                </a:lnTo>
                <a:lnTo>
                  <a:pt x="1959542" y="2964452"/>
                </a:lnTo>
                <a:close/>
              </a:path>
              <a:path w="8921255" h="6255998">
                <a:moveTo>
                  <a:pt x="3016401" y="2405481"/>
                </a:moveTo>
                <a:lnTo>
                  <a:pt x="3038021" y="2358534"/>
                </a:lnTo>
                <a:lnTo>
                  <a:pt x="3040711" y="2352556"/>
                </a:lnTo>
                <a:lnTo>
                  <a:pt x="3019029" y="2352556"/>
                </a:lnTo>
                <a:lnTo>
                  <a:pt x="3003686" y="2386032"/>
                </a:lnTo>
                <a:lnTo>
                  <a:pt x="2980418" y="2435795"/>
                </a:lnTo>
                <a:lnTo>
                  <a:pt x="2993982" y="2453282"/>
                </a:lnTo>
                <a:lnTo>
                  <a:pt x="3016401" y="2405481"/>
                </a:lnTo>
                <a:close/>
              </a:path>
              <a:path w="8921255" h="6255998">
                <a:moveTo>
                  <a:pt x="2515678" y="4208791"/>
                </a:moveTo>
                <a:lnTo>
                  <a:pt x="2492998" y="4140529"/>
                </a:lnTo>
                <a:lnTo>
                  <a:pt x="2477670" y="4069208"/>
                </a:lnTo>
                <a:lnTo>
                  <a:pt x="2469236" y="3995100"/>
                </a:lnTo>
                <a:lnTo>
                  <a:pt x="2467238" y="3918476"/>
                </a:lnTo>
                <a:lnTo>
                  <a:pt x="2471218" y="3839608"/>
                </a:lnTo>
                <a:lnTo>
                  <a:pt x="2480718" y="3758768"/>
                </a:lnTo>
                <a:lnTo>
                  <a:pt x="2495282" y="3676226"/>
                </a:lnTo>
                <a:lnTo>
                  <a:pt x="2514451" y="3592256"/>
                </a:lnTo>
                <a:lnTo>
                  <a:pt x="2537767" y="3507129"/>
                </a:lnTo>
                <a:lnTo>
                  <a:pt x="2564774" y="3421115"/>
                </a:lnTo>
                <a:lnTo>
                  <a:pt x="2595013" y="3334488"/>
                </a:lnTo>
                <a:lnTo>
                  <a:pt x="2628027" y="3247518"/>
                </a:lnTo>
                <a:lnTo>
                  <a:pt x="2663358" y="3160478"/>
                </a:lnTo>
                <a:lnTo>
                  <a:pt x="2700548" y="3073638"/>
                </a:lnTo>
                <a:lnTo>
                  <a:pt x="2739140" y="2987271"/>
                </a:lnTo>
                <a:lnTo>
                  <a:pt x="2778676" y="2901648"/>
                </a:lnTo>
                <a:lnTo>
                  <a:pt x="2818699" y="2817042"/>
                </a:lnTo>
                <a:lnTo>
                  <a:pt x="2858750" y="2733722"/>
                </a:lnTo>
                <a:lnTo>
                  <a:pt x="2898372" y="2651962"/>
                </a:lnTo>
                <a:lnTo>
                  <a:pt x="2922959" y="2601280"/>
                </a:lnTo>
                <a:lnTo>
                  <a:pt x="2947158" y="2551236"/>
                </a:lnTo>
                <a:lnTo>
                  <a:pt x="2970867" y="2501886"/>
                </a:lnTo>
                <a:lnTo>
                  <a:pt x="2993982" y="2453282"/>
                </a:lnTo>
                <a:lnTo>
                  <a:pt x="2980418" y="2435795"/>
                </a:lnTo>
                <a:lnTo>
                  <a:pt x="2956357" y="2486477"/>
                </a:lnTo>
                <a:lnTo>
                  <a:pt x="2931623" y="2538009"/>
                </a:lnTo>
                <a:lnTo>
                  <a:pt x="2906334" y="2590325"/>
                </a:lnTo>
                <a:lnTo>
                  <a:pt x="2880610" y="2643357"/>
                </a:lnTo>
                <a:lnTo>
                  <a:pt x="2841099" y="2724884"/>
                </a:lnTo>
                <a:lnTo>
                  <a:pt x="2801164" y="2807954"/>
                </a:lnTo>
                <a:lnTo>
                  <a:pt x="2761256" y="2892305"/>
                </a:lnTo>
                <a:lnTo>
                  <a:pt x="2721822" y="2977678"/>
                </a:lnTo>
                <a:lnTo>
                  <a:pt x="2683312" y="3063810"/>
                </a:lnTo>
                <a:lnTo>
                  <a:pt x="2646174" y="3150442"/>
                </a:lnTo>
                <a:lnTo>
                  <a:pt x="2610857" y="3237311"/>
                </a:lnTo>
                <a:lnTo>
                  <a:pt x="2577810" y="3324156"/>
                </a:lnTo>
                <a:lnTo>
                  <a:pt x="2547481" y="3410718"/>
                </a:lnTo>
                <a:lnTo>
                  <a:pt x="2520320" y="3496733"/>
                </a:lnTo>
                <a:lnTo>
                  <a:pt x="2496774" y="3581943"/>
                </a:lnTo>
                <a:lnTo>
                  <a:pt x="2477294" y="3666084"/>
                </a:lnTo>
                <a:lnTo>
                  <a:pt x="2462327" y="3748897"/>
                </a:lnTo>
                <a:lnTo>
                  <a:pt x="2452323" y="3830120"/>
                </a:lnTo>
                <a:lnTo>
                  <a:pt x="2447730" y="3909493"/>
                </a:lnTo>
                <a:lnTo>
                  <a:pt x="2448997" y="3986753"/>
                </a:lnTo>
                <a:lnTo>
                  <a:pt x="2456573" y="4061641"/>
                </a:lnTo>
                <a:lnTo>
                  <a:pt x="2470907" y="4133894"/>
                </a:lnTo>
                <a:lnTo>
                  <a:pt x="2492446" y="4203253"/>
                </a:lnTo>
                <a:lnTo>
                  <a:pt x="2521641" y="4269455"/>
                </a:lnTo>
                <a:lnTo>
                  <a:pt x="2511824" y="4287625"/>
                </a:lnTo>
                <a:lnTo>
                  <a:pt x="2524699" y="4290102"/>
                </a:lnTo>
                <a:lnTo>
                  <a:pt x="2515678" y="4208791"/>
                </a:lnTo>
                <a:close/>
              </a:path>
              <a:path w="8921255" h="6255998">
                <a:moveTo>
                  <a:pt x="2557176" y="4275072"/>
                </a:moveTo>
                <a:lnTo>
                  <a:pt x="2546166" y="4273722"/>
                </a:lnTo>
                <a:lnTo>
                  <a:pt x="2515678" y="4208791"/>
                </a:lnTo>
                <a:lnTo>
                  <a:pt x="2524699" y="4290102"/>
                </a:lnTo>
                <a:lnTo>
                  <a:pt x="2533550" y="4291573"/>
                </a:lnTo>
                <a:lnTo>
                  <a:pt x="2557176" y="4275072"/>
                </a:lnTo>
                <a:close/>
              </a:path>
              <a:path w="8921255" h="6255998">
                <a:moveTo>
                  <a:pt x="2558421" y="4294645"/>
                </a:moveTo>
                <a:lnTo>
                  <a:pt x="2581595" y="4277150"/>
                </a:lnTo>
                <a:lnTo>
                  <a:pt x="2569306" y="4276259"/>
                </a:lnTo>
                <a:lnTo>
                  <a:pt x="2557176" y="4275072"/>
                </a:lnTo>
                <a:lnTo>
                  <a:pt x="2533550" y="4291573"/>
                </a:lnTo>
                <a:lnTo>
                  <a:pt x="2539865" y="4302457"/>
                </a:lnTo>
                <a:lnTo>
                  <a:pt x="2558421" y="4294645"/>
                </a:lnTo>
                <a:close/>
              </a:path>
              <a:path w="8921255" h="6255998">
                <a:moveTo>
                  <a:pt x="2620020" y="4297377"/>
                </a:moveTo>
                <a:lnTo>
                  <a:pt x="2632778" y="4297088"/>
                </a:lnTo>
                <a:lnTo>
                  <a:pt x="2645685" y="4296508"/>
                </a:lnTo>
                <a:lnTo>
                  <a:pt x="2658745" y="4295632"/>
                </a:lnTo>
                <a:lnTo>
                  <a:pt x="2671960" y="4294456"/>
                </a:lnTo>
                <a:lnTo>
                  <a:pt x="2685331" y="4292974"/>
                </a:lnTo>
                <a:lnTo>
                  <a:pt x="2695148" y="4272061"/>
                </a:lnTo>
                <a:lnTo>
                  <a:pt x="2672134" y="4274894"/>
                </a:lnTo>
                <a:lnTo>
                  <a:pt x="2658710" y="4276144"/>
                </a:lnTo>
                <a:lnTo>
                  <a:pt x="2645451" y="4277081"/>
                </a:lnTo>
                <a:lnTo>
                  <a:pt x="2632355" y="4277706"/>
                </a:lnTo>
                <a:lnTo>
                  <a:pt x="2619423" y="4278023"/>
                </a:lnTo>
                <a:lnTo>
                  <a:pt x="2606652" y="4278035"/>
                </a:lnTo>
                <a:lnTo>
                  <a:pt x="2594044" y="4277743"/>
                </a:lnTo>
                <a:lnTo>
                  <a:pt x="2581595" y="4277150"/>
                </a:lnTo>
                <a:lnTo>
                  <a:pt x="2558421" y="4294645"/>
                </a:lnTo>
                <a:lnTo>
                  <a:pt x="2570456" y="4295732"/>
                </a:lnTo>
                <a:lnTo>
                  <a:pt x="2582631" y="4296553"/>
                </a:lnTo>
                <a:lnTo>
                  <a:pt x="2594949" y="4297105"/>
                </a:lnTo>
                <a:lnTo>
                  <a:pt x="2607411" y="4297381"/>
                </a:lnTo>
                <a:lnTo>
                  <a:pt x="2620020" y="4297377"/>
                </a:lnTo>
                <a:close/>
              </a:path>
              <a:path w="8921255" h="6255998">
                <a:moveTo>
                  <a:pt x="1557870" y="3152955"/>
                </a:moveTo>
                <a:lnTo>
                  <a:pt x="1567849" y="3129495"/>
                </a:lnTo>
                <a:lnTo>
                  <a:pt x="1531223" y="3165328"/>
                </a:lnTo>
                <a:lnTo>
                  <a:pt x="1533437" y="3152043"/>
                </a:lnTo>
                <a:lnTo>
                  <a:pt x="1535698" y="3138746"/>
                </a:lnTo>
                <a:lnTo>
                  <a:pt x="1538008" y="3125436"/>
                </a:lnTo>
                <a:lnTo>
                  <a:pt x="1540365" y="3112115"/>
                </a:lnTo>
                <a:lnTo>
                  <a:pt x="1542769" y="3098784"/>
                </a:lnTo>
                <a:lnTo>
                  <a:pt x="1545220" y="3085443"/>
                </a:lnTo>
                <a:lnTo>
                  <a:pt x="1547719" y="3072092"/>
                </a:lnTo>
                <a:lnTo>
                  <a:pt x="1550263" y="3058732"/>
                </a:lnTo>
                <a:lnTo>
                  <a:pt x="1552855" y="3045365"/>
                </a:lnTo>
                <a:lnTo>
                  <a:pt x="1555492" y="3031990"/>
                </a:lnTo>
                <a:lnTo>
                  <a:pt x="1558175" y="3018608"/>
                </a:lnTo>
                <a:lnTo>
                  <a:pt x="1560904" y="3005220"/>
                </a:lnTo>
                <a:lnTo>
                  <a:pt x="1563677" y="2991827"/>
                </a:lnTo>
                <a:lnTo>
                  <a:pt x="1566497" y="2978428"/>
                </a:lnTo>
                <a:lnTo>
                  <a:pt x="1569360" y="2965025"/>
                </a:lnTo>
                <a:lnTo>
                  <a:pt x="1516502" y="3001567"/>
                </a:lnTo>
                <a:lnTo>
                  <a:pt x="1506839" y="3023558"/>
                </a:lnTo>
                <a:lnTo>
                  <a:pt x="1544355" y="2987210"/>
                </a:lnTo>
                <a:lnTo>
                  <a:pt x="1541695" y="3000031"/>
                </a:lnTo>
                <a:lnTo>
                  <a:pt x="1539078" y="3012846"/>
                </a:lnTo>
                <a:lnTo>
                  <a:pt x="1536503" y="3025656"/>
                </a:lnTo>
                <a:lnTo>
                  <a:pt x="1533971" y="3038459"/>
                </a:lnTo>
                <a:lnTo>
                  <a:pt x="1531482" y="3051255"/>
                </a:lnTo>
                <a:lnTo>
                  <a:pt x="1529035" y="3064044"/>
                </a:lnTo>
                <a:lnTo>
                  <a:pt x="1526631" y="3076825"/>
                </a:lnTo>
                <a:lnTo>
                  <a:pt x="1524270" y="3089598"/>
                </a:lnTo>
                <a:lnTo>
                  <a:pt x="1521951" y="3102363"/>
                </a:lnTo>
                <a:lnTo>
                  <a:pt x="1519674" y="3115118"/>
                </a:lnTo>
                <a:lnTo>
                  <a:pt x="1517441" y="3127864"/>
                </a:lnTo>
                <a:lnTo>
                  <a:pt x="1515249" y="3140600"/>
                </a:lnTo>
                <a:lnTo>
                  <a:pt x="1513101" y="3153326"/>
                </a:lnTo>
                <a:lnTo>
                  <a:pt x="1510994" y="3166041"/>
                </a:lnTo>
                <a:lnTo>
                  <a:pt x="1508931" y="3178745"/>
                </a:lnTo>
                <a:lnTo>
                  <a:pt x="1506909" y="3191437"/>
                </a:lnTo>
                <a:lnTo>
                  <a:pt x="1557870" y="3152955"/>
                </a:lnTo>
                <a:close/>
              </a:path>
              <a:path w="8921255" h="6255998">
                <a:moveTo>
                  <a:pt x="2306929" y="3419705"/>
                </a:moveTo>
                <a:lnTo>
                  <a:pt x="2331659" y="3351598"/>
                </a:lnTo>
                <a:lnTo>
                  <a:pt x="2357731" y="3283356"/>
                </a:lnTo>
                <a:lnTo>
                  <a:pt x="2384997" y="3215067"/>
                </a:lnTo>
                <a:lnTo>
                  <a:pt x="2413306" y="3146820"/>
                </a:lnTo>
                <a:lnTo>
                  <a:pt x="2442511" y="3078703"/>
                </a:lnTo>
                <a:lnTo>
                  <a:pt x="2472460" y="3010805"/>
                </a:lnTo>
                <a:lnTo>
                  <a:pt x="2503006" y="2943213"/>
                </a:lnTo>
                <a:lnTo>
                  <a:pt x="2534000" y="2876017"/>
                </a:lnTo>
                <a:lnTo>
                  <a:pt x="2565290" y="2809306"/>
                </a:lnTo>
                <a:lnTo>
                  <a:pt x="2596730" y="2743166"/>
                </a:lnTo>
                <a:lnTo>
                  <a:pt x="2628169" y="2677688"/>
                </a:lnTo>
                <a:lnTo>
                  <a:pt x="2659458" y="2612959"/>
                </a:lnTo>
                <a:lnTo>
                  <a:pt x="2690448" y="2549068"/>
                </a:lnTo>
                <a:lnTo>
                  <a:pt x="2712666" y="2503281"/>
                </a:lnTo>
                <a:lnTo>
                  <a:pt x="2734642" y="2457912"/>
                </a:lnTo>
                <a:lnTo>
                  <a:pt x="2756326" y="2412989"/>
                </a:lnTo>
                <a:lnTo>
                  <a:pt x="2777666" y="2368538"/>
                </a:lnTo>
                <a:lnTo>
                  <a:pt x="2785282" y="2352556"/>
                </a:lnTo>
                <a:lnTo>
                  <a:pt x="2763415" y="2352556"/>
                </a:lnTo>
                <a:lnTo>
                  <a:pt x="2759130" y="2361543"/>
                </a:lnTo>
                <a:lnTo>
                  <a:pt x="2737974" y="2405595"/>
                </a:lnTo>
                <a:lnTo>
                  <a:pt x="2716479" y="2450120"/>
                </a:lnTo>
                <a:lnTo>
                  <a:pt x="2694694" y="2495090"/>
                </a:lnTo>
                <a:lnTo>
                  <a:pt x="2672671" y="2540476"/>
                </a:lnTo>
                <a:lnTo>
                  <a:pt x="2642755" y="2602147"/>
                </a:lnTo>
                <a:lnTo>
                  <a:pt x="2612557" y="2664598"/>
                </a:lnTo>
                <a:lnTo>
                  <a:pt x="2582210" y="2727750"/>
                </a:lnTo>
                <a:lnTo>
                  <a:pt x="2551846" y="2791527"/>
                </a:lnTo>
                <a:lnTo>
                  <a:pt x="2521599" y="2855851"/>
                </a:lnTo>
                <a:lnTo>
                  <a:pt x="2491602" y="2920644"/>
                </a:lnTo>
                <a:lnTo>
                  <a:pt x="2461988" y="2985828"/>
                </a:lnTo>
                <a:lnTo>
                  <a:pt x="2432891" y="3051326"/>
                </a:lnTo>
                <a:lnTo>
                  <a:pt x="2404444" y="3117060"/>
                </a:lnTo>
                <a:lnTo>
                  <a:pt x="2376780" y="3182953"/>
                </a:lnTo>
                <a:lnTo>
                  <a:pt x="2350032" y="3248927"/>
                </a:lnTo>
                <a:lnTo>
                  <a:pt x="2324333" y="3314904"/>
                </a:lnTo>
                <a:lnTo>
                  <a:pt x="2299817" y="3380807"/>
                </a:lnTo>
                <a:lnTo>
                  <a:pt x="2276616" y="3446558"/>
                </a:lnTo>
                <a:lnTo>
                  <a:pt x="2254865" y="3512080"/>
                </a:lnTo>
                <a:lnTo>
                  <a:pt x="2306929" y="3419705"/>
                </a:lnTo>
                <a:close/>
              </a:path>
              <a:path w="8921255" h="6255998">
                <a:moveTo>
                  <a:pt x="2195099" y="3820550"/>
                </a:moveTo>
                <a:lnTo>
                  <a:pt x="2208640" y="3755113"/>
                </a:lnTo>
                <a:lnTo>
                  <a:pt x="2224419" y="3689009"/>
                </a:lnTo>
                <a:lnTo>
                  <a:pt x="2242287" y="3622329"/>
                </a:lnTo>
                <a:lnTo>
                  <a:pt x="2262094" y="3555158"/>
                </a:lnTo>
                <a:lnTo>
                  <a:pt x="2283691" y="3487588"/>
                </a:lnTo>
                <a:lnTo>
                  <a:pt x="2306929" y="3419705"/>
                </a:lnTo>
                <a:lnTo>
                  <a:pt x="2254865" y="3512080"/>
                </a:lnTo>
                <a:lnTo>
                  <a:pt x="2234696" y="3577295"/>
                </a:lnTo>
                <a:lnTo>
                  <a:pt x="2216242" y="3642125"/>
                </a:lnTo>
                <a:lnTo>
                  <a:pt x="2199637" y="3706493"/>
                </a:lnTo>
                <a:lnTo>
                  <a:pt x="2185013" y="3770322"/>
                </a:lnTo>
                <a:lnTo>
                  <a:pt x="2172505" y="3833532"/>
                </a:lnTo>
                <a:lnTo>
                  <a:pt x="2155809" y="3852057"/>
                </a:lnTo>
                <a:lnTo>
                  <a:pt x="2158395" y="3863902"/>
                </a:lnTo>
                <a:lnTo>
                  <a:pt x="2195099" y="3820550"/>
                </a:lnTo>
                <a:close/>
              </a:path>
              <a:path w="8921255" h="6255998">
                <a:moveTo>
                  <a:pt x="2183945" y="3885233"/>
                </a:moveTo>
                <a:lnTo>
                  <a:pt x="2195099" y="3820550"/>
                </a:lnTo>
                <a:lnTo>
                  <a:pt x="2158395" y="3863902"/>
                </a:lnTo>
                <a:lnTo>
                  <a:pt x="2161088" y="3875608"/>
                </a:lnTo>
                <a:lnTo>
                  <a:pt x="2163723" y="3886517"/>
                </a:lnTo>
                <a:lnTo>
                  <a:pt x="2161546" y="3901278"/>
                </a:lnTo>
                <a:lnTo>
                  <a:pt x="2183945" y="3885233"/>
                </a:lnTo>
                <a:close/>
              </a:path>
              <a:path w="8921255" h="6255998">
                <a:moveTo>
                  <a:pt x="2166024" y="4085374"/>
                </a:moveTo>
                <a:lnTo>
                  <a:pt x="2166324" y="4071932"/>
                </a:lnTo>
                <a:lnTo>
                  <a:pt x="2166767" y="4058438"/>
                </a:lnTo>
                <a:lnTo>
                  <a:pt x="2167352" y="4044891"/>
                </a:lnTo>
                <a:lnTo>
                  <a:pt x="2168079" y="4031293"/>
                </a:lnTo>
                <a:lnTo>
                  <a:pt x="2168944" y="4017644"/>
                </a:lnTo>
                <a:lnTo>
                  <a:pt x="2169947" y="4003945"/>
                </a:lnTo>
                <a:lnTo>
                  <a:pt x="2171087" y="3990198"/>
                </a:lnTo>
                <a:lnTo>
                  <a:pt x="2172361" y="3976403"/>
                </a:lnTo>
                <a:lnTo>
                  <a:pt x="2173769" y="3962561"/>
                </a:lnTo>
                <a:lnTo>
                  <a:pt x="2175309" y="3948673"/>
                </a:lnTo>
                <a:lnTo>
                  <a:pt x="2176980" y="3934739"/>
                </a:lnTo>
                <a:lnTo>
                  <a:pt x="2191453" y="3913526"/>
                </a:lnTo>
                <a:lnTo>
                  <a:pt x="2187904" y="3900605"/>
                </a:lnTo>
                <a:lnTo>
                  <a:pt x="2184513" y="3887507"/>
                </a:lnTo>
                <a:lnTo>
                  <a:pt x="2183945" y="3885233"/>
                </a:lnTo>
                <a:lnTo>
                  <a:pt x="2161546" y="3901278"/>
                </a:lnTo>
                <a:lnTo>
                  <a:pt x="2159503" y="3915994"/>
                </a:lnTo>
                <a:lnTo>
                  <a:pt x="2157598" y="3930665"/>
                </a:lnTo>
                <a:lnTo>
                  <a:pt x="2155832" y="3945289"/>
                </a:lnTo>
                <a:lnTo>
                  <a:pt x="2154206" y="3959866"/>
                </a:lnTo>
                <a:lnTo>
                  <a:pt x="2152723" y="3974395"/>
                </a:lnTo>
                <a:lnTo>
                  <a:pt x="2151383" y="3988874"/>
                </a:lnTo>
                <a:lnTo>
                  <a:pt x="2150189" y="4003302"/>
                </a:lnTo>
                <a:lnTo>
                  <a:pt x="2149143" y="4017680"/>
                </a:lnTo>
                <a:lnTo>
                  <a:pt x="2148246" y="4032005"/>
                </a:lnTo>
                <a:lnTo>
                  <a:pt x="2147500" y="4046276"/>
                </a:lnTo>
                <a:lnTo>
                  <a:pt x="2146906" y="4060494"/>
                </a:lnTo>
                <a:lnTo>
                  <a:pt x="2146467" y="4074656"/>
                </a:lnTo>
                <a:lnTo>
                  <a:pt x="2146184" y="4088763"/>
                </a:lnTo>
                <a:lnTo>
                  <a:pt x="2146059" y="4102812"/>
                </a:lnTo>
                <a:lnTo>
                  <a:pt x="2166024" y="4085374"/>
                </a:lnTo>
                <a:close/>
              </a:path>
              <a:path w="8921255" h="6255998">
                <a:moveTo>
                  <a:pt x="2266559" y="4020424"/>
                </a:moveTo>
                <a:lnTo>
                  <a:pt x="2246495" y="4054003"/>
                </a:lnTo>
                <a:lnTo>
                  <a:pt x="2241023" y="4043373"/>
                </a:lnTo>
                <a:lnTo>
                  <a:pt x="2235713" y="4032540"/>
                </a:lnTo>
                <a:lnTo>
                  <a:pt x="2230565" y="4021507"/>
                </a:lnTo>
                <a:lnTo>
                  <a:pt x="2225578" y="4010274"/>
                </a:lnTo>
                <a:lnTo>
                  <a:pt x="2220752" y="3998845"/>
                </a:lnTo>
                <a:lnTo>
                  <a:pt x="2216087" y="3987222"/>
                </a:lnTo>
                <a:lnTo>
                  <a:pt x="2211582" y="3975407"/>
                </a:lnTo>
                <a:lnTo>
                  <a:pt x="2207238" y="3963402"/>
                </a:lnTo>
                <a:lnTo>
                  <a:pt x="2203053" y="3951209"/>
                </a:lnTo>
                <a:lnTo>
                  <a:pt x="2199028" y="3938830"/>
                </a:lnTo>
                <a:lnTo>
                  <a:pt x="2195161" y="3926269"/>
                </a:lnTo>
                <a:lnTo>
                  <a:pt x="2191453" y="3913526"/>
                </a:lnTo>
                <a:lnTo>
                  <a:pt x="2176980" y="3934739"/>
                </a:lnTo>
                <a:lnTo>
                  <a:pt x="2181070" y="3947802"/>
                </a:lnTo>
                <a:lnTo>
                  <a:pt x="2185316" y="3960651"/>
                </a:lnTo>
                <a:lnTo>
                  <a:pt x="2189718" y="3973282"/>
                </a:lnTo>
                <a:lnTo>
                  <a:pt x="2194277" y="3985695"/>
                </a:lnTo>
                <a:lnTo>
                  <a:pt x="2198991" y="3997887"/>
                </a:lnTo>
                <a:lnTo>
                  <a:pt x="2203861" y="4009856"/>
                </a:lnTo>
                <a:lnTo>
                  <a:pt x="2208888" y="4021600"/>
                </a:lnTo>
                <a:lnTo>
                  <a:pt x="2214070" y="4033117"/>
                </a:lnTo>
                <a:lnTo>
                  <a:pt x="2219409" y="4044406"/>
                </a:lnTo>
                <a:lnTo>
                  <a:pt x="2224904" y="4055463"/>
                </a:lnTo>
                <a:lnTo>
                  <a:pt x="2230555" y="4066288"/>
                </a:lnTo>
                <a:lnTo>
                  <a:pt x="2236363" y="4076878"/>
                </a:lnTo>
                <a:lnTo>
                  <a:pt x="2242327" y="4087231"/>
                </a:lnTo>
                <a:lnTo>
                  <a:pt x="2247372" y="4095603"/>
                </a:lnTo>
                <a:lnTo>
                  <a:pt x="2266559" y="4020424"/>
                </a:lnTo>
                <a:close/>
              </a:path>
              <a:path w="8921255" h="6255998">
                <a:moveTo>
                  <a:pt x="1735766" y="5088631"/>
                </a:moveTo>
                <a:lnTo>
                  <a:pt x="1728779" y="5077927"/>
                </a:lnTo>
                <a:lnTo>
                  <a:pt x="1711483" y="5088063"/>
                </a:lnTo>
                <a:lnTo>
                  <a:pt x="1698385" y="5087471"/>
                </a:lnTo>
                <a:lnTo>
                  <a:pt x="1685394" y="5086682"/>
                </a:lnTo>
                <a:lnTo>
                  <a:pt x="1672510" y="5085694"/>
                </a:lnTo>
                <a:lnTo>
                  <a:pt x="1659732" y="5084509"/>
                </a:lnTo>
                <a:lnTo>
                  <a:pt x="1647061" y="5083127"/>
                </a:lnTo>
                <a:lnTo>
                  <a:pt x="1634495" y="5081549"/>
                </a:lnTo>
                <a:lnTo>
                  <a:pt x="1622034" y="5079775"/>
                </a:lnTo>
                <a:lnTo>
                  <a:pt x="1609678" y="5077806"/>
                </a:lnTo>
                <a:lnTo>
                  <a:pt x="1597428" y="5075642"/>
                </a:lnTo>
                <a:lnTo>
                  <a:pt x="1585282" y="5073284"/>
                </a:lnTo>
                <a:lnTo>
                  <a:pt x="1577793" y="5061626"/>
                </a:lnTo>
                <a:lnTo>
                  <a:pt x="1561745" y="5088293"/>
                </a:lnTo>
                <a:lnTo>
                  <a:pt x="1570114" y="5090176"/>
                </a:lnTo>
                <a:lnTo>
                  <a:pt x="1576044" y="5101439"/>
                </a:lnTo>
                <a:lnTo>
                  <a:pt x="1595177" y="5095389"/>
                </a:lnTo>
                <a:lnTo>
                  <a:pt x="1607346" y="5097500"/>
                </a:lnTo>
                <a:lnTo>
                  <a:pt x="1619622" y="5099413"/>
                </a:lnTo>
                <a:lnTo>
                  <a:pt x="1632002" y="5101129"/>
                </a:lnTo>
                <a:lnTo>
                  <a:pt x="1644485" y="5102653"/>
                </a:lnTo>
                <a:lnTo>
                  <a:pt x="1657069" y="5103984"/>
                </a:lnTo>
                <a:lnTo>
                  <a:pt x="1669754" y="5105127"/>
                </a:lnTo>
                <a:lnTo>
                  <a:pt x="1682538" y="5106083"/>
                </a:lnTo>
                <a:lnTo>
                  <a:pt x="1695419" y="5106854"/>
                </a:lnTo>
                <a:lnTo>
                  <a:pt x="1708396" y="5107443"/>
                </a:lnTo>
                <a:lnTo>
                  <a:pt x="1721468" y="5107852"/>
                </a:lnTo>
                <a:lnTo>
                  <a:pt x="1724621" y="5107924"/>
                </a:lnTo>
                <a:lnTo>
                  <a:pt x="1735766" y="5088631"/>
                </a:lnTo>
                <a:close/>
              </a:path>
              <a:path w="8921255" h="6255998">
                <a:moveTo>
                  <a:pt x="557862" y="5173901"/>
                </a:moveTo>
                <a:lnTo>
                  <a:pt x="520327" y="5114672"/>
                </a:lnTo>
                <a:lnTo>
                  <a:pt x="485488" y="5051235"/>
                </a:lnTo>
                <a:lnTo>
                  <a:pt x="453368" y="4983669"/>
                </a:lnTo>
                <a:lnTo>
                  <a:pt x="423987" y="4912052"/>
                </a:lnTo>
                <a:lnTo>
                  <a:pt x="397368" y="4836464"/>
                </a:lnTo>
                <a:lnTo>
                  <a:pt x="373532" y="4756982"/>
                </a:lnTo>
                <a:lnTo>
                  <a:pt x="352501" y="4673685"/>
                </a:lnTo>
                <a:lnTo>
                  <a:pt x="334296" y="4586652"/>
                </a:lnTo>
                <a:lnTo>
                  <a:pt x="318939" y="4495962"/>
                </a:lnTo>
                <a:lnTo>
                  <a:pt x="306451" y="4401692"/>
                </a:lnTo>
                <a:lnTo>
                  <a:pt x="296855" y="4303922"/>
                </a:lnTo>
                <a:lnTo>
                  <a:pt x="290172" y="4202731"/>
                </a:lnTo>
                <a:lnTo>
                  <a:pt x="286424" y="4098196"/>
                </a:lnTo>
                <a:lnTo>
                  <a:pt x="285632" y="3990397"/>
                </a:lnTo>
                <a:lnTo>
                  <a:pt x="287818" y="3879411"/>
                </a:lnTo>
                <a:lnTo>
                  <a:pt x="293003" y="3765319"/>
                </a:lnTo>
                <a:lnTo>
                  <a:pt x="300164" y="3661572"/>
                </a:lnTo>
                <a:lnTo>
                  <a:pt x="309704" y="3556174"/>
                </a:lnTo>
                <a:lnTo>
                  <a:pt x="321573" y="3449322"/>
                </a:lnTo>
                <a:lnTo>
                  <a:pt x="335723" y="3341213"/>
                </a:lnTo>
                <a:lnTo>
                  <a:pt x="352103" y="3232045"/>
                </a:lnTo>
                <a:lnTo>
                  <a:pt x="370666" y="3122014"/>
                </a:lnTo>
                <a:lnTo>
                  <a:pt x="391362" y="3011319"/>
                </a:lnTo>
                <a:lnTo>
                  <a:pt x="414142" y="2900155"/>
                </a:lnTo>
                <a:lnTo>
                  <a:pt x="438957" y="2788721"/>
                </a:lnTo>
                <a:lnTo>
                  <a:pt x="465757" y="2677213"/>
                </a:lnTo>
                <a:lnTo>
                  <a:pt x="494495" y="2565830"/>
                </a:lnTo>
                <a:lnTo>
                  <a:pt x="525119" y="2454767"/>
                </a:lnTo>
                <a:lnTo>
                  <a:pt x="555135" y="2352556"/>
                </a:lnTo>
                <a:lnTo>
                  <a:pt x="533305" y="2352556"/>
                </a:lnTo>
                <a:lnTo>
                  <a:pt x="504371" y="2450778"/>
                </a:lnTo>
                <a:lnTo>
                  <a:pt x="473784" y="2561483"/>
                </a:lnTo>
                <a:lnTo>
                  <a:pt x="445130" y="2672467"/>
                </a:lnTo>
                <a:lnTo>
                  <a:pt x="418449" y="2783578"/>
                </a:lnTo>
                <a:lnTo>
                  <a:pt x="393776" y="2894664"/>
                </a:lnTo>
                <a:lnTo>
                  <a:pt x="371152" y="3005572"/>
                </a:lnTo>
                <a:lnTo>
                  <a:pt x="350612" y="3116152"/>
                </a:lnTo>
                <a:lnTo>
                  <a:pt x="332197" y="3226249"/>
                </a:lnTo>
                <a:lnTo>
                  <a:pt x="315942" y="3335713"/>
                </a:lnTo>
                <a:lnTo>
                  <a:pt x="301887" y="3444391"/>
                </a:lnTo>
                <a:lnTo>
                  <a:pt x="290068" y="3552131"/>
                </a:lnTo>
                <a:lnTo>
                  <a:pt x="280525" y="3658780"/>
                </a:lnTo>
                <a:lnTo>
                  <a:pt x="273295" y="3764187"/>
                </a:lnTo>
                <a:lnTo>
                  <a:pt x="268073" y="3879261"/>
                </a:lnTo>
                <a:lnTo>
                  <a:pt x="265894" y="3991215"/>
                </a:lnTo>
                <a:lnTo>
                  <a:pt x="266736" y="4099969"/>
                </a:lnTo>
                <a:lnTo>
                  <a:pt x="270578" y="4205446"/>
                </a:lnTo>
                <a:lnTo>
                  <a:pt x="277397" y="4307565"/>
                </a:lnTo>
                <a:lnTo>
                  <a:pt x="287173" y="4406248"/>
                </a:lnTo>
                <a:lnTo>
                  <a:pt x="299883" y="4501415"/>
                </a:lnTo>
                <a:lnTo>
                  <a:pt x="315505" y="4592987"/>
                </a:lnTo>
                <a:lnTo>
                  <a:pt x="334019" y="4680885"/>
                </a:lnTo>
                <a:lnTo>
                  <a:pt x="355401" y="4765029"/>
                </a:lnTo>
                <a:lnTo>
                  <a:pt x="379631" y="4845342"/>
                </a:lnTo>
                <a:lnTo>
                  <a:pt x="406686" y="4921742"/>
                </a:lnTo>
                <a:lnTo>
                  <a:pt x="436546" y="4994152"/>
                </a:lnTo>
                <a:lnTo>
                  <a:pt x="469188" y="5062492"/>
                </a:lnTo>
                <a:lnTo>
                  <a:pt x="504590" y="5126683"/>
                </a:lnTo>
                <a:lnTo>
                  <a:pt x="542731" y="5186646"/>
                </a:lnTo>
                <a:lnTo>
                  <a:pt x="598072" y="5228843"/>
                </a:lnTo>
                <a:lnTo>
                  <a:pt x="557862" y="5173901"/>
                </a:lnTo>
                <a:close/>
              </a:path>
              <a:path w="8921255" h="6255998">
                <a:moveTo>
                  <a:pt x="986094" y="5500028"/>
                </a:moveTo>
                <a:lnTo>
                  <a:pt x="966412" y="5493614"/>
                </a:lnTo>
                <a:lnTo>
                  <a:pt x="946991" y="5486728"/>
                </a:lnTo>
                <a:lnTo>
                  <a:pt x="927830" y="5479370"/>
                </a:lnTo>
                <a:lnTo>
                  <a:pt x="908931" y="5471538"/>
                </a:lnTo>
                <a:lnTo>
                  <a:pt x="890295" y="5463234"/>
                </a:lnTo>
                <a:lnTo>
                  <a:pt x="871922" y="5454456"/>
                </a:lnTo>
                <a:lnTo>
                  <a:pt x="853813" y="5445205"/>
                </a:lnTo>
                <a:lnTo>
                  <a:pt x="835970" y="5435480"/>
                </a:lnTo>
                <a:lnTo>
                  <a:pt x="818393" y="5425281"/>
                </a:lnTo>
                <a:lnTo>
                  <a:pt x="801084" y="5414608"/>
                </a:lnTo>
                <a:lnTo>
                  <a:pt x="784042" y="5403460"/>
                </a:lnTo>
                <a:lnTo>
                  <a:pt x="767269" y="5391837"/>
                </a:lnTo>
                <a:lnTo>
                  <a:pt x="750767" y="5379739"/>
                </a:lnTo>
                <a:lnTo>
                  <a:pt x="734535" y="5367166"/>
                </a:lnTo>
                <a:lnTo>
                  <a:pt x="686430" y="5325555"/>
                </a:lnTo>
                <a:lnTo>
                  <a:pt x="640935" y="5279421"/>
                </a:lnTo>
                <a:lnTo>
                  <a:pt x="598072" y="5228843"/>
                </a:lnTo>
                <a:lnTo>
                  <a:pt x="542731" y="5186646"/>
                </a:lnTo>
                <a:lnTo>
                  <a:pt x="583589" y="5242301"/>
                </a:lnTo>
                <a:lnTo>
                  <a:pt x="627143" y="5293570"/>
                </a:lnTo>
                <a:lnTo>
                  <a:pt x="673370" y="5340372"/>
                </a:lnTo>
                <a:lnTo>
                  <a:pt x="722249" y="5382630"/>
                </a:lnTo>
                <a:lnTo>
                  <a:pt x="739495" y="5395980"/>
                </a:lnTo>
                <a:lnTo>
                  <a:pt x="757035" y="5408809"/>
                </a:lnTo>
                <a:lnTo>
                  <a:pt x="774869" y="5421115"/>
                </a:lnTo>
                <a:lnTo>
                  <a:pt x="792995" y="5432900"/>
                </a:lnTo>
                <a:lnTo>
                  <a:pt x="811413" y="5444164"/>
                </a:lnTo>
                <a:lnTo>
                  <a:pt x="830121" y="5454906"/>
                </a:lnTo>
                <a:lnTo>
                  <a:pt x="849118" y="5465127"/>
                </a:lnTo>
                <a:lnTo>
                  <a:pt x="868405" y="5474827"/>
                </a:lnTo>
                <a:lnTo>
                  <a:pt x="887978" y="5484006"/>
                </a:lnTo>
                <a:lnTo>
                  <a:pt x="907839" y="5492663"/>
                </a:lnTo>
                <a:lnTo>
                  <a:pt x="927986" y="5500800"/>
                </a:lnTo>
                <a:lnTo>
                  <a:pt x="948417" y="5508415"/>
                </a:lnTo>
                <a:lnTo>
                  <a:pt x="986094" y="5500028"/>
                </a:lnTo>
                <a:close/>
              </a:path>
              <a:path w="8921255" h="6255998">
                <a:moveTo>
                  <a:pt x="1128168" y="5521193"/>
                </a:moveTo>
                <a:lnTo>
                  <a:pt x="1122078" y="5510083"/>
                </a:lnTo>
                <a:lnTo>
                  <a:pt x="1109589" y="5528611"/>
                </a:lnTo>
                <a:lnTo>
                  <a:pt x="1088367" y="5525024"/>
                </a:lnTo>
                <a:lnTo>
                  <a:pt x="1067400" y="5520967"/>
                </a:lnTo>
                <a:lnTo>
                  <a:pt x="1046688" y="5516440"/>
                </a:lnTo>
                <a:lnTo>
                  <a:pt x="1026233" y="5511441"/>
                </a:lnTo>
                <a:lnTo>
                  <a:pt x="1006034" y="5505970"/>
                </a:lnTo>
                <a:lnTo>
                  <a:pt x="986094" y="5500028"/>
                </a:lnTo>
                <a:lnTo>
                  <a:pt x="948417" y="5508415"/>
                </a:lnTo>
                <a:lnTo>
                  <a:pt x="969132" y="5515510"/>
                </a:lnTo>
                <a:lnTo>
                  <a:pt x="990131" y="5522084"/>
                </a:lnTo>
                <a:lnTo>
                  <a:pt x="1011411" y="5528137"/>
                </a:lnTo>
                <a:lnTo>
                  <a:pt x="1032973" y="5533669"/>
                </a:lnTo>
                <a:lnTo>
                  <a:pt x="1054814" y="5538681"/>
                </a:lnTo>
                <a:lnTo>
                  <a:pt x="1076935" y="5543172"/>
                </a:lnTo>
                <a:lnTo>
                  <a:pt x="1128168" y="5521193"/>
                </a:lnTo>
                <a:close/>
              </a:path>
              <a:path w="8921255" h="6255998">
                <a:moveTo>
                  <a:pt x="1135843" y="5532426"/>
                </a:moveTo>
                <a:lnTo>
                  <a:pt x="1134366" y="5532236"/>
                </a:lnTo>
                <a:lnTo>
                  <a:pt x="1128168" y="5521193"/>
                </a:lnTo>
                <a:lnTo>
                  <a:pt x="1076935" y="5543172"/>
                </a:lnTo>
                <a:lnTo>
                  <a:pt x="1099334" y="5547143"/>
                </a:lnTo>
                <a:lnTo>
                  <a:pt x="1122011" y="5550594"/>
                </a:lnTo>
                <a:lnTo>
                  <a:pt x="1135843" y="5532426"/>
                </a:lnTo>
                <a:close/>
              </a:path>
              <a:path w="8921255" h="6255998">
                <a:moveTo>
                  <a:pt x="1146662" y="5553596"/>
                </a:moveTo>
                <a:lnTo>
                  <a:pt x="1158993" y="5554929"/>
                </a:lnTo>
                <a:lnTo>
                  <a:pt x="1171397" y="5556122"/>
                </a:lnTo>
                <a:lnTo>
                  <a:pt x="1183875" y="5557173"/>
                </a:lnTo>
                <a:lnTo>
                  <a:pt x="1196429" y="5558080"/>
                </a:lnTo>
                <a:lnTo>
                  <a:pt x="1209059" y="5558840"/>
                </a:lnTo>
                <a:lnTo>
                  <a:pt x="1221767" y="5559452"/>
                </a:lnTo>
                <a:lnTo>
                  <a:pt x="1234554" y="5559913"/>
                </a:lnTo>
                <a:lnTo>
                  <a:pt x="1279138" y="5529767"/>
                </a:lnTo>
                <a:lnTo>
                  <a:pt x="1272043" y="5519230"/>
                </a:lnTo>
                <a:lnTo>
                  <a:pt x="1262619" y="5540645"/>
                </a:lnTo>
                <a:lnTo>
                  <a:pt x="1249573" y="5540522"/>
                </a:lnTo>
                <a:lnTo>
                  <a:pt x="1236611" y="5540239"/>
                </a:lnTo>
                <a:lnTo>
                  <a:pt x="1223732" y="5539798"/>
                </a:lnTo>
                <a:lnTo>
                  <a:pt x="1210935" y="5539201"/>
                </a:lnTo>
                <a:lnTo>
                  <a:pt x="1198220" y="5538449"/>
                </a:lnTo>
                <a:lnTo>
                  <a:pt x="1185586" y="5537543"/>
                </a:lnTo>
                <a:lnTo>
                  <a:pt x="1173032" y="5536487"/>
                </a:lnTo>
                <a:lnTo>
                  <a:pt x="1160557" y="5535281"/>
                </a:lnTo>
                <a:lnTo>
                  <a:pt x="1148161" y="5533927"/>
                </a:lnTo>
                <a:lnTo>
                  <a:pt x="1135843" y="5532426"/>
                </a:lnTo>
                <a:lnTo>
                  <a:pt x="1122011" y="5550594"/>
                </a:lnTo>
                <a:lnTo>
                  <a:pt x="1128435" y="5561555"/>
                </a:lnTo>
                <a:lnTo>
                  <a:pt x="1146662" y="5553596"/>
                </a:lnTo>
                <a:close/>
              </a:path>
              <a:path w="8921255" h="6255998">
                <a:moveTo>
                  <a:pt x="1181928" y="5609310"/>
                </a:moveTo>
                <a:lnTo>
                  <a:pt x="1174899" y="5598727"/>
                </a:lnTo>
                <a:lnTo>
                  <a:pt x="1167983" y="5588075"/>
                </a:lnTo>
                <a:lnTo>
                  <a:pt x="1161181" y="5577354"/>
                </a:lnTo>
                <a:lnTo>
                  <a:pt x="1154493" y="5566564"/>
                </a:lnTo>
                <a:lnTo>
                  <a:pt x="1147920" y="5555704"/>
                </a:lnTo>
                <a:lnTo>
                  <a:pt x="1146662" y="5553596"/>
                </a:lnTo>
                <a:lnTo>
                  <a:pt x="1128435" y="5561555"/>
                </a:lnTo>
                <a:lnTo>
                  <a:pt x="1134966" y="5572448"/>
                </a:lnTo>
                <a:lnTo>
                  <a:pt x="1141606" y="5583273"/>
                </a:lnTo>
                <a:lnTo>
                  <a:pt x="1148355" y="5594030"/>
                </a:lnTo>
                <a:lnTo>
                  <a:pt x="1155217" y="5604717"/>
                </a:lnTo>
                <a:lnTo>
                  <a:pt x="1162191" y="5615335"/>
                </a:lnTo>
                <a:lnTo>
                  <a:pt x="1169279" y="5625884"/>
                </a:lnTo>
                <a:lnTo>
                  <a:pt x="1172575" y="5630706"/>
                </a:lnTo>
                <a:lnTo>
                  <a:pt x="1181928" y="5609310"/>
                </a:lnTo>
                <a:close/>
              </a:path>
              <a:path w="8921255" h="6255998">
                <a:moveTo>
                  <a:pt x="1189070" y="5619826"/>
                </a:moveTo>
                <a:lnTo>
                  <a:pt x="1181928" y="5609310"/>
                </a:lnTo>
                <a:lnTo>
                  <a:pt x="1172575" y="5630706"/>
                </a:lnTo>
                <a:lnTo>
                  <a:pt x="1140200" y="5630314"/>
                </a:lnTo>
                <a:lnTo>
                  <a:pt x="1119059" y="5649308"/>
                </a:lnTo>
                <a:lnTo>
                  <a:pt x="1152485" y="5650298"/>
                </a:lnTo>
                <a:lnTo>
                  <a:pt x="1189070" y="5619826"/>
                </a:lnTo>
                <a:close/>
              </a:path>
              <a:path w="8921255" h="6255998">
                <a:moveTo>
                  <a:pt x="1210362" y="5649663"/>
                </a:moveTo>
                <a:lnTo>
                  <a:pt x="1222745" y="5649203"/>
                </a:lnTo>
                <a:lnTo>
                  <a:pt x="1235184" y="5648630"/>
                </a:lnTo>
                <a:lnTo>
                  <a:pt x="1247682" y="5647943"/>
                </a:lnTo>
                <a:lnTo>
                  <a:pt x="1260240" y="5647137"/>
                </a:lnTo>
                <a:lnTo>
                  <a:pt x="1272860" y="5646210"/>
                </a:lnTo>
                <a:lnTo>
                  <a:pt x="1285543" y="5645159"/>
                </a:lnTo>
                <a:lnTo>
                  <a:pt x="1298292" y="5643981"/>
                </a:lnTo>
                <a:lnTo>
                  <a:pt x="1311108" y="5642672"/>
                </a:lnTo>
                <a:lnTo>
                  <a:pt x="1323993" y="5641229"/>
                </a:lnTo>
                <a:lnTo>
                  <a:pt x="1336950" y="5639650"/>
                </a:lnTo>
                <a:lnTo>
                  <a:pt x="1338368" y="5640554"/>
                </a:lnTo>
                <a:lnTo>
                  <a:pt x="1357250" y="5616991"/>
                </a:lnTo>
                <a:lnTo>
                  <a:pt x="1345730" y="5618586"/>
                </a:lnTo>
                <a:lnTo>
                  <a:pt x="1337669" y="5608718"/>
                </a:lnTo>
                <a:lnTo>
                  <a:pt x="1322612" y="5621512"/>
                </a:lnTo>
                <a:lnTo>
                  <a:pt x="1309636" y="5622980"/>
                </a:lnTo>
                <a:lnTo>
                  <a:pt x="1296732" y="5624308"/>
                </a:lnTo>
                <a:lnTo>
                  <a:pt x="1283899" y="5625499"/>
                </a:lnTo>
                <a:lnTo>
                  <a:pt x="1271135" y="5626557"/>
                </a:lnTo>
                <a:lnTo>
                  <a:pt x="1258438" y="5627485"/>
                </a:lnTo>
                <a:lnTo>
                  <a:pt x="1245808" y="5628285"/>
                </a:lnTo>
                <a:lnTo>
                  <a:pt x="1233244" y="5628962"/>
                </a:lnTo>
                <a:lnTo>
                  <a:pt x="1220743" y="5629519"/>
                </a:lnTo>
                <a:lnTo>
                  <a:pt x="1208304" y="5629958"/>
                </a:lnTo>
                <a:lnTo>
                  <a:pt x="1196324" y="5630274"/>
                </a:lnTo>
                <a:lnTo>
                  <a:pt x="1189070" y="5619826"/>
                </a:lnTo>
                <a:lnTo>
                  <a:pt x="1152485" y="5650298"/>
                </a:lnTo>
                <a:lnTo>
                  <a:pt x="1186416" y="5650322"/>
                </a:lnTo>
                <a:lnTo>
                  <a:pt x="1193831" y="5660600"/>
                </a:lnTo>
                <a:lnTo>
                  <a:pt x="1210362" y="5649663"/>
                </a:lnTo>
                <a:close/>
              </a:path>
              <a:path w="8921255" h="6255998">
                <a:moveTo>
                  <a:pt x="1239766" y="5688490"/>
                </a:moveTo>
                <a:lnTo>
                  <a:pt x="1231961" y="5678467"/>
                </a:lnTo>
                <a:lnTo>
                  <a:pt x="1224265" y="5668376"/>
                </a:lnTo>
                <a:lnTo>
                  <a:pt x="1216668" y="5658223"/>
                </a:lnTo>
                <a:lnTo>
                  <a:pt x="1210362" y="5649663"/>
                </a:lnTo>
                <a:lnTo>
                  <a:pt x="1193831" y="5660600"/>
                </a:lnTo>
                <a:lnTo>
                  <a:pt x="1201335" y="5670824"/>
                </a:lnTo>
                <a:lnTo>
                  <a:pt x="1208940" y="5680987"/>
                </a:lnTo>
                <a:lnTo>
                  <a:pt x="1216655" y="5691082"/>
                </a:lnTo>
                <a:lnTo>
                  <a:pt x="1224489" y="5701102"/>
                </a:lnTo>
                <a:lnTo>
                  <a:pt x="1232454" y="5711041"/>
                </a:lnTo>
                <a:lnTo>
                  <a:pt x="1232604" y="5711226"/>
                </a:lnTo>
                <a:lnTo>
                  <a:pt x="1239766" y="5688490"/>
                </a:lnTo>
                <a:close/>
              </a:path>
              <a:path w="8921255" h="6255998">
                <a:moveTo>
                  <a:pt x="1247544" y="5729304"/>
                </a:moveTo>
                <a:lnTo>
                  <a:pt x="1248543" y="5730476"/>
                </a:lnTo>
                <a:lnTo>
                  <a:pt x="1267100" y="5706730"/>
                </a:lnTo>
                <a:lnTo>
                  <a:pt x="1255752" y="5708303"/>
                </a:lnTo>
                <a:lnTo>
                  <a:pt x="1247693" y="5698437"/>
                </a:lnTo>
                <a:lnTo>
                  <a:pt x="1239766" y="5688490"/>
                </a:lnTo>
                <a:lnTo>
                  <a:pt x="1232604" y="5711226"/>
                </a:lnTo>
                <a:lnTo>
                  <a:pt x="1202232" y="5734382"/>
                </a:lnTo>
                <a:lnTo>
                  <a:pt x="1247544" y="5729304"/>
                </a:lnTo>
                <a:close/>
              </a:path>
              <a:path w="8921255" h="6255998">
                <a:moveTo>
                  <a:pt x="435143" y="5250267"/>
                </a:moveTo>
                <a:lnTo>
                  <a:pt x="396203" y="5188823"/>
                </a:lnTo>
                <a:lnTo>
                  <a:pt x="360060" y="5123015"/>
                </a:lnTo>
                <a:lnTo>
                  <a:pt x="326736" y="5052924"/>
                </a:lnTo>
                <a:lnTo>
                  <a:pt x="296255" y="4978632"/>
                </a:lnTo>
                <a:lnTo>
                  <a:pt x="268637" y="4900220"/>
                </a:lnTo>
                <a:lnTo>
                  <a:pt x="243907" y="4817770"/>
                </a:lnTo>
                <a:lnTo>
                  <a:pt x="222086" y="4731364"/>
                </a:lnTo>
                <a:lnTo>
                  <a:pt x="203197" y="4641082"/>
                </a:lnTo>
                <a:lnTo>
                  <a:pt x="187263" y="4547006"/>
                </a:lnTo>
                <a:lnTo>
                  <a:pt x="174305" y="4449218"/>
                </a:lnTo>
                <a:lnTo>
                  <a:pt x="164347" y="4347800"/>
                </a:lnTo>
                <a:lnTo>
                  <a:pt x="157412" y="4242832"/>
                </a:lnTo>
                <a:lnTo>
                  <a:pt x="153520" y="4134397"/>
                </a:lnTo>
                <a:lnTo>
                  <a:pt x="152696" y="4022575"/>
                </a:lnTo>
                <a:lnTo>
                  <a:pt x="154962" y="3907448"/>
                </a:lnTo>
                <a:lnTo>
                  <a:pt x="160340" y="3789099"/>
                </a:lnTo>
                <a:lnTo>
                  <a:pt x="167768" y="3681492"/>
                </a:lnTo>
                <a:lnTo>
                  <a:pt x="177663" y="3572173"/>
                </a:lnTo>
                <a:lnTo>
                  <a:pt x="189975" y="3461346"/>
                </a:lnTo>
                <a:lnTo>
                  <a:pt x="204651" y="3349215"/>
                </a:lnTo>
                <a:lnTo>
                  <a:pt x="221642" y="3235985"/>
                </a:lnTo>
                <a:lnTo>
                  <a:pt x="240896" y="3121862"/>
                </a:lnTo>
                <a:lnTo>
                  <a:pt x="262363" y="3007048"/>
                </a:lnTo>
                <a:lnTo>
                  <a:pt x="285991" y="2891749"/>
                </a:lnTo>
                <a:lnTo>
                  <a:pt x="311729" y="2776169"/>
                </a:lnTo>
                <a:lnTo>
                  <a:pt x="339527" y="2660513"/>
                </a:lnTo>
                <a:lnTo>
                  <a:pt x="369334" y="2544986"/>
                </a:lnTo>
                <a:lnTo>
                  <a:pt x="401098" y="2429791"/>
                </a:lnTo>
                <a:lnTo>
                  <a:pt x="423779" y="2352556"/>
                </a:lnTo>
                <a:lnTo>
                  <a:pt x="401881" y="2352556"/>
                </a:lnTo>
                <a:lnTo>
                  <a:pt x="380289" y="2425854"/>
                </a:lnTo>
                <a:lnTo>
                  <a:pt x="348566" y="2540664"/>
                </a:lnTo>
                <a:lnTo>
                  <a:pt x="318849" y="2655763"/>
                </a:lnTo>
                <a:lnTo>
                  <a:pt x="291177" y="2770994"/>
                </a:lnTo>
                <a:lnTo>
                  <a:pt x="265589" y="2886199"/>
                </a:lnTo>
                <a:lnTo>
                  <a:pt x="242125" y="3001220"/>
                </a:lnTo>
                <a:lnTo>
                  <a:pt x="220823" y="3115900"/>
                </a:lnTo>
                <a:lnTo>
                  <a:pt x="201723" y="3230080"/>
                </a:lnTo>
                <a:lnTo>
                  <a:pt x="184865" y="3343603"/>
                </a:lnTo>
                <a:lnTo>
                  <a:pt x="170287" y="3456311"/>
                </a:lnTo>
                <a:lnTo>
                  <a:pt x="158029" y="3568046"/>
                </a:lnTo>
                <a:lnTo>
                  <a:pt x="148131" y="3678651"/>
                </a:lnTo>
                <a:lnTo>
                  <a:pt x="140631" y="3787967"/>
                </a:lnTo>
                <a:lnTo>
                  <a:pt x="135217" y="3907303"/>
                </a:lnTo>
                <a:lnTo>
                  <a:pt x="132959" y="4023404"/>
                </a:lnTo>
                <a:lnTo>
                  <a:pt x="133835" y="4136187"/>
                </a:lnTo>
                <a:lnTo>
                  <a:pt x="137822" y="4245571"/>
                </a:lnTo>
                <a:lnTo>
                  <a:pt x="144897" y="4351474"/>
                </a:lnTo>
                <a:lnTo>
                  <a:pt x="155037" y="4453812"/>
                </a:lnTo>
                <a:lnTo>
                  <a:pt x="168220" y="4552503"/>
                </a:lnTo>
                <a:lnTo>
                  <a:pt x="184422" y="4647466"/>
                </a:lnTo>
                <a:lnTo>
                  <a:pt x="203622" y="4738618"/>
                </a:lnTo>
                <a:lnTo>
                  <a:pt x="225796" y="4825877"/>
                </a:lnTo>
                <a:lnTo>
                  <a:pt x="250922" y="4909159"/>
                </a:lnTo>
                <a:lnTo>
                  <a:pt x="278976" y="4988384"/>
                </a:lnTo>
                <a:lnTo>
                  <a:pt x="309937" y="5063469"/>
                </a:lnTo>
                <a:lnTo>
                  <a:pt x="343781" y="5134331"/>
                </a:lnTo>
                <a:lnTo>
                  <a:pt x="380485" y="5200888"/>
                </a:lnTo>
                <a:lnTo>
                  <a:pt x="420028" y="5263058"/>
                </a:lnTo>
                <a:lnTo>
                  <a:pt x="435143" y="5250267"/>
                </a:lnTo>
                <a:close/>
              </a:path>
              <a:path w="8921255" h="6255998">
                <a:moveTo>
                  <a:pt x="1108305" y="5629014"/>
                </a:moveTo>
                <a:lnTo>
                  <a:pt x="1076891" y="5626808"/>
                </a:lnTo>
                <a:lnTo>
                  <a:pt x="1045961" y="5623695"/>
                </a:lnTo>
                <a:lnTo>
                  <a:pt x="1015515" y="5619676"/>
                </a:lnTo>
                <a:lnTo>
                  <a:pt x="985558" y="5614752"/>
                </a:lnTo>
                <a:lnTo>
                  <a:pt x="956089" y="5608921"/>
                </a:lnTo>
                <a:lnTo>
                  <a:pt x="927112" y="5602184"/>
                </a:lnTo>
                <a:lnTo>
                  <a:pt x="898628" y="5594542"/>
                </a:lnTo>
                <a:lnTo>
                  <a:pt x="870639" y="5585995"/>
                </a:lnTo>
                <a:lnTo>
                  <a:pt x="843147" y="5576543"/>
                </a:lnTo>
                <a:lnTo>
                  <a:pt x="816155" y="5566186"/>
                </a:lnTo>
                <a:lnTo>
                  <a:pt x="789663" y="5554923"/>
                </a:lnTo>
                <a:lnTo>
                  <a:pt x="763675" y="5542757"/>
                </a:lnTo>
                <a:lnTo>
                  <a:pt x="738192" y="5529686"/>
                </a:lnTo>
                <a:lnTo>
                  <a:pt x="713215" y="5515711"/>
                </a:lnTo>
                <a:lnTo>
                  <a:pt x="688748" y="5500831"/>
                </a:lnTo>
                <a:lnTo>
                  <a:pt x="664792" y="5485048"/>
                </a:lnTo>
                <a:lnTo>
                  <a:pt x="641349" y="5468361"/>
                </a:lnTo>
                <a:lnTo>
                  <a:pt x="618420" y="5450771"/>
                </a:lnTo>
                <a:lnTo>
                  <a:pt x="568518" y="5407599"/>
                </a:lnTo>
                <a:lnTo>
                  <a:pt x="521323" y="5359737"/>
                </a:lnTo>
                <a:lnTo>
                  <a:pt x="476857" y="5307265"/>
                </a:lnTo>
                <a:lnTo>
                  <a:pt x="435143" y="5250267"/>
                </a:lnTo>
                <a:lnTo>
                  <a:pt x="420028" y="5263058"/>
                </a:lnTo>
                <a:lnTo>
                  <a:pt x="462385" y="5320759"/>
                </a:lnTo>
                <a:lnTo>
                  <a:pt x="507535" y="5373908"/>
                </a:lnTo>
                <a:lnTo>
                  <a:pt x="555454" y="5422423"/>
                </a:lnTo>
                <a:lnTo>
                  <a:pt x="606120" y="5466221"/>
                </a:lnTo>
                <a:lnTo>
                  <a:pt x="630093" y="5484603"/>
                </a:lnTo>
                <a:lnTo>
                  <a:pt x="654611" y="5502020"/>
                </a:lnTo>
                <a:lnTo>
                  <a:pt x="679670" y="5518470"/>
                </a:lnTo>
                <a:lnTo>
                  <a:pt x="705268" y="5533956"/>
                </a:lnTo>
                <a:lnTo>
                  <a:pt x="731404" y="5548475"/>
                </a:lnTo>
                <a:lnTo>
                  <a:pt x="758074" y="5562029"/>
                </a:lnTo>
                <a:lnTo>
                  <a:pt x="785278" y="5574616"/>
                </a:lnTo>
                <a:lnTo>
                  <a:pt x="813012" y="5586238"/>
                </a:lnTo>
                <a:lnTo>
                  <a:pt x="841275" y="5596894"/>
                </a:lnTo>
                <a:lnTo>
                  <a:pt x="870064" y="5606583"/>
                </a:lnTo>
                <a:lnTo>
                  <a:pt x="899377" y="5615307"/>
                </a:lnTo>
                <a:lnTo>
                  <a:pt x="929212" y="5623064"/>
                </a:lnTo>
                <a:lnTo>
                  <a:pt x="959567" y="5629854"/>
                </a:lnTo>
                <a:lnTo>
                  <a:pt x="990439" y="5635678"/>
                </a:lnTo>
                <a:lnTo>
                  <a:pt x="1021827" y="5640536"/>
                </a:lnTo>
                <a:lnTo>
                  <a:pt x="1053727" y="5644426"/>
                </a:lnTo>
                <a:lnTo>
                  <a:pt x="1086139" y="5647351"/>
                </a:lnTo>
                <a:lnTo>
                  <a:pt x="1108305" y="5629014"/>
                </a:lnTo>
                <a:close/>
              </a:path>
              <a:path w="8921255" h="6255998">
                <a:moveTo>
                  <a:pt x="1140200" y="5630314"/>
                </a:moveTo>
                <a:lnTo>
                  <a:pt x="1108305" y="5629014"/>
                </a:lnTo>
                <a:lnTo>
                  <a:pt x="1086139" y="5647351"/>
                </a:lnTo>
                <a:lnTo>
                  <a:pt x="1119059" y="5649308"/>
                </a:lnTo>
                <a:lnTo>
                  <a:pt x="1140200" y="5630314"/>
                </a:lnTo>
                <a:close/>
              </a:path>
              <a:path w="8921255" h="6255998">
                <a:moveTo>
                  <a:pt x="312435" y="5326675"/>
                </a:moveTo>
                <a:lnTo>
                  <a:pt x="272091" y="5263020"/>
                </a:lnTo>
                <a:lnTo>
                  <a:pt x="234644" y="5194843"/>
                </a:lnTo>
                <a:lnTo>
                  <a:pt x="200116" y="5122228"/>
                </a:lnTo>
                <a:lnTo>
                  <a:pt x="168532" y="5045260"/>
                </a:lnTo>
                <a:lnTo>
                  <a:pt x="139915" y="4964023"/>
                </a:lnTo>
                <a:lnTo>
                  <a:pt x="114289" y="4878603"/>
                </a:lnTo>
                <a:lnTo>
                  <a:pt x="91677" y="4789082"/>
                </a:lnTo>
                <a:lnTo>
                  <a:pt x="72102" y="4695547"/>
                </a:lnTo>
                <a:lnTo>
                  <a:pt x="55588" y="4598081"/>
                </a:lnTo>
                <a:lnTo>
                  <a:pt x="42159" y="4496770"/>
                </a:lnTo>
                <a:lnTo>
                  <a:pt x="31838" y="4391698"/>
                </a:lnTo>
                <a:lnTo>
                  <a:pt x="24648" y="4282949"/>
                </a:lnTo>
                <a:lnTo>
                  <a:pt x="20613" y="4170608"/>
                </a:lnTo>
                <a:lnTo>
                  <a:pt x="19757" y="4054760"/>
                </a:lnTo>
                <a:lnTo>
                  <a:pt x="22104" y="3935489"/>
                </a:lnTo>
                <a:lnTo>
                  <a:pt x="27675" y="3812879"/>
                </a:lnTo>
                <a:lnTo>
                  <a:pt x="35369" y="3701411"/>
                </a:lnTo>
                <a:lnTo>
                  <a:pt x="45619" y="3588169"/>
                </a:lnTo>
                <a:lnTo>
                  <a:pt x="58371" y="3473365"/>
                </a:lnTo>
                <a:lnTo>
                  <a:pt x="73574" y="3357211"/>
                </a:lnTo>
                <a:lnTo>
                  <a:pt x="91174" y="3239919"/>
                </a:lnTo>
                <a:lnTo>
                  <a:pt x="111118" y="3121700"/>
                </a:lnTo>
                <a:lnTo>
                  <a:pt x="133355" y="3002767"/>
                </a:lnTo>
                <a:lnTo>
                  <a:pt x="157830" y="2883331"/>
                </a:lnTo>
                <a:lnTo>
                  <a:pt x="184492" y="2763605"/>
                </a:lnTo>
                <a:lnTo>
                  <a:pt x="213287" y="2643800"/>
                </a:lnTo>
                <a:lnTo>
                  <a:pt x="244163" y="2524127"/>
                </a:lnTo>
                <a:lnTo>
                  <a:pt x="277067" y="2404800"/>
                </a:lnTo>
                <a:lnTo>
                  <a:pt x="292410" y="2352556"/>
                </a:lnTo>
                <a:lnTo>
                  <a:pt x="270421" y="2352556"/>
                </a:lnTo>
                <a:lnTo>
                  <a:pt x="256177" y="2400910"/>
                </a:lnTo>
                <a:lnTo>
                  <a:pt x="223320" y="2519827"/>
                </a:lnTo>
                <a:lnTo>
                  <a:pt x="192540" y="2639044"/>
                </a:lnTo>
                <a:lnTo>
                  <a:pt x="163878" y="2758397"/>
                </a:lnTo>
                <a:lnTo>
                  <a:pt x="137375" y="2877723"/>
                </a:lnTo>
                <a:lnTo>
                  <a:pt x="113070" y="2996858"/>
                </a:lnTo>
                <a:lnTo>
                  <a:pt x="91006" y="3115640"/>
                </a:lnTo>
                <a:lnTo>
                  <a:pt x="71222" y="3233904"/>
                </a:lnTo>
                <a:lnTo>
                  <a:pt x="53760" y="3351487"/>
                </a:lnTo>
                <a:lnTo>
                  <a:pt x="38660" y="3468227"/>
                </a:lnTo>
                <a:lnTo>
                  <a:pt x="25963" y="3583958"/>
                </a:lnTo>
                <a:lnTo>
                  <a:pt x="15709" y="3698519"/>
                </a:lnTo>
                <a:lnTo>
                  <a:pt x="7939" y="3811746"/>
                </a:lnTo>
                <a:lnTo>
                  <a:pt x="2335" y="3935337"/>
                </a:lnTo>
                <a:lnTo>
                  <a:pt x="0" y="4055579"/>
                </a:lnTo>
                <a:lnTo>
                  <a:pt x="909" y="4172386"/>
                </a:lnTo>
                <a:lnTo>
                  <a:pt x="5040" y="4285673"/>
                </a:lnTo>
                <a:lnTo>
                  <a:pt x="12369" y="4395354"/>
                </a:lnTo>
                <a:lnTo>
                  <a:pt x="22872" y="4501344"/>
                </a:lnTo>
                <a:lnTo>
                  <a:pt x="36525" y="4603558"/>
                </a:lnTo>
                <a:lnTo>
                  <a:pt x="53306" y="4701910"/>
                </a:lnTo>
                <a:lnTo>
                  <a:pt x="73190" y="4796315"/>
                </a:lnTo>
                <a:lnTo>
                  <a:pt x="96154" y="4886687"/>
                </a:lnTo>
                <a:lnTo>
                  <a:pt x="122174" y="4972942"/>
                </a:lnTo>
                <a:lnTo>
                  <a:pt x="151227" y="5054993"/>
                </a:lnTo>
                <a:lnTo>
                  <a:pt x="183289" y="5132755"/>
                </a:lnTo>
                <a:lnTo>
                  <a:pt x="218336" y="5206144"/>
                </a:lnTo>
                <a:lnTo>
                  <a:pt x="256345" y="5275073"/>
                </a:lnTo>
                <a:lnTo>
                  <a:pt x="297292" y="5339457"/>
                </a:lnTo>
                <a:lnTo>
                  <a:pt x="312435" y="5326675"/>
                </a:lnTo>
                <a:close/>
              </a:path>
              <a:path w="8921255" h="6255998">
                <a:moveTo>
                  <a:pt x="1113890" y="5740090"/>
                </a:moveTo>
                <a:lnTo>
                  <a:pt x="1157680" y="5737977"/>
                </a:lnTo>
                <a:lnTo>
                  <a:pt x="1202232" y="5734382"/>
                </a:lnTo>
                <a:lnTo>
                  <a:pt x="1232604" y="5711226"/>
                </a:lnTo>
                <a:lnTo>
                  <a:pt x="1188928" y="5715753"/>
                </a:lnTo>
                <a:lnTo>
                  <a:pt x="1145982" y="5718869"/>
                </a:lnTo>
                <a:lnTo>
                  <a:pt x="1103773" y="5720575"/>
                </a:lnTo>
                <a:lnTo>
                  <a:pt x="1062303" y="5720871"/>
                </a:lnTo>
                <a:lnTo>
                  <a:pt x="1021575" y="5719759"/>
                </a:lnTo>
                <a:lnTo>
                  <a:pt x="981594" y="5717238"/>
                </a:lnTo>
                <a:lnTo>
                  <a:pt x="942364" y="5713309"/>
                </a:lnTo>
                <a:lnTo>
                  <a:pt x="903887" y="5707974"/>
                </a:lnTo>
                <a:lnTo>
                  <a:pt x="866168" y="5701231"/>
                </a:lnTo>
                <a:lnTo>
                  <a:pt x="829210" y="5693082"/>
                </a:lnTo>
                <a:lnTo>
                  <a:pt x="793016" y="5683528"/>
                </a:lnTo>
                <a:lnTo>
                  <a:pt x="757592" y="5672569"/>
                </a:lnTo>
                <a:lnTo>
                  <a:pt x="722940" y="5660205"/>
                </a:lnTo>
                <a:lnTo>
                  <a:pt x="689063" y="5646437"/>
                </a:lnTo>
                <a:lnTo>
                  <a:pt x="655966" y="5631265"/>
                </a:lnTo>
                <a:lnTo>
                  <a:pt x="623653" y="5614691"/>
                </a:lnTo>
                <a:lnTo>
                  <a:pt x="592126" y="5596715"/>
                </a:lnTo>
                <a:lnTo>
                  <a:pt x="561390" y="5577336"/>
                </a:lnTo>
                <a:lnTo>
                  <a:pt x="531449" y="5556557"/>
                </a:lnTo>
                <a:lnTo>
                  <a:pt x="502305" y="5534377"/>
                </a:lnTo>
                <a:lnTo>
                  <a:pt x="450610" y="5489658"/>
                </a:lnTo>
                <a:lnTo>
                  <a:pt x="401718" y="5440078"/>
                </a:lnTo>
                <a:lnTo>
                  <a:pt x="355652" y="5385722"/>
                </a:lnTo>
                <a:lnTo>
                  <a:pt x="312435" y="5326675"/>
                </a:lnTo>
                <a:lnTo>
                  <a:pt x="297292" y="5339457"/>
                </a:lnTo>
                <a:lnTo>
                  <a:pt x="341154" y="5399211"/>
                </a:lnTo>
                <a:lnTo>
                  <a:pt x="387906" y="5454250"/>
                </a:lnTo>
                <a:lnTo>
                  <a:pt x="437527" y="5504488"/>
                </a:lnTo>
                <a:lnTo>
                  <a:pt x="489990" y="5549840"/>
                </a:lnTo>
                <a:lnTo>
                  <a:pt x="520212" y="5572830"/>
                </a:lnTo>
                <a:lnTo>
                  <a:pt x="551264" y="5594348"/>
                </a:lnTo>
                <a:lnTo>
                  <a:pt x="583140" y="5614394"/>
                </a:lnTo>
                <a:lnTo>
                  <a:pt x="615838" y="5632967"/>
                </a:lnTo>
                <a:lnTo>
                  <a:pt x="649353" y="5650066"/>
                </a:lnTo>
                <a:lnTo>
                  <a:pt x="683682" y="5665691"/>
                </a:lnTo>
                <a:lnTo>
                  <a:pt x="718821" y="5679841"/>
                </a:lnTo>
                <a:lnTo>
                  <a:pt x="754766" y="5692515"/>
                </a:lnTo>
                <a:lnTo>
                  <a:pt x="791512" y="5703714"/>
                </a:lnTo>
                <a:lnTo>
                  <a:pt x="829057" y="5713435"/>
                </a:lnTo>
                <a:lnTo>
                  <a:pt x="867396" y="5721680"/>
                </a:lnTo>
                <a:lnTo>
                  <a:pt x="906525" y="5728446"/>
                </a:lnTo>
                <a:lnTo>
                  <a:pt x="946441" y="5733734"/>
                </a:lnTo>
                <a:lnTo>
                  <a:pt x="987139" y="5737543"/>
                </a:lnTo>
                <a:lnTo>
                  <a:pt x="1028616" y="5739873"/>
                </a:lnTo>
                <a:lnTo>
                  <a:pt x="1070868" y="5740722"/>
                </a:lnTo>
                <a:lnTo>
                  <a:pt x="1113890" y="5740090"/>
                </a:lnTo>
                <a:close/>
              </a:path>
              <a:path w="8921255" h="6255998">
                <a:moveTo>
                  <a:pt x="1270820" y="5726137"/>
                </a:moveTo>
                <a:lnTo>
                  <a:pt x="1283072" y="5724340"/>
                </a:lnTo>
                <a:lnTo>
                  <a:pt x="1295379" y="5722435"/>
                </a:lnTo>
                <a:lnTo>
                  <a:pt x="1307739" y="5720425"/>
                </a:lnTo>
                <a:lnTo>
                  <a:pt x="1320153" y="5718308"/>
                </a:lnTo>
                <a:lnTo>
                  <a:pt x="1332620" y="5716086"/>
                </a:lnTo>
                <a:lnTo>
                  <a:pt x="1345140" y="5713760"/>
                </a:lnTo>
                <a:lnTo>
                  <a:pt x="1357713" y="5711331"/>
                </a:lnTo>
                <a:lnTo>
                  <a:pt x="1370338" y="5708798"/>
                </a:lnTo>
                <a:lnTo>
                  <a:pt x="1404537" y="5681178"/>
                </a:lnTo>
                <a:lnTo>
                  <a:pt x="1402728" y="5681584"/>
                </a:lnTo>
                <a:lnTo>
                  <a:pt x="1393795" y="5672454"/>
                </a:lnTo>
                <a:lnTo>
                  <a:pt x="1379929" y="5686617"/>
                </a:lnTo>
                <a:lnTo>
                  <a:pt x="1367177" y="5689276"/>
                </a:lnTo>
                <a:lnTo>
                  <a:pt x="1354477" y="5691831"/>
                </a:lnTo>
                <a:lnTo>
                  <a:pt x="1341831" y="5694281"/>
                </a:lnTo>
                <a:lnTo>
                  <a:pt x="1329237" y="5696624"/>
                </a:lnTo>
                <a:lnTo>
                  <a:pt x="1316698" y="5698861"/>
                </a:lnTo>
                <a:lnTo>
                  <a:pt x="1304214" y="5700991"/>
                </a:lnTo>
                <a:lnTo>
                  <a:pt x="1291786" y="5703013"/>
                </a:lnTo>
                <a:lnTo>
                  <a:pt x="1279414" y="5704926"/>
                </a:lnTo>
                <a:lnTo>
                  <a:pt x="1267100" y="5706730"/>
                </a:lnTo>
                <a:lnTo>
                  <a:pt x="1248543" y="5730476"/>
                </a:lnTo>
                <a:lnTo>
                  <a:pt x="1270820" y="5726137"/>
                </a:lnTo>
                <a:close/>
              </a:path>
              <a:path w="8921255" h="6255998">
                <a:moveTo>
                  <a:pt x="1748876" y="6052783"/>
                </a:moveTo>
                <a:lnTo>
                  <a:pt x="1695590" y="6029965"/>
                </a:lnTo>
                <a:lnTo>
                  <a:pt x="1644316" y="6005842"/>
                </a:lnTo>
                <a:lnTo>
                  <a:pt x="1595061" y="5980414"/>
                </a:lnTo>
                <a:lnTo>
                  <a:pt x="1547834" y="5953687"/>
                </a:lnTo>
                <a:lnTo>
                  <a:pt x="1502640" y="5925663"/>
                </a:lnTo>
                <a:lnTo>
                  <a:pt x="1459487" y="5896345"/>
                </a:lnTo>
                <a:lnTo>
                  <a:pt x="1418381" y="5865737"/>
                </a:lnTo>
                <a:lnTo>
                  <a:pt x="1379330" y="5833841"/>
                </a:lnTo>
                <a:lnTo>
                  <a:pt x="1342341" y="5800661"/>
                </a:lnTo>
                <a:lnTo>
                  <a:pt x="1307420" y="5766200"/>
                </a:lnTo>
                <a:lnTo>
                  <a:pt x="1274575" y="5730461"/>
                </a:lnTo>
                <a:lnTo>
                  <a:pt x="1270820" y="5726137"/>
                </a:lnTo>
                <a:lnTo>
                  <a:pt x="1248543" y="5730476"/>
                </a:lnTo>
                <a:lnTo>
                  <a:pt x="1281805" y="5767869"/>
                </a:lnTo>
                <a:lnTo>
                  <a:pt x="1317217" y="5803912"/>
                </a:lnTo>
                <a:lnTo>
                  <a:pt x="1354772" y="5838601"/>
                </a:lnTo>
                <a:lnTo>
                  <a:pt x="1394464" y="5871934"/>
                </a:lnTo>
                <a:lnTo>
                  <a:pt x="1436288" y="5903907"/>
                </a:lnTo>
                <a:lnTo>
                  <a:pt x="1480236" y="5934518"/>
                </a:lnTo>
                <a:lnTo>
                  <a:pt x="1526303" y="5963764"/>
                </a:lnTo>
                <a:lnTo>
                  <a:pt x="1574482" y="5991642"/>
                </a:lnTo>
                <a:lnTo>
                  <a:pt x="1624767" y="6018149"/>
                </a:lnTo>
                <a:lnTo>
                  <a:pt x="1677152" y="6043282"/>
                </a:lnTo>
                <a:lnTo>
                  <a:pt x="1731630" y="6067039"/>
                </a:lnTo>
                <a:lnTo>
                  <a:pt x="1804169" y="6074290"/>
                </a:lnTo>
                <a:lnTo>
                  <a:pt x="1748876" y="6052783"/>
                </a:lnTo>
                <a:close/>
              </a:path>
              <a:path w="8921255" h="6255998">
                <a:moveTo>
                  <a:pt x="2981696" y="6255259"/>
                </a:moveTo>
                <a:lnTo>
                  <a:pt x="3062704" y="6253317"/>
                </a:lnTo>
                <a:lnTo>
                  <a:pt x="3144934" y="6250173"/>
                </a:lnTo>
                <a:lnTo>
                  <a:pt x="3228341" y="6245828"/>
                </a:lnTo>
                <a:lnTo>
                  <a:pt x="3312879" y="6240284"/>
                </a:lnTo>
                <a:lnTo>
                  <a:pt x="3398504" y="6233542"/>
                </a:lnTo>
                <a:lnTo>
                  <a:pt x="3485168" y="6225604"/>
                </a:lnTo>
                <a:lnTo>
                  <a:pt x="3572828" y="6216471"/>
                </a:lnTo>
                <a:lnTo>
                  <a:pt x="3661438" y="6206144"/>
                </a:lnTo>
                <a:lnTo>
                  <a:pt x="3750953" y="6194626"/>
                </a:lnTo>
                <a:lnTo>
                  <a:pt x="3841326" y="6181917"/>
                </a:lnTo>
                <a:lnTo>
                  <a:pt x="3932513" y="6168018"/>
                </a:lnTo>
                <a:lnTo>
                  <a:pt x="4114434" y="6137248"/>
                </a:lnTo>
                <a:lnTo>
                  <a:pt x="4297462" y="6102385"/>
                </a:lnTo>
                <a:lnTo>
                  <a:pt x="4317761" y="6098096"/>
                </a:lnTo>
                <a:lnTo>
                  <a:pt x="4317761" y="6077894"/>
                </a:lnTo>
                <a:lnTo>
                  <a:pt x="4293641" y="6082991"/>
                </a:lnTo>
                <a:lnTo>
                  <a:pt x="4110986" y="6117783"/>
                </a:lnTo>
                <a:lnTo>
                  <a:pt x="3929434" y="6148491"/>
                </a:lnTo>
                <a:lnTo>
                  <a:pt x="3838532" y="6162347"/>
                </a:lnTo>
                <a:lnTo>
                  <a:pt x="3748446" y="6175018"/>
                </a:lnTo>
                <a:lnTo>
                  <a:pt x="3659221" y="6186502"/>
                </a:lnTo>
                <a:lnTo>
                  <a:pt x="3570902" y="6196799"/>
                </a:lnTo>
                <a:lnTo>
                  <a:pt x="3483535" y="6205906"/>
                </a:lnTo>
                <a:lnTo>
                  <a:pt x="3397164" y="6213822"/>
                </a:lnTo>
                <a:lnTo>
                  <a:pt x="3311834" y="6220546"/>
                </a:lnTo>
                <a:lnTo>
                  <a:pt x="3227591" y="6226076"/>
                </a:lnTo>
                <a:lnTo>
                  <a:pt x="3144480" y="6230411"/>
                </a:lnTo>
                <a:lnTo>
                  <a:pt x="3062546" y="6233550"/>
                </a:lnTo>
                <a:lnTo>
                  <a:pt x="2981834" y="6235491"/>
                </a:lnTo>
                <a:lnTo>
                  <a:pt x="2902390" y="6236233"/>
                </a:lnTo>
                <a:lnTo>
                  <a:pt x="2824258" y="6235774"/>
                </a:lnTo>
                <a:lnTo>
                  <a:pt x="2747484" y="6234112"/>
                </a:lnTo>
                <a:lnTo>
                  <a:pt x="2672112" y="6231248"/>
                </a:lnTo>
                <a:lnTo>
                  <a:pt x="2598189" y="6227178"/>
                </a:lnTo>
                <a:lnTo>
                  <a:pt x="2525759" y="6221902"/>
                </a:lnTo>
                <a:lnTo>
                  <a:pt x="2454867" y="6215418"/>
                </a:lnTo>
                <a:lnTo>
                  <a:pt x="2385558" y="6207725"/>
                </a:lnTo>
                <a:lnTo>
                  <a:pt x="2317879" y="6198822"/>
                </a:lnTo>
                <a:lnTo>
                  <a:pt x="2246791" y="6187906"/>
                </a:lnTo>
                <a:lnTo>
                  <a:pt x="2177654" y="6175655"/>
                </a:lnTo>
                <a:lnTo>
                  <a:pt x="2110473" y="6162073"/>
                </a:lnTo>
                <a:lnTo>
                  <a:pt x="2045257" y="6147161"/>
                </a:lnTo>
                <a:lnTo>
                  <a:pt x="1982011" y="6130924"/>
                </a:lnTo>
                <a:lnTo>
                  <a:pt x="1920743" y="6113364"/>
                </a:lnTo>
                <a:lnTo>
                  <a:pt x="1861460" y="6094485"/>
                </a:lnTo>
                <a:lnTo>
                  <a:pt x="1804169" y="6074290"/>
                </a:lnTo>
                <a:lnTo>
                  <a:pt x="1731630" y="6067039"/>
                </a:lnTo>
                <a:lnTo>
                  <a:pt x="1788195" y="6089415"/>
                </a:lnTo>
                <a:lnTo>
                  <a:pt x="1846841" y="6110409"/>
                </a:lnTo>
                <a:lnTo>
                  <a:pt x="1907562" y="6130017"/>
                </a:lnTo>
                <a:lnTo>
                  <a:pt x="1970351" y="6148237"/>
                </a:lnTo>
                <a:lnTo>
                  <a:pt x="2035202" y="6165066"/>
                </a:lnTo>
                <a:lnTo>
                  <a:pt x="2102109" y="6180500"/>
                </a:lnTo>
                <a:lnTo>
                  <a:pt x="2171065" y="6194537"/>
                </a:lnTo>
                <a:lnTo>
                  <a:pt x="2242065" y="6207173"/>
                </a:lnTo>
                <a:lnTo>
                  <a:pt x="2315101" y="6218407"/>
                </a:lnTo>
                <a:lnTo>
                  <a:pt x="2383069" y="6227348"/>
                </a:lnTo>
                <a:lnTo>
                  <a:pt x="2452668" y="6235075"/>
                </a:lnTo>
                <a:lnTo>
                  <a:pt x="2523851" y="6241588"/>
                </a:lnTo>
                <a:lnTo>
                  <a:pt x="2596574" y="6246888"/>
                </a:lnTo>
                <a:lnTo>
                  <a:pt x="2670791" y="6250978"/>
                </a:lnTo>
                <a:lnTo>
                  <a:pt x="2746457" y="6253859"/>
                </a:lnTo>
                <a:lnTo>
                  <a:pt x="2823527" y="6255531"/>
                </a:lnTo>
                <a:lnTo>
                  <a:pt x="2901955" y="6255998"/>
                </a:lnTo>
                <a:lnTo>
                  <a:pt x="2981696" y="6255259"/>
                </a:lnTo>
                <a:close/>
              </a:path>
              <a:path w="8921255" h="6255998">
                <a:moveTo>
                  <a:pt x="680669" y="5097571"/>
                </a:moveTo>
                <a:lnTo>
                  <a:pt x="644542" y="5040560"/>
                </a:lnTo>
                <a:lnTo>
                  <a:pt x="611009" y="4979496"/>
                </a:lnTo>
                <a:lnTo>
                  <a:pt x="580091" y="4914455"/>
                </a:lnTo>
                <a:lnTo>
                  <a:pt x="551809" y="4845514"/>
                </a:lnTo>
                <a:lnTo>
                  <a:pt x="526184" y="4772747"/>
                </a:lnTo>
                <a:lnTo>
                  <a:pt x="503237" y="4696232"/>
                </a:lnTo>
                <a:lnTo>
                  <a:pt x="482989" y="4616043"/>
                </a:lnTo>
                <a:lnTo>
                  <a:pt x="465462" y="4532256"/>
                </a:lnTo>
                <a:lnTo>
                  <a:pt x="450675" y="4444948"/>
                </a:lnTo>
                <a:lnTo>
                  <a:pt x="438651" y="4354193"/>
                </a:lnTo>
                <a:lnTo>
                  <a:pt x="429410" y="4260068"/>
                </a:lnTo>
                <a:lnTo>
                  <a:pt x="422974" y="4162648"/>
                </a:lnTo>
                <a:lnTo>
                  <a:pt x="419363" y="4062010"/>
                </a:lnTo>
                <a:lnTo>
                  <a:pt x="418599" y="3958229"/>
                </a:lnTo>
                <a:lnTo>
                  <a:pt x="420703" y="3851381"/>
                </a:lnTo>
                <a:lnTo>
                  <a:pt x="425695" y="3741541"/>
                </a:lnTo>
                <a:lnTo>
                  <a:pt x="432589" y="3641653"/>
                </a:lnTo>
                <a:lnTo>
                  <a:pt x="441774" y="3540177"/>
                </a:lnTo>
                <a:lnTo>
                  <a:pt x="453201" y="3437301"/>
                </a:lnTo>
                <a:lnTo>
                  <a:pt x="466825" y="3333215"/>
                </a:lnTo>
                <a:lnTo>
                  <a:pt x="482597" y="3228110"/>
                </a:lnTo>
                <a:lnTo>
                  <a:pt x="500470" y="3122175"/>
                </a:lnTo>
                <a:lnTo>
                  <a:pt x="520397" y="3015600"/>
                </a:lnTo>
                <a:lnTo>
                  <a:pt x="542330" y="2908574"/>
                </a:lnTo>
                <a:lnTo>
                  <a:pt x="566223" y="2801288"/>
                </a:lnTo>
                <a:lnTo>
                  <a:pt x="592027" y="2693932"/>
                </a:lnTo>
                <a:lnTo>
                  <a:pt x="619696" y="2586694"/>
                </a:lnTo>
                <a:lnTo>
                  <a:pt x="649183" y="2479766"/>
                </a:lnTo>
                <a:lnTo>
                  <a:pt x="680439" y="2373337"/>
                </a:lnTo>
                <a:lnTo>
                  <a:pt x="686920" y="2352556"/>
                </a:lnTo>
                <a:lnTo>
                  <a:pt x="665071" y="2352556"/>
                </a:lnTo>
                <a:lnTo>
                  <a:pt x="628472" y="2475731"/>
                </a:lnTo>
                <a:lnTo>
                  <a:pt x="599020" y="2582327"/>
                </a:lnTo>
                <a:lnTo>
                  <a:pt x="571429" y="2689193"/>
                </a:lnTo>
                <a:lnTo>
                  <a:pt x="545737" y="2796181"/>
                </a:lnTo>
                <a:lnTo>
                  <a:pt x="521980" y="2903145"/>
                </a:lnTo>
                <a:lnTo>
                  <a:pt x="500194" y="3009938"/>
                </a:lnTo>
                <a:lnTo>
                  <a:pt x="480417" y="3116414"/>
                </a:lnTo>
                <a:lnTo>
                  <a:pt x="462683" y="3222427"/>
                </a:lnTo>
                <a:lnTo>
                  <a:pt x="447031" y="3327830"/>
                </a:lnTo>
                <a:lnTo>
                  <a:pt x="433496" y="3432475"/>
                </a:lnTo>
                <a:lnTo>
                  <a:pt x="422114" y="3536218"/>
                </a:lnTo>
                <a:lnTo>
                  <a:pt x="412923" y="3638910"/>
                </a:lnTo>
                <a:lnTo>
                  <a:pt x="405958" y="3740407"/>
                </a:lnTo>
                <a:lnTo>
                  <a:pt x="400932" y="3851226"/>
                </a:lnTo>
                <a:lnTo>
                  <a:pt x="398837" y="3959041"/>
                </a:lnTo>
                <a:lnTo>
                  <a:pt x="399653" y="4063775"/>
                </a:lnTo>
                <a:lnTo>
                  <a:pt x="403358" y="4165353"/>
                </a:lnTo>
                <a:lnTo>
                  <a:pt x="409932" y="4263698"/>
                </a:lnTo>
                <a:lnTo>
                  <a:pt x="419354" y="4358733"/>
                </a:lnTo>
                <a:lnTo>
                  <a:pt x="431601" y="4450383"/>
                </a:lnTo>
                <a:lnTo>
                  <a:pt x="446653" y="4538571"/>
                </a:lnTo>
                <a:lnTo>
                  <a:pt x="464489" y="4623221"/>
                </a:lnTo>
                <a:lnTo>
                  <a:pt x="485088" y="4704256"/>
                </a:lnTo>
                <a:lnTo>
                  <a:pt x="508428" y="4781600"/>
                </a:lnTo>
                <a:lnTo>
                  <a:pt x="534489" y="4855178"/>
                </a:lnTo>
                <a:lnTo>
                  <a:pt x="563248" y="4924911"/>
                </a:lnTo>
                <a:lnTo>
                  <a:pt x="594686" y="4990726"/>
                </a:lnTo>
                <a:lnTo>
                  <a:pt x="628780" y="5052544"/>
                </a:lnTo>
                <a:lnTo>
                  <a:pt x="665510" y="5110290"/>
                </a:lnTo>
                <a:lnTo>
                  <a:pt x="719368" y="5150455"/>
                </a:lnTo>
                <a:lnTo>
                  <a:pt x="680669" y="5097571"/>
                </a:lnTo>
                <a:close/>
              </a:path>
              <a:path w="8921255" h="6255998">
                <a:moveTo>
                  <a:pt x="1066133" y="5392198"/>
                </a:moveTo>
                <a:lnTo>
                  <a:pt x="1061396" y="5380539"/>
                </a:lnTo>
                <a:lnTo>
                  <a:pt x="1045517" y="5394463"/>
                </a:lnTo>
                <a:lnTo>
                  <a:pt x="1033586" y="5389783"/>
                </a:lnTo>
                <a:lnTo>
                  <a:pt x="1021761" y="5384915"/>
                </a:lnTo>
                <a:lnTo>
                  <a:pt x="1010040" y="5379857"/>
                </a:lnTo>
                <a:lnTo>
                  <a:pt x="998425" y="5374608"/>
                </a:lnTo>
                <a:lnTo>
                  <a:pt x="986916" y="5369168"/>
                </a:lnTo>
                <a:lnTo>
                  <a:pt x="975514" y="5363537"/>
                </a:lnTo>
                <a:lnTo>
                  <a:pt x="964219" y="5357713"/>
                </a:lnTo>
                <a:lnTo>
                  <a:pt x="953031" y="5351696"/>
                </a:lnTo>
                <a:lnTo>
                  <a:pt x="941952" y="5345486"/>
                </a:lnTo>
                <a:lnTo>
                  <a:pt x="930981" y="5339081"/>
                </a:lnTo>
                <a:lnTo>
                  <a:pt x="920120" y="5332481"/>
                </a:lnTo>
                <a:lnTo>
                  <a:pt x="909368" y="5325686"/>
                </a:lnTo>
                <a:lnTo>
                  <a:pt x="898726" y="5318694"/>
                </a:lnTo>
                <a:lnTo>
                  <a:pt x="888195" y="5311506"/>
                </a:lnTo>
                <a:lnTo>
                  <a:pt x="877775" y="5304120"/>
                </a:lnTo>
                <a:lnTo>
                  <a:pt x="867467" y="5296536"/>
                </a:lnTo>
                <a:lnTo>
                  <a:pt x="857271" y="5288753"/>
                </a:lnTo>
                <a:lnTo>
                  <a:pt x="804400" y="5243534"/>
                </a:lnTo>
                <a:lnTo>
                  <a:pt x="760619" y="5199134"/>
                </a:lnTo>
                <a:lnTo>
                  <a:pt x="719368" y="5150455"/>
                </a:lnTo>
                <a:lnTo>
                  <a:pt x="665510" y="5110290"/>
                </a:lnTo>
                <a:lnTo>
                  <a:pt x="704855" y="5163888"/>
                </a:lnTo>
                <a:lnTo>
                  <a:pt x="746793" y="5213260"/>
                </a:lnTo>
                <a:lnTo>
                  <a:pt x="791303" y="5258332"/>
                </a:lnTo>
                <a:lnTo>
                  <a:pt x="838364" y="5299026"/>
                </a:lnTo>
                <a:lnTo>
                  <a:pt x="848486" y="5306946"/>
                </a:lnTo>
                <a:lnTo>
                  <a:pt x="858715" y="5314679"/>
                </a:lnTo>
                <a:lnTo>
                  <a:pt x="869049" y="5322224"/>
                </a:lnTo>
                <a:lnTo>
                  <a:pt x="879489" y="5329581"/>
                </a:lnTo>
                <a:lnTo>
                  <a:pt x="890035" y="5336751"/>
                </a:lnTo>
                <a:lnTo>
                  <a:pt x="900686" y="5343732"/>
                </a:lnTo>
                <a:lnTo>
                  <a:pt x="911442" y="5350526"/>
                </a:lnTo>
                <a:lnTo>
                  <a:pt x="922303" y="5357133"/>
                </a:lnTo>
                <a:lnTo>
                  <a:pt x="933268" y="5363552"/>
                </a:lnTo>
                <a:lnTo>
                  <a:pt x="944337" y="5369783"/>
                </a:lnTo>
                <a:lnTo>
                  <a:pt x="955511" y="5375827"/>
                </a:lnTo>
                <a:lnTo>
                  <a:pt x="966788" y="5381684"/>
                </a:lnTo>
                <a:lnTo>
                  <a:pt x="978169" y="5387354"/>
                </a:lnTo>
                <a:lnTo>
                  <a:pt x="989654" y="5392836"/>
                </a:lnTo>
                <a:lnTo>
                  <a:pt x="1001241" y="5398132"/>
                </a:lnTo>
                <a:lnTo>
                  <a:pt x="1012932" y="5403240"/>
                </a:lnTo>
                <a:lnTo>
                  <a:pt x="1024725" y="5408161"/>
                </a:lnTo>
                <a:lnTo>
                  <a:pt x="1036620" y="5412895"/>
                </a:lnTo>
                <a:lnTo>
                  <a:pt x="1066133" y="5392198"/>
                </a:lnTo>
                <a:close/>
              </a:path>
              <a:path w="8921255" h="6255998">
                <a:moveTo>
                  <a:pt x="1428519" y="2509465"/>
                </a:moveTo>
                <a:lnTo>
                  <a:pt x="1452625" y="2434427"/>
                </a:lnTo>
                <a:lnTo>
                  <a:pt x="1477875" y="2359922"/>
                </a:lnTo>
                <a:lnTo>
                  <a:pt x="1480504" y="2352556"/>
                </a:lnTo>
                <a:lnTo>
                  <a:pt x="1459602" y="2352556"/>
                </a:lnTo>
                <a:lnTo>
                  <a:pt x="1452709" y="2372078"/>
                </a:lnTo>
                <a:lnTo>
                  <a:pt x="1426436" y="2450686"/>
                </a:lnTo>
                <a:lnTo>
                  <a:pt x="1401443" y="2529826"/>
                </a:lnTo>
                <a:lnTo>
                  <a:pt x="1428519" y="2509465"/>
                </a:lnTo>
                <a:close/>
              </a:path>
              <a:path w="8921255" h="6255998">
                <a:moveTo>
                  <a:pt x="1254248" y="3483339"/>
                </a:moveTo>
                <a:lnTo>
                  <a:pt x="1230474" y="3490431"/>
                </a:lnTo>
                <a:lnTo>
                  <a:pt x="1237468" y="3417069"/>
                </a:lnTo>
                <a:lnTo>
                  <a:pt x="1245924" y="3343012"/>
                </a:lnTo>
                <a:lnTo>
                  <a:pt x="1255819" y="3268353"/>
                </a:lnTo>
                <a:lnTo>
                  <a:pt x="1267129" y="3193186"/>
                </a:lnTo>
                <a:lnTo>
                  <a:pt x="1279829" y="3117607"/>
                </a:lnTo>
                <a:lnTo>
                  <a:pt x="1293894" y="3041710"/>
                </a:lnTo>
                <a:lnTo>
                  <a:pt x="1309299" y="2965589"/>
                </a:lnTo>
                <a:lnTo>
                  <a:pt x="1326021" y="2889339"/>
                </a:lnTo>
                <a:lnTo>
                  <a:pt x="1344035" y="2813055"/>
                </a:lnTo>
                <a:lnTo>
                  <a:pt x="1363316" y="2736831"/>
                </a:lnTo>
                <a:lnTo>
                  <a:pt x="1383841" y="2660762"/>
                </a:lnTo>
                <a:lnTo>
                  <a:pt x="1405583" y="2584941"/>
                </a:lnTo>
                <a:lnTo>
                  <a:pt x="1428519" y="2509465"/>
                </a:lnTo>
                <a:lnTo>
                  <a:pt x="1401443" y="2529826"/>
                </a:lnTo>
                <a:lnTo>
                  <a:pt x="1377757" y="2609396"/>
                </a:lnTo>
                <a:lnTo>
                  <a:pt x="1355402" y="2689289"/>
                </a:lnTo>
                <a:lnTo>
                  <a:pt x="1334404" y="2769403"/>
                </a:lnTo>
                <a:lnTo>
                  <a:pt x="1314789" y="2849633"/>
                </a:lnTo>
                <a:lnTo>
                  <a:pt x="1296583" y="2929873"/>
                </a:lnTo>
                <a:lnTo>
                  <a:pt x="1279810" y="3010021"/>
                </a:lnTo>
                <a:lnTo>
                  <a:pt x="1264497" y="3089972"/>
                </a:lnTo>
                <a:lnTo>
                  <a:pt x="1250669" y="3169620"/>
                </a:lnTo>
                <a:lnTo>
                  <a:pt x="1238352" y="3248863"/>
                </a:lnTo>
                <a:lnTo>
                  <a:pt x="1227571" y="3327595"/>
                </a:lnTo>
                <a:lnTo>
                  <a:pt x="1218352" y="3405713"/>
                </a:lnTo>
                <a:lnTo>
                  <a:pt x="1210721" y="3483111"/>
                </a:lnTo>
                <a:lnTo>
                  <a:pt x="1246839" y="3502954"/>
                </a:lnTo>
                <a:lnTo>
                  <a:pt x="1254248" y="3483339"/>
                </a:lnTo>
                <a:close/>
              </a:path>
              <a:path w="8921255" h="6255998">
                <a:moveTo>
                  <a:pt x="1254248" y="3483339"/>
                </a:moveTo>
                <a:lnTo>
                  <a:pt x="1261720" y="3463716"/>
                </a:lnTo>
                <a:lnTo>
                  <a:pt x="1269255" y="3444085"/>
                </a:lnTo>
                <a:lnTo>
                  <a:pt x="1276852" y="3424446"/>
                </a:lnTo>
                <a:lnTo>
                  <a:pt x="1284509" y="3404801"/>
                </a:lnTo>
                <a:lnTo>
                  <a:pt x="1292224" y="3385151"/>
                </a:lnTo>
                <a:lnTo>
                  <a:pt x="1299998" y="3365495"/>
                </a:lnTo>
                <a:lnTo>
                  <a:pt x="1307828" y="3345836"/>
                </a:lnTo>
                <a:lnTo>
                  <a:pt x="1315714" y="3326172"/>
                </a:lnTo>
                <a:lnTo>
                  <a:pt x="1323653" y="3306506"/>
                </a:lnTo>
                <a:lnTo>
                  <a:pt x="1331646" y="3286839"/>
                </a:lnTo>
                <a:lnTo>
                  <a:pt x="1339690" y="3267169"/>
                </a:lnTo>
                <a:lnTo>
                  <a:pt x="1347785" y="3247500"/>
                </a:lnTo>
                <a:lnTo>
                  <a:pt x="1355929" y="3227830"/>
                </a:lnTo>
                <a:lnTo>
                  <a:pt x="1364122" y="3208162"/>
                </a:lnTo>
                <a:lnTo>
                  <a:pt x="1372361" y="3188495"/>
                </a:lnTo>
                <a:lnTo>
                  <a:pt x="1380646" y="3168830"/>
                </a:lnTo>
                <a:lnTo>
                  <a:pt x="1404870" y="3144399"/>
                </a:lnTo>
                <a:lnTo>
                  <a:pt x="1407043" y="3131774"/>
                </a:lnTo>
                <a:lnTo>
                  <a:pt x="1352228" y="3185064"/>
                </a:lnTo>
                <a:lnTo>
                  <a:pt x="1343719" y="3205429"/>
                </a:lnTo>
                <a:lnTo>
                  <a:pt x="1335261" y="3225797"/>
                </a:lnTo>
                <a:lnTo>
                  <a:pt x="1326856" y="3246167"/>
                </a:lnTo>
                <a:lnTo>
                  <a:pt x="1318505" y="3266538"/>
                </a:lnTo>
                <a:lnTo>
                  <a:pt x="1310207" y="3286909"/>
                </a:lnTo>
                <a:lnTo>
                  <a:pt x="1301966" y="3307279"/>
                </a:lnTo>
                <a:lnTo>
                  <a:pt x="1293781" y="3327647"/>
                </a:lnTo>
                <a:lnTo>
                  <a:pt x="1285654" y="3348013"/>
                </a:lnTo>
                <a:lnTo>
                  <a:pt x="1277585" y="3368375"/>
                </a:lnTo>
                <a:lnTo>
                  <a:pt x="1269577" y="3388734"/>
                </a:lnTo>
                <a:lnTo>
                  <a:pt x="1261630" y="3409087"/>
                </a:lnTo>
                <a:lnTo>
                  <a:pt x="1253745" y="3429434"/>
                </a:lnTo>
                <a:lnTo>
                  <a:pt x="1245924" y="3449774"/>
                </a:lnTo>
                <a:lnTo>
                  <a:pt x="1238166" y="3470107"/>
                </a:lnTo>
                <a:lnTo>
                  <a:pt x="1230474" y="3490431"/>
                </a:lnTo>
                <a:lnTo>
                  <a:pt x="1254248" y="3483339"/>
                </a:lnTo>
                <a:close/>
              </a:path>
              <a:path w="8921255" h="6255998">
                <a:moveTo>
                  <a:pt x="1246453" y="3747553"/>
                </a:moveTo>
                <a:lnTo>
                  <a:pt x="1217610" y="3772331"/>
                </a:lnTo>
                <a:lnTo>
                  <a:pt x="1217667" y="3759910"/>
                </a:lnTo>
                <a:lnTo>
                  <a:pt x="1217774" y="3747451"/>
                </a:lnTo>
                <a:lnTo>
                  <a:pt x="1217931" y="3734956"/>
                </a:lnTo>
                <a:lnTo>
                  <a:pt x="1218138" y="3722424"/>
                </a:lnTo>
                <a:lnTo>
                  <a:pt x="1218396" y="3709857"/>
                </a:lnTo>
                <a:lnTo>
                  <a:pt x="1218703" y="3697254"/>
                </a:lnTo>
                <a:lnTo>
                  <a:pt x="1219061" y="3684617"/>
                </a:lnTo>
                <a:lnTo>
                  <a:pt x="1219468" y="3671946"/>
                </a:lnTo>
                <a:lnTo>
                  <a:pt x="1219925" y="3659241"/>
                </a:lnTo>
                <a:lnTo>
                  <a:pt x="1220432" y="3646503"/>
                </a:lnTo>
                <a:lnTo>
                  <a:pt x="1220988" y="3633732"/>
                </a:lnTo>
                <a:lnTo>
                  <a:pt x="1221594" y="3620929"/>
                </a:lnTo>
                <a:lnTo>
                  <a:pt x="1222249" y="3608095"/>
                </a:lnTo>
                <a:lnTo>
                  <a:pt x="1222953" y="3595230"/>
                </a:lnTo>
                <a:lnTo>
                  <a:pt x="1223706" y="3582334"/>
                </a:lnTo>
                <a:lnTo>
                  <a:pt x="1224509" y="3569409"/>
                </a:lnTo>
                <a:lnTo>
                  <a:pt x="1232217" y="3542155"/>
                </a:lnTo>
                <a:lnTo>
                  <a:pt x="1239495" y="3522559"/>
                </a:lnTo>
                <a:lnTo>
                  <a:pt x="1246839" y="3502954"/>
                </a:lnTo>
                <a:lnTo>
                  <a:pt x="1210721" y="3483111"/>
                </a:lnTo>
                <a:lnTo>
                  <a:pt x="1204703" y="3559686"/>
                </a:lnTo>
                <a:lnTo>
                  <a:pt x="1198164" y="3577642"/>
                </a:lnTo>
                <a:lnTo>
                  <a:pt x="1191686" y="3595586"/>
                </a:lnTo>
                <a:lnTo>
                  <a:pt x="1185271" y="3613519"/>
                </a:lnTo>
                <a:lnTo>
                  <a:pt x="1178918" y="3631438"/>
                </a:lnTo>
                <a:lnTo>
                  <a:pt x="1172629" y="3649344"/>
                </a:lnTo>
                <a:lnTo>
                  <a:pt x="1200372" y="3630342"/>
                </a:lnTo>
                <a:lnTo>
                  <a:pt x="1199762" y="3643463"/>
                </a:lnTo>
                <a:lnTo>
                  <a:pt x="1199205" y="3656529"/>
                </a:lnTo>
                <a:lnTo>
                  <a:pt x="1198702" y="3669541"/>
                </a:lnTo>
                <a:lnTo>
                  <a:pt x="1198252" y="3682498"/>
                </a:lnTo>
                <a:lnTo>
                  <a:pt x="1197856" y="3695401"/>
                </a:lnTo>
                <a:lnTo>
                  <a:pt x="1197513" y="3708249"/>
                </a:lnTo>
                <a:lnTo>
                  <a:pt x="1197224" y="3721041"/>
                </a:lnTo>
                <a:lnTo>
                  <a:pt x="1196988" y="3733779"/>
                </a:lnTo>
                <a:lnTo>
                  <a:pt x="1196805" y="3746461"/>
                </a:lnTo>
                <a:lnTo>
                  <a:pt x="1196675" y="3759087"/>
                </a:lnTo>
                <a:lnTo>
                  <a:pt x="1196599" y="3771658"/>
                </a:lnTo>
                <a:lnTo>
                  <a:pt x="1196576" y="3784173"/>
                </a:lnTo>
                <a:lnTo>
                  <a:pt x="1196606" y="3796631"/>
                </a:lnTo>
                <a:lnTo>
                  <a:pt x="1246453" y="3747553"/>
                </a:lnTo>
                <a:close/>
              </a:path>
              <a:path w="8921255" h="6255998">
                <a:moveTo>
                  <a:pt x="1114348" y="3891318"/>
                </a:moveTo>
                <a:lnTo>
                  <a:pt x="1119607" y="3874047"/>
                </a:lnTo>
                <a:lnTo>
                  <a:pt x="1124939" y="3856755"/>
                </a:lnTo>
                <a:lnTo>
                  <a:pt x="1130341" y="3839443"/>
                </a:lnTo>
                <a:lnTo>
                  <a:pt x="1135814" y="3822112"/>
                </a:lnTo>
                <a:lnTo>
                  <a:pt x="1141356" y="3804762"/>
                </a:lnTo>
                <a:lnTo>
                  <a:pt x="1146966" y="3787394"/>
                </a:lnTo>
                <a:lnTo>
                  <a:pt x="1152643" y="3770007"/>
                </a:lnTo>
                <a:lnTo>
                  <a:pt x="1158387" y="3752604"/>
                </a:lnTo>
                <a:lnTo>
                  <a:pt x="1164196" y="3735184"/>
                </a:lnTo>
                <a:lnTo>
                  <a:pt x="1170070" y="3717747"/>
                </a:lnTo>
                <a:lnTo>
                  <a:pt x="1176007" y="3700295"/>
                </a:lnTo>
                <a:lnTo>
                  <a:pt x="1182007" y="3682828"/>
                </a:lnTo>
                <a:lnTo>
                  <a:pt x="1188068" y="3665347"/>
                </a:lnTo>
                <a:lnTo>
                  <a:pt x="1194190" y="3647851"/>
                </a:lnTo>
                <a:lnTo>
                  <a:pt x="1200372" y="3630342"/>
                </a:lnTo>
                <a:lnTo>
                  <a:pt x="1172629" y="3649344"/>
                </a:lnTo>
                <a:lnTo>
                  <a:pt x="1166404" y="3667235"/>
                </a:lnTo>
                <a:lnTo>
                  <a:pt x="1160244" y="3685113"/>
                </a:lnTo>
                <a:lnTo>
                  <a:pt x="1154149" y="3702975"/>
                </a:lnTo>
                <a:lnTo>
                  <a:pt x="1148121" y="3720821"/>
                </a:lnTo>
                <a:lnTo>
                  <a:pt x="1142159" y="3738652"/>
                </a:lnTo>
                <a:lnTo>
                  <a:pt x="1136266" y="3756465"/>
                </a:lnTo>
                <a:lnTo>
                  <a:pt x="1130441" y="3774262"/>
                </a:lnTo>
                <a:lnTo>
                  <a:pt x="1124684" y="3792041"/>
                </a:lnTo>
                <a:lnTo>
                  <a:pt x="1118998" y="3809801"/>
                </a:lnTo>
                <a:lnTo>
                  <a:pt x="1113382" y="3827542"/>
                </a:lnTo>
                <a:lnTo>
                  <a:pt x="1107838" y="3845264"/>
                </a:lnTo>
                <a:lnTo>
                  <a:pt x="1102365" y="3862967"/>
                </a:lnTo>
                <a:lnTo>
                  <a:pt x="1096965" y="3880648"/>
                </a:lnTo>
                <a:lnTo>
                  <a:pt x="1091639" y="3898309"/>
                </a:lnTo>
                <a:lnTo>
                  <a:pt x="1114348" y="3891318"/>
                </a:lnTo>
                <a:close/>
              </a:path>
              <a:path w="8921255" h="6255998">
                <a:moveTo>
                  <a:pt x="1114348" y="3891318"/>
                </a:moveTo>
                <a:lnTo>
                  <a:pt x="1091639" y="3898309"/>
                </a:lnTo>
                <a:lnTo>
                  <a:pt x="1086387" y="3915948"/>
                </a:lnTo>
                <a:lnTo>
                  <a:pt x="1084648" y="3824846"/>
                </a:lnTo>
                <a:lnTo>
                  <a:pt x="1065724" y="3928456"/>
                </a:lnTo>
                <a:lnTo>
                  <a:pt x="1066433" y="3945523"/>
                </a:lnTo>
                <a:lnTo>
                  <a:pt x="1114348" y="3891318"/>
                </a:lnTo>
                <a:close/>
              </a:path>
              <a:path w="8921255" h="6255998">
                <a:moveTo>
                  <a:pt x="1090261" y="3995491"/>
                </a:moveTo>
                <a:lnTo>
                  <a:pt x="1089461" y="3982471"/>
                </a:lnTo>
                <a:lnTo>
                  <a:pt x="1089163" y="3977347"/>
                </a:lnTo>
                <a:lnTo>
                  <a:pt x="1094049" y="3960187"/>
                </a:lnTo>
                <a:lnTo>
                  <a:pt x="1099011" y="3943003"/>
                </a:lnTo>
                <a:lnTo>
                  <a:pt x="1104049" y="3925797"/>
                </a:lnTo>
                <a:lnTo>
                  <a:pt x="1109161" y="3908568"/>
                </a:lnTo>
                <a:lnTo>
                  <a:pt x="1114348" y="3891318"/>
                </a:lnTo>
                <a:lnTo>
                  <a:pt x="1066433" y="3945523"/>
                </a:lnTo>
                <a:lnTo>
                  <a:pt x="1067243" y="3962479"/>
                </a:lnTo>
                <a:lnTo>
                  <a:pt x="1068152" y="3979321"/>
                </a:lnTo>
                <a:lnTo>
                  <a:pt x="1064702" y="3991598"/>
                </a:lnTo>
                <a:lnTo>
                  <a:pt x="1061262" y="4003873"/>
                </a:lnTo>
                <a:lnTo>
                  <a:pt x="1057844" y="4016142"/>
                </a:lnTo>
                <a:lnTo>
                  <a:pt x="1054460" y="4028400"/>
                </a:lnTo>
                <a:lnTo>
                  <a:pt x="1051121" y="4040644"/>
                </a:lnTo>
                <a:lnTo>
                  <a:pt x="1090261" y="3995491"/>
                </a:lnTo>
                <a:close/>
              </a:path>
              <a:path w="8921255" h="6255998">
                <a:moveTo>
                  <a:pt x="1132316" y="4153515"/>
                </a:moveTo>
                <a:lnTo>
                  <a:pt x="1108009" y="4171921"/>
                </a:lnTo>
                <a:lnTo>
                  <a:pt x="1106330" y="4159703"/>
                </a:lnTo>
                <a:lnTo>
                  <a:pt x="1104715" y="4147423"/>
                </a:lnTo>
                <a:lnTo>
                  <a:pt x="1103164" y="4135082"/>
                </a:lnTo>
                <a:lnTo>
                  <a:pt x="1101677" y="4122680"/>
                </a:lnTo>
                <a:lnTo>
                  <a:pt x="1100253" y="4110219"/>
                </a:lnTo>
                <a:lnTo>
                  <a:pt x="1098893" y="4097698"/>
                </a:lnTo>
                <a:lnTo>
                  <a:pt x="1097595" y="4085119"/>
                </a:lnTo>
                <a:lnTo>
                  <a:pt x="1096360" y="4072482"/>
                </a:lnTo>
                <a:lnTo>
                  <a:pt x="1095188" y="4059788"/>
                </a:lnTo>
                <a:lnTo>
                  <a:pt x="1094078" y="4047039"/>
                </a:lnTo>
                <a:lnTo>
                  <a:pt x="1093031" y="4034233"/>
                </a:lnTo>
                <a:lnTo>
                  <a:pt x="1092046" y="4021373"/>
                </a:lnTo>
                <a:lnTo>
                  <a:pt x="1091122" y="4008459"/>
                </a:lnTo>
                <a:lnTo>
                  <a:pt x="1090261" y="3995491"/>
                </a:lnTo>
                <a:lnTo>
                  <a:pt x="1051121" y="4040644"/>
                </a:lnTo>
                <a:lnTo>
                  <a:pt x="1047839" y="4052870"/>
                </a:lnTo>
                <a:lnTo>
                  <a:pt x="1072178" y="4039235"/>
                </a:lnTo>
                <a:lnTo>
                  <a:pt x="1073278" y="4052384"/>
                </a:lnTo>
                <a:lnTo>
                  <a:pt x="1074443" y="4065457"/>
                </a:lnTo>
                <a:lnTo>
                  <a:pt x="1075672" y="4078455"/>
                </a:lnTo>
                <a:lnTo>
                  <a:pt x="1076965" y="4091376"/>
                </a:lnTo>
                <a:lnTo>
                  <a:pt x="1078323" y="4104222"/>
                </a:lnTo>
                <a:lnTo>
                  <a:pt x="1079744" y="4116990"/>
                </a:lnTo>
                <a:lnTo>
                  <a:pt x="1081230" y="4129682"/>
                </a:lnTo>
                <a:lnTo>
                  <a:pt x="1082781" y="4142295"/>
                </a:lnTo>
                <a:lnTo>
                  <a:pt x="1084395" y="4154831"/>
                </a:lnTo>
                <a:lnTo>
                  <a:pt x="1086075" y="4167287"/>
                </a:lnTo>
                <a:lnTo>
                  <a:pt x="1087818" y="4179665"/>
                </a:lnTo>
                <a:lnTo>
                  <a:pt x="1089626" y="4191964"/>
                </a:lnTo>
                <a:lnTo>
                  <a:pt x="1132316" y="4153515"/>
                </a:lnTo>
                <a:close/>
              </a:path>
              <a:path w="8921255" h="6255998">
                <a:moveTo>
                  <a:pt x="1048279" y="4131425"/>
                </a:moveTo>
                <a:lnTo>
                  <a:pt x="1051877" y="4116736"/>
                </a:lnTo>
                <a:lnTo>
                  <a:pt x="1055548" y="4101993"/>
                </a:lnTo>
                <a:lnTo>
                  <a:pt x="1059293" y="4087197"/>
                </a:lnTo>
                <a:lnTo>
                  <a:pt x="1063112" y="4072347"/>
                </a:lnTo>
                <a:lnTo>
                  <a:pt x="1066407" y="4060116"/>
                </a:lnTo>
                <a:lnTo>
                  <a:pt x="1069827" y="4047849"/>
                </a:lnTo>
                <a:lnTo>
                  <a:pt x="1072178" y="4039235"/>
                </a:lnTo>
                <a:lnTo>
                  <a:pt x="1047839" y="4052870"/>
                </a:lnTo>
                <a:lnTo>
                  <a:pt x="1044627" y="4065073"/>
                </a:lnTo>
                <a:lnTo>
                  <a:pt x="1040748" y="4080131"/>
                </a:lnTo>
                <a:lnTo>
                  <a:pt x="1037526" y="4092832"/>
                </a:lnTo>
                <a:lnTo>
                  <a:pt x="1034357" y="4105492"/>
                </a:lnTo>
                <a:lnTo>
                  <a:pt x="1031242" y="4118114"/>
                </a:lnTo>
                <a:lnTo>
                  <a:pt x="1028181" y="4130696"/>
                </a:lnTo>
                <a:lnTo>
                  <a:pt x="1025173" y="4143240"/>
                </a:lnTo>
                <a:lnTo>
                  <a:pt x="1022218" y="4155745"/>
                </a:lnTo>
                <a:lnTo>
                  <a:pt x="1019315" y="4168212"/>
                </a:lnTo>
                <a:lnTo>
                  <a:pt x="1048279" y="4131425"/>
                </a:lnTo>
                <a:close/>
              </a:path>
              <a:path w="8921255" h="6255998">
                <a:moveTo>
                  <a:pt x="1025119" y="4232775"/>
                </a:moveTo>
                <a:lnTo>
                  <a:pt x="1028212" y="4218453"/>
                </a:lnTo>
                <a:lnTo>
                  <a:pt x="1031377" y="4204079"/>
                </a:lnTo>
                <a:lnTo>
                  <a:pt x="1034613" y="4189653"/>
                </a:lnTo>
                <a:lnTo>
                  <a:pt x="1037921" y="4175175"/>
                </a:lnTo>
                <a:lnTo>
                  <a:pt x="1041301" y="4160644"/>
                </a:lnTo>
                <a:lnTo>
                  <a:pt x="1044754" y="4146061"/>
                </a:lnTo>
                <a:lnTo>
                  <a:pt x="1048279" y="4131425"/>
                </a:lnTo>
                <a:lnTo>
                  <a:pt x="1019315" y="4168212"/>
                </a:lnTo>
                <a:lnTo>
                  <a:pt x="1016464" y="4180641"/>
                </a:lnTo>
                <a:lnTo>
                  <a:pt x="1013666" y="4193032"/>
                </a:lnTo>
                <a:lnTo>
                  <a:pt x="1010920" y="4205385"/>
                </a:lnTo>
                <a:lnTo>
                  <a:pt x="1008225" y="4217702"/>
                </a:lnTo>
                <a:lnTo>
                  <a:pt x="1005581" y="4229981"/>
                </a:lnTo>
                <a:lnTo>
                  <a:pt x="1002989" y="4242224"/>
                </a:lnTo>
                <a:lnTo>
                  <a:pt x="1000447" y="4254430"/>
                </a:lnTo>
                <a:lnTo>
                  <a:pt x="997955" y="4266599"/>
                </a:lnTo>
                <a:lnTo>
                  <a:pt x="1025119" y="4232775"/>
                </a:lnTo>
                <a:close/>
              </a:path>
              <a:path w="8921255" h="6255998">
                <a:moveTo>
                  <a:pt x="1016265" y="4275434"/>
                </a:moveTo>
                <a:lnTo>
                  <a:pt x="1019146" y="4261265"/>
                </a:lnTo>
                <a:lnTo>
                  <a:pt x="1022097" y="4247046"/>
                </a:lnTo>
                <a:lnTo>
                  <a:pt x="1025119" y="4232775"/>
                </a:lnTo>
                <a:lnTo>
                  <a:pt x="997955" y="4266599"/>
                </a:lnTo>
                <a:lnTo>
                  <a:pt x="995514" y="4278733"/>
                </a:lnTo>
                <a:lnTo>
                  <a:pt x="993123" y="4290831"/>
                </a:lnTo>
                <a:lnTo>
                  <a:pt x="990782" y="4302894"/>
                </a:lnTo>
                <a:lnTo>
                  <a:pt x="990030" y="4306815"/>
                </a:lnTo>
                <a:lnTo>
                  <a:pt x="1016265" y="4275434"/>
                </a:lnTo>
                <a:close/>
              </a:path>
              <a:path w="8921255" h="6255998">
                <a:moveTo>
                  <a:pt x="1013454" y="4289551"/>
                </a:moveTo>
                <a:lnTo>
                  <a:pt x="1016265" y="4275434"/>
                </a:lnTo>
                <a:lnTo>
                  <a:pt x="990030" y="4306815"/>
                </a:lnTo>
                <a:lnTo>
                  <a:pt x="973993" y="4204745"/>
                </a:lnTo>
                <a:lnTo>
                  <a:pt x="967510" y="4300619"/>
                </a:lnTo>
                <a:lnTo>
                  <a:pt x="973432" y="4332096"/>
                </a:lnTo>
                <a:lnTo>
                  <a:pt x="1013454" y="4289551"/>
                </a:lnTo>
                <a:close/>
              </a:path>
              <a:path w="8921255" h="6255998">
                <a:moveTo>
                  <a:pt x="1827573" y="2352556"/>
                </a:moveTo>
                <a:lnTo>
                  <a:pt x="1818627" y="2352556"/>
                </a:lnTo>
                <a:lnTo>
                  <a:pt x="1805483" y="2379813"/>
                </a:lnTo>
                <a:lnTo>
                  <a:pt x="1827573" y="2352556"/>
                </a:lnTo>
                <a:close/>
              </a:path>
              <a:path w="8921255" h="6255998">
                <a:moveTo>
                  <a:pt x="1738606" y="2565351"/>
                </a:moveTo>
                <a:lnTo>
                  <a:pt x="1755940" y="2528888"/>
                </a:lnTo>
                <a:lnTo>
                  <a:pt x="1773279" y="2492546"/>
                </a:lnTo>
                <a:lnTo>
                  <a:pt x="1790613" y="2456333"/>
                </a:lnTo>
                <a:lnTo>
                  <a:pt x="1807934" y="2420254"/>
                </a:lnTo>
                <a:lnTo>
                  <a:pt x="1825232" y="2384317"/>
                </a:lnTo>
                <a:lnTo>
                  <a:pt x="1840553" y="2352556"/>
                </a:lnTo>
                <a:lnTo>
                  <a:pt x="1827573" y="2352556"/>
                </a:lnTo>
                <a:lnTo>
                  <a:pt x="1805483" y="2379813"/>
                </a:lnTo>
                <a:lnTo>
                  <a:pt x="1790371" y="2411215"/>
                </a:lnTo>
                <a:lnTo>
                  <a:pt x="1775242" y="2442725"/>
                </a:lnTo>
                <a:lnTo>
                  <a:pt x="1760100" y="2474337"/>
                </a:lnTo>
                <a:lnTo>
                  <a:pt x="1744953" y="2506049"/>
                </a:lnTo>
                <a:lnTo>
                  <a:pt x="1729807" y="2537856"/>
                </a:lnTo>
                <a:lnTo>
                  <a:pt x="1714667" y="2569753"/>
                </a:lnTo>
                <a:lnTo>
                  <a:pt x="1699540" y="2601737"/>
                </a:lnTo>
                <a:lnTo>
                  <a:pt x="1684433" y="2633803"/>
                </a:lnTo>
                <a:lnTo>
                  <a:pt x="1738606" y="2565351"/>
                </a:lnTo>
                <a:close/>
              </a:path>
              <a:path w="8921255" h="6255998">
                <a:moveTo>
                  <a:pt x="1635222" y="2786339"/>
                </a:moveTo>
                <a:lnTo>
                  <a:pt x="1652333" y="2749277"/>
                </a:lnTo>
                <a:lnTo>
                  <a:pt x="1669504" y="2712298"/>
                </a:lnTo>
                <a:lnTo>
                  <a:pt x="1686726" y="2675410"/>
                </a:lnTo>
                <a:lnTo>
                  <a:pt x="1703990" y="2638619"/>
                </a:lnTo>
                <a:lnTo>
                  <a:pt x="1721287" y="2601930"/>
                </a:lnTo>
                <a:lnTo>
                  <a:pt x="1738606" y="2565351"/>
                </a:lnTo>
                <a:lnTo>
                  <a:pt x="1684433" y="2633803"/>
                </a:lnTo>
                <a:lnTo>
                  <a:pt x="1669350" y="2665946"/>
                </a:lnTo>
                <a:lnTo>
                  <a:pt x="1654298" y="2698164"/>
                </a:lnTo>
                <a:lnTo>
                  <a:pt x="1639284" y="2730451"/>
                </a:lnTo>
                <a:lnTo>
                  <a:pt x="1624313" y="2762803"/>
                </a:lnTo>
                <a:lnTo>
                  <a:pt x="1609391" y="2795217"/>
                </a:lnTo>
                <a:lnTo>
                  <a:pt x="1635222" y="2786339"/>
                </a:lnTo>
                <a:close/>
              </a:path>
              <a:path w="8921255" h="6255998">
                <a:moveTo>
                  <a:pt x="1601218" y="2860692"/>
                </a:moveTo>
                <a:lnTo>
                  <a:pt x="1618180" y="2823480"/>
                </a:lnTo>
                <a:lnTo>
                  <a:pt x="1635222" y="2786339"/>
                </a:lnTo>
                <a:lnTo>
                  <a:pt x="1573370" y="2858218"/>
                </a:lnTo>
                <a:lnTo>
                  <a:pt x="1569360" y="2875034"/>
                </a:lnTo>
                <a:lnTo>
                  <a:pt x="1565418" y="2891850"/>
                </a:lnTo>
                <a:lnTo>
                  <a:pt x="1601218" y="2860692"/>
                </a:lnTo>
                <a:close/>
              </a:path>
              <a:path w="8921255" h="6255998">
                <a:moveTo>
                  <a:pt x="1572269" y="2951619"/>
                </a:moveTo>
                <a:lnTo>
                  <a:pt x="1575221" y="2938210"/>
                </a:lnTo>
                <a:lnTo>
                  <a:pt x="1578218" y="2924798"/>
                </a:lnTo>
                <a:lnTo>
                  <a:pt x="1581259" y="2911384"/>
                </a:lnTo>
                <a:lnTo>
                  <a:pt x="1584343" y="2897970"/>
                </a:lnTo>
                <a:lnTo>
                  <a:pt x="1601218" y="2860692"/>
                </a:lnTo>
                <a:lnTo>
                  <a:pt x="1565418" y="2891850"/>
                </a:lnTo>
                <a:lnTo>
                  <a:pt x="1555561" y="2913758"/>
                </a:lnTo>
                <a:lnTo>
                  <a:pt x="1545739" y="2935685"/>
                </a:lnTo>
                <a:lnTo>
                  <a:pt x="1535954" y="2957629"/>
                </a:lnTo>
                <a:lnTo>
                  <a:pt x="1526207" y="2979590"/>
                </a:lnTo>
                <a:lnTo>
                  <a:pt x="1572269" y="2951619"/>
                </a:lnTo>
                <a:close/>
              </a:path>
              <a:path w="8921255" h="6255998">
                <a:moveTo>
                  <a:pt x="1569360" y="2965025"/>
                </a:moveTo>
                <a:lnTo>
                  <a:pt x="1572269" y="2951619"/>
                </a:lnTo>
                <a:lnTo>
                  <a:pt x="1526207" y="2979590"/>
                </a:lnTo>
                <a:lnTo>
                  <a:pt x="1516502" y="3001567"/>
                </a:lnTo>
                <a:lnTo>
                  <a:pt x="1569360" y="2965025"/>
                </a:lnTo>
                <a:close/>
              </a:path>
              <a:path w="8921255" h="6255998">
                <a:moveTo>
                  <a:pt x="1393346" y="3345604"/>
                </a:moveTo>
                <a:lnTo>
                  <a:pt x="1401780" y="3324506"/>
                </a:lnTo>
                <a:lnTo>
                  <a:pt x="1410276" y="3303405"/>
                </a:lnTo>
                <a:lnTo>
                  <a:pt x="1418834" y="3282302"/>
                </a:lnTo>
                <a:lnTo>
                  <a:pt x="1427452" y="3261197"/>
                </a:lnTo>
                <a:lnTo>
                  <a:pt x="1436129" y="3240093"/>
                </a:lnTo>
                <a:lnTo>
                  <a:pt x="1444864" y="3218990"/>
                </a:lnTo>
                <a:lnTo>
                  <a:pt x="1453654" y="3197888"/>
                </a:lnTo>
                <a:lnTo>
                  <a:pt x="1462499" y="3176790"/>
                </a:lnTo>
                <a:lnTo>
                  <a:pt x="1471398" y="3155696"/>
                </a:lnTo>
                <a:lnTo>
                  <a:pt x="1480349" y="3134606"/>
                </a:lnTo>
                <a:lnTo>
                  <a:pt x="1489351" y="3113523"/>
                </a:lnTo>
                <a:lnTo>
                  <a:pt x="1498403" y="3092447"/>
                </a:lnTo>
                <a:lnTo>
                  <a:pt x="1507502" y="3071379"/>
                </a:lnTo>
                <a:lnTo>
                  <a:pt x="1516648" y="3050321"/>
                </a:lnTo>
                <a:lnTo>
                  <a:pt x="1525840" y="3029272"/>
                </a:lnTo>
                <a:lnTo>
                  <a:pt x="1535076" y="3008235"/>
                </a:lnTo>
                <a:lnTo>
                  <a:pt x="1544355" y="2987210"/>
                </a:lnTo>
                <a:lnTo>
                  <a:pt x="1506839" y="3023558"/>
                </a:lnTo>
                <a:lnTo>
                  <a:pt x="1497221" y="3045562"/>
                </a:lnTo>
                <a:lnTo>
                  <a:pt x="1487650" y="3067577"/>
                </a:lnTo>
                <a:lnTo>
                  <a:pt x="1478128" y="3089604"/>
                </a:lnTo>
                <a:lnTo>
                  <a:pt x="1468657" y="3111640"/>
                </a:lnTo>
                <a:lnTo>
                  <a:pt x="1459239" y="3133685"/>
                </a:lnTo>
                <a:lnTo>
                  <a:pt x="1449876" y="3155737"/>
                </a:lnTo>
                <a:lnTo>
                  <a:pt x="1440569" y="3177795"/>
                </a:lnTo>
                <a:lnTo>
                  <a:pt x="1431322" y="3199858"/>
                </a:lnTo>
                <a:lnTo>
                  <a:pt x="1422135" y="3221925"/>
                </a:lnTo>
                <a:lnTo>
                  <a:pt x="1413011" y="3243995"/>
                </a:lnTo>
                <a:lnTo>
                  <a:pt x="1403952" y="3266066"/>
                </a:lnTo>
                <a:lnTo>
                  <a:pt x="1394960" y="3288137"/>
                </a:lnTo>
                <a:lnTo>
                  <a:pt x="1386037" y="3310208"/>
                </a:lnTo>
                <a:lnTo>
                  <a:pt x="1377185" y="3332277"/>
                </a:lnTo>
                <a:lnTo>
                  <a:pt x="1353896" y="3358072"/>
                </a:lnTo>
                <a:lnTo>
                  <a:pt x="1352450" y="3370561"/>
                </a:lnTo>
                <a:lnTo>
                  <a:pt x="1351048" y="3383031"/>
                </a:lnTo>
                <a:lnTo>
                  <a:pt x="1349689" y="3395482"/>
                </a:lnTo>
                <a:lnTo>
                  <a:pt x="1393346" y="3345604"/>
                </a:lnTo>
                <a:close/>
              </a:path>
              <a:path w="8921255" h="6255998">
                <a:moveTo>
                  <a:pt x="1740090" y="2382870"/>
                </a:moveTo>
                <a:lnTo>
                  <a:pt x="1746738" y="2369062"/>
                </a:lnTo>
                <a:lnTo>
                  <a:pt x="1753383" y="2355273"/>
                </a:lnTo>
                <a:lnTo>
                  <a:pt x="1754693" y="2352556"/>
                </a:lnTo>
                <a:lnTo>
                  <a:pt x="1726946" y="2352556"/>
                </a:lnTo>
                <a:lnTo>
                  <a:pt x="1725633" y="2356105"/>
                </a:lnTo>
                <a:lnTo>
                  <a:pt x="1720083" y="2371266"/>
                </a:lnTo>
                <a:lnTo>
                  <a:pt x="1714584" y="2386457"/>
                </a:lnTo>
                <a:lnTo>
                  <a:pt x="1709134" y="2401677"/>
                </a:lnTo>
                <a:lnTo>
                  <a:pt x="1740090" y="2382870"/>
                </a:lnTo>
                <a:close/>
              </a:path>
              <a:path w="8921255" h="6255998">
                <a:moveTo>
                  <a:pt x="1726781" y="2410540"/>
                </a:moveTo>
                <a:lnTo>
                  <a:pt x="1733437" y="2396696"/>
                </a:lnTo>
                <a:lnTo>
                  <a:pt x="1740090" y="2382870"/>
                </a:lnTo>
                <a:lnTo>
                  <a:pt x="1709134" y="2401677"/>
                </a:lnTo>
                <a:lnTo>
                  <a:pt x="1695081" y="2430955"/>
                </a:lnTo>
                <a:lnTo>
                  <a:pt x="1726781" y="2410540"/>
                </a:lnTo>
                <a:close/>
              </a:path>
              <a:path w="8921255" h="6255998">
                <a:moveTo>
                  <a:pt x="1607359" y="2662083"/>
                </a:moveTo>
                <a:lnTo>
                  <a:pt x="1619714" y="2635744"/>
                </a:lnTo>
                <a:lnTo>
                  <a:pt x="1632087" y="2609453"/>
                </a:lnTo>
                <a:lnTo>
                  <a:pt x="1644475" y="2583213"/>
                </a:lnTo>
                <a:lnTo>
                  <a:pt x="1656875" y="2557025"/>
                </a:lnTo>
                <a:lnTo>
                  <a:pt x="1624822" y="2578531"/>
                </a:lnTo>
                <a:lnTo>
                  <a:pt x="1610802" y="2608263"/>
                </a:lnTo>
                <a:lnTo>
                  <a:pt x="1596803" y="2638062"/>
                </a:lnTo>
                <a:lnTo>
                  <a:pt x="1582829" y="2667923"/>
                </a:lnTo>
                <a:lnTo>
                  <a:pt x="1607359" y="2662083"/>
                </a:lnTo>
                <a:close/>
              </a:path>
              <a:path w="8921255" h="6255998">
                <a:moveTo>
                  <a:pt x="1509561" y="2874313"/>
                </a:moveTo>
                <a:lnTo>
                  <a:pt x="1521655" y="2847655"/>
                </a:lnTo>
                <a:lnTo>
                  <a:pt x="1533792" y="2821030"/>
                </a:lnTo>
                <a:lnTo>
                  <a:pt x="1545971" y="2794440"/>
                </a:lnTo>
                <a:lnTo>
                  <a:pt x="1558186" y="2767887"/>
                </a:lnTo>
                <a:lnTo>
                  <a:pt x="1570436" y="2741373"/>
                </a:lnTo>
                <a:lnTo>
                  <a:pt x="1582717" y="2714899"/>
                </a:lnTo>
                <a:lnTo>
                  <a:pt x="1595026" y="2688469"/>
                </a:lnTo>
                <a:lnTo>
                  <a:pt x="1607359" y="2662083"/>
                </a:lnTo>
                <a:lnTo>
                  <a:pt x="1582829" y="2667923"/>
                </a:lnTo>
                <a:lnTo>
                  <a:pt x="1568884" y="2697845"/>
                </a:lnTo>
                <a:lnTo>
                  <a:pt x="1554974" y="2727823"/>
                </a:lnTo>
                <a:lnTo>
                  <a:pt x="1541102" y="2757856"/>
                </a:lnTo>
                <a:lnTo>
                  <a:pt x="1527273" y="2787941"/>
                </a:lnTo>
                <a:lnTo>
                  <a:pt x="1513491" y="2818074"/>
                </a:lnTo>
                <a:lnTo>
                  <a:pt x="1499761" y="2848252"/>
                </a:lnTo>
                <a:lnTo>
                  <a:pt x="1486087" y="2878474"/>
                </a:lnTo>
                <a:lnTo>
                  <a:pt x="1509561" y="2874313"/>
                </a:lnTo>
                <a:close/>
              </a:path>
              <a:path w="8921255" h="6255998">
                <a:moveTo>
                  <a:pt x="1449864" y="3008033"/>
                </a:moveTo>
                <a:lnTo>
                  <a:pt x="1461690" y="2981238"/>
                </a:lnTo>
                <a:lnTo>
                  <a:pt x="1473576" y="2954467"/>
                </a:lnTo>
                <a:lnTo>
                  <a:pt x="1485519" y="2927721"/>
                </a:lnTo>
                <a:lnTo>
                  <a:pt x="1497515" y="2901002"/>
                </a:lnTo>
                <a:lnTo>
                  <a:pt x="1509561" y="2874313"/>
                </a:lnTo>
                <a:lnTo>
                  <a:pt x="1486087" y="2878474"/>
                </a:lnTo>
                <a:lnTo>
                  <a:pt x="1472474" y="2908735"/>
                </a:lnTo>
                <a:lnTo>
                  <a:pt x="1458925" y="2939034"/>
                </a:lnTo>
                <a:lnTo>
                  <a:pt x="1445446" y="2969367"/>
                </a:lnTo>
                <a:lnTo>
                  <a:pt x="1432040" y="2999731"/>
                </a:lnTo>
                <a:lnTo>
                  <a:pt x="1405574" y="3030566"/>
                </a:lnTo>
                <a:lnTo>
                  <a:pt x="1438102" y="3034850"/>
                </a:lnTo>
                <a:lnTo>
                  <a:pt x="1449864" y="3008033"/>
                </a:lnTo>
                <a:close/>
              </a:path>
              <a:path w="8921255" h="6255998">
                <a:moveTo>
                  <a:pt x="1778639" y="5148603"/>
                </a:moveTo>
                <a:lnTo>
                  <a:pt x="1770914" y="5138503"/>
                </a:lnTo>
                <a:lnTo>
                  <a:pt x="1763345" y="5128332"/>
                </a:lnTo>
                <a:lnTo>
                  <a:pt x="1755925" y="5118095"/>
                </a:lnTo>
                <a:lnTo>
                  <a:pt x="1749002" y="5108303"/>
                </a:lnTo>
                <a:lnTo>
                  <a:pt x="1759445" y="5088573"/>
                </a:lnTo>
                <a:lnTo>
                  <a:pt x="1747069" y="5088677"/>
                </a:lnTo>
                <a:lnTo>
                  <a:pt x="1735766" y="5088631"/>
                </a:lnTo>
                <a:lnTo>
                  <a:pt x="1724621" y="5107924"/>
                </a:lnTo>
                <a:lnTo>
                  <a:pt x="1731802" y="5118358"/>
                </a:lnTo>
                <a:lnTo>
                  <a:pt x="1739113" y="5128715"/>
                </a:lnTo>
                <a:lnTo>
                  <a:pt x="1746560" y="5138991"/>
                </a:lnTo>
                <a:lnTo>
                  <a:pt x="1754147" y="5149183"/>
                </a:lnTo>
                <a:lnTo>
                  <a:pt x="1761878" y="5159289"/>
                </a:lnTo>
                <a:lnTo>
                  <a:pt x="1769758" y="5169304"/>
                </a:lnTo>
                <a:lnTo>
                  <a:pt x="1771499" y="5171479"/>
                </a:lnTo>
                <a:lnTo>
                  <a:pt x="1778639" y="5148603"/>
                </a:lnTo>
                <a:close/>
              </a:path>
              <a:path w="8921255" h="6255998">
                <a:moveTo>
                  <a:pt x="1747780" y="5195347"/>
                </a:moveTo>
                <a:lnTo>
                  <a:pt x="1786528" y="5158630"/>
                </a:lnTo>
                <a:lnTo>
                  <a:pt x="1778639" y="5148603"/>
                </a:lnTo>
                <a:lnTo>
                  <a:pt x="1771499" y="5171479"/>
                </a:lnTo>
                <a:lnTo>
                  <a:pt x="1758456" y="5172923"/>
                </a:lnTo>
                <a:lnTo>
                  <a:pt x="1734995" y="5196443"/>
                </a:lnTo>
                <a:lnTo>
                  <a:pt x="1747780" y="5195347"/>
                </a:lnTo>
                <a:close/>
              </a:path>
              <a:path w="8921255" h="6255998">
                <a:moveTo>
                  <a:pt x="2841911" y="4888366"/>
                </a:moveTo>
                <a:lnTo>
                  <a:pt x="2852171" y="4881104"/>
                </a:lnTo>
                <a:lnTo>
                  <a:pt x="3031153" y="4725603"/>
                </a:lnTo>
                <a:lnTo>
                  <a:pt x="3024395" y="4730725"/>
                </a:lnTo>
                <a:lnTo>
                  <a:pt x="3017742" y="4735728"/>
                </a:lnTo>
                <a:lnTo>
                  <a:pt x="3007464" y="4743432"/>
                </a:lnTo>
                <a:lnTo>
                  <a:pt x="2997209" y="4751083"/>
                </a:lnTo>
                <a:lnTo>
                  <a:pt x="2986975" y="4758689"/>
                </a:lnTo>
                <a:lnTo>
                  <a:pt x="2831669" y="4895584"/>
                </a:lnTo>
                <a:lnTo>
                  <a:pt x="2841911" y="4888366"/>
                </a:lnTo>
                <a:close/>
              </a:path>
              <a:path w="8921255" h="6255998">
                <a:moveTo>
                  <a:pt x="2862446" y="4873801"/>
                </a:moveTo>
                <a:lnTo>
                  <a:pt x="2872738" y="4866456"/>
                </a:lnTo>
                <a:lnTo>
                  <a:pt x="3063780" y="4701005"/>
                </a:lnTo>
                <a:lnTo>
                  <a:pt x="3060554" y="4703438"/>
                </a:lnTo>
                <a:lnTo>
                  <a:pt x="3037835" y="4720574"/>
                </a:lnTo>
                <a:lnTo>
                  <a:pt x="3031153" y="4725603"/>
                </a:lnTo>
                <a:lnTo>
                  <a:pt x="2852171" y="4881104"/>
                </a:lnTo>
                <a:lnTo>
                  <a:pt x="2862446" y="4873801"/>
                </a:lnTo>
                <a:close/>
              </a:path>
              <a:path w="8921255" h="6255998">
                <a:moveTo>
                  <a:pt x="2615412" y="5082356"/>
                </a:moveTo>
                <a:lnTo>
                  <a:pt x="2625857" y="5075452"/>
                </a:lnTo>
                <a:lnTo>
                  <a:pt x="2636322" y="5068507"/>
                </a:lnTo>
                <a:lnTo>
                  <a:pt x="2772996" y="4951103"/>
                </a:lnTo>
                <a:lnTo>
                  <a:pt x="2762608" y="4958384"/>
                </a:lnTo>
                <a:lnTo>
                  <a:pt x="2752237" y="4965626"/>
                </a:lnTo>
                <a:lnTo>
                  <a:pt x="2741882" y="4972830"/>
                </a:lnTo>
                <a:lnTo>
                  <a:pt x="2731545" y="4979995"/>
                </a:lnTo>
                <a:lnTo>
                  <a:pt x="2721226" y="4987120"/>
                </a:lnTo>
                <a:lnTo>
                  <a:pt x="2719195" y="4988519"/>
                </a:lnTo>
                <a:lnTo>
                  <a:pt x="2594406" y="5096315"/>
                </a:lnTo>
                <a:lnTo>
                  <a:pt x="2615412" y="5082356"/>
                </a:lnTo>
                <a:close/>
              </a:path>
              <a:path w="8921255" h="6255998">
                <a:moveTo>
                  <a:pt x="2646806" y="5061519"/>
                </a:moveTo>
                <a:lnTo>
                  <a:pt x="2657309" y="5054490"/>
                </a:lnTo>
                <a:lnTo>
                  <a:pt x="2667831" y="5047419"/>
                </a:lnTo>
                <a:lnTo>
                  <a:pt x="2678372" y="5040307"/>
                </a:lnTo>
                <a:lnTo>
                  <a:pt x="2688932" y="5033154"/>
                </a:lnTo>
                <a:lnTo>
                  <a:pt x="2699510" y="5025961"/>
                </a:lnTo>
                <a:lnTo>
                  <a:pt x="2849281" y="4896863"/>
                </a:lnTo>
                <a:lnTo>
                  <a:pt x="2846617" y="4898779"/>
                </a:lnTo>
                <a:lnTo>
                  <a:pt x="2825196" y="4914125"/>
                </a:lnTo>
                <a:lnTo>
                  <a:pt x="2814722" y="4921596"/>
                </a:lnTo>
                <a:lnTo>
                  <a:pt x="2804265" y="4929030"/>
                </a:lnTo>
                <a:lnTo>
                  <a:pt x="2793825" y="4936426"/>
                </a:lnTo>
                <a:lnTo>
                  <a:pt x="2783402" y="4943784"/>
                </a:lnTo>
                <a:lnTo>
                  <a:pt x="2772996" y="4951103"/>
                </a:lnTo>
                <a:lnTo>
                  <a:pt x="2636322" y="5068507"/>
                </a:lnTo>
                <a:lnTo>
                  <a:pt x="2646806" y="5061519"/>
                </a:lnTo>
                <a:close/>
              </a:path>
              <a:path w="8921255" h="6255998">
                <a:moveTo>
                  <a:pt x="3262986" y="4501157"/>
                </a:moveTo>
                <a:lnTo>
                  <a:pt x="3281265" y="4487217"/>
                </a:lnTo>
                <a:lnTo>
                  <a:pt x="3299617" y="4473207"/>
                </a:lnTo>
                <a:lnTo>
                  <a:pt x="3318043" y="4459127"/>
                </a:lnTo>
                <a:lnTo>
                  <a:pt x="3336543" y="4444977"/>
                </a:lnTo>
                <a:lnTo>
                  <a:pt x="3355116" y="4430758"/>
                </a:lnTo>
                <a:lnTo>
                  <a:pt x="3373763" y="4416471"/>
                </a:lnTo>
                <a:lnTo>
                  <a:pt x="3392484" y="4402116"/>
                </a:lnTo>
                <a:lnTo>
                  <a:pt x="3609976" y="4209880"/>
                </a:lnTo>
                <a:lnTo>
                  <a:pt x="3589446" y="4225701"/>
                </a:lnTo>
                <a:lnTo>
                  <a:pt x="3568997" y="4241456"/>
                </a:lnTo>
                <a:lnTo>
                  <a:pt x="3548631" y="4257144"/>
                </a:lnTo>
                <a:lnTo>
                  <a:pt x="3528348" y="4272765"/>
                </a:lnTo>
                <a:lnTo>
                  <a:pt x="3508146" y="4288318"/>
                </a:lnTo>
                <a:lnTo>
                  <a:pt x="3488027" y="4303802"/>
                </a:lnTo>
                <a:lnTo>
                  <a:pt x="3467990" y="4319216"/>
                </a:lnTo>
                <a:lnTo>
                  <a:pt x="3448035" y="4334560"/>
                </a:lnTo>
                <a:lnTo>
                  <a:pt x="3238792" y="4519607"/>
                </a:lnTo>
                <a:lnTo>
                  <a:pt x="3262986" y="4501157"/>
                </a:lnTo>
                <a:close/>
              </a:path>
              <a:path w="8921255" h="6255998">
                <a:moveTo>
                  <a:pt x="3411279" y="4387694"/>
                </a:moveTo>
                <a:lnTo>
                  <a:pt x="3430148" y="4373206"/>
                </a:lnTo>
                <a:lnTo>
                  <a:pt x="3449092" y="4358652"/>
                </a:lnTo>
                <a:lnTo>
                  <a:pt x="3468110" y="4344033"/>
                </a:lnTo>
                <a:lnTo>
                  <a:pt x="3487203" y="4329349"/>
                </a:lnTo>
                <a:lnTo>
                  <a:pt x="3734483" y="4113952"/>
                </a:lnTo>
                <a:lnTo>
                  <a:pt x="3630590" y="4193994"/>
                </a:lnTo>
                <a:lnTo>
                  <a:pt x="3609976" y="4209880"/>
                </a:lnTo>
                <a:lnTo>
                  <a:pt x="3392484" y="4402116"/>
                </a:lnTo>
                <a:lnTo>
                  <a:pt x="3411279" y="4387694"/>
                </a:lnTo>
                <a:close/>
              </a:path>
              <a:path w="8921255" h="6255998">
                <a:moveTo>
                  <a:pt x="3506370" y="4314602"/>
                </a:moveTo>
                <a:lnTo>
                  <a:pt x="3525612" y="4299792"/>
                </a:lnTo>
                <a:lnTo>
                  <a:pt x="3544929" y="4284919"/>
                </a:lnTo>
                <a:lnTo>
                  <a:pt x="3564321" y="4269984"/>
                </a:lnTo>
                <a:lnTo>
                  <a:pt x="3583788" y="4254988"/>
                </a:lnTo>
                <a:lnTo>
                  <a:pt x="3839580" y="4033087"/>
                </a:lnTo>
                <a:lnTo>
                  <a:pt x="3734483" y="4113952"/>
                </a:lnTo>
                <a:lnTo>
                  <a:pt x="3487203" y="4329349"/>
                </a:lnTo>
                <a:lnTo>
                  <a:pt x="3506370" y="4314602"/>
                </a:lnTo>
                <a:close/>
              </a:path>
              <a:path w="8921255" h="6255998">
                <a:moveTo>
                  <a:pt x="3603330" y="4239931"/>
                </a:moveTo>
                <a:lnTo>
                  <a:pt x="3622948" y="4224815"/>
                </a:lnTo>
                <a:lnTo>
                  <a:pt x="3642641" y="4209639"/>
                </a:lnTo>
                <a:lnTo>
                  <a:pt x="3945774" y="3951586"/>
                </a:lnTo>
                <a:lnTo>
                  <a:pt x="3839580" y="4033087"/>
                </a:lnTo>
                <a:lnTo>
                  <a:pt x="3583788" y="4254988"/>
                </a:lnTo>
                <a:lnTo>
                  <a:pt x="3603330" y="4239931"/>
                </a:lnTo>
                <a:close/>
              </a:path>
              <a:path w="8921255" h="6255998">
                <a:moveTo>
                  <a:pt x="3741012" y="4133853"/>
                </a:moveTo>
                <a:lnTo>
                  <a:pt x="3840591" y="4057226"/>
                </a:lnTo>
                <a:lnTo>
                  <a:pt x="3941286" y="3979924"/>
                </a:lnTo>
                <a:lnTo>
                  <a:pt x="4043001" y="3902112"/>
                </a:lnTo>
                <a:lnTo>
                  <a:pt x="4161026" y="3787414"/>
                </a:lnTo>
                <a:lnTo>
                  <a:pt x="4052958" y="3869632"/>
                </a:lnTo>
                <a:lnTo>
                  <a:pt x="3945774" y="3951586"/>
                </a:lnTo>
                <a:lnTo>
                  <a:pt x="3642641" y="4209639"/>
                </a:lnTo>
                <a:lnTo>
                  <a:pt x="3741012" y="4133853"/>
                </a:lnTo>
                <a:close/>
              </a:path>
              <a:path w="8921255" h="6255998">
                <a:moveTo>
                  <a:pt x="4145643" y="3823955"/>
                </a:moveTo>
                <a:lnTo>
                  <a:pt x="4249116" y="3745617"/>
                </a:lnTo>
                <a:lnTo>
                  <a:pt x="4317761" y="3694004"/>
                </a:lnTo>
                <a:lnTo>
                  <a:pt x="4317761" y="3669174"/>
                </a:lnTo>
                <a:lnTo>
                  <a:pt x="4269870" y="3705116"/>
                </a:lnTo>
                <a:lnTo>
                  <a:pt x="4161026" y="3787414"/>
                </a:lnTo>
                <a:lnTo>
                  <a:pt x="4043001" y="3902112"/>
                </a:lnTo>
                <a:lnTo>
                  <a:pt x="4145643" y="3823955"/>
                </a:lnTo>
                <a:close/>
              </a:path>
              <a:path w="8921255" h="6255998">
                <a:moveTo>
                  <a:pt x="2702675" y="4984128"/>
                </a:moveTo>
                <a:lnTo>
                  <a:pt x="2713075" y="4977142"/>
                </a:lnTo>
                <a:lnTo>
                  <a:pt x="2723491" y="4970118"/>
                </a:lnTo>
                <a:lnTo>
                  <a:pt x="2733923" y="4963056"/>
                </a:lnTo>
                <a:lnTo>
                  <a:pt x="2880353" y="4836715"/>
                </a:lnTo>
                <a:lnTo>
                  <a:pt x="2869987" y="4844149"/>
                </a:lnTo>
                <a:lnTo>
                  <a:pt x="2859638" y="4851542"/>
                </a:lnTo>
                <a:lnTo>
                  <a:pt x="2849308" y="4858896"/>
                </a:lnTo>
                <a:lnTo>
                  <a:pt x="2838994" y="4866212"/>
                </a:lnTo>
                <a:lnTo>
                  <a:pt x="2828697" y="4873490"/>
                </a:lnTo>
                <a:lnTo>
                  <a:pt x="2818415" y="4880733"/>
                </a:lnTo>
                <a:lnTo>
                  <a:pt x="2808149" y="4887940"/>
                </a:lnTo>
                <a:lnTo>
                  <a:pt x="2681170" y="4998418"/>
                </a:lnTo>
                <a:lnTo>
                  <a:pt x="2702675" y="4984128"/>
                </a:lnTo>
                <a:close/>
              </a:path>
              <a:path w="8921255" h="6255998">
                <a:moveTo>
                  <a:pt x="2744372" y="4955954"/>
                </a:moveTo>
                <a:lnTo>
                  <a:pt x="2754838" y="4948812"/>
                </a:lnTo>
                <a:lnTo>
                  <a:pt x="2765323" y="4941628"/>
                </a:lnTo>
                <a:lnTo>
                  <a:pt x="2775826" y="4934402"/>
                </a:lnTo>
                <a:lnTo>
                  <a:pt x="2936045" y="4796189"/>
                </a:lnTo>
                <a:lnTo>
                  <a:pt x="2932752" y="4798600"/>
                </a:lnTo>
                <a:lnTo>
                  <a:pt x="2911568" y="4814158"/>
                </a:lnTo>
                <a:lnTo>
                  <a:pt x="2901143" y="4821720"/>
                </a:lnTo>
                <a:lnTo>
                  <a:pt x="2890738" y="4829239"/>
                </a:lnTo>
                <a:lnTo>
                  <a:pt x="2880353" y="4836715"/>
                </a:lnTo>
                <a:lnTo>
                  <a:pt x="2733923" y="4963056"/>
                </a:lnTo>
                <a:lnTo>
                  <a:pt x="2744372" y="4955954"/>
                </a:lnTo>
                <a:close/>
              </a:path>
              <a:path w="8921255" h="6255998">
                <a:moveTo>
                  <a:pt x="2918009" y="4795671"/>
                </a:moveTo>
                <a:lnTo>
                  <a:pt x="2928190" y="4788366"/>
                </a:lnTo>
                <a:lnTo>
                  <a:pt x="3123425" y="4619112"/>
                </a:lnTo>
                <a:lnTo>
                  <a:pt x="3113212" y="4626837"/>
                </a:lnTo>
                <a:lnTo>
                  <a:pt x="3103022" y="4634541"/>
                </a:lnTo>
                <a:lnTo>
                  <a:pt x="3092853" y="4642223"/>
                </a:lnTo>
                <a:lnTo>
                  <a:pt x="3082709" y="4649881"/>
                </a:lnTo>
                <a:lnTo>
                  <a:pt x="3072589" y="4657512"/>
                </a:lnTo>
                <a:lnTo>
                  <a:pt x="2896457" y="4811078"/>
                </a:lnTo>
                <a:lnTo>
                  <a:pt x="2918009" y="4795671"/>
                </a:lnTo>
                <a:close/>
              </a:path>
              <a:path w="8921255" h="6255998">
                <a:moveTo>
                  <a:pt x="2938387" y="4781022"/>
                </a:moveTo>
                <a:lnTo>
                  <a:pt x="2948601" y="4773640"/>
                </a:lnTo>
                <a:lnTo>
                  <a:pt x="3146918" y="4601300"/>
                </a:lnTo>
                <a:lnTo>
                  <a:pt x="3142335" y="4600743"/>
                </a:lnTo>
                <a:lnTo>
                  <a:pt x="3118902" y="4618503"/>
                </a:lnTo>
                <a:lnTo>
                  <a:pt x="3123425" y="4619112"/>
                </a:lnTo>
                <a:lnTo>
                  <a:pt x="2928190" y="4788366"/>
                </a:lnTo>
                <a:lnTo>
                  <a:pt x="2938387" y="4781022"/>
                </a:lnTo>
                <a:close/>
              </a:path>
              <a:path w="8921255" h="6255998">
                <a:moveTo>
                  <a:pt x="3133167" y="4599655"/>
                </a:moveTo>
                <a:lnTo>
                  <a:pt x="3143178" y="4592099"/>
                </a:lnTo>
                <a:lnTo>
                  <a:pt x="3153212" y="4584519"/>
                </a:lnTo>
                <a:lnTo>
                  <a:pt x="3163268" y="4576916"/>
                </a:lnTo>
                <a:lnTo>
                  <a:pt x="3369033" y="4395215"/>
                </a:lnTo>
                <a:lnTo>
                  <a:pt x="3349487" y="4410195"/>
                </a:lnTo>
                <a:lnTo>
                  <a:pt x="3109992" y="4617111"/>
                </a:lnTo>
                <a:lnTo>
                  <a:pt x="3114484" y="4617774"/>
                </a:lnTo>
                <a:lnTo>
                  <a:pt x="3133167" y="4599655"/>
                </a:lnTo>
                <a:close/>
              </a:path>
              <a:path w="8921255" h="6255998">
                <a:moveTo>
                  <a:pt x="3173347" y="4569288"/>
                </a:moveTo>
                <a:lnTo>
                  <a:pt x="3183450" y="4561636"/>
                </a:lnTo>
                <a:lnTo>
                  <a:pt x="3408370" y="4365033"/>
                </a:lnTo>
                <a:lnTo>
                  <a:pt x="3388661" y="4380161"/>
                </a:lnTo>
                <a:lnTo>
                  <a:pt x="3369033" y="4395215"/>
                </a:lnTo>
                <a:lnTo>
                  <a:pt x="3163268" y="4576916"/>
                </a:lnTo>
                <a:lnTo>
                  <a:pt x="3173347" y="4569288"/>
                </a:lnTo>
                <a:close/>
              </a:path>
              <a:path w="8921255" h="6255998">
                <a:moveTo>
                  <a:pt x="3193576" y="4553960"/>
                </a:moveTo>
                <a:lnTo>
                  <a:pt x="3203727" y="4546258"/>
                </a:lnTo>
                <a:lnTo>
                  <a:pt x="3213903" y="4538532"/>
                </a:lnTo>
                <a:lnTo>
                  <a:pt x="3428162" y="4349832"/>
                </a:lnTo>
                <a:lnTo>
                  <a:pt x="3408370" y="4365033"/>
                </a:lnTo>
                <a:lnTo>
                  <a:pt x="3183450" y="4561636"/>
                </a:lnTo>
                <a:lnTo>
                  <a:pt x="3193576" y="4553960"/>
                </a:lnTo>
                <a:close/>
              </a:path>
              <a:path w="8921255" h="6255998">
                <a:moveTo>
                  <a:pt x="3224104" y="4530780"/>
                </a:moveTo>
                <a:lnTo>
                  <a:pt x="3234330" y="4523002"/>
                </a:lnTo>
                <a:lnTo>
                  <a:pt x="3238792" y="4519607"/>
                </a:lnTo>
                <a:lnTo>
                  <a:pt x="3448035" y="4334560"/>
                </a:lnTo>
                <a:lnTo>
                  <a:pt x="3428162" y="4349832"/>
                </a:lnTo>
                <a:lnTo>
                  <a:pt x="3213903" y="4538532"/>
                </a:lnTo>
                <a:lnTo>
                  <a:pt x="3224104" y="4530780"/>
                </a:lnTo>
                <a:close/>
              </a:path>
              <a:path w="8921255" h="6255998">
                <a:moveTo>
                  <a:pt x="3070476" y="4683814"/>
                </a:moveTo>
                <a:lnTo>
                  <a:pt x="3277130" y="4502169"/>
                </a:lnTo>
                <a:lnTo>
                  <a:pt x="3272421" y="4501827"/>
                </a:lnTo>
                <a:lnTo>
                  <a:pt x="3267651" y="4501537"/>
                </a:lnTo>
                <a:lnTo>
                  <a:pt x="3262986" y="4501157"/>
                </a:lnTo>
                <a:lnTo>
                  <a:pt x="3238792" y="4519607"/>
                </a:lnTo>
                <a:lnTo>
                  <a:pt x="3243383" y="4520053"/>
                </a:lnTo>
                <a:lnTo>
                  <a:pt x="3247974" y="4520499"/>
                </a:lnTo>
                <a:lnTo>
                  <a:pt x="3252622" y="4520921"/>
                </a:lnTo>
                <a:lnTo>
                  <a:pt x="3060444" y="4691362"/>
                </a:lnTo>
                <a:lnTo>
                  <a:pt x="3070476" y="4683814"/>
                </a:lnTo>
                <a:close/>
              </a:path>
              <a:path w="8921255" h="6255998">
                <a:moveTo>
                  <a:pt x="3046842" y="4701418"/>
                </a:moveTo>
                <a:lnTo>
                  <a:pt x="3051426" y="4698014"/>
                </a:lnTo>
                <a:lnTo>
                  <a:pt x="3055886" y="4694796"/>
                </a:lnTo>
                <a:lnTo>
                  <a:pt x="3060444" y="4691362"/>
                </a:lnTo>
                <a:lnTo>
                  <a:pt x="3252622" y="4520921"/>
                </a:lnTo>
                <a:lnTo>
                  <a:pt x="3242396" y="4528718"/>
                </a:lnTo>
                <a:lnTo>
                  <a:pt x="3023954" y="4718360"/>
                </a:lnTo>
                <a:lnTo>
                  <a:pt x="3046842" y="4701418"/>
                </a:lnTo>
                <a:close/>
              </a:path>
              <a:path w="8921255" h="6255998">
                <a:moveTo>
                  <a:pt x="3080538" y="4676236"/>
                </a:moveTo>
                <a:lnTo>
                  <a:pt x="3090628" y="4668628"/>
                </a:lnTo>
                <a:lnTo>
                  <a:pt x="3310560" y="4476593"/>
                </a:lnTo>
                <a:lnTo>
                  <a:pt x="3293816" y="4489408"/>
                </a:lnTo>
                <a:lnTo>
                  <a:pt x="3277130" y="4502169"/>
                </a:lnTo>
                <a:lnTo>
                  <a:pt x="3070476" y="4683814"/>
                </a:lnTo>
                <a:lnTo>
                  <a:pt x="3080538" y="4676236"/>
                </a:lnTo>
                <a:close/>
              </a:path>
              <a:path w="8921255" h="6255998">
                <a:moveTo>
                  <a:pt x="3100745" y="4660993"/>
                </a:moveTo>
                <a:lnTo>
                  <a:pt x="3110886" y="4653334"/>
                </a:lnTo>
                <a:lnTo>
                  <a:pt x="3121050" y="4645651"/>
                </a:lnTo>
                <a:lnTo>
                  <a:pt x="3327360" y="4463725"/>
                </a:lnTo>
                <a:lnTo>
                  <a:pt x="3310560" y="4476593"/>
                </a:lnTo>
                <a:lnTo>
                  <a:pt x="3090628" y="4668628"/>
                </a:lnTo>
                <a:lnTo>
                  <a:pt x="3100745" y="4660993"/>
                </a:lnTo>
                <a:close/>
              </a:path>
              <a:path w="8921255" h="6255998">
                <a:moveTo>
                  <a:pt x="3131236" y="4637948"/>
                </a:moveTo>
                <a:lnTo>
                  <a:pt x="3141442" y="4630226"/>
                </a:lnTo>
                <a:lnTo>
                  <a:pt x="3151472" y="4622634"/>
                </a:lnTo>
                <a:lnTo>
                  <a:pt x="3361135" y="4437832"/>
                </a:lnTo>
                <a:lnTo>
                  <a:pt x="3344219" y="4450805"/>
                </a:lnTo>
                <a:lnTo>
                  <a:pt x="3327360" y="4463725"/>
                </a:lnTo>
                <a:lnTo>
                  <a:pt x="3121050" y="4645651"/>
                </a:lnTo>
                <a:lnTo>
                  <a:pt x="3131236" y="4637948"/>
                </a:lnTo>
                <a:close/>
              </a:path>
              <a:path w="8921255" h="6255998">
                <a:moveTo>
                  <a:pt x="3175305" y="4604550"/>
                </a:moveTo>
                <a:lnTo>
                  <a:pt x="3395141" y="4411729"/>
                </a:lnTo>
                <a:lnTo>
                  <a:pt x="3378109" y="4424806"/>
                </a:lnTo>
                <a:lnTo>
                  <a:pt x="3361135" y="4437832"/>
                </a:lnTo>
                <a:lnTo>
                  <a:pt x="3151472" y="4622634"/>
                </a:lnTo>
                <a:lnTo>
                  <a:pt x="3156015" y="4623175"/>
                </a:lnTo>
                <a:lnTo>
                  <a:pt x="3175305" y="4604550"/>
                </a:lnTo>
                <a:close/>
              </a:path>
              <a:path w="8921255" h="6255998">
                <a:moveTo>
                  <a:pt x="2989948" y="4780985"/>
                </a:moveTo>
                <a:lnTo>
                  <a:pt x="3000146" y="4773460"/>
                </a:lnTo>
                <a:lnTo>
                  <a:pt x="3010364" y="4765888"/>
                </a:lnTo>
                <a:lnTo>
                  <a:pt x="3020608" y="4758256"/>
                </a:lnTo>
                <a:lnTo>
                  <a:pt x="3029602" y="4751514"/>
                </a:lnTo>
                <a:lnTo>
                  <a:pt x="3039700" y="4743912"/>
                </a:lnTo>
                <a:lnTo>
                  <a:pt x="3255458" y="4555370"/>
                </a:lnTo>
                <a:lnTo>
                  <a:pt x="3245351" y="4563092"/>
                </a:lnTo>
                <a:lnTo>
                  <a:pt x="3235265" y="4570793"/>
                </a:lnTo>
                <a:lnTo>
                  <a:pt x="3225199" y="4578475"/>
                </a:lnTo>
                <a:lnTo>
                  <a:pt x="3215154" y="4586136"/>
                </a:lnTo>
                <a:lnTo>
                  <a:pt x="3205126" y="4593779"/>
                </a:lnTo>
                <a:lnTo>
                  <a:pt x="3195117" y="4601403"/>
                </a:lnTo>
                <a:lnTo>
                  <a:pt x="3189231" y="4605885"/>
                </a:lnTo>
                <a:lnTo>
                  <a:pt x="3184585" y="4605435"/>
                </a:lnTo>
                <a:lnTo>
                  <a:pt x="3179907" y="4605039"/>
                </a:lnTo>
                <a:lnTo>
                  <a:pt x="3175305" y="4604550"/>
                </a:lnTo>
                <a:lnTo>
                  <a:pt x="3156015" y="4623175"/>
                </a:lnTo>
                <a:lnTo>
                  <a:pt x="3160482" y="4623781"/>
                </a:lnTo>
                <a:lnTo>
                  <a:pt x="3165055" y="4624295"/>
                </a:lnTo>
                <a:lnTo>
                  <a:pt x="2979761" y="4788478"/>
                </a:lnTo>
                <a:lnTo>
                  <a:pt x="2989948" y="4780985"/>
                </a:lnTo>
                <a:close/>
              </a:path>
              <a:path w="8921255" h="6255998">
                <a:moveTo>
                  <a:pt x="2959394" y="4803428"/>
                </a:moveTo>
                <a:lnTo>
                  <a:pt x="2969579" y="4795955"/>
                </a:lnTo>
                <a:lnTo>
                  <a:pt x="2979761" y="4788478"/>
                </a:lnTo>
                <a:lnTo>
                  <a:pt x="3165055" y="4624295"/>
                </a:lnTo>
                <a:lnTo>
                  <a:pt x="3154820" y="4632075"/>
                </a:lnTo>
                <a:lnTo>
                  <a:pt x="3144613" y="4639829"/>
                </a:lnTo>
                <a:lnTo>
                  <a:pt x="3134431" y="4647557"/>
                </a:lnTo>
                <a:lnTo>
                  <a:pt x="2937832" y="4819395"/>
                </a:lnTo>
                <a:lnTo>
                  <a:pt x="2959394" y="4803428"/>
                </a:lnTo>
                <a:close/>
              </a:path>
              <a:path w="8921255" h="6255998">
                <a:moveTo>
                  <a:pt x="3049852" y="4736254"/>
                </a:moveTo>
                <a:lnTo>
                  <a:pt x="3060016" y="4728579"/>
                </a:lnTo>
                <a:lnTo>
                  <a:pt x="3065199" y="4724666"/>
                </a:lnTo>
                <a:lnTo>
                  <a:pt x="3275738" y="4539863"/>
                </a:lnTo>
                <a:lnTo>
                  <a:pt x="3265587" y="4547628"/>
                </a:lnTo>
                <a:lnTo>
                  <a:pt x="3255458" y="4555370"/>
                </a:lnTo>
                <a:lnTo>
                  <a:pt x="3039700" y="4743912"/>
                </a:lnTo>
                <a:lnTo>
                  <a:pt x="3049852" y="4736254"/>
                </a:lnTo>
                <a:close/>
              </a:path>
              <a:path w="8921255" h="6255998">
                <a:moveTo>
                  <a:pt x="3088448" y="4707146"/>
                </a:moveTo>
                <a:lnTo>
                  <a:pt x="3296111" y="4524268"/>
                </a:lnTo>
                <a:lnTo>
                  <a:pt x="3285912" y="4532077"/>
                </a:lnTo>
                <a:lnTo>
                  <a:pt x="3275738" y="4539863"/>
                </a:lnTo>
                <a:lnTo>
                  <a:pt x="3065199" y="4724666"/>
                </a:lnTo>
                <a:lnTo>
                  <a:pt x="3069693" y="4725302"/>
                </a:lnTo>
                <a:lnTo>
                  <a:pt x="3088448" y="4707146"/>
                </a:lnTo>
                <a:close/>
              </a:path>
              <a:path w="8921255" h="6255998">
                <a:moveTo>
                  <a:pt x="2913913" y="4874425"/>
                </a:moveTo>
                <a:lnTo>
                  <a:pt x="2924135" y="4866927"/>
                </a:lnTo>
                <a:lnTo>
                  <a:pt x="2934374" y="4859393"/>
                </a:lnTo>
                <a:lnTo>
                  <a:pt x="3136622" y="4682604"/>
                </a:lnTo>
                <a:lnTo>
                  <a:pt x="3126565" y="4690245"/>
                </a:lnTo>
                <a:lnTo>
                  <a:pt x="3116527" y="4697869"/>
                </a:lnTo>
                <a:lnTo>
                  <a:pt x="3106505" y="4705478"/>
                </a:lnTo>
                <a:lnTo>
                  <a:pt x="3102129" y="4708800"/>
                </a:lnTo>
                <a:lnTo>
                  <a:pt x="3097559" y="4708257"/>
                </a:lnTo>
                <a:lnTo>
                  <a:pt x="3092989" y="4707715"/>
                </a:lnTo>
                <a:lnTo>
                  <a:pt x="3088448" y="4707146"/>
                </a:lnTo>
                <a:lnTo>
                  <a:pt x="3069693" y="4725302"/>
                </a:lnTo>
                <a:lnTo>
                  <a:pt x="3074172" y="4725950"/>
                </a:lnTo>
                <a:lnTo>
                  <a:pt x="3078696" y="4726560"/>
                </a:lnTo>
                <a:lnTo>
                  <a:pt x="2903707" y="4881888"/>
                </a:lnTo>
                <a:lnTo>
                  <a:pt x="2913913" y="4874425"/>
                </a:lnTo>
                <a:close/>
              </a:path>
              <a:path w="8921255" h="6255998">
                <a:moveTo>
                  <a:pt x="2873187" y="4904064"/>
                </a:moveTo>
                <a:lnTo>
                  <a:pt x="2883344" y="4896708"/>
                </a:lnTo>
                <a:lnTo>
                  <a:pt x="2893517" y="4889316"/>
                </a:lnTo>
                <a:lnTo>
                  <a:pt x="2903707" y="4881888"/>
                </a:lnTo>
                <a:lnTo>
                  <a:pt x="3078696" y="4726560"/>
                </a:lnTo>
                <a:lnTo>
                  <a:pt x="3068479" y="4734293"/>
                </a:lnTo>
                <a:lnTo>
                  <a:pt x="3058278" y="4742012"/>
                </a:lnTo>
                <a:lnTo>
                  <a:pt x="3048095" y="4749714"/>
                </a:lnTo>
                <a:lnTo>
                  <a:pt x="3037931" y="4757396"/>
                </a:lnTo>
                <a:lnTo>
                  <a:pt x="2851486" y="4919602"/>
                </a:lnTo>
                <a:lnTo>
                  <a:pt x="2873187" y="4904064"/>
                </a:lnTo>
                <a:close/>
              </a:path>
              <a:path w="8921255" h="6255998">
                <a:moveTo>
                  <a:pt x="2944628" y="4851823"/>
                </a:moveTo>
                <a:lnTo>
                  <a:pt x="2954899" y="4844217"/>
                </a:lnTo>
                <a:lnTo>
                  <a:pt x="2965186" y="4836576"/>
                </a:lnTo>
                <a:lnTo>
                  <a:pt x="2975489" y="4828898"/>
                </a:lnTo>
                <a:lnTo>
                  <a:pt x="3197402" y="4636329"/>
                </a:lnTo>
                <a:lnTo>
                  <a:pt x="3187215" y="4644099"/>
                </a:lnTo>
                <a:lnTo>
                  <a:pt x="3177051" y="4651845"/>
                </a:lnTo>
                <a:lnTo>
                  <a:pt x="3166912" y="4659566"/>
                </a:lnTo>
                <a:lnTo>
                  <a:pt x="3156794" y="4667266"/>
                </a:lnTo>
                <a:lnTo>
                  <a:pt x="3146698" y="4674945"/>
                </a:lnTo>
                <a:lnTo>
                  <a:pt x="3136622" y="4682604"/>
                </a:lnTo>
                <a:lnTo>
                  <a:pt x="2934374" y="4859393"/>
                </a:lnTo>
                <a:lnTo>
                  <a:pt x="2944628" y="4851823"/>
                </a:lnTo>
                <a:close/>
              </a:path>
              <a:path w="8921255" h="6255998">
                <a:moveTo>
                  <a:pt x="2837882" y="4967433"/>
                </a:moveTo>
                <a:lnTo>
                  <a:pt x="2848176" y="4959978"/>
                </a:lnTo>
                <a:lnTo>
                  <a:pt x="3049292" y="4785647"/>
                </a:lnTo>
                <a:lnTo>
                  <a:pt x="3039218" y="4793272"/>
                </a:lnTo>
                <a:lnTo>
                  <a:pt x="3029164" y="4800876"/>
                </a:lnTo>
                <a:lnTo>
                  <a:pt x="3019129" y="4808460"/>
                </a:lnTo>
                <a:lnTo>
                  <a:pt x="3014359" y="4812062"/>
                </a:lnTo>
                <a:lnTo>
                  <a:pt x="3009809" y="4811423"/>
                </a:lnTo>
                <a:lnTo>
                  <a:pt x="3005258" y="4810812"/>
                </a:lnTo>
                <a:lnTo>
                  <a:pt x="3000780" y="4810135"/>
                </a:lnTo>
                <a:lnTo>
                  <a:pt x="3207615" y="4628532"/>
                </a:lnTo>
                <a:lnTo>
                  <a:pt x="3197402" y="4636329"/>
                </a:lnTo>
                <a:lnTo>
                  <a:pt x="2978716" y="4826488"/>
                </a:lnTo>
                <a:lnTo>
                  <a:pt x="2983260" y="4827211"/>
                </a:lnTo>
                <a:lnTo>
                  <a:pt x="2987923" y="4827830"/>
                </a:lnTo>
                <a:lnTo>
                  <a:pt x="2992510" y="4828542"/>
                </a:lnTo>
                <a:lnTo>
                  <a:pt x="2827603" y="4974854"/>
                </a:lnTo>
                <a:lnTo>
                  <a:pt x="2837882" y="4967433"/>
                </a:lnTo>
                <a:close/>
              </a:path>
              <a:path w="8921255" h="6255998">
                <a:moveTo>
                  <a:pt x="2807091" y="4989591"/>
                </a:moveTo>
                <a:lnTo>
                  <a:pt x="2817340" y="4982240"/>
                </a:lnTo>
                <a:lnTo>
                  <a:pt x="2827603" y="4974854"/>
                </a:lnTo>
                <a:lnTo>
                  <a:pt x="2992510" y="4828542"/>
                </a:lnTo>
                <a:lnTo>
                  <a:pt x="2982349" y="4836204"/>
                </a:lnTo>
                <a:lnTo>
                  <a:pt x="2972180" y="4843876"/>
                </a:lnTo>
                <a:lnTo>
                  <a:pt x="2962044" y="4851511"/>
                </a:lnTo>
                <a:lnTo>
                  <a:pt x="2796857" y="4996907"/>
                </a:lnTo>
                <a:lnTo>
                  <a:pt x="2807091" y="4989591"/>
                </a:lnTo>
                <a:close/>
              </a:path>
              <a:path w="8921255" h="6255998">
                <a:moveTo>
                  <a:pt x="2858486" y="4952487"/>
                </a:moveTo>
                <a:lnTo>
                  <a:pt x="2868812" y="4944961"/>
                </a:lnTo>
                <a:lnTo>
                  <a:pt x="2879153" y="4937400"/>
                </a:lnTo>
                <a:lnTo>
                  <a:pt x="2889511" y="4929804"/>
                </a:lnTo>
                <a:lnTo>
                  <a:pt x="3110163" y="4739462"/>
                </a:lnTo>
                <a:lnTo>
                  <a:pt x="3099964" y="4747213"/>
                </a:lnTo>
                <a:lnTo>
                  <a:pt x="3089788" y="4754941"/>
                </a:lnTo>
                <a:lnTo>
                  <a:pt x="3079633" y="4762649"/>
                </a:lnTo>
                <a:lnTo>
                  <a:pt x="3069498" y="4770336"/>
                </a:lnTo>
                <a:lnTo>
                  <a:pt x="3059385" y="4778002"/>
                </a:lnTo>
                <a:lnTo>
                  <a:pt x="3049292" y="4785647"/>
                </a:lnTo>
                <a:lnTo>
                  <a:pt x="2848176" y="4959978"/>
                </a:lnTo>
                <a:lnTo>
                  <a:pt x="2858486" y="4952487"/>
                </a:lnTo>
                <a:close/>
              </a:path>
              <a:path w="8921255" h="6255998">
                <a:moveTo>
                  <a:pt x="2954897" y="4917769"/>
                </a:moveTo>
                <a:lnTo>
                  <a:pt x="2914318" y="4911441"/>
                </a:lnTo>
                <a:lnTo>
                  <a:pt x="2924513" y="4903914"/>
                </a:lnTo>
                <a:lnTo>
                  <a:pt x="3120384" y="4731691"/>
                </a:lnTo>
                <a:lnTo>
                  <a:pt x="3110163" y="4739462"/>
                </a:lnTo>
                <a:lnTo>
                  <a:pt x="2892667" y="4927485"/>
                </a:lnTo>
                <a:lnTo>
                  <a:pt x="2934093" y="4934387"/>
                </a:lnTo>
                <a:lnTo>
                  <a:pt x="2954897" y="4917769"/>
                </a:lnTo>
                <a:close/>
              </a:path>
              <a:path w="8921255" h="6255998">
                <a:moveTo>
                  <a:pt x="3039001" y="4928123"/>
                </a:moveTo>
                <a:lnTo>
                  <a:pt x="2996463" y="4923331"/>
                </a:lnTo>
                <a:lnTo>
                  <a:pt x="2954897" y="4917769"/>
                </a:lnTo>
                <a:lnTo>
                  <a:pt x="2934093" y="4934387"/>
                </a:lnTo>
                <a:lnTo>
                  <a:pt x="2976550" y="4940481"/>
                </a:lnTo>
                <a:lnTo>
                  <a:pt x="3020024" y="4945765"/>
                </a:lnTo>
                <a:lnTo>
                  <a:pt x="3039001" y="4928123"/>
                </a:lnTo>
                <a:close/>
              </a:path>
              <a:path w="8921255" h="6255998">
                <a:moveTo>
                  <a:pt x="3351592" y="4959835"/>
                </a:moveTo>
                <a:lnTo>
                  <a:pt x="3402676" y="4958541"/>
                </a:lnTo>
                <a:lnTo>
                  <a:pt x="3454646" y="4956413"/>
                </a:lnTo>
                <a:lnTo>
                  <a:pt x="3507486" y="4953449"/>
                </a:lnTo>
                <a:lnTo>
                  <a:pt x="3561183" y="4949645"/>
                </a:lnTo>
                <a:lnTo>
                  <a:pt x="3615721" y="4945000"/>
                </a:lnTo>
                <a:lnTo>
                  <a:pt x="3671087" y="4939511"/>
                </a:lnTo>
                <a:lnTo>
                  <a:pt x="3727264" y="4933176"/>
                </a:lnTo>
                <a:lnTo>
                  <a:pt x="3784239" y="4925990"/>
                </a:lnTo>
                <a:lnTo>
                  <a:pt x="3841998" y="4917954"/>
                </a:lnTo>
                <a:lnTo>
                  <a:pt x="3900524" y="4909062"/>
                </a:lnTo>
                <a:lnTo>
                  <a:pt x="4007021" y="4891052"/>
                </a:lnTo>
                <a:lnTo>
                  <a:pt x="4114165" y="4870644"/>
                </a:lnTo>
                <a:lnTo>
                  <a:pt x="4221771" y="4847907"/>
                </a:lnTo>
                <a:lnTo>
                  <a:pt x="4317761" y="4825664"/>
                </a:lnTo>
                <a:lnTo>
                  <a:pt x="4317761" y="4805371"/>
                </a:lnTo>
                <a:lnTo>
                  <a:pt x="4217590" y="4828582"/>
                </a:lnTo>
                <a:lnTo>
                  <a:pt x="4110358" y="4851238"/>
                </a:lnTo>
                <a:lnTo>
                  <a:pt x="4003586" y="4871574"/>
                </a:lnTo>
                <a:lnTo>
                  <a:pt x="3897459" y="4889522"/>
                </a:lnTo>
                <a:lnTo>
                  <a:pt x="3840517" y="4898185"/>
                </a:lnTo>
                <a:lnTo>
                  <a:pt x="3784311" y="4906036"/>
                </a:lnTo>
                <a:lnTo>
                  <a:pt x="3728854" y="4913078"/>
                </a:lnTo>
                <a:lnTo>
                  <a:pt x="3674162" y="4919314"/>
                </a:lnTo>
                <a:lnTo>
                  <a:pt x="3620248" y="4924745"/>
                </a:lnTo>
                <a:lnTo>
                  <a:pt x="3567125" y="4929375"/>
                </a:lnTo>
                <a:lnTo>
                  <a:pt x="3514808" y="4933206"/>
                </a:lnTo>
                <a:lnTo>
                  <a:pt x="3463310" y="4936241"/>
                </a:lnTo>
                <a:lnTo>
                  <a:pt x="3412645" y="4938482"/>
                </a:lnTo>
                <a:lnTo>
                  <a:pt x="3362828" y="4939931"/>
                </a:lnTo>
                <a:lnTo>
                  <a:pt x="3313873" y="4940591"/>
                </a:lnTo>
                <a:lnTo>
                  <a:pt x="3265792" y="4940465"/>
                </a:lnTo>
                <a:lnTo>
                  <a:pt x="3218600" y="4939554"/>
                </a:lnTo>
                <a:lnTo>
                  <a:pt x="3172311" y="4937863"/>
                </a:lnTo>
                <a:lnTo>
                  <a:pt x="3126939" y="4935392"/>
                </a:lnTo>
                <a:lnTo>
                  <a:pt x="3082498" y="4932145"/>
                </a:lnTo>
                <a:lnTo>
                  <a:pt x="3039001" y="4928123"/>
                </a:lnTo>
                <a:lnTo>
                  <a:pt x="3020024" y="4945765"/>
                </a:lnTo>
                <a:lnTo>
                  <a:pt x="3064500" y="4950235"/>
                </a:lnTo>
                <a:lnTo>
                  <a:pt x="3109965" y="4953889"/>
                </a:lnTo>
                <a:lnTo>
                  <a:pt x="3156402" y="4956725"/>
                </a:lnTo>
                <a:lnTo>
                  <a:pt x="3203799" y="4958741"/>
                </a:lnTo>
                <a:lnTo>
                  <a:pt x="3252139" y="4959932"/>
                </a:lnTo>
                <a:lnTo>
                  <a:pt x="3301408" y="4960298"/>
                </a:lnTo>
                <a:lnTo>
                  <a:pt x="3351592" y="4959835"/>
                </a:lnTo>
                <a:close/>
              </a:path>
              <a:path w="8921255" h="6255998">
                <a:moveTo>
                  <a:pt x="2789473" y="4885729"/>
                </a:moveTo>
                <a:lnTo>
                  <a:pt x="2799798" y="4878664"/>
                </a:lnTo>
                <a:lnTo>
                  <a:pt x="2810143" y="4871551"/>
                </a:lnTo>
                <a:lnTo>
                  <a:pt x="2966445" y="4736452"/>
                </a:lnTo>
                <a:lnTo>
                  <a:pt x="2956139" y="4743976"/>
                </a:lnTo>
                <a:lnTo>
                  <a:pt x="2945850" y="4751459"/>
                </a:lnTo>
                <a:lnTo>
                  <a:pt x="2935579" y="4758902"/>
                </a:lnTo>
                <a:lnTo>
                  <a:pt x="2925325" y="4766304"/>
                </a:lnTo>
                <a:lnTo>
                  <a:pt x="2915088" y="4773666"/>
                </a:lnTo>
                <a:lnTo>
                  <a:pt x="2904868" y="4780989"/>
                </a:lnTo>
                <a:lnTo>
                  <a:pt x="2768269" y="4900333"/>
                </a:lnTo>
                <a:lnTo>
                  <a:pt x="2789473" y="4885729"/>
                </a:lnTo>
                <a:close/>
              </a:path>
              <a:path w="8921255" h="6255998">
                <a:moveTo>
                  <a:pt x="2820510" y="4864393"/>
                </a:moveTo>
                <a:lnTo>
                  <a:pt x="2830896" y="4857189"/>
                </a:lnTo>
                <a:lnTo>
                  <a:pt x="2841301" y="4849943"/>
                </a:lnTo>
                <a:lnTo>
                  <a:pt x="2851726" y="4842655"/>
                </a:lnTo>
                <a:lnTo>
                  <a:pt x="2862168" y="4835326"/>
                </a:lnTo>
                <a:lnTo>
                  <a:pt x="2872628" y="4827957"/>
                </a:lnTo>
                <a:lnTo>
                  <a:pt x="3048585" y="4675576"/>
                </a:lnTo>
                <a:lnTo>
                  <a:pt x="3038378" y="4683213"/>
                </a:lnTo>
                <a:lnTo>
                  <a:pt x="3028202" y="4690773"/>
                </a:lnTo>
                <a:lnTo>
                  <a:pt x="3019645" y="4697127"/>
                </a:lnTo>
                <a:lnTo>
                  <a:pt x="2997473" y="4713627"/>
                </a:lnTo>
                <a:lnTo>
                  <a:pt x="2987112" y="4721278"/>
                </a:lnTo>
                <a:lnTo>
                  <a:pt x="2976769" y="4728886"/>
                </a:lnTo>
                <a:lnTo>
                  <a:pt x="2966445" y="4736452"/>
                </a:lnTo>
                <a:lnTo>
                  <a:pt x="2810143" y="4871551"/>
                </a:lnTo>
                <a:lnTo>
                  <a:pt x="2820510" y="4864393"/>
                </a:lnTo>
                <a:close/>
              </a:path>
              <a:path w="8921255" h="6255998">
                <a:moveTo>
                  <a:pt x="3015679" y="4687227"/>
                </a:moveTo>
                <a:lnTo>
                  <a:pt x="3025841" y="4679778"/>
                </a:lnTo>
                <a:lnTo>
                  <a:pt x="3233917" y="4498476"/>
                </a:lnTo>
                <a:lnTo>
                  <a:pt x="3229270" y="4498027"/>
                </a:lnTo>
                <a:lnTo>
                  <a:pt x="3205595" y="4516050"/>
                </a:lnTo>
                <a:lnTo>
                  <a:pt x="3210167" y="4516565"/>
                </a:lnTo>
                <a:lnTo>
                  <a:pt x="3199916" y="4524353"/>
                </a:lnTo>
                <a:lnTo>
                  <a:pt x="3005530" y="4694646"/>
                </a:lnTo>
                <a:lnTo>
                  <a:pt x="3015679" y="4687227"/>
                </a:lnTo>
                <a:close/>
              </a:path>
              <a:path w="8921255" h="6255998">
                <a:moveTo>
                  <a:pt x="2275062" y="5335518"/>
                </a:moveTo>
                <a:lnTo>
                  <a:pt x="2285913" y="5329225"/>
                </a:lnTo>
                <a:lnTo>
                  <a:pt x="2373251" y="5254183"/>
                </a:lnTo>
                <a:lnTo>
                  <a:pt x="2366201" y="5251585"/>
                </a:lnTo>
                <a:lnTo>
                  <a:pt x="2345144" y="5264224"/>
                </a:lnTo>
                <a:lnTo>
                  <a:pt x="2352311" y="5266956"/>
                </a:lnTo>
                <a:lnTo>
                  <a:pt x="2341265" y="5273610"/>
                </a:lnTo>
                <a:lnTo>
                  <a:pt x="2264234" y="5341761"/>
                </a:lnTo>
                <a:lnTo>
                  <a:pt x="2275062" y="5335518"/>
                </a:lnTo>
                <a:close/>
              </a:path>
              <a:path w="8921255" h="6255998">
                <a:moveTo>
                  <a:pt x="2582752" y="5062559"/>
                </a:moveTo>
                <a:lnTo>
                  <a:pt x="2593324" y="5055803"/>
                </a:lnTo>
                <a:lnTo>
                  <a:pt x="2603917" y="5049001"/>
                </a:lnTo>
                <a:lnTo>
                  <a:pt x="2614532" y="5042151"/>
                </a:lnTo>
                <a:lnTo>
                  <a:pt x="2625167" y="5035256"/>
                </a:lnTo>
                <a:lnTo>
                  <a:pt x="2635823" y="5028314"/>
                </a:lnTo>
                <a:lnTo>
                  <a:pt x="2763179" y="4919059"/>
                </a:lnTo>
                <a:lnTo>
                  <a:pt x="2752632" y="4926316"/>
                </a:lnTo>
                <a:lnTo>
                  <a:pt x="2742105" y="4933530"/>
                </a:lnTo>
                <a:lnTo>
                  <a:pt x="2731597" y="4940701"/>
                </a:lnTo>
                <a:lnTo>
                  <a:pt x="2721108" y="4947829"/>
                </a:lnTo>
                <a:lnTo>
                  <a:pt x="2710638" y="4954916"/>
                </a:lnTo>
                <a:lnTo>
                  <a:pt x="2700186" y="4961961"/>
                </a:lnTo>
                <a:lnTo>
                  <a:pt x="2689753" y="4968964"/>
                </a:lnTo>
                <a:lnTo>
                  <a:pt x="2679337" y="4975926"/>
                </a:lnTo>
                <a:lnTo>
                  <a:pt x="2677376" y="4977233"/>
                </a:lnTo>
                <a:lnTo>
                  <a:pt x="2572202" y="5069268"/>
                </a:lnTo>
                <a:lnTo>
                  <a:pt x="2582752" y="5062559"/>
                </a:lnTo>
                <a:close/>
              </a:path>
              <a:path w="8921255" h="6255998">
                <a:moveTo>
                  <a:pt x="2646499" y="5021327"/>
                </a:moveTo>
                <a:lnTo>
                  <a:pt x="2657196" y="5014294"/>
                </a:lnTo>
                <a:lnTo>
                  <a:pt x="2667914" y="5007216"/>
                </a:lnTo>
                <a:lnTo>
                  <a:pt x="2678651" y="5000094"/>
                </a:lnTo>
                <a:lnTo>
                  <a:pt x="2784334" y="4904414"/>
                </a:lnTo>
                <a:lnTo>
                  <a:pt x="2773746" y="4911758"/>
                </a:lnTo>
                <a:lnTo>
                  <a:pt x="2763179" y="4919059"/>
                </a:lnTo>
                <a:lnTo>
                  <a:pt x="2635823" y="5028314"/>
                </a:lnTo>
                <a:lnTo>
                  <a:pt x="2646499" y="5021327"/>
                </a:lnTo>
                <a:close/>
              </a:path>
              <a:path w="8921255" h="6255998">
                <a:moveTo>
                  <a:pt x="1467279" y="4364229"/>
                </a:moveTo>
                <a:lnTo>
                  <a:pt x="1446466" y="4378559"/>
                </a:lnTo>
                <a:lnTo>
                  <a:pt x="1442239" y="4367133"/>
                </a:lnTo>
                <a:lnTo>
                  <a:pt x="1438111" y="4355590"/>
                </a:lnTo>
                <a:lnTo>
                  <a:pt x="1434083" y="4343930"/>
                </a:lnTo>
                <a:lnTo>
                  <a:pt x="1430153" y="4332155"/>
                </a:lnTo>
                <a:lnTo>
                  <a:pt x="1426322" y="4320266"/>
                </a:lnTo>
                <a:lnTo>
                  <a:pt x="1422588" y="4308264"/>
                </a:lnTo>
                <a:lnTo>
                  <a:pt x="1418953" y="4296151"/>
                </a:lnTo>
                <a:lnTo>
                  <a:pt x="1415416" y="4283927"/>
                </a:lnTo>
                <a:lnTo>
                  <a:pt x="1411975" y="4271594"/>
                </a:lnTo>
                <a:lnTo>
                  <a:pt x="1408632" y="4259153"/>
                </a:lnTo>
                <a:lnTo>
                  <a:pt x="1405386" y="4246605"/>
                </a:lnTo>
                <a:lnTo>
                  <a:pt x="1402236" y="4233952"/>
                </a:lnTo>
                <a:lnTo>
                  <a:pt x="1399183" y="4221194"/>
                </a:lnTo>
                <a:lnTo>
                  <a:pt x="1368850" y="4234747"/>
                </a:lnTo>
                <a:lnTo>
                  <a:pt x="1366467" y="4250265"/>
                </a:lnTo>
                <a:lnTo>
                  <a:pt x="1364192" y="4265708"/>
                </a:lnTo>
                <a:lnTo>
                  <a:pt x="1386009" y="4253501"/>
                </a:lnTo>
                <a:lnTo>
                  <a:pt x="1389404" y="4266421"/>
                </a:lnTo>
                <a:lnTo>
                  <a:pt x="1392897" y="4279211"/>
                </a:lnTo>
                <a:lnTo>
                  <a:pt x="1396486" y="4291871"/>
                </a:lnTo>
                <a:lnTo>
                  <a:pt x="1400171" y="4304400"/>
                </a:lnTo>
                <a:lnTo>
                  <a:pt x="1403953" y="4316797"/>
                </a:lnTo>
                <a:lnTo>
                  <a:pt x="1407831" y="4329062"/>
                </a:lnTo>
                <a:lnTo>
                  <a:pt x="1411805" y="4341194"/>
                </a:lnTo>
                <a:lnTo>
                  <a:pt x="1415876" y="4353193"/>
                </a:lnTo>
                <a:lnTo>
                  <a:pt x="1420042" y="4365058"/>
                </a:lnTo>
                <a:lnTo>
                  <a:pt x="1424304" y="4376788"/>
                </a:lnTo>
                <a:lnTo>
                  <a:pt x="1428662" y="4388384"/>
                </a:lnTo>
                <a:lnTo>
                  <a:pt x="1433116" y="4399844"/>
                </a:lnTo>
                <a:lnTo>
                  <a:pt x="1467279" y="4364229"/>
                </a:lnTo>
                <a:close/>
              </a:path>
              <a:path w="8921255" h="6255998">
                <a:moveTo>
                  <a:pt x="1464331" y="4407260"/>
                </a:moveTo>
                <a:lnTo>
                  <a:pt x="1465204" y="4392993"/>
                </a:lnTo>
                <a:lnTo>
                  <a:pt x="1466187" y="4378649"/>
                </a:lnTo>
                <a:lnTo>
                  <a:pt x="1467279" y="4364229"/>
                </a:lnTo>
                <a:lnTo>
                  <a:pt x="1433116" y="4399844"/>
                </a:lnTo>
                <a:lnTo>
                  <a:pt x="1437666" y="4411168"/>
                </a:lnTo>
                <a:lnTo>
                  <a:pt x="1442310" y="4422355"/>
                </a:lnTo>
                <a:lnTo>
                  <a:pt x="1443649" y="4425514"/>
                </a:lnTo>
                <a:lnTo>
                  <a:pt x="1443052" y="4439125"/>
                </a:lnTo>
                <a:lnTo>
                  <a:pt x="1464331" y="4407260"/>
                </a:lnTo>
                <a:close/>
              </a:path>
              <a:path w="8921255" h="6255998">
                <a:moveTo>
                  <a:pt x="1466521" y="4428282"/>
                </a:moveTo>
                <a:lnTo>
                  <a:pt x="1463568" y="4421451"/>
                </a:lnTo>
                <a:lnTo>
                  <a:pt x="1464331" y="4407260"/>
                </a:lnTo>
                <a:lnTo>
                  <a:pt x="1443052" y="4439125"/>
                </a:lnTo>
                <a:lnTo>
                  <a:pt x="1442555" y="4452668"/>
                </a:lnTo>
                <a:lnTo>
                  <a:pt x="1442158" y="4466142"/>
                </a:lnTo>
                <a:lnTo>
                  <a:pt x="1466521" y="4428282"/>
                </a:lnTo>
                <a:close/>
              </a:path>
              <a:path w="8921255" h="6255998">
                <a:moveTo>
                  <a:pt x="1461878" y="4465821"/>
                </a:moveTo>
                <a:lnTo>
                  <a:pt x="1477400" y="4452268"/>
                </a:lnTo>
                <a:lnTo>
                  <a:pt x="1471896" y="4440355"/>
                </a:lnTo>
                <a:lnTo>
                  <a:pt x="1466521" y="4428282"/>
                </a:lnTo>
                <a:lnTo>
                  <a:pt x="1442158" y="4466142"/>
                </a:lnTo>
                <a:lnTo>
                  <a:pt x="1441862" y="4479547"/>
                </a:lnTo>
                <a:lnTo>
                  <a:pt x="1461878" y="4465821"/>
                </a:lnTo>
                <a:close/>
              </a:path>
              <a:path w="8921255" h="6255998">
                <a:moveTo>
                  <a:pt x="1566699" y="4554728"/>
                </a:moveTo>
                <a:lnTo>
                  <a:pt x="1546562" y="4572346"/>
                </a:lnTo>
                <a:lnTo>
                  <a:pt x="1539618" y="4562287"/>
                </a:lnTo>
                <a:lnTo>
                  <a:pt x="1532806" y="4552052"/>
                </a:lnTo>
                <a:lnTo>
                  <a:pt x="1526126" y="4541643"/>
                </a:lnTo>
                <a:lnTo>
                  <a:pt x="1519577" y="4531061"/>
                </a:lnTo>
                <a:lnTo>
                  <a:pt x="1513159" y="4520307"/>
                </a:lnTo>
                <a:lnTo>
                  <a:pt x="1506872" y="4509384"/>
                </a:lnTo>
                <a:lnTo>
                  <a:pt x="1500717" y="4498292"/>
                </a:lnTo>
                <a:lnTo>
                  <a:pt x="1494692" y="4487033"/>
                </a:lnTo>
                <a:lnTo>
                  <a:pt x="1488798" y="4475609"/>
                </a:lnTo>
                <a:lnTo>
                  <a:pt x="1483034" y="4464020"/>
                </a:lnTo>
                <a:lnTo>
                  <a:pt x="1477400" y="4452268"/>
                </a:lnTo>
                <a:lnTo>
                  <a:pt x="1461878" y="4465821"/>
                </a:lnTo>
                <a:lnTo>
                  <a:pt x="1467738" y="4477813"/>
                </a:lnTo>
                <a:lnTo>
                  <a:pt x="1473719" y="4489625"/>
                </a:lnTo>
                <a:lnTo>
                  <a:pt x="1479821" y="4501255"/>
                </a:lnTo>
                <a:lnTo>
                  <a:pt x="1486044" y="4512701"/>
                </a:lnTo>
                <a:lnTo>
                  <a:pt x="1492388" y="4523963"/>
                </a:lnTo>
                <a:lnTo>
                  <a:pt x="1498855" y="4535038"/>
                </a:lnTo>
                <a:lnTo>
                  <a:pt x="1505443" y="4545926"/>
                </a:lnTo>
                <a:lnTo>
                  <a:pt x="1512153" y="4556624"/>
                </a:lnTo>
                <a:lnTo>
                  <a:pt x="1518985" y="4567131"/>
                </a:lnTo>
                <a:lnTo>
                  <a:pt x="1525940" y="4577446"/>
                </a:lnTo>
                <a:lnTo>
                  <a:pt x="1533017" y="4587567"/>
                </a:lnTo>
                <a:lnTo>
                  <a:pt x="1566699" y="4554728"/>
                </a:lnTo>
                <a:close/>
              </a:path>
              <a:path w="8921255" h="6255998">
                <a:moveTo>
                  <a:pt x="1200366" y="2352556"/>
                </a:moveTo>
                <a:lnTo>
                  <a:pt x="1193835" y="2352556"/>
                </a:lnTo>
                <a:lnTo>
                  <a:pt x="1179307" y="2396331"/>
                </a:lnTo>
                <a:lnTo>
                  <a:pt x="1200366" y="2352556"/>
                </a:lnTo>
                <a:close/>
              </a:path>
              <a:path w="8921255" h="6255998">
                <a:moveTo>
                  <a:pt x="1130826" y="2628136"/>
                </a:moveTo>
                <a:lnTo>
                  <a:pt x="1167603" y="2500651"/>
                </a:lnTo>
                <a:lnTo>
                  <a:pt x="1207427" y="2374137"/>
                </a:lnTo>
                <a:lnTo>
                  <a:pt x="1214802" y="2352556"/>
                </a:lnTo>
                <a:lnTo>
                  <a:pt x="1200366" y="2352556"/>
                </a:lnTo>
                <a:lnTo>
                  <a:pt x="1179307" y="2396331"/>
                </a:lnTo>
                <a:lnTo>
                  <a:pt x="1151336" y="2485675"/>
                </a:lnTo>
                <a:lnTo>
                  <a:pt x="1124879" y="2575494"/>
                </a:lnTo>
                <a:lnTo>
                  <a:pt x="1099966" y="2665665"/>
                </a:lnTo>
                <a:lnTo>
                  <a:pt x="1076628" y="2756064"/>
                </a:lnTo>
                <a:lnTo>
                  <a:pt x="1130826" y="2628136"/>
                </a:lnTo>
                <a:close/>
              </a:path>
              <a:path w="8921255" h="6255998">
                <a:moveTo>
                  <a:pt x="1066798" y="2884531"/>
                </a:moveTo>
                <a:lnTo>
                  <a:pt x="1097192" y="2756219"/>
                </a:lnTo>
                <a:lnTo>
                  <a:pt x="1130826" y="2628136"/>
                </a:lnTo>
                <a:lnTo>
                  <a:pt x="1076628" y="2756064"/>
                </a:lnTo>
                <a:lnTo>
                  <a:pt x="1054895" y="2846566"/>
                </a:lnTo>
                <a:lnTo>
                  <a:pt x="1034800" y="2937048"/>
                </a:lnTo>
                <a:lnTo>
                  <a:pt x="1016372" y="3027386"/>
                </a:lnTo>
                <a:lnTo>
                  <a:pt x="1066798" y="2884531"/>
                </a:lnTo>
                <a:close/>
              </a:path>
              <a:path w="8921255" h="6255998">
                <a:moveTo>
                  <a:pt x="996025" y="3267116"/>
                </a:moveTo>
                <a:lnTo>
                  <a:pt x="1016117" y="3140350"/>
                </a:lnTo>
                <a:lnTo>
                  <a:pt x="1039741" y="3012698"/>
                </a:lnTo>
                <a:lnTo>
                  <a:pt x="1066798" y="2884531"/>
                </a:lnTo>
                <a:lnTo>
                  <a:pt x="1016372" y="3027386"/>
                </a:lnTo>
                <a:lnTo>
                  <a:pt x="999642" y="3117456"/>
                </a:lnTo>
                <a:lnTo>
                  <a:pt x="984641" y="3207133"/>
                </a:lnTo>
                <a:lnTo>
                  <a:pt x="971401" y="3296295"/>
                </a:lnTo>
                <a:lnTo>
                  <a:pt x="959951" y="3384817"/>
                </a:lnTo>
                <a:lnTo>
                  <a:pt x="996025" y="3267116"/>
                </a:lnTo>
                <a:close/>
              </a:path>
              <a:path w="8921255" h="6255998">
                <a:moveTo>
                  <a:pt x="966818" y="3516501"/>
                </a:moveTo>
                <a:lnTo>
                  <a:pt x="979559" y="3392623"/>
                </a:lnTo>
                <a:lnTo>
                  <a:pt x="996025" y="3267116"/>
                </a:lnTo>
                <a:lnTo>
                  <a:pt x="959951" y="3384817"/>
                </a:lnTo>
                <a:lnTo>
                  <a:pt x="950323" y="3472575"/>
                </a:lnTo>
                <a:lnTo>
                  <a:pt x="942547" y="3559445"/>
                </a:lnTo>
                <a:lnTo>
                  <a:pt x="936655" y="3645303"/>
                </a:lnTo>
                <a:lnTo>
                  <a:pt x="966818" y="3516501"/>
                </a:lnTo>
                <a:close/>
              </a:path>
              <a:path w="8921255" h="6255998">
                <a:moveTo>
                  <a:pt x="952894" y="3757882"/>
                </a:moveTo>
                <a:lnTo>
                  <a:pt x="957897" y="3638378"/>
                </a:lnTo>
                <a:lnTo>
                  <a:pt x="966818" y="3516501"/>
                </a:lnTo>
                <a:lnTo>
                  <a:pt x="936655" y="3645303"/>
                </a:lnTo>
                <a:lnTo>
                  <a:pt x="934523" y="3685868"/>
                </a:lnTo>
                <a:lnTo>
                  <a:pt x="932853" y="3725970"/>
                </a:lnTo>
                <a:lnTo>
                  <a:pt x="931641" y="3765604"/>
                </a:lnTo>
                <a:lnTo>
                  <a:pt x="952894" y="3757882"/>
                </a:lnTo>
                <a:close/>
              </a:path>
              <a:path w="8921255" h="6255998">
                <a:moveTo>
                  <a:pt x="951905" y="3874642"/>
                </a:moveTo>
                <a:lnTo>
                  <a:pt x="952894" y="3757882"/>
                </a:lnTo>
                <a:lnTo>
                  <a:pt x="931641" y="3765604"/>
                </a:lnTo>
                <a:lnTo>
                  <a:pt x="930888" y="3804765"/>
                </a:lnTo>
                <a:lnTo>
                  <a:pt x="930590" y="3843449"/>
                </a:lnTo>
                <a:lnTo>
                  <a:pt x="930747" y="3881650"/>
                </a:lnTo>
                <a:lnTo>
                  <a:pt x="951905" y="3874642"/>
                </a:lnTo>
                <a:close/>
              </a:path>
              <a:path w="8921255" h="6255998">
                <a:moveTo>
                  <a:pt x="955028" y="3988287"/>
                </a:moveTo>
                <a:lnTo>
                  <a:pt x="951905" y="3874642"/>
                </a:lnTo>
                <a:lnTo>
                  <a:pt x="930747" y="3881650"/>
                </a:lnTo>
                <a:lnTo>
                  <a:pt x="931357" y="3919364"/>
                </a:lnTo>
                <a:lnTo>
                  <a:pt x="932419" y="3956585"/>
                </a:lnTo>
                <a:lnTo>
                  <a:pt x="933930" y="3993309"/>
                </a:lnTo>
                <a:lnTo>
                  <a:pt x="955028" y="3988287"/>
                </a:lnTo>
                <a:close/>
              </a:path>
              <a:path w="8921255" h="6255998">
                <a:moveTo>
                  <a:pt x="962358" y="4098445"/>
                </a:moveTo>
                <a:lnTo>
                  <a:pt x="955028" y="3988287"/>
                </a:lnTo>
                <a:lnTo>
                  <a:pt x="933930" y="3993309"/>
                </a:lnTo>
                <a:lnTo>
                  <a:pt x="935890" y="4029530"/>
                </a:lnTo>
                <a:lnTo>
                  <a:pt x="938296" y="4065244"/>
                </a:lnTo>
                <a:lnTo>
                  <a:pt x="941147" y="4100445"/>
                </a:lnTo>
                <a:lnTo>
                  <a:pt x="962358" y="4098445"/>
                </a:lnTo>
                <a:close/>
              </a:path>
              <a:path w="8921255" h="6255998">
                <a:moveTo>
                  <a:pt x="962358" y="4098445"/>
                </a:moveTo>
                <a:lnTo>
                  <a:pt x="941147" y="4100445"/>
                </a:lnTo>
                <a:lnTo>
                  <a:pt x="944441" y="4135129"/>
                </a:lnTo>
                <a:lnTo>
                  <a:pt x="948178" y="4169291"/>
                </a:lnTo>
                <a:lnTo>
                  <a:pt x="952354" y="4202926"/>
                </a:lnTo>
                <a:lnTo>
                  <a:pt x="973993" y="4204745"/>
                </a:lnTo>
                <a:lnTo>
                  <a:pt x="962358" y="4098445"/>
                </a:lnTo>
                <a:close/>
              </a:path>
              <a:path w="8921255" h="6255998">
                <a:moveTo>
                  <a:pt x="973993" y="4204745"/>
                </a:moveTo>
                <a:lnTo>
                  <a:pt x="952354" y="4202926"/>
                </a:lnTo>
                <a:lnTo>
                  <a:pt x="956970" y="4236029"/>
                </a:lnTo>
                <a:lnTo>
                  <a:pt x="962022" y="4268595"/>
                </a:lnTo>
                <a:lnTo>
                  <a:pt x="967510" y="4300619"/>
                </a:lnTo>
                <a:lnTo>
                  <a:pt x="973993" y="4204745"/>
                </a:lnTo>
                <a:close/>
              </a:path>
              <a:path w="8921255" h="6255998">
                <a:moveTo>
                  <a:pt x="1005441" y="4331601"/>
                </a:moveTo>
                <a:lnTo>
                  <a:pt x="1008043" y="4317635"/>
                </a:lnTo>
                <a:lnTo>
                  <a:pt x="1010714" y="4303618"/>
                </a:lnTo>
                <a:lnTo>
                  <a:pt x="1013454" y="4289551"/>
                </a:lnTo>
                <a:lnTo>
                  <a:pt x="973432" y="4332096"/>
                </a:lnTo>
                <a:lnTo>
                  <a:pt x="979786" y="4363021"/>
                </a:lnTo>
                <a:lnTo>
                  <a:pt x="1005441" y="4331601"/>
                </a:lnTo>
                <a:close/>
              </a:path>
              <a:path w="8921255" h="6255998">
                <a:moveTo>
                  <a:pt x="1000446" y="4359385"/>
                </a:moveTo>
                <a:lnTo>
                  <a:pt x="1002909" y="4345518"/>
                </a:lnTo>
                <a:lnTo>
                  <a:pt x="1005441" y="4331601"/>
                </a:lnTo>
                <a:lnTo>
                  <a:pt x="979786" y="4363021"/>
                </a:lnTo>
                <a:lnTo>
                  <a:pt x="977085" y="4378840"/>
                </a:lnTo>
                <a:lnTo>
                  <a:pt x="1000446" y="4359385"/>
                </a:lnTo>
                <a:close/>
              </a:path>
              <a:path w="8921255" h="6255998">
                <a:moveTo>
                  <a:pt x="1005130" y="4380758"/>
                </a:moveTo>
                <a:lnTo>
                  <a:pt x="1002290" y="4367954"/>
                </a:lnTo>
                <a:lnTo>
                  <a:pt x="1000446" y="4359385"/>
                </a:lnTo>
                <a:lnTo>
                  <a:pt x="977085" y="4378840"/>
                </a:lnTo>
                <a:lnTo>
                  <a:pt x="974478" y="4394593"/>
                </a:lnTo>
                <a:lnTo>
                  <a:pt x="971963" y="4410280"/>
                </a:lnTo>
                <a:lnTo>
                  <a:pt x="969542" y="4425901"/>
                </a:lnTo>
                <a:lnTo>
                  <a:pt x="1005130" y="4380758"/>
                </a:lnTo>
                <a:close/>
              </a:path>
              <a:path w="8921255" h="6255998">
                <a:moveTo>
                  <a:pt x="963315" y="4666162"/>
                </a:moveTo>
                <a:lnTo>
                  <a:pt x="964239" y="4651827"/>
                </a:lnTo>
                <a:lnTo>
                  <a:pt x="965254" y="4637428"/>
                </a:lnTo>
                <a:lnTo>
                  <a:pt x="966361" y="4622966"/>
                </a:lnTo>
                <a:lnTo>
                  <a:pt x="967558" y="4608440"/>
                </a:lnTo>
                <a:lnTo>
                  <a:pt x="968846" y="4593851"/>
                </a:lnTo>
                <a:lnTo>
                  <a:pt x="970225" y="4579197"/>
                </a:lnTo>
                <a:lnTo>
                  <a:pt x="971696" y="4564480"/>
                </a:lnTo>
                <a:lnTo>
                  <a:pt x="973257" y="4549698"/>
                </a:lnTo>
                <a:lnTo>
                  <a:pt x="974908" y="4534852"/>
                </a:lnTo>
                <a:lnTo>
                  <a:pt x="976651" y="4519942"/>
                </a:lnTo>
                <a:lnTo>
                  <a:pt x="978484" y="4504968"/>
                </a:lnTo>
                <a:lnTo>
                  <a:pt x="980408" y="4489929"/>
                </a:lnTo>
                <a:lnTo>
                  <a:pt x="982423" y="4474825"/>
                </a:lnTo>
                <a:lnTo>
                  <a:pt x="984528" y="4459657"/>
                </a:lnTo>
                <a:lnTo>
                  <a:pt x="986724" y="4444425"/>
                </a:lnTo>
                <a:lnTo>
                  <a:pt x="989011" y="4429127"/>
                </a:lnTo>
                <a:lnTo>
                  <a:pt x="991388" y="4413765"/>
                </a:lnTo>
                <a:lnTo>
                  <a:pt x="1008051" y="4393476"/>
                </a:lnTo>
                <a:lnTo>
                  <a:pt x="1005130" y="4380758"/>
                </a:lnTo>
                <a:lnTo>
                  <a:pt x="969542" y="4425901"/>
                </a:lnTo>
                <a:lnTo>
                  <a:pt x="967214" y="4441456"/>
                </a:lnTo>
                <a:lnTo>
                  <a:pt x="964979" y="4456946"/>
                </a:lnTo>
                <a:lnTo>
                  <a:pt x="962838" y="4472370"/>
                </a:lnTo>
                <a:lnTo>
                  <a:pt x="960789" y="4487728"/>
                </a:lnTo>
                <a:lnTo>
                  <a:pt x="958834" y="4503021"/>
                </a:lnTo>
                <a:lnTo>
                  <a:pt x="956973" y="4518248"/>
                </a:lnTo>
                <a:lnTo>
                  <a:pt x="955205" y="4533409"/>
                </a:lnTo>
                <a:lnTo>
                  <a:pt x="953530" y="4548505"/>
                </a:lnTo>
                <a:lnTo>
                  <a:pt x="951948" y="4563536"/>
                </a:lnTo>
                <a:lnTo>
                  <a:pt x="950460" y="4578501"/>
                </a:lnTo>
                <a:lnTo>
                  <a:pt x="949066" y="4593402"/>
                </a:lnTo>
                <a:lnTo>
                  <a:pt x="947765" y="4608236"/>
                </a:lnTo>
                <a:lnTo>
                  <a:pt x="946558" y="4623006"/>
                </a:lnTo>
                <a:lnTo>
                  <a:pt x="945444" y="4637711"/>
                </a:lnTo>
                <a:lnTo>
                  <a:pt x="944423" y="4652350"/>
                </a:lnTo>
                <a:lnTo>
                  <a:pt x="943497" y="4666925"/>
                </a:lnTo>
                <a:lnTo>
                  <a:pt x="963315" y="4666162"/>
                </a:lnTo>
                <a:close/>
              </a:path>
              <a:path w="8921255" h="6255998">
                <a:moveTo>
                  <a:pt x="1659937" y="5199816"/>
                </a:moveTo>
                <a:lnTo>
                  <a:pt x="1672250" y="5199630"/>
                </a:lnTo>
                <a:lnTo>
                  <a:pt x="1684642" y="5199295"/>
                </a:lnTo>
                <a:lnTo>
                  <a:pt x="1697112" y="5198810"/>
                </a:lnTo>
                <a:lnTo>
                  <a:pt x="1709661" y="5198174"/>
                </a:lnTo>
                <a:lnTo>
                  <a:pt x="1722289" y="5197385"/>
                </a:lnTo>
                <a:lnTo>
                  <a:pt x="1758456" y="5172923"/>
                </a:lnTo>
                <a:lnTo>
                  <a:pt x="1745495" y="5174209"/>
                </a:lnTo>
                <a:lnTo>
                  <a:pt x="1732615" y="5175339"/>
                </a:lnTo>
                <a:lnTo>
                  <a:pt x="1719817" y="5176311"/>
                </a:lnTo>
                <a:lnTo>
                  <a:pt x="1707100" y="5177126"/>
                </a:lnTo>
                <a:lnTo>
                  <a:pt x="1694466" y="5177785"/>
                </a:lnTo>
                <a:lnTo>
                  <a:pt x="1681913" y="5178286"/>
                </a:lnTo>
                <a:lnTo>
                  <a:pt x="1669442" y="5178631"/>
                </a:lnTo>
                <a:lnTo>
                  <a:pt x="1657053" y="5178820"/>
                </a:lnTo>
                <a:lnTo>
                  <a:pt x="1645626" y="5178854"/>
                </a:lnTo>
                <a:lnTo>
                  <a:pt x="1638608" y="5168270"/>
                </a:lnTo>
                <a:lnTo>
                  <a:pt x="1593304" y="5197963"/>
                </a:lnTo>
                <a:lnTo>
                  <a:pt x="1606179" y="5198664"/>
                </a:lnTo>
                <a:lnTo>
                  <a:pt x="1619146" y="5199188"/>
                </a:lnTo>
                <a:lnTo>
                  <a:pt x="1632204" y="5199534"/>
                </a:lnTo>
                <a:lnTo>
                  <a:pt x="1635617" y="5199595"/>
                </a:lnTo>
                <a:lnTo>
                  <a:pt x="1642863" y="5209986"/>
                </a:lnTo>
                <a:lnTo>
                  <a:pt x="1659937" y="5199816"/>
                </a:lnTo>
                <a:close/>
              </a:path>
              <a:path w="8921255" h="6255998">
                <a:moveTo>
                  <a:pt x="1760644" y="5194095"/>
                </a:moveTo>
                <a:lnTo>
                  <a:pt x="1773586" y="5192687"/>
                </a:lnTo>
                <a:lnTo>
                  <a:pt x="1786607" y="5191121"/>
                </a:lnTo>
                <a:lnTo>
                  <a:pt x="1787545" y="5191003"/>
                </a:lnTo>
                <a:lnTo>
                  <a:pt x="1805560" y="5167032"/>
                </a:lnTo>
                <a:lnTo>
                  <a:pt x="1794589" y="5168580"/>
                </a:lnTo>
                <a:lnTo>
                  <a:pt x="1786528" y="5158630"/>
                </a:lnTo>
                <a:lnTo>
                  <a:pt x="1747780" y="5195347"/>
                </a:lnTo>
                <a:lnTo>
                  <a:pt x="1760644" y="5194095"/>
                </a:lnTo>
                <a:close/>
              </a:path>
              <a:path w="8921255" h="6255998">
                <a:moveTo>
                  <a:pt x="1815973" y="5193621"/>
                </a:moveTo>
                <a:lnTo>
                  <a:pt x="1810861" y="5187852"/>
                </a:lnTo>
                <a:lnTo>
                  <a:pt x="1830112" y="5163166"/>
                </a:lnTo>
                <a:lnTo>
                  <a:pt x="1817799" y="5165172"/>
                </a:lnTo>
                <a:lnTo>
                  <a:pt x="1805560" y="5167032"/>
                </a:lnTo>
                <a:lnTo>
                  <a:pt x="1787545" y="5191003"/>
                </a:lnTo>
                <a:lnTo>
                  <a:pt x="1796051" y="5200880"/>
                </a:lnTo>
                <a:lnTo>
                  <a:pt x="1815973" y="5193621"/>
                </a:lnTo>
                <a:close/>
              </a:path>
              <a:path w="8921255" h="6255998">
                <a:moveTo>
                  <a:pt x="1823032" y="5186011"/>
                </a:moveTo>
                <a:lnTo>
                  <a:pt x="1835269" y="5184042"/>
                </a:lnTo>
                <a:lnTo>
                  <a:pt x="1847571" y="5181946"/>
                </a:lnTo>
                <a:lnTo>
                  <a:pt x="1859938" y="5179722"/>
                </a:lnTo>
                <a:lnTo>
                  <a:pt x="1892716" y="5151109"/>
                </a:lnTo>
                <a:lnTo>
                  <a:pt x="1880066" y="5153775"/>
                </a:lnTo>
                <a:lnTo>
                  <a:pt x="1867478" y="5156318"/>
                </a:lnTo>
                <a:lnTo>
                  <a:pt x="1854955" y="5158734"/>
                </a:lnTo>
                <a:lnTo>
                  <a:pt x="1842499" y="5161018"/>
                </a:lnTo>
                <a:lnTo>
                  <a:pt x="1830112" y="5163166"/>
                </a:lnTo>
                <a:lnTo>
                  <a:pt x="1810861" y="5187852"/>
                </a:lnTo>
                <a:lnTo>
                  <a:pt x="1823032" y="5186011"/>
                </a:lnTo>
                <a:close/>
              </a:path>
              <a:path w="8921255" h="6255998">
                <a:moveTo>
                  <a:pt x="1872370" y="5177369"/>
                </a:moveTo>
                <a:lnTo>
                  <a:pt x="1884867" y="5174888"/>
                </a:lnTo>
                <a:lnTo>
                  <a:pt x="1897428" y="5172277"/>
                </a:lnTo>
                <a:lnTo>
                  <a:pt x="1918193" y="5145428"/>
                </a:lnTo>
                <a:lnTo>
                  <a:pt x="1905426" y="5148325"/>
                </a:lnTo>
                <a:lnTo>
                  <a:pt x="1892716" y="5151109"/>
                </a:lnTo>
                <a:lnTo>
                  <a:pt x="1859938" y="5179722"/>
                </a:lnTo>
                <a:lnTo>
                  <a:pt x="1872370" y="5177369"/>
                </a:lnTo>
                <a:close/>
              </a:path>
              <a:path w="8921255" h="6255998">
                <a:moveTo>
                  <a:pt x="1664413" y="3308011"/>
                </a:moveTo>
                <a:lnTo>
                  <a:pt x="1672935" y="3286833"/>
                </a:lnTo>
                <a:lnTo>
                  <a:pt x="1639399" y="3317188"/>
                </a:lnTo>
                <a:lnTo>
                  <a:pt x="1640927" y="3304785"/>
                </a:lnTo>
                <a:lnTo>
                  <a:pt x="1642501" y="3292363"/>
                </a:lnTo>
                <a:lnTo>
                  <a:pt x="1644123" y="3279923"/>
                </a:lnTo>
                <a:lnTo>
                  <a:pt x="1645790" y="3267465"/>
                </a:lnTo>
                <a:lnTo>
                  <a:pt x="1647504" y="3254989"/>
                </a:lnTo>
                <a:lnTo>
                  <a:pt x="1649264" y="3242497"/>
                </a:lnTo>
                <a:lnTo>
                  <a:pt x="1651069" y="3229988"/>
                </a:lnTo>
                <a:lnTo>
                  <a:pt x="1652921" y="3217464"/>
                </a:lnTo>
                <a:lnTo>
                  <a:pt x="1654819" y="3204925"/>
                </a:lnTo>
                <a:lnTo>
                  <a:pt x="1656763" y="3192370"/>
                </a:lnTo>
                <a:lnTo>
                  <a:pt x="1658752" y="3179802"/>
                </a:lnTo>
                <a:lnTo>
                  <a:pt x="1660788" y="3167220"/>
                </a:lnTo>
                <a:lnTo>
                  <a:pt x="1662868" y="3154625"/>
                </a:lnTo>
                <a:lnTo>
                  <a:pt x="1664994" y="3142018"/>
                </a:lnTo>
                <a:lnTo>
                  <a:pt x="1667166" y="3129399"/>
                </a:lnTo>
                <a:lnTo>
                  <a:pt x="1669383" y="3116768"/>
                </a:lnTo>
                <a:lnTo>
                  <a:pt x="1671645" y="3104127"/>
                </a:lnTo>
                <a:lnTo>
                  <a:pt x="1673953" y="3091475"/>
                </a:lnTo>
                <a:lnTo>
                  <a:pt x="1676305" y="3078813"/>
                </a:lnTo>
                <a:lnTo>
                  <a:pt x="1677402" y="3072988"/>
                </a:lnTo>
                <a:lnTo>
                  <a:pt x="1640720" y="3108129"/>
                </a:lnTo>
                <a:lnTo>
                  <a:pt x="1632003" y="3128538"/>
                </a:lnTo>
                <a:lnTo>
                  <a:pt x="1623337" y="3148953"/>
                </a:lnTo>
                <a:lnTo>
                  <a:pt x="1614725" y="3169373"/>
                </a:lnTo>
                <a:lnTo>
                  <a:pt x="1642914" y="3153564"/>
                </a:lnTo>
                <a:lnTo>
                  <a:pt x="1640806" y="3166294"/>
                </a:lnTo>
                <a:lnTo>
                  <a:pt x="1638745" y="3179010"/>
                </a:lnTo>
                <a:lnTo>
                  <a:pt x="1636729" y="3191713"/>
                </a:lnTo>
                <a:lnTo>
                  <a:pt x="1634760" y="3204401"/>
                </a:lnTo>
                <a:lnTo>
                  <a:pt x="1632837" y="3217073"/>
                </a:lnTo>
                <a:lnTo>
                  <a:pt x="1630961" y="3229730"/>
                </a:lnTo>
                <a:lnTo>
                  <a:pt x="1629131" y="3242372"/>
                </a:lnTo>
                <a:lnTo>
                  <a:pt x="1627348" y="3254997"/>
                </a:lnTo>
                <a:lnTo>
                  <a:pt x="1625612" y="3267605"/>
                </a:lnTo>
                <a:lnTo>
                  <a:pt x="1623922" y="3280195"/>
                </a:lnTo>
                <a:lnTo>
                  <a:pt x="1622280" y="3292768"/>
                </a:lnTo>
                <a:lnTo>
                  <a:pt x="1620684" y="3305323"/>
                </a:lnTo>
                <a:lnTo>
                  <a:pt x="1619136" y="3317859"/>
                </a:lnTo>
                <a:lnTo>
                  <a:pt x="1617635" y="3330376"/>
                </a:lnTo>
                <a:lnTo>
                  <a:pt x="1616181" y="3342874"/>
                </a:lnTo>
                <a:lnTo>
                  <a:pt x="1664413" y="3308011"/>
                </a:lnTo>
                <a:close/>
              </a:path>
              <a:path w="8921255" h="6255998">
                <a:moveTo>
                  <a:pt x="1424013" y="4998811"/>
                </a:moveTo>
                <a:lnTo>
                  <a:pt x="1420203" y="4986886"/>
                </a:lnTo>
                <a:lnTo>
                  <a:pt x="1406546" y="5009336"/>
                </a:lnTo>
                <a:lnTo>
                  <a:pt x="1395456" y="5003208"/>
                </a:lnTo>
                <a:lnTo>
                  <a:pt x="1384488" y="4996861"/>
                </a:lnTo>
                <a:lnTo>
                  <a:pt x="1373646" y="4990292"/>
                </a:lnTo>
                <a:lnTo>
                  <a:pt x="1362930" y="4983498"/>
                </a:lnTo>
                <a:lnTo>
                  <a:pt x="1352344" y="4976475"/>
                </a:lnTo>
                <a:lnTo>
                  <a:pt x="1341889" y="4969221"/>
                </a:lnTo>
                <a:lnTo>
                  <a:pt x="1331568" y="4961733"/>
                </a:lnTo>
                <a:lnTo>
                  <a:pt x="1321382" y="4954008"/>
                </a:lnTo>
                <a:lnTo>
                  <a:pt x="1315195" y="4949145"/>
                </a:lnTo>
                <a:lnTo>
                  <a:pt x="1305372" y="4941135"/>
                </a:lnTo>
                <a:lnTo>
                  <a:pt x="1294332" y="4957444"/>
                </a:lnTo>
                <a:lnTo>
                  <a:pt x="1297211" y="4959806"/>
                </a:lnTo>
                <a:lnTo>
                  <a:pt x="1299997" y="4962302"/>
                </a:lnTo>
                <a:lnTo>
                  <a:pt x="1302880" y="4964608"/>
                </a:lnTo>
                <a:lnTo>
                  <a:pt x="1313000" y="4972493"/>
                </a:lnTo>
                <a:lnTo>
                  <a:pt x="1323248" y="4980147"/>
                </a:lnTo>
                <a:lnTo>
                  <a:pt x="1333625" y="4987574"/>
                </a:lnTo>
                <a:lnTo>
                  <a:pt x="1344128" y="4994773"/>
                </a:lnTo>
                <a:lnTo>
                  <a:pt x="1354757" y="5001748"/>
                </a:lnTo>
                <a:lnTo>
                  <a:pt x="1365510" y="5008499"/>
                </a:lnTo>
                <a:lnTo>
                  <a:pt x="1376387" y="5015028"/>
                </a:lnTo>
                <a:lnTo>
                  <a:pt x="1387386" y="5021338"/>
                </a:lnTo>
                <a:lnTo>
                  <a:pt x="1424013" y="4998811"/>
                </a:lnTo>
                <a:close/>
              </a:path>
              <a:path w="8921255" h="6255998">
                <a:moveTo>
                  <a:pt x="1427941" y="5010659"/>
                </a:moveTo>
                <a:lnTo>
                  <a:pt x="1424013" y="4998811"/>
                </a:lnTo>
                <a:lnTo>
                  <a:pt x="1387386" y="5021338"/>
                </a:lnTo>
                <a:lnTo>
                  <a:pt x="1398506" y="5027429"/>
                </a:lnTo>
                <a:lnTo>
                  <a:pt x="1409746" y="5033303"/>
                </a:lnTo>
                <a:lnTo>
                  <a:pt x="1415719" y="5036312"/>
                </a:lnTo>
                <a:lnTo>
                  <a:pt x="1427941" y="5010659"/>
                </a:lnTo>
                <a:close/>
              </a:path>
              <a:path w="8921255" h="6255998">
                <a:moveTo>
                  <a:pt x="1441717" y="5049225"/>
                </a:moveTo>
                <a:lnTo>
                  <a:pt x="1441361" y="5048285"/>
                </a:lnTo>
                <a:lnTo>
                  <a:pt x="1449940" y="5030711"/>
                </a:lnTo>
                <a:lnTo>
                  <a:pt x="1438496" y="5025512"/>
                </a:lnTo>
                <a:lnTo>
                  <a:pt x="1431987" y="5022429"/>
                </a:lnTo>
                <a:lnTo>
                  <a:pt x="1427941" y="5010659"/>
                </a:lnTo>
                <a:lnTo>
                  <a:pt x="1415719" y="5036312"/>
                </a:lnTo>
                <a:lnTo>
                  <a:pt x="1420111" y="5048370"/>
                </a:lnTo>
                <a:lnTo>
                  <a:pt x="1424633" y="5060345"/>
                </a:lnTo>
                <a:lnTo>
                  <a:pt x="1441717" y="5049225"/>
                </a:lnTo>
                <a:close/>
              </a:path>
              <a:path w="8921255" h="6255998">
                <a:moveTo>
                  <a:pt x="1572301" y="5050264"/>
                </a:moveTo>
                <a:lnTo>
                  <a:pt x="1558498" y="5067462"/>
                </a:lnTo>
                <a:lnTo>
                  <a:pt x="1545946" y="5064272"/>
                </a:lnTo>
                <a:lnTo>
                  <a:pt x="1533516" y="5060859"/>
                </a:lnTo>
                <a:lnTo>
                  <a:pt x="1521207" y="5057222"/>
                </a:lnTo>
                <a:lnTo>
                  <a:pt x="1509021" y="5053362"/>
                </a:lnTo>
                <a:lnTo>
                  <a:pt x="1496958" y="5049278"/>
                </a:lnTo>
                <a:lnTo>
                  <a:pt x="1485018" y="5044971"/>
                </a:lnTo>
                <a:lnTo>
                  <a:pt x="1473201" y="5040440"/>
                </a:lnTo>
                <a:lnTo>
                  <a:pt x="1461508" y="5035687"/>
                </a:lnTo>
                <a:lnTo>
                  <a:pt x="1449940" y="5030711"/>
                </a:lnTo>
                <a:lnTo>
                  <a:pt x="1441361" y="5048285"/>
                </a:lnTo>
                <a:lnTo>
                  <a:pt x="1452874" y="5053252"/>
                </a:lnTo>
                <a:lnTo>
                  <a:pt x="1464504" y="5058005"/>
                </a:lnTo>
                <a:lnTo>
                  <a:pt x="1476252" y="5062545"/>
                </a:lnTo>
                <a:lnTo>
                  <a:pt x="1488115" y="5066870"/>
                </a:lnTo>
                <a:lnTo>
                  <a:pt x="1500096" y="5070980"/>
                </a:lnTo>
                <a:lnTo>
                  <a:pt x="1512193" y="5074875"/>
                </a:lnTo>
                <a:lnTo>
                  <a:pt x="1524406" y="5078554"/>
                </a:lnTo>
                <a:lnTo>
                  <a:pt x="1536736" y="5082017"/>
                </a:lnTo>
                <a:lnTo>
                  <a:pt x="1549183" y="5085263"/>
                </a:lnTo>
                <a:lnTo>
                  <a:pt x="1572301" y="5050264"/>
                </a:lnTo>
                <a:close/>
              </a:path>
              <a:path w="8921255" h="6255998">
                <a:moveTo>
                  <a:pt x="1511248" y="4889199"/>
                </a:moveTo>
                <a:lnTo>
                  <a:pt x="1507838" y="4877144"/>
                </a:lnTo>
                <a:lnTo>
                  <a:pt x="1504552" y="4865009"/>
                </a:lnTo>
                <a:lnTo>
                  <a:pt x="1501388" y="4852793"/>
                </a:lnTo>
                <a:lnTo>
                  <a:pt x="1498347" y="4840497"/>
                </a:lnTo>
                <a:lnTo>
                  <a:pt x="1495428" y="4828122"/>
                </a:lnTo>
                <a:lnTo>
                  <a:pt x="1492630" y="4815666"/>
                </a:lnTo>
                <a:lnTo>
                  <a:pt x="1489952" y="4803131"/>
                </a:lnTo>
                <a:lnTo>
                  <a:pt x="1487394" y="4790518"/>
                </a:lnTo>
                <a:lnTo>
                  <a:pt x="1484956" y="4777825"/>
                </a:lnTo>
                <a:lnTo>
                  <a:pt x="1482635" y="4765054"/>
                </a:lnTo>
                <a:lnTo>
                  <a:pt x="1480433" y="4752204"/>
                </a:lnTo>
                <a:lnTo>
                  <a:pt x="1479555" y="4746860"/>
                </a:lnTo>
                <a:lnTo>
                  <a:pt x="1500279" y="4739830"/>
                </a:lnTo>
                <a:lnTo>
                  <a:pt x="1491314" y="4730732"/>
                </a:lnTo>
                <a:lnTo>
                  <a:pt x="1461514" y="4759654"/>
                </a:lnTo>
                <a:lnTo>
                  <a:pt x="1463744" y="4772380"/>
                </a:lnTo>
                <a:lnTo>
                  <a:pt x="1466093" y="4785027"/>
                </a:lnTo>
                <a:lnTo>
                  <a:pt x="1468561" y="4797597"/>
                </a:lnTo>
                <a:lnTo>
                  <a:pt x="1471146" y="4810090"/>
                </a:lnTo>
                <a:lnTo>
                  <a:pt x="1473850" y="4822505"/>
                </a:lnTo>
                <a:lnTo>
                  <a:pt x="1476671" y="4834843"/>
                </a:lnTo>
                <a:lnTo>
                  <a:pt x="1479610" y="4847104"/>
                </a:lnTo>
                <a:lnTo>
                  <a:pt x="1482667" y="4859288"/>
                </a:lnTo>
                <a:lnTo>
                  <a:pt x="1485841" y="4871395"/>
                </a:lnTo>
                <a:lnTo>
                  <a:pt x="1489133" y="4883426"/>
                </a:lnTo>
                <a:lnTo>
                  <a:pt x="1492542" y="4895381"/>
                </a:lnTo>
                <a:lnTo>
                  <a:pt x="1496067" y="4907260"/>
                </a:lnTo>
                <a:lnTo>
                  <a:pt x="1497136" y="4910770"/>
                </a:lnTo>
                <a:lnTo>
                  <a:pt x="1511248" y="4889199"/>
                </a:lnTo>
                <a:close/>
              </a:path>
              <a:path w="8921255" h="6255998">
                <a:moveTo>
                  <a:pt x="1518443" y="4913065"/>
                </a:moveTo>
                <a:lnTo>
                  <a:pt x="1514783" y="4901173"/>
                </a:lnTo>
                <a:lnTo>
                  <a:pt x="1511248" y="4889199"/>
                </a:lnTo>
                <a:lnTo>
                  <a:pt x="1497136" y="4910770"/>
                </a:lnTo>
                <a:lnTo>
                  <a:pt x="1481645" y="4924711"/>
                </a:lnTo>
                <a:lnTo>
                  <a:pt x="1492533" y="4931179"/>
                </a:lnTo>
                <a:lnTo>
                  <a:pt x="1518443" y="4913065"/>
                </a:lnTo>
                <a:close/>
              </a:path>
              <a:path w="8921255" h="6255998">
                <a:moveTo>
                  <a:pt x="1522229" y="4924876"/>
                </a:moveTo>
                <a:lnTo>
                  <a:pt x="1518443" y="4913065"/>
                </a:lnTo>
                <a:lnTo>
                  <a:pt x="1492533" y="4931179"/>
                </a:lnTo>
                <a:lnTo>
                  <a:pt x="1503547" y="4937417"/>
                </a:lnTo>
                <a:lnTo>
                  <a:pt x="1506137" y="4938841"/>
                </a:lnTo>
                <a:lnTo>
                  <a:pt x="1522229" y="4924876"/>
                </a:lnTo>
                <a:close/>
              </a:path>
              <a:path w="8921255" h="6255998">
                <a:moveTo>
                  <a:pt x="1531617" y="4951979"/>
                </a:moveTo>
                <a:lnTo>
                  <a:pt x="1541097" y="4934446"/>
                </a:lnTo>
                <a:lnTo>
                  <a:pt x="1529818" y="4928829"/>
                </a:lnTo>
                <a:lnTo>
                  <a:pt x="1522229" y="4924876"/>
                </a:lnTo>
                <a:lnTo>
                  <a:pt x="1506137" y="4938841"/>
                </a:lnTo>
                <a:lnTo>
                  <a:pt x="1510288" y="4951009"/>
                </a:lnTo>
                <a:lnTo>
                  <a:pt x="1514565" y="4963098"/>
                </a:lnTo>
                <a:lnTo>
                  <a:pt x="1531617" y="4951979"/>
                </a:lnTo>
                <a:close/>
              </a:path>
              <a:path w="8921255" h="6255998">
                <a:moveTo>
                  <a:pt x="1663218" y="4957769"/>
                </a:moveTo>
                <a:lnTo>
                  <a:pt x="1648509" y="4974360"/>
                </a:lnTo>
                <a:lnTo>
                  <a:pt x="1636057" y="4970867"/>
                </a:lnTo>
                <a:lnTo>
                  <a:pt x="1623733" y="4967140"/>
                </a:lnTo>
                <a:lnTo>
                  <a:pt x="1611537" y="4963178"/>
                </a:lnTo>
                <a:lnTo>
                  <a:pt x="1599471" y="4958979"/>
                </a:lnTo>
                <a:lnTo>
                  <a:pt x="1587535" y="4954546"/>
                </a:lnTo>
                <a:lnTo>
                  <a:pt x="1575729" y="4949876"/>
                </a:lnTo>
                <a:lnTo>
                  <a:pt x="1564053" y="4944969"/>
                </a:lnTo>
                <a:lnTo>
                  <a:pt x="1552510" y="4939826"/>
                </a:lnTo>
                <a:lnTo>
                  <a:pt x="1541097" y="4934446"/>
                </a:lnTo>
                <a:lnTo>
                  <a:pt x="1531617" y="4951979"/>
                </a:lnTo>
                <a:lnTo>
                  <a:pt x="1542974" y="4957356"/>
                </a:lnTo>
                <a:lnTo>
                  <a:pt x="1554456" y="4962505"/>
                </a:lnTo>
                <a:lnTo>
                  <a:pt x="1566063" y="4967425"/>
                </a:lnTo>
                <a:lnTo>
                  <a:pt x="1577795" y="4972116"/>
                </a:lnTo>
                <a:lnTo>
                  <a:pt x="1589651" y="4976580"/>
                </a:lnTo>
                <a:lnTo>
                  <a:pt x="1601632" y="4980815"/>
                </a:lnTo>
                <a:lnTo>
                  <a:pt x="1613736" y="4984822"/>
                </a:lnTo>
                <a:lnTo>
                  <a:pt x="1625963" y="4988602"/>
                </a:lnTo>
                <a:lnTo>
                  <a:pt x="1638313" y="4992154"/>
                </a:lnTo>
                <a:lnTo>
                  <a:pt x="1663218" y="4957769"/>
                </a:lnTo>
                <a:close/>
              </a:path>
              <a:path w="8921255" h="6255998">
                <a:moveTo>
                  <a:pt x="1420203" y="4986886"/>
                </a:moveTo>
                <a:lnTo>
                  <a:pt x="1416513" y="4974884"/>
                </a:lnTo>
                <a:lnTo>
                  <a:pt x="1412941" y="4962804"/>
                </a:lnTo>
                <a:lnTo>
                  <a:pt x="1409488" y="4950646"/>
                </a:lnTo>
                <a:lnTo>
                  <a:pt x="1406153" y="4938411"/>
                </a:lnTo>
                <a:lnTo>
                  <a:pt x="1402938" y="4926098"/>
                </a:lnTo>
                <a:lnTo>
                  <a:pt x="1399841" y="4913706"/>
                </a:lnTo>
                <a:lnTo>
                  <a:pt x="1396863" y="4901237"/>
                </a:lnTo>
                <a:lnTo>
                  <a:pt x="1394004" y="4888690"/>
                </a:lnTo>
                <a:lnTo>
                  <a:pt x="1391264" y="4876064"/>
                </a:lnTo>
                <a:lnTo>
                  <a:pt x="1388643" y="4863360"/>
                </a:lnTo>
                <a:lnTo>
                  <a:pt x="1386627" y="4853111"/>
                </a:lnTo>
                <a:lnTo>
                  <a:pt x="1402392" y="4840936"/>
                </a:lnTo>
                <a:lnTo>
                  <a:pt x="1393045" y="4832292"/>
                </a:lnTo>
                <a:lnTo>
                  <a:pt x="1369247" y="4867762"/>
                </a:lnTo>
                <a:lnTo>
                  <a:pt x="1371855" y="4880376"/>
                </a:lnTo>
                <a:lnTo>
                  <a:pt x="1374579" y="4892915"/>
                </a:lnTo>
                <a:lnTo>
                  <a:pt x="1377418" y="4905378"/>
                </a:lnTo>
                <a:lnTo>
                  <a:pt x="1380372" y="4917766"/>
                </a:lnTo>
                <a:lnTo>
                  <a:pt x="1383443" y="4930079"/>
                </a:lnTo>
                <a:lnTo>
                  <a:pt x="1386628" y="4942317"/>
                </a:lnTo>
                <a:lnTo>
                  <a:pt x="1389929" y="4954480"/>
                </a:lnTo>
                <a:lnTo>
                  <a:pt x="1393344" y="4966569"/>
                </a:lnTo>
                <a:lnTo>
                  <a:pt x="1396875" y="4978583"/>
                </a:lnTo>
                <a:lnTo>
                  <a:pt x="1400520" y="4990523"/>
                </a:lnTo>
                <a:lnTo>
                  <a:pt x="1404280" y="5002388"/>
                </a:lnTo>
                <a:lnTo>
                  <a:pt x="1406546" y="5009336"/>
                </a:lnTo>
                <a:lnTo>
                  <a:pt x="1420203" y="4986886"/>
                </a:lnTo>
                <a:close/>
              </a:path>
              <a:path w="8921255" h="6255998">
                <a:moveTo>
                  <a:pt x="1755912" y="3459606"/>
                </a:moveTo>
                <a:lnTo>
                  <a:pt x="1756823" y="3447207"/>
                </a:lnTo>
                <a:lnTo>
                  <a:pt x="1757789" y="3434778"/>
                </a:lnTo>
                <a:lnTo>
                  <a:pt x="1758809" y="3422319"/>
                </a:lnTo>
                <a:lnTo>
                  <a:pt x="1759884" y="3409831"/>
                </a:lnTo>
                <a:lnTo>
                  <a:pt x="1761012" y="3397314"/>
                </a:lnTo>
                <a:lnTo>
                  <a:pt x="1762195" y="3384770"/>
                </a:lnTo>
                <a:lnTo>
                  <a:pt x="1763432" y="3372199"/>
                </a:lnTo>
                <a:lnTo>
                  <a:pt x="1764722" y="3359601"/>
                </a:lnTo>
                <a:lnTo>
                  <a:pt x="1766067" y="3346978"/>
                </a:lnTo>
                <a:lnTo>
                  <a:pt x="1767464" y="3334330"/>
                </a:lnTo>
                <a:lnTo>
                  <a:pt x="1768916" y="3321659"/>
                </a:lnTo>
                <a:lnTo>
                  <a:pt x="1770420" y="3308963"/>
                </a:lnTo>
                <a:lnTo>
                  <a:pt x="1771978" y="3296246"/>
                </a:lnTo>
                <a:lnTo>
                  <a:pt x="1773588" y="3283506"/>
                </a:lnTo>
                <a:lnTo>
                  <a:pt x="1775252" y="3270745"/>
                </a:lnTo>
                <a:lnTo>
                  <a:pt x="1776969" y="3257964"/>
                </a:lnTo>
                <a:lnTo>
                  <a:pt x="1778738" y="3245163"/>
                </a:lnTo>
                <a:lnTo>
                  <a:pt x="1780592" y="3232118"/>
                </a:lnTo>
                <a:lnTo>
                  <a:pt x="1790606" y="3207918"/>
                </a:lnTo>
                <a:lnTo>
                  <a:pt x="1800706" y="3183722"/>
                </a:lnTo>
                <a:lnTo>
                  <a:pt x="1810888" y="3159532"/>
                </a:lnTo>
                <a:lnTo>
                  <a:pt x="1767069" y="3188782"/>
                </a:lnTo>
                <a:lnTo>
                  <a:pt x="1765091" y="3201576"/>
                </a:lnTo>
                <a:lnTo>
                  <a:pt x="1763163" y="3214355"/>
                </a:lnTo>
                <a:lnTo>
                  <a:pt x="1761284" y="3227120"/>
                </a:lnTo>
                <a:lnTo>
                  <a:pt x="1753437" y="3246252"/>
                </a:lnTo>
                <a:lnTo>
                  <a:pt x="1745647" y="3265383"/>
                </a:lnTo>
                <a:lnTo>
                  <a:pt x="1737915" y="3284513"/>
                </a:lnTo>
                <a:lnTo>
                  <a:pt x="1730243" y="3303640"/>
                </a:lnTo>
                <a:lnTo>
                  <a:pt x="1722634" y="3322764"/>
                </a:lnTo>
                <a:lnTo>
                  <a:pt x="1750874" y="3304877"/>
                </a:lnTo>
                <a:lnTo>
                  <a:pt x="1749330" y="3317704"/>
                </a:lnTo>
                <a:lnTo>
                  <a:pt x="1747834" y="3330513"/>
                </a:lnTo>
                <a:lnTo>
                  <a:pt x="1746386" y="3343300"/>
                </a:lnTo>
                <a:lnTo>
                  <a:pt x="1744987" y="3356065"/>
                </a:lnTo>
                <a:lnTo>
                  <a:pt x="1743639" y="3368808"/>
                </a:lnTo>
                <a:lnTo>
                  <a:pt x="1742342" y="3381526"/>
                </a:lnTo>
                <a:lnTo>
                  <a:pt x="1741098" y="3394219"/>
                </a:lnTo>
                <a:lnTo>
                  <a:pt x="1739908" y="3406886"/>
                </a:lnTo>
                <a:lnTo>
                  <a:pt x="1738772" y="3419525"/>
                </a:lnTo>
                <a:lnTo>
                  <a:pt x="1737692" y="3432135"/>
                </a:lnTo>
                <a:lnTo>
                  <a:pt x="1736668" y="3444716"/>
                </a:lnTo>
                <a:lnTo>
                  <a:pt x="1735702" y="3457266"/>
                </a:lnTo>
                <a:lnTo>
                  <a:pt x="1734795" y="3469784"/>
                </a:lnTo>
                <a:lnTo>
                  <a:pt x="1755912" y="3459606"/>
                </a:lnTo>
                <a:close/>
              </a:path>
              <a:path w="8921255" h="6255998">
                <a:moveTo>
                  <a:pt x="1765592" y="3492881"/>
                </a:moveTo>
                <a:lnTo>
                  <a:pt x="1772694" y="3473260"/>
                </a:lnTo>
                <a:lnTo>
                  <a:pt x="1779881" y="3453627"/>
                </a:lnTo>
                <a:lnTo>
                  <a:pt x="1732695" y="3502597"/>
                </a:lnTo>
                <a:lnTo>
                  <a:pt x="1732209" y="3511049"/>
                </a:lnTo>
                <a:lnTo>
                  <a:pt x="1731844" y="3519370"/>
                </a:lnTo>
                <a:lnTo>
                  <a:pt x="1765592" y="3492881"/>
                </a:lnTo>
                <a:close/>
              </a:path>
              <a:path w="8921255" h="6255998">
                <a:moveTo>
                  <a:pt x="1773918" y="3730892"/>
                </a:moveTo>
                <a:lnTo>
                  <a:pt x="1779098" y="3713378"/>
                </a:lnTo>
                <a:lnTo>
                  <a:pt x="1750746" y="3739682"/>
                </a:lnTo>
                <a:lnTo>
                  <a:pt x="1750280" y="3727376"/>
                </a:lnTo>
                <a:lnTo>
                  <a:pt x="1749885" y="3715015"/>
                </a:lnTo>
                <a:lnTo>
                  <a:pt x="1749558" y="3702598"/>
                </a:lnTo>
                <a:lnTo>
                  <a:pt x="1749301" y="3690128"/>
                </a:lnTo>
                <a:lnTo>
                  <a:pt x="1749112" y="3677604"/>
                </a:lnTo>
                <a:lnTo>
                  <a:pt x="1748991" y="3665029"/>
                </a:lnTo>
                <a:lnTo>
                  <a:pt x="1748939" y="3652402"/>
                </a:lnTo>
                <a:lnTo>
                  <a:pt x="1748953" y="3639726"/>
                </a:lnTo>
                <a:lnTo>
                  <a:pt x="1749035" y="3626999"/>
                </a:lnTo>
                <a:lnTo>
                  <a:pt x="1749183" y="3614225"/>
                </a:lnTo>
                <a:lnTo>
                  <a:pt x="1749398" y="3601403"/>
                </a:lnTo>
                <a:lnTo>
                  <a:pt x="1749679" y="3588535"/>
                </a:lnTo>
                <a:lnTo>
                  <a:pt x="1750025" y="3575621"/>
                </a:lnTo>
                <a:lnTo>
                  <a:pt x="1750436" y="3562662"/>
                </a:lnTo>
                <a:lnTo>
                  <a:pt x="1750912" y="3549659"/>
                </a:lnTo>
                <a:lnTo>
                  <a:pt x="1751452" y="3536614"/>
                </a:lnTo>
                <a:lnTo>
                  <a:pt x="1758578" y="3512491"/>
                </a:lnTo>
                <a:lnTo>
                  <a:pt x="1765592" y="3492881"/>
                </a:lnTo>
                <a:lnTo>
                  <a:pt x="1731844" y="3519370"/>
                </a:lnTo>
                <a:lnTo>
                  <a:pt x="1731434" y="3527730"/>
                </a:lnTo>
                <a:lnTo>
                  <a:pt x="1725336" y="3545110"/>
                </a:lnTo>
                <a:lnTo>
                  <a:pt x="1719308" y="3562476"/>
                </a:lnTo>
                <a:lnTo>
                  <a:pt x="1713354" y="3579824"/>
                </a:lnTo>
                <a:lnTo>
                  <a:pt x="1707475" y="3597155"/>
                </a:lnTo>
                <a:lnTo>
                  <a:pt x="1701673" y="3614467"/>
                </a:lnTo>
                <a:lnTo>
                  <a:pt x="1728920" y="3598451"/>
                </a:lnTo>
                <a:lnTo>
                  <a:pt x="1728668" y="3611725"/>
                </a:lnTo>
                <a:lnTo>
                  <a:pt x="1728488" y="3624924"/>
                </a:lnTo>
                <a:lnTo>
                  <a:pt x="1728381" y="3638046"/>
                </a:lnTo>
                <a:lnTo>
                  <a:pt x="1728346" y="3651092"/>
                </a:lnTo>
                <a:lnTo>
                  <a:pt x="1728383" y="3664062"/>
                </a:lnTo>
                <a:lnTo>
                  <a:pt x="1728492" y="3676955"/>
                </a:lnTo>
                <a:lnTo>
                  <a:pt x="1728673" y="3689771"/>
                </a:lnTo>
                <a:lnTo>
                  <a:pt x="1728924" y="3702510"/>
                </a:lnTo>
                <a:lnTo>
                  <a:pt x="1729248" y="3715170"/>
                </a:lnTo>
                <a:lnTo>
                  <a:pt x="1729642" y="3727753"/>
                </a:lnTo>
                <a:lnTo>
                  <a:pt x="1730107" y="3740258"/>
                </a:lnTo>
                <a:lnTo>
                  <a:pt x="1730643" y="3752684"/>
                </a:lnTo>
                <a:lnTo>
                  <a:pt x="1731249" y="3765031"/>
                </a:lnTo>
                <a:lnTo>
                  <a:pt x="1773918" y="3730892"/>
                </a:lnTo>
                <a:close/>
              </a:path>
              <a:path w="8921255" h="6255998">
                <a:moveTo>
                  <a:pt x="1656352" y="3837113"/>
                </a:moveTo>
                <a:lnTo>
                  <a:pt x="1660961" y="3820201"/>
                </a:lnTo>
                <a:lnTo>
                  <a:pt x="1665664" y="3803266"/>
                </a:lnTo>
                <a:lnTo>
                  <a:pt x="1670460" y="3786307"/>
                </a:lnTo>
                <a:lnTo>
                  <a:pt x="1675346" y="3769326"/>
                </a:lnTo>
                <a:lnTo>
                  <a:pt x="1680322" y="3752323"/>
                </a:lnTo>
                <a:lnTo>
                  <a:pt x="1685386" y="3735299"/>
                </a:lnTo>
                <a:lnTo>
                  <a:pt x="1690537" y="3718255"/>
                </a:lnTo>
                <a:lnTo>
                  <a:pt x="1695774" y="3701192"/>
                </a:lnTo>
                <a:lnTo>
                  <a:pt x="1701095" y="3684110"/>
                </a:lnTo>
                <a:lnTo>
                  <a:pt x="1706499" y="3667010"/>
                </a:lnTo>
                <a:lnTo>
                  <a:pt x="1711985" y="3649894"/>
                </a:lnTo>
                <a:lnTo>
                  <a:pt x="1717551" y="3632762"/>
                </a:lnTo>
                <a:lnTo>
                  <a:pt x="1723196" y="3615614"/>
                </a:lnTo>
                <a:lnTo>
                  <a:pt x="1728920" y="3598451"/>
                </a:lnTo>
                <a:lnTo>
                  <a:pt x="1701673" y="3614467"/>
                </a:lnTo>
                <a:lnTo>
                  <a:pt x="1695949" y="3631760"/>
                </a:lnTo>
                <a:lnTo>
                  <a:pt x="1690306" y="3649032"/>
                </a:lnTo>
                <a:lnTo>
                  <a:pt x="1684745" y="3666283"/>
                </a:lnTo>
                <a:lnTo>
                  <a:pt x="1679269" y="3683511"/>
                </a:lnTo>
                <a:lnTo>
                  <a:pt x="1673878" y="3700715"/>
                </a:lnTo>
                <a:lnTo>
                  <a:pt x="1668576" y="3717895"/>
                </a:lnTo>
                <a:lnTo>
                  <a:pt x="1663363" y="3735050"/>
                </a:lnTo>
                <a:lnTo>
                  <a:pt x="1658241" y="3752178"/>
                </a:lnTo>
                <a:lnTo>
                  <a:pt x="1653213" y="3769279"/>
                </a:lnTo>
                <a:lnTo>
                  <a:pt x="1648280" y="3786351"/>
                </a:lnTo>
                <a:lnTo>
                  <a:pt x="1643445" y="3803394"/>
                </a:lnTo>
                <a:lnTo>
                  <a:pt x="1638708" y="3820406"/>
                </a:lnTo>
                <a:lnTo>
                  <a:pt x="1634072" y="3837387"/>
                </a:lnTo>
                <a:lnTo>
                  <a:pt x="1629538" y="3854336"/>
                </a:lnTo>
                <a:lnTo>
                  <a:pt x="1625109" y="3871252"/>
                </a:lnTo>
                <a:lnTo>
                  <a:pt x="1624225" y="3874805"/>
                </a:lnTo>
                <a:lnTo>
                  <a:pt x="1656352" y="3837113"/>
                </a:lnTo>
                <a:close/>
              </a:path>
              <a:path w="8921255" h="6255998">
                <a:moveTo>
                  <a:pt x="1647418" y="3870861"/>
                </a:moveTo>
                <a:lnTo>
                  <a:pt x="1651837" y="3854000"/>
                </a:lnTo>
                <a:lnTo>
                  <a:pt x="1656352" y="3837113"/>
                </a:lnTo>
                <a:lnTo>
                  <a:pt x="1624225" y="3874805"/>
                </a:lnTo>
                <a:lnTo>
                  <a:pt x="1604877" y="3892628"/>
                </a:lnTo>
                <a:lnTo>
                  <a:pt x="1606091" y="3904902"/>
                </a:lnTo>
                <a:lnTo>
                  <a:pt x="1647418" y="3870861"/>
                </a:lnTo>
                <a:close/>
              </a:path>
              <a:path w="8921255" h="6255998">
                <a:moveTo>
                  <a:pt x="1630775" y="3938416"/>
                </a:moveTo>
                <a:lnTo>
                  <a:pt x="1634751" y="3921284"/>
                </a:lnTo>
                <a:lnTo>
                  <a:pt x="1638874" y="3904504"/>
                </a:lnTo>
                <a:lnTo>
                  <a:pt x="1643096" y="3887696"/>
                </a:lnTo>
                <a:lnTo>
                  <a:pt x="1647418" y="3870861"/>
                </a:lnTo>
                <a:lnTo>
                  <a:pt x="1606091" y="3904902"/>
                </a:lnTo>
                <a:lnTo>
                  <a:pt x="1607377" y="3917091"/>
                </a:lnTo>
                <a:lnTo>
                  <a:pt x="1608735" y="3929195"/>
                </a:lnTo>
                <a:lnTo>
                  <a:pt x="1609396" y="3934835"/>
                </a:lnTo>
                <a:lnTo>
                  <a:pt x="1605495" y="3951457"/>
                </a:lnTo>
                <a:lnTo>
                  <a:pt x="1630775" y="3938416"/>
                </a:lnTo>
                <a:close/>
              </a:path>
              <a:path w="8921255" h="6255998">
                <a:moveTo>
                  <a:pt x="1607921" y="4042098"/>
                </a:moveTo>
                <a:lnTo>
                  <a:pt x="1611071" y="4026542"/>
                </a:lnTo>
                <a:lnTo>
                  <a:pt x="1614320" y="4010956"/>
                </a:lnTo>
                <a:lnTo>
                  <a:pt x="1617665" y="3995340"/>
                </a:lnTo>
                <a:lnTo>
                  <a:pt x="1635960" y="3977552"/>
                </a:lnTo>
                <a:lnTo>
                  <a:pt x="1634142" y="3964594"/>
                </a:lnTo>
                <a:lnTo>
                  <a:pt x="1632413" y="3951548"/>
                </a:lnTo>
                <a:lnTo>
                  <a:pt x="1630775" y="3938416"/>
                </a:lnTo>
                <a:lnTo>
                  <a:pt x="1605495" y="3951457"/>
                </a:lnTo>
                <a:lnTo>
                  <a:pt x="1601711" y="3967994"/>
                </a:lnTo>
                <a:lnTo>
                  <a:pt x="1598043" y="3984447"/>
                </a:lnTo>
                <a:lnTo>
                  <a:pt x="1594493" y="4000817"/>
                </a:lnTo>
                <a:lnTo>
                  <a:pt x="1591059" y="4017102"/>
                </a:lnTo>
                <a:lnTo>
                  <a:pt x="1587741" y="4033304"/>
                </a:lnTo>
                <a:lnTo>
                  <a:pt x="1584540" y="4049422"/>
                </a:lnTo>
                <a:lnTo>
                  <a:pt x="1607921" y="4042098"/>
                </a:lnTo>
                <a:close/>
              </a:path>
              <a:path w="8921255" h="6255998">
                <a:moveTo>
                  <a:pt x="1686815" y="4112981"/>
                </a:moveTo>
                <a:lnTo>
                  <a:pt x="1664903" y="4125818"/>
                </a:lnTo>
                <a:lnTo>
                  <a:pt x="1661984" y="4113996"/>
                </a:lnTo>
                <a:lnTo>
                  <a:pt x="1659158" y="4102073"/>
                </a:lnTo>
                <a:lnTo>
                  <a:pt x="1656425" y="4090051"/>
                </a:lnTo>
                <a:lnTo>
                  <a:pt x="1653784" y="4077931"/>
                </a:lnTo>
                <a:lnTo>
                  <a:pt x="1651235" y="4065713"/>
                </a:lnTo>
                <a:lnTo>
                  <a:pt x="1648779" y="4053399"/>
                </a:lnTo>
                <a:lnTo>
                  <a:pt x="1646414" y="4040989"/>
                </a:lnTo>
                <a:lnTo>
                  <a:pt x="1644141" y="4028486"/>
                </a:lnTo>
                <a:lnTo>
                  <a:pt x="1641959" y="4015889"/>
                </a:lnTo>
                <a:lnTo>
                  <a:pt x="1639868" y="4003201"/>
                </a:lnTo>
                <a:lnTo>
                  <a:pt x="1637869" y="3990421"/>
                </a:lnTo>
                <a:lnTo>
                  <a:pt x="1635960" y="3977552"/>
                </a:lnTo>
                <a:lnTo>
                  <a:pt x="1617665" y="3995340"/>
                </a:lnTo>
                <a:lnTo>
                  <a:pt x="1619769" y="4008556"/>
                </a:lnTo>
                <a:lnTo>
                  <a:pt x="1621968" y="4021654"/>
                </a:lnTo>
                <a:lnTo>
                  <a:pt x="1624261" y="4034636"/>
                </a:lnTo>
                <a:lnTo>
                  <a:pt x="1626647" y="4047499"/>
                </a:lnTo>
                <a:lnTo>
                  <a:pt x="1629127" y="4060244"/>
                </a:lnTo>
                <a:lnTo>
                  <a:pt x="1631700" y="4072871"/>
                </a:lnTo>
                <a:lnTo>
                  <a:pt x="1634367" y="4085378"/>
                </a:lnTo>
                <a:lnTo>
                  <a:pt x="1637127" y="4097765"/>
                </a:lnTo>
                <a:lnTo>
                  <a:pt x="1639979" y="4110031"/>
                </a:lnTo>
                <a:lnTo>
                  <a:pt x="1642924" y="4122176"/>
                </a:lnTo>
                <a:lnTo>
                  <a:pt x="1645961" y="4134200"/>
                </a:lnTo>
                <a:lnTo>
                  <a:pt x="1649090" y="4146101"/>
                </a:lnTo>
                <a:lnTo>
                  <a:pt x="1686815" y="4112981"/>
                </a:lnTo>
                <a:close/>
              </a:path>
              <a:path w="8921255" h="6255998">
                <a:moveTo>
                  <a:pt x="1682307" y="4143922"/>
                </a:moveTo>
                <a:lnTo>
                  <a:pt x="1684503" y="4128471"/>
                </a:lnTo>
                <a:lnTo>
                  <a:pt x="1686815" y="4112981"/>
                </a:lnTo>
                <a:lnTo>
                  <a:pt x="1649090" y="4146101"/>
                </a:lnTo>
                <a:lnTo>
                  <a:pt x="1652311" y="4157880"/>
                </a:lnTo>
                <a:lnTo>
                  <a:pt x="1655623" y="4169536"/>
                </a:lnTo>
                <a:lnTo>
                  <a:pt x="1657994" y="4177611"/>
                </a:lnTo>
                <a:lnTo>
                  <a:pt x="1682307" y="4143922"/>
                </a:lnTo>
                <a:close/>
              </a:path>
              <a:path w="8921255" h="6255998">
                <a:moveTo>
                  <a:pt x="1678268" y="4174706"/>
                </a:moveTo>
                <a:lnTo>
                  <a:pt x="1680229" y="4159334"/>
                </a:lnTo>
                <a:lnTo>
                  <a:pt x="1682307" y="4143922"/>
                </a:lnTo>
                <a:lnTo>
                  <a:pt x="1657994" y="4177611"/>
                </a:lnTo>
                <a:lnTo>
                  <a:pt x="1656288" y="4192081"/>
                </a:lnTo>
                <a:lnTo>
                  <a:pt x="1678268" y="4174706"/>
                </a:lnTo>
                <a:close/>
              </a:path>
              <a:path w="8921255" h="6255998">
                <a:moveTo>
                  <a:pt x="1663963" y="4387193"/>
                </a:moveTo>
                <a:lnTo>
                  <a:pt x="1664094" y="4373804"/>
                </a:lnTo>
                <a:lnTo>
                  <a:pt x="1664337" y="4360374"/>
                </a:lnTo>
                <a:lnTo>
                  <a:pt x="1664691" y="4346903"/>
                </a:lnTo>
                <a:lnTo>
                  <a:pt x="1665157" y="4333391"/>
                </a:lnTo>
                <a:lnTo>
                  <a:pt x="1665732" y="4319838"/>
                </a:lnTo>
                <a:lnTo>
                  <a:pt x="1666416" y="4306245"/>
                </a:lnTo>
                <a:lnTo>
                  <a:pt x="1667208" y="4292613"/>
                </a:lnTo>
                <a:lnTo>
                  <a:pt x="1668108" y="4278942"/>
                </a:lnTo>
                <a:lnTo>
                  <a:pt x="1669115" y="4265232"/>
                </a:lnTo>
                <a:lnTo>
                  <a:pt x="1670228" y="4251485"/>
                </a:lnTo>
                <a:lnTo>
                  <a:pt x="1671446" y="4237699"/>
                </a:lnTo>
                <a:lnTo>
                  <a:pt x="1672768" y="4223876"/>
                </a:lnTo>
                <a:lnTo>
                  <a:pt x="1686629" y="4201599"/>
                </a:lnTo>
                <a:lnTo>
                  <a:pt x="1682615" y="4188986"/>
                </a:lnTo>
                <a:lnTo>
                  <a:pt x="1678723" y="4176233"/>
                </a:lnTo>
                <a:lnTo>
                  <a:pt x="1678268" y="4174706"/>
                </a:lnTo>
                <a:lnTo>
                  <a:pt x="1656288" y="4192081"/>
                </a:lnTo>
                <a:lnTo>
                  <a:pt x="1654691" y="4206514"/>
                </a:lnTo>
                <a:lnTo>
                  <a:pt x="1653201" y="4220911"/>
                </a:lnTo>
                <a:lnTo>
                  <a:pt x="1651820" y="4235270"/>
                </a:lnTo>
                <a:lnTo>
                  <a:pt x="1650549" y="4249591"/>
                </a:lnTo>
                <a:lnTo>
                  <a:pt x="1649390" y="4263873"/>
                </a:lnTo>
                <a:lnTo>
                  <a:pt x="1648342" y="4278117"/>
                </a:lnTo>
                <a:lnTo>
                  <a:pt x="1647407" y="4292321"/>
                </a:lnTo>
                <a:lnTo>
                  <a:pt x="1646586" y="4306484"/>
                </a:lnTo>
                <a:lnTo>
                  <a:pt x="1645881" y="4320607"/>
                </a:lnTo>
                <a:lnTo>
                  <a:pt x="1645291" y="4334688"/>
                </a:lnTo>
                <a:lnTo>
                  <a:pt x="1644818" y="4348728"/>
                </a:lnTo>
                <a:lnTo>
                  <a:pt x="1644462" y="4362725"/>
                </a:lnTo>
                <a:lnTo>
                  <a:pt x="1644226" y="4376679"/>
                </a:lnTo>
                <a:lnTo>
                  <a:pt x="1644109" y="4390590"/>
                </a:lnTo>
                <a:lnTo>
                  <a:pt x="1644113" y="4404457"/>
                </a:lnTo>
                <a:lnTo>
                  <a:pt x="1663963" y="4387193"/>
                </a:lnTo>
                <a:close/>
              </a:path>
              <a:path w="8921255" h="6255998">
                <a:moveTo>
                  <a:pt x="1764262" y="4336534"/>
                </a:moveTo>
                <a:lnTo>
                  <a:pt x="1764347" y="4322803"/>
                </a:lnTo>
                <a:lnTo>
                  <a:pt x="1744491" y="4341341"/>
                </a:lnTo>
                <a:lnTo>
                  <a:pt x="1738970" y="4330557"/>
                </a:lnTo>
                <a:lnTo>
                  <a:pt x="1733579" y="4319610"/>
                </a:lnTo>
                <a:lnTo>
                  <a:pt x="1728316" y="4308502"/>
                </a:lnTo>
                <a:lnTo>
                  <a:pt x="1723181" y="4297235"/>
                </a:lnTo>
                <a:lnTo>
                  <a:pt x="1718173" y="4285811"/>
                </a:lnTo>
                <a:lnTo>
                  <a:pt x="1713292" y="4274231"/>
                </a:lnTo>
                <a:lnTo>
                  <a:pt x="1708537" y="4262498"/>
                </a:lnTo>
                <a:lnTo>
                  <a:pt x="1703908" y="4250613"/>
                </a:lnTo>
                <a:lnTo>
                  <a:pt x="1699403" y="4238579"/>
                </a:lnTo>
                <a:lnTo>
                  <a:pt x="1695022" y="4226398"/>
                </a:lnTo>
                <a:lnTo>
                  <a:pt x="1690764" y="4214070"/>
                </a:lnTo>
                <a:lnTo>
                  <a:pt x="1686629" y="4201599"/>
                </a:lnTo>
                <a:lnTo>
                  <a:pt x="1672768" y="4223876"/>
                </a:lnTo>
                <a:lnTo>
                  <a:pt x="1677241" y="4236565"/>
                </a:lnTo>
                <a:lnTo>
                  <a:pt x="1681836" y="4249082"/>
                </a:lnTo>
                <a:lnTo>
                  <a:pt x="1686554" y="4261426"/>
                </a:lnTo>
                <a:lnTo>
                  <a:pt x="1691393" y="4273597"/>
                </a:lnTo>
                <a:lnTo>
                  <a:pt x="1696354" y="4285592"/>
                </a:lnTo>
                <a:lnTo>
                  <a:pt x="1701436" y="4297411"/>
                </a:lnTo>
                <a:lnTo>
                  <a:pt x="1706640" y="4309054"/>
                </a:lnTo>
                <a:lnTo>
                  <a:pt x="1711964" y="4320518"/>
                </a:lnTo>
                <a:lnTo>
                  <a:pt x="1717410" y="4331803"/>
                </a:lnTo>
                <a:lnTo>
                  <a:pt x="1722976" y="4342909"/>
                </a:lnTo>
                <a:lnTo>
                  <a:pt x="1728663" y="4353833"/>
                </a:lnTo>
                <a:lnTo>
                  <a:pt x="1764262" y="4336534"/>
                </a:lnTo>
                <a:close/>
              </a:path>
              <a:path w="8921255" h="6255998">
                <a:moveTo>
                  <a:pt x="1769522" y="4385294"/>
                </a:moveTo>
                <a:lnTo>
                  <a:pt x="1764768" y="4377444"/>
                </a:lnTo>
                <a:lnTo>
                  <a:pt x="1764472" y="4363855"/>
                </a:lnTo>
                <a:lnTo>
                  <a:pt x="1764304" y="4350219"/>
                </a:lnTo>
                <a:lnTo>
                  <a:pt x="1764262" y="4336534"/>
                </a:lnTo>
                <a:lnTo>
                  <a:pt x="1728663" y="4353833"/>
                </a:lnTo>
                <a:lnTo>
                  <a:pt x="1734471" y="4364574"/>
                </a:lnTo>
                <a:lnTo>
                  <a:pt x="1740398" y="4375133"/>
                </a:lnTo>
                <a:lnTo>
                  <a:pt x="1745160" y="4383333"/>
                </a:lnTo>
                <a:lnTo>
                  <a:pt x="1745612" y="4396349"/>
                </a:lnTo>
                <a:lnTo>
                  <a:pt x="1746185" y="4409319"/>
                </a:lnTo>
                <a:lnTo>
                  <a:pt x="1746878" y="4422244"/>
                </a:lnTo>
                <a:lnTo>
                  <a:pt x="1769522" y="4385294"/>
                </a:lnTo>
                <a:close/>
              </a:path>
              <a:path w="8921255" h="6255998">
                <a:moveTo>
                  <a:pt x="1791042" y="4603125"/>
                </a:moveTo>
                <a:lnTo>
                  <a:pt x="1788449" y="4590869"/>
                </a:lnTo>
                <a:lnTo>
                  <a:pt x="1785995" y="4578558"/>
                </a:lnTo>
                <a:lnTo>
                  <a:pt x="1783679" y="4566191"/>
                </a:lnTo>
                <a:lnTo>
                  <a:pt x="1781499" y="4553768"/>
                </a:lnTo>
                <a:lnTo>
                  <a:pt x="1779455" y="4541291"/>
                </a:lnTo>
                <a:lnTo>
                  <a:pt x="1777544" y="4528760"/>
                </a:lnTo>
                <a:lnTo>
                  <a:pt x="1775768" y="4516176"/>
                </a:lnTo>
                <a:lnTo>
                  <a:pt x="1774123" y="4503539"/>
                </a:lnTo>
                <a:lnTo>
                  <a:pt x="1772609" y="4490849"/>
                </a:lnTo>
                <a:lnTo>
                  <a:pt x="1771225" y="4478108"/>
                </a:lnTo>
                <a:lnTo>
                  <a:pt x="1769970" y="4465316"/>
                </a:lnTo>
                <a:lnTo>
                  <a:pt x="1768842" y="4452473"/>
                </a:lnTo>
                <a:lnTo>
                  <a:pt x="1767841" y="4439580"/>
                </a:lnTo>
                <a:lnTo>
                  <a:pt x="1766966" y="4426638"/>
                </a:lnTo>
                <a:lnTo>
                  <a:pt x="1766397" y="4417022"/>
                </a:lnTo>
                <a:lnTo>
                  <a:pt x="1776491" y="4396384"/>
                </a:lnTo>
                <a:lnTo>
                  <a:pt x="1769522" y="4385294"/>
                </a:lnTo>
                <a:lnTo>
                  <a:pt x="1746878" y="4422244"/>
                </a:lnTo>
                <a:lnTo>
                  <a:pt x="1747693" y="4435121"/>
                </a:lnTo>
                <a:lnTo>
                  <a:pt x="1748631" y="4447952"/>
                </a:lnTo>
                <a:lnTo>
                  <a:pt x="1749691" y="4460735"/>
                </a:lnTo>
                <a:lnTo>
                  <a:pt x="1750877" y="4473471"/>
                </a:lnTo>
                <a:lnTo>
                  <a:pt x="1752187" y="4486158"/>
                </a:lnTo>
                <a:lnTo>
                  <a:pt x="1753624" y="4498796"/>
                </a:lnTo>
                <a:lnTo>
                  <a:pt x="1755188" y="4511384"/>
                </a:lnTo>
                <a:lnTo>
                  <a:pt x="1756880" y="4523923"/>
                </a:lnTo>
                <a:lnTo>
                  <a:pt x="1758701" y="4536411"/>
                </a:lnTo>
                <a:lnTo>
                  <a:pt x="1760652" y="4548848"/>
                </a:lnTo>
                <a:lnTo>
                  <a:pt x="1762734" y="4561233"/>
                </a:lnTo>
                <a:lnTo>
                  <a:pt x="1764947" y="4573567"/>
                </a:lnTo>
                <a:lnTo>
                  <a:pt x="1767293" y="4585848"/>
                </a:lnTo>
                <a:lnTo>
                  <a:pt x="1769773" y="4598076"/>
                </a:lnTo>
                <a:lnTo>
                  <a:pt x="1771922" y="4608132"/>
                </a:lnTo>
                <a:lnTo>
                  <a:pt x="1757663" y="4622225"/>
                </a:lnTo>
                <a:lnTo>
                  <a:pt x="1767234" y="4630041"/>
                </a:lnTo>
                <a:lnTo>
                  <a:pt x="1791042" y="4603125"/>
                </a:lnTo>
                <a:close/>
              </a:path>
              <a:path w="8921255" h="6255998">
                <a:moveTo>
                  <a:pt x="1793775" y="4615323"/>
                </a:moveTo>
                <a:lnTo>
                  <a:pt x="1791042" y="4603125"/>
                </a:lnTo>
                <a:lnTo>
                  <a:pt x="1767234" y="4630041"/>
                </a:lnTo>
                <a:lnTo>
                  <a:pt x="1767424" y="4630192"/>
                </a:lnTo>
                <a:lnTo>
                  <a:pt x="1771250" y="4633248"/>
                </a:lnTo>
                <a:lnTo>
                  <a:pt x="1775233" y="4636061"/>
                </a:lnTo>
                <a:lnTo>
                  <a:pt x="1779125" y="4638981"/>
                </a:lnTo>
                <a:lnTo>
                  <a:pt x="1793775" y="4615323"/>
                </a:lnTo>
                <a:close/>
              </a:path>
              <a:path w="8921255" h="6255998">
                <a:moveTo>
                  <a:pt x="1934553" y="4678265"/>
                </a:moveTo>
                <a:lnTo>
                  <a:pt x="1919029" y="4693056"/>
                </a:lnTo>
                <a:lnTo>
                  <a:pt x="1907055" y="4688457"/>
                </a:lnTo>
                <a:lnTo>
                  <a:pt x="1895237" y="4683576"/>
                </a:lnTo>
                <a:lnTo>
                  <a:pt x="1883576" y="4678413"/>
                </a:lnTo>
                <a:lnTo>
                  <a:pt x="1872072" y="4672968"/>
                </a:lnTo>
                <a:lnTo>
                  <a:pt x="1860725" y="4667240"/>
                </a:lnTo>
                <a:lnTo>
                  <a:pt x="1849536" y="4661230"/>
                </a:lnTo>
                <a:lnTo>
                  <a:pt x="1838504" y="4654939"/>
                </a:lnTo>
                <a:lnTo>
                  <a:pt x="1827630" y="4648366"/>
                </a:lnTo>
                <a:lnTo>
                  <a:pt x="1816914" y="4641511"/>
                </a:lnTo>
                <a:lnTo>
                  <a:pt x="1806356" y="4634376"/>
                </a:lnTo>
                <a:lnTo>
                  <a:pt x="1796648" y="4627464"/>
                </a:lnTo>
                <a:lnTo>
                  <a:pt x="1793775" y="4615323"/>
                </a:lnTo>
                <a:lnTo>
                  <a:pt x="1779125" y="4638981"/>
                </a:lnTo>
                <a:lnTo>
                  <a:pt x="1782307" y="4651373"/>
                </a:lnTo>
                <a:lnTo>
                  <a:pt x="1785641" y="4663704"/>
                </a:lnTo>
                <a:lnTo>
                  <a:pt x="1804330" y="4656819"/>
                </a:lnTo>
                <a:lnTo>
                  <a:pt x="1815008" y="4663719"/>
                </a:lnTo>
                <a:lnTo>
                  <a:pt x="1825837" y="4670347"/>
                </a:lnTo>
                <a:lnTo>
                  <a:pt x="1836818" y="4676704"/>
                </a:lnTo>
                <a:lnTo>
                  <a:pt x="1847949" y="4682788"/>
                </a:lnTo>
                <a:lnTo>
                  <a:pt x="1859230" y="4688599"/>
                </a:lnTo>
                <a:lnTo>
                  <a:pt x="1870661" y="4694139"/>
                </a:lnTo>
                <a:lnTo>
                  <a:pt x="1882241" y="4699406"/>
                </a:lnTo>
                <a:lnTo>
                  <a:pt x="1893971" y="4704400"/>
                </a:lnTo>
                <a:lnTo>
                  <a:pt x="1905849" y="4709122"/>
                </a:lnTo>
                <a:lnTo>
                  <a:pt x="1934553" y="4678265"/>
                </a:lnTo>
                <a:close/>
              </a:path>
              <a:path w="8921255" h="6255998">
                <a:moveTo>
                  <a:pt x="1843954" y="4771831"/>
                </a:moveTo>
                <a:lnTo>
                  <a:pt x="1839130" y="4760101"/>
                </a:lnTo>
                <a:lnTo>
                  <a:pt x="1834469" y="4748302"/>
                </a:lnTo>
                <a:lnTo>
                  <a:pt x="1829970" y="4736436"/>
                </a:lnTo>
                <a:lnTo>
                  <a:pt x="1825630" y="4724502"/>
                </a:lnTo>
                <a:lnTo>
                  <a:pt x="1821450" y="4712501"/>
                </a:lnTo>
                <a:lnTo>
                  <a:pt x="1817427" y="4700434"/>
                </a:lnTo>
                <a:lnTo>
                  <a:pt x="1813561" y="4688302"/>
                </a:lnTo>
                <a:lnTo>
                  <a:pt x="1809849" y="4676105"/>
                </a:lnTo>
                <a:lnTo>
                  <a:pt x="1806292" y="4663844"/>
                </a:lnTo>
                <a:lnTo>
                  <a:pt x="1804330" y="4656819"/>
                </a:lnTo>
                <a:lnTo>
                  <a:pt x="1785641" y="4663704"/>
                </a:lnTo>
                <a:lnTo>
                  <a:pt x="1789126" y="4675974"/>
                </a:lnTo>
                <a:lnTo>
                  <a:pt x="1792764" y="4688182"/>
                </a:lnTo>
                <a:lnTo>
                  <a:pt x="1796554" y="4700327"/>
                </a:lnTo>
                <a:lnTo>
                  <a:pt x="1800499" y="4712409"/>
                </a:lnTo>
                <a:lnTo>
                  <a:pt x="1804598" y="4724428"/>
                </a:lnTo>
                <a:lnTo>
                  <a:pt x="1808852" y="4736383"/>
                </a:lnTo>
                <a:lnTo>
                  <a:pt x="1813262" y="4748273"/>
                </a:lnTo>
                <a:lnTo>
                  <a:pt x="1817829" y="4760097"/>
                </a:lnTo>
                <a:lnTo>
                  <a:pt x="1822552" y="4771855"/>
                </a:lnTo>
                <a:lnTo>
                  <a:pt x="1827434" y="4783547"/>
                </a:lnTo>
                <a:lnTo>
                  <a:pt x="1829087" y="4787408"/>
                </a:lnTo>
                <a:lnTo>
                  <a:pt x="1805096" y="4800080"/>
                </a:lnTo>
                <a:lnTo>
                  <a:pt x="1817168" y="4804369"/>
                </a:lnTo>
                <a:lnTo>
                  <a:pt x="1843954" y="4771831"/>
                </a:lnTo>
                <a:close/>
              </a:path>
              <a:path w="8921255" h="6255998">
                <a:moveTo>
                  <a:pt x="1854095" y="4795082"/>
                </a:moveTo>
                <a:lnTo>
                  <a:pt x="1848942" y="4783491"/>
                </a:lnTo>
                <a:lnTo>
                  <a:pt x="1843954" y="4771831"/>
                </a:lnTo>
                <a:lnTo>
                  <a:pt x="1817168" y="4804369"/>
                </a:lnTo>
                <a:lnTo>
                  <a:pt x="1829380" y="4808398"/>
                </a:lnTo>
                <a:lnTo>
                  <a:pt x="1854095" y="4795082"/>
                </a:lnTo>
                <a:close/>
              </a:path>
              <a:path w="8921255" h="6255998">
                <a:moveTo>
                  <a:pt x="2005723" y="4817945"/>
                </a:moveTo>
                <a:lnTo>
                  <a:pt x="1998950" y="4807098"/>
                </a:lnTo>
                <a:lnTo>
                  <a:pt x="1981504" y="4816638"/>
                </a:lnTo>
                <a:lnTo>
                  <a:pt x="1968400" y="4815602"/>
                </a:lnTo>
                <a:lnTo>
                  <a:pt x="1955422" y="4814330"/>
                </a:lnTo>
                <a:lnTo>
                  <a:pt x="1942569" y="4812822"/>
                </a:lnTo>
                <a:lnTo>
                  <a:pt x="1929843" y="4811079"/>
                </a:lnTo>
                <a:lnTo>
                  <a:pt x="1917244" y="4809100"/>
                </a:lnTo>
                <a:lnTo>
                  <a:pt x="1904772" y="4806885"/>
                </a:lnTo>
                <a:lnTo>
                  <a:pt x="1892428" y="4804433"/>
                </a:lnTo>
                <a:lnTo>
                  <a:pt x="1880213" y="4801745"/>
                </a:lnTo>
                <a:lnTo>
                  <a:pt x="1868127" y="4798820"/>
                </a:lnTo>
                <a:lnTo>
                  <a:pt x="1856171" y="4795659"/>
                </a:lnTo>
                <a:lnTo>
                  <a:pt x="1854095" y="4795082"/>
                </a:lnTo>
                <a:lnTo>
                  <a:pt x="1829380" y="4808398"/>
                </a:lnTo>
                <a:lnTo>
                  <a:pt x="1839888" y="4811623"/>
                </a:lnTo>
                <a:lnTo>
                  <a:pt x="1845307" y="4823057"/>
                </a:lnTo>
                <a:lnTo>
                  <a:pt x="1865126" y="4818388"/>
                </a:lnTo>
                <a:lnTo>
                  <a:pt x="1877133" y="4821253"/>
                </a:lnTo>
                <a:lnTo>
                  <a:pt x="1889262" y="4823891"/>
                </a:lnTo>
                <a:lnTo>
                  <a:pt x="1901513" y="4826303"/>
                </a:lnTo>
                <a:lnTo>
                  <a:pt x="1913885" y="4828487"/>
                </a:lnTo>
                <a:lnTo>
                  <a:pt x="1926378" y="4830445"/>
                </a:lnTo>
                <a:lnTo>
                  <a:pt x="1938992" y="4832176"/>
                </a:lnTo>
                <a:lnTo>
                  <a:pt x="1951727" y="4833681"/>
                </a:lnTo>
                <a:lnTo>
                  <a:pt x="1964581" y="4834960"/>
                </a:lnTo>
                <a:lnTo>
                  <a:pt x="1977556" y="4836012"/>
                </a:lnTo>
                <a:lnTo>
                  <a:pt x="1990649" y="4836838"/>
                </a:lnTo>
                <a:lnTo>
                  <a:pt x="1994536" y="4837039"/>
                </a:lnTo>
                <a:lnTo>
                  <a:pt x="2005723" y="4817945"/>
                </a:lnTo>
                <a:close/>
              </a:path>
              <a:path w="8921255" h="6255998">
                <a:moveTo>
                  <a:pt x="1902211" y="4886525"/>
                </a:moveTo>
                <a:lnTo>
                  <a:pt x="1895710" y="4875576"/>
                </a:lnTo>
                <a:lnTo>
                  <a:pt x="1889383" y="4864551"/>
                </a:lnTo>
                <a:lnTo>
                  <a:pt x="1883227" y="4853451"/>
                </a:lnTo>
                <a:lnTo>
                  <a:pt x="1877242" y="4842278"/>
                </a:lnTo>
                <a:lnTo>
                  <a:pt x="1871425" y="4831032"/>
                </a:lnTo>
                <a:lnTo>
                  <a:pt x="1865775" y="4819714"/>
                </a:lnTo>
                <a:lnTo>
                  <a:pt x="1865126" y="4818388"/>
                </a:lnTo>
                <a:lnTo>
                  <a:pt x="1845307" y="4823057"/>
                </a:lnTo>
                <a:lnTo>
                  <a:pt x="1850890" y="4834422"/>
                </a:lnTo>
                <a:lnTo>
                  <a:pt x="1856638" y="4845717"/>
                </a:lnTo>
                <a:lnTo>
                  <a:pt x="1862551" y="4856942"/>
                </a:lnTo>
                <a:lnTo>
                  <a:pt x="1868631" y="4868096"/>
                </a:lnTo>
                <a:lnTo>
                  <a:pt x="1874878" y="4879179"/>
                </a:lnTo>
                <a:lnTo>
                  <a:pt x="1881294" y="4890190"/>
                </a:lnTo>
                <a:lnTo>
                  <a:pt x="1887880" y="4901130"/>
                </a:lnTo>
                <a:lnTo>
                  <a:pt x="1891672" y="4907274"/>
                </a:lnTo>
                <a:lnTo>
                  <a:pt x="1902211" y="4886525"/>
                </a:lnTo>
                <a:close/>
              </a:path>
              <a:path w="8921255" h="6255998">
                <a:moveTo>
                  <a:pt x="1915736" y="4908192"/>
                </a:moveTo>
                <a:lnTo>
                  <a:pt x="1908885" y="4897397"/>
                </a:lnTo>
                <a:lnTo>
                  <a:pt x="1902211" y="4886525"/>
                </a:lnTo>
                <a:lnTo>
                  <a:pt x="1891672" y="4907274"/>
                </a:lnTo>
                <a:lnTo>
                  <a:pt x="1874999" y="4925846"/>
                </a:lnTo>
                <a:lnTo>
                  <a:pt x="1887976" y="4926738"/>
                </a:lnTo>
                <a:lnTo>
                  <a:pt x="1915736" y="4908192"/>
                </a:lnTo>
                <a:close/>
              </a:path>
              <a:path w="8921255" h="6255998">
                <a:moveTo>
                  <a:pt x="1927084" y="4908417"/>
                </a:moveTo>
                <a:lnTo>
                  <a:pt x="1915736" y="4908192"/>
                </a:lnTo>
                <a:lnTo>
                  <a:pt x="1887976" y="4926738"/>
                </a:lnTo>
                <a:lnTo>
                  <a:pt x="1901066" y="4927413"/>
                </a:lnTo>
                <a:lnTo>
                  <a:pt x="1904656" y="4927559"/>
                </a:lnTo>
                <a:lnTo>
                  <a:pt x="1927084" y="4908417"/>
                </a:lnTo>
                <a:close/>
              </a:path>
              <a:path w="8921255" h="6255998">
                <a:moveTo>
                  <a:pt x="1928728" y="4927946"/>
                </a:moveTo>
                <a:lnTo>
                  <a:pt x="1951876" y="4908388"/>
                </a:lnTo>
                <a:lnTo>
                  <a:pt x="1939434" y="4908491"/>
                </a:lnTo>
                <a:lnTo>
                  <a:pt x="1927084" y="4908417"/>
                </a:lnTo>
                <a:lnTo>
                  <a:pt x="1904656" y="4927559"/>
                </a:lnTo>
                <a:lnTo>
                  <a:pt x="1911685" y="4938026"/>
                </a:lnTo>
                <a:lnTo>
                  <a:pt x="1928728" y="4927946"/>
                </a:lnTo>
                <a:close/>
              </a:path>
              <a:path w="8921255" h="6255998">
                <a:moveTo>
                  <a:pt x="1953354" y="4927840"/>
                </a:moveTo>
                <a:lnTo>
                  <a:pt x="1965800" y="4927533"/>
                </a:lnTo>
                <a:lnTo>
                  <a:pt x="1978336" y="4927054"/>
                </a:lnTo>
                <a:lnTo>
                  <a:pt x="1990962" y="4926401"/>
                </a:lnTo>
                <a:lnTo>
                  <a:pt x="2003679" y="4925571"/>
                </a:lnTo>
                <a:lnTo>
                  <a:pt x="2041663" y="4902501"/>
                </a:lnTo>
                <a:lnTo>
                  <a:pt x="2028543" y="4903912"/>
                </a:lnTo>
                <a:lnTo>
                  <a:pt x="2015521" y="4905129"/>
                </a:lnTo>
                <a:lnTo>
                  <a:pt x="2002599" y="4906154"/>
                </a:lnTo>
                <a:lnTo>
                  <a:pt x="1989774" y="4906991"/>
                </a:lnTo>
                <a:lnTo>
                  <a:pt x="1977046" y="4907640"/>
                </a:lnTo>
                <a:lnTo>
                  <a:pt x="1964413" y="4908105"/>
                </a:lnTo>
                <a:lnTo>
                  <a:pt x="1951876" y="4908388"/>
                </a:lnTo>
                <a:lnTo>
                  <a:pt x="1928728" y="4927946"/>
                </a:lnTo>
                <a:lnTo>
                  <a:pt x="1940997" y="4927976"/>
                </a:lnTo>
                <a:lnTo>
                  <a:pt x="1953354" y="4927840"/>
                </a:lnTo>
                <a:close/>
              </a:path>
              <a:path w="8921255" h="6255998">
                <a:moveTo>
                  <a:pt x="2016488" y="4924561"/>
                </a:moveTo>
                <a:lnTo>
                  <a:pt x="2029390" y="4923371"/>
                </a:lnTo>
                <a:lnTo>
                  <a:pt x="2042385" y="4921996"/>
                </a:lnTo>
                <a:lnTo>
                  <a:pt x="2055474" y="4920435"/>
                </a:lnTo>
                <a:lnTo>
                  <a:pt x="2057139" y="4921342"/>
                </a:lnTo>
                <a:lnTo>
                  <a:pt x="2075996" y="4898033"/>
                </a:lnTo>
                <a:lnTo>
                  <a:pt x="2064750" y="4899629"/>
                </a:lnTo>
                <a:lnTo>
                  <a:pt x="2056698" y="4889651"/>
                </a:lnTo>
                <a:lnTo>
                  <a:pt x="2041663" y="4902501"/>
                </a:lnTo>
                <a:lnTo>
                  <a:pt x="2003679" y="4925571"/>
                </a:lnTo>
                <a:lnTo>
                  <a:pt x="2016488" y="4924561"/>
                </a:lnTo>
                <a:close/>
              </a:path>
              <a:path w="8921255" h="6255998">
                <a:moveTo>
                  <a:pt x="1871714" y="2352556"/>
                </a:moveTo>
                <a:lnTo>
                  <a:pt x="1861103" y="2352556"/>
                </a:lnTo>
                <a:lnTo>
                  <a:pt x="1859309" y="2357218"/>
                </a:lnTo>
                <a:lnTo>
                  <a:pt x="1871714" y="2352556"/>
                </a:lnTo>
                <a:close/>
              </a:path>
              <a:path w="8921255" h="6255998">
                <a:moveTo>
                  <a:pt x="1863338" y="2402878"/>
                </a:moveTo>
                <a:lnTo>
                  <a:pt x="1870170" y="2384498"/>
                </a:lnTo>
                <a:lnTo>
                  <a:pt x="1877082" y="2366175"/>
                </a:lnTo>
                <a:lnTo>
                  <a:pt x="1882296" y="2352556"/>
                </a:lnTo>
                <a:lnTo>
                  <a:pt x="1871714" y="2352556"/>
                </a:lnTo>
                <a:lnTo>
                  <a:pt x="1859309" y="2357218"/>
                </a:lnTo>
                <a:lnTo>
                  <a:pt x="1849855" y="2382276"/>
                </a:lnTo>
                <a:lnTo>
                  <a:pt x="1840551" y="2407434"/>
                </a:lnTo>
                <a:lnTo>
                  <a:pt x="1863338" y="2402878"/>
                </a:lnTo>
                <a:close/>
              </a:path>
              <a:path w="8921255" h="6255998">
                <a:moveTo>
                  <a:pt x="1836816" y="2476921"/>
                </a:moveTo>
                <a:lnTo>
                  <a:pt x="1843324" y="2458336"/>
                </a:lnTo>
                <a:lnTo>
                  <a:pt x="1849914" y="2439799"/>
                </a:lnTo>
                <a:lnTo>
                  <a:pt x="1856586" y="2421312"/>
                </a:lnTo>
                <a:lnTo>
                  <a:pt x="1863338" y="2402878"/>
                </a:lnTo>
                <a:lnTo>
                  <a:pt x="1840551" y="2407434"/>
                </a:lnTo>
                <a:lnTo>
                  <a:pt x="1831400" y="2432686"/>
                </a:lnTo>
                <a:lnTo>
                  <a:pt x="1822402" y="2458029"/>
                </a:lnTo>
                <a:lnTo>
                  <a:pt x="1813559" y="2483457"/>
                </a:lnTo>
                <a:lnTo>
                  <a:pt x="1836816" y="2476921"/>
                </a:lnTo>
                <a:close/>
              </a:path>
              <a:path w="8921255" h="6255998">
                <a:moveTo>
                  <a:pt x="1817787" y="2532944"/>
                </a:moveTo>
                <a:lnTo>
                  <a:pt x="1824047" y="2514227"/>
                </a:lnTo>
                <a:lnTo>
                  <a:pt x="1830390" y="2495552"/>
                </a:lnTo>
                <a:lnTo>
                  <a:pt x="1836816" y="2476921"/>
                </a:lnTo>
                <a:lnTo>
                  <a:pt x="1813559" y="2483457"/>
                </a:lnTo>
                <a:lnTo>
                  <a:pt x="1804872" y="2508964"/>
                </a:lnTo>
                <a:lnTo>
                  <a:pt x="1796342" y="2534547"/>
                </a:lnTo>
                <a:lnTo>
                  <a:pt x="1817787" y="2532944"/>
                </a:lnTo>
                <a:close/>
              </a:path>
              <a:path w="8921255" h="6255998">
                <a:moveTo>
                  <a:pt x="1853223" y="2504700"/>
                </a:moveTo>
                <a:lnTo>
                  <a:pt x="1864405" y="2481355"/>
                </a:lnTo>
                <a:lnTo>
                  <a:pt x="1825940" y="2515866"/>
                </a:lnTo>
                <a:lnTo>
                  <a:pt x="1817787" y="2532944"/>
                </a:lnTo>
                <a:lnTo>
                  <a:pt x="1796342" y="2534547"/>
                </a:lnTo>
                <a:lnTo>
                  <a:pt x="1787970" y="2560200"/>
                </a:lnTo>
                <a:lnTo>
                  <a:pt x="1853223" y="2504700"/>
                </a:lnTo>
                <a:close/>
              </a:path>
              <a:path w="8921255" h="6255998">
                <a:moveTo>
                  <a:pt x="2080506" y="2352556"/>
                </a:moveTo>
                <a:lnTo>
                  <a:pt x="2076287" y="2352556"/>
                </a:lnTo>
                <a:lnTo>
                  <a:pt x="2070677" y="2364132"/>
                </a:lnTo>
                <a:lnTo>
                  <a:pt x="2080506" y="2352556"/>
                </a:lnTo>
                <a:close/>
              </a:path>
              <a:path w="8921255" h="6255998">
                <a:moveTo>
                  <a:pt x="2050531" y="2451184"/>
                </a:moveTo>
                <a:lnTo>
                  <a:pt x="2064877" y="2421472"/>
                </a:lnTo>
                <a:lnTo>
                  <a:pt x="2079188" y="2391881"/>
                </a:lnTo>
                <a:lnTo>
                  <a:pt x="2093458" y="2362415"/>
                </a:lnTo>
                <a:lnTo>
                  <a:pt x="2098237" y="2352556"/>
                </a:lnTo>
                <a:lnTo>
                  <a:pt x="2080506" y="2352556"/>
                </a:lnTo>
                <a:lnTo>
                  <a:pt x="2070677" y="2364132"/>
                </a:lnTo>
                <a:lnTo>
                  <a:pt x="2058708" y="2388852"/>
                </a:lnTo>
                <a:lnTo>
                  <a:pt x="2046711" y="2413659"/>
                </a:lnTo>
                <a:lnTo>
                  <a:pt x="2034690" y="2438551"/>
                </a:lnTo>
                <a:lnTo>
                  <a:pt x="2022647" y="2463525"/>
                </a:lnTo>
                <a:lnTo>
                  <a:pt x="2010589" y="2488577"/>
                </a:lnTo>
                <a:lnTo>
                  <a:pt x="1998517" y="2513707"/>
                </a:lnTo>
                <a:lnTo>
                  <a:pt x="2050531" y="2451184"/>
                </a:lnTo>
                <a:close/>
              </a:path>
              <a:path w="8921255" h="6255998">
                <a:moveTo>
                  <a:pt x="1964094" y="2631723"/>
                </a:moveTo>
                <a:lnTo>
                  <a:pt x="1978509" y="2601385"/>
                </a:lnTo>
                <a:lnTo>
                  <a:pt x="1992930" y="2571141"/>
                </a:lnTo>
                <a:lnTo>
                  <a:pt x="2007349" y="2540994"/>
                </a:lnTo>
                <a:lnTo>
                  <a:pt x="2021760" y="2510949"/>
                </a:lnTo>
                <a:lnTo>
                  <a:pt x="2036156" y="2481011"/>
                </a:lnTo>
                <a:lnTo>
                  <a:pt x="2050531" y="2451184"/>
                </a:lnTo>
                <a:lnTo>
                  <a:pt x="1998517" y="2513707"/>
                </a:lnTo>
                <a:lnTo>
                  <a:pt x="1986437" y="2538910"/>
                </a:lnTo>
                <a:lnTo>
                  <a:pt x="1974352" y="2564185"/>
                </a:lnTo>
                <a:lnTo>
                  <a:pt x="1962267" y="2589528"/>
                </a:lnTo>
                <a:lnTo>
                  <a:pt x="1950185" y="2614937"/>
                </a:lnTo>
                <a:lnTo>
                  <a:pt x="1938110" y="2640409"/>
                </a:lnTo>
                <a:lnTo>
                  <a:pt x="1926046" y="2665941"/>
                </a:lnTo>
                <a:lnTo>
                  <a:pt x="1913997" y="2691532"/>
                </a:lnTo>
                <a:lnTo>
                  <a:pt x="1964094" y="2631723"/>
                </a:lnTo>
                <a:close/>
              </a:path>
              <a:path w="8921255" h="6255998">
                <a:moveTo>
                  <a:pt x="1906623" y="2753913"/>
                </a:moveTo>
                <a:lnTo>
                  <a:pt x="1920949" y="2723248"/>
                </a:lnTo>
                <a:lnTo>
                  <a:pt x="1935307" y="2692659"/>
                </a:lnTo>
                <a:lnTo>
                  <a:pt x="1949691" y="2662149"/>
                </a:lnTo>
                <a:lnTo>
                  <a:pt x="1964094" y="2631723"/>
                </a:lnTo>
                <a:lnTo>
                  <a:pt x="1913997" y="2691532"/>
                </a:lnTo>
                <a:lnTo>
                  <a:pt x="1901967" y="2717178"/>
                </a:lnTo>
                <a:lnTo>
                  <a:pt x="1889961" y="2742876"/>
                </a:lnTo>
                <a:lnTo>
                  <a:pt x="1877982" y="2768624"/>
                </a:lnTo>
                <a:lnTo>
                  <a:pt x="1850063" y="2796113"/>
                </a:lnTo>
                <a:lnTo>
                  <a:pt x="1845144" y="2814792"/>
                </a:lnTo>
                <a:lnTo>
                  <a:pt x="1906623" y="2753913"/>
                </a:lnTo>
                <a:close/>
              </a:path>
              <a:path w="8921255" h="6255998">
                <a:moveTo>
                  <a:pt x="1878096" y="2815448"/>
                </a:moveTo>
                <a:lnTo>
                  <a:pt x="1892337" y="2784648"/>
                </a:lnTo>
                <a:lnTo>
                  <a:pt x="1906623" y="2753913"/>
                </a:lnTo>
                <a:lnTo>
                  <a:pt x="1845144" y="2814792"/>
                </a:lnTo>
                <a:lnTo>
                  <a:pt x="1840319" y="2833483"/>
                </a:lnTo>
                <a:lnTo>
                  <a:pt x="1835589" y="2852184"/>
                </a:lnTo>
                <a:lnTo>
                  <a:pt x="1878096" y="2815448"/>
                </a:lnTo>
                <a:close/>
              </a:path>
              <a:path w="8921255" h="6255998">
                <a:moveTo>
                  <a:pt x="1836809" y="2931984"/>
                </a:moveTo>
                <a:lnTo>
                  <a:pt x="1839975" y="2918295"/>
                </a:lnTo>
                <a:lnTo>
                  <a:pt x="1843192" y="2904606"/>
                </a:lnTo>
                <a:lnTo>
                  <a:pt x="1846460" y="2890917"/>
                </a:lnTo>
                <a:lnTo>
                  <a:pt x="1849779" y="2877229"/>
                </a:lnTo>
                <a:lnTo>
                  <a:pt x="1863908" y="2846310"/>
                </a:lnTo>
                <a:lnTo>
                  <a:pt x="1878096" y="2815448"/>
                </a:lnTo>
                <a:lnTo>
                  <a:pt x="1835589" y="2852184"/>
                </a:lnTo>
                <a:lnTo>
                  <a:pt x="1830955" y="2870892"/>
                </a:lnTo>
                <a:lnTo>
                  <a:pt x="1820886" y="2893056"/>
                </a:lnTo>
                <a:lnTo>
                  <a:pt x="1810855" y="2915245"/>
                </a:lnTo>
                <a:lnTo>
                  <a:pt x="1800864" y="2937458"/>
                </a:lnTo>
                <a:lnTo>
                  <a:pt x="1790915" y="2959693"/>
                </a:lnTo>
                <a:lnTo>
                  <a:pt x="1836809" y="2931984"/>
                </a:lnTo>
                <a:close/>
              </a:path>
              <a:path w="8921255" h="6255998">
                <a:moveTo>
                  <a:pt x="1824667" y="2986719"/>
                </a:moveTo>
                <a:lnTo>
                  <a:pt x="1827624" y="2973040"/>
                </a:lnTo>
                <a:lnTo>
                  <a:pt x="1830634" y="2959358"/>
                </a:lnTo>
                <a:lnTo>
                  <a:pt x="1833695" y="2945672"/>
                </a:lnTo>
                <a:lnTo>
                  <a:pt x="1836809" y="2931984"/>
                </a:lnTo>
                <a:lnTo>
                  <a:pt x="1790915" y="2959693"/>
                </a:lnTo>
                <a:lnTo>
                  <a:pt x="1781010" y="2981949"/>
                </a:lnTo>
                <a:lnTo>
                  <a:pt x="1808166" y="2969623"/>
                </a:lnTo>
                <a:lnTo>
                  <a:pt x="1805362" y="2982575"/>
                </a:lnTo>
                <a:lnTo>
                  <a:pt x="1802607" y="2995523"/>
                </a:lnTo>
                <a:lnTo>
                  <a:pt x="1799899" y="3008466"/>
                </a:lnTo>
                <a:lnTo>
                  <a:pt x="1797239" y="3021402"/>
                </a:lnTo>
                <a:lnTo>
                  <a:pt x="1824667" y="2986719"/>
                </a:lnTo>
                <a:close/>
              </a:path>
              <a:path w="8921255" h="6255998">
                <a:moveTo>
                  <a:pt x="1681528" y="3265652"/>
                </a:moveTo>
                <a:lnTo>
                  <a:pt x="1690189" y="3244471"/>
                </a:lnTo>
                <a:lnTo>
                  <a:pt x="1698918" y="3223290"/>
                </a:lnTo>
                <a:lnTo>
                  <a:pt x="1707711" y="3202111"/>
                </a:lnTo>
                <a:lnTo>
                  <a:pt x="1716567" y="3180935"/>
                </a:lnTo>
                <a:lnTo>
                  <a:pt x="1725485" y="3159763"/>
                </a:lnTo>
                <a:lnTo>
                  <a:pt x="1734461" y="3138597"/>
                </a:lnTo>
                <a:lnTo>
                  <a:pt x="1743495" y="3117437"/>
                </a:lnTo>
                <a:lnTo>
                  <a:pt x="1752584" y="3096286"/>
                </a:lnTo>
                <a:lnTo>
                  <a:pt x="1761726" y="3075144"/>
                </a:lnTo>
                <a:lnTo>
                  <a:pt x="1770919" y="3054013"/>
                </a:lnTo>
                <a:lnTo>
                  <a:pt x="1780162" y="3032894"/>
                </a:lnTo>
                <a:lnTo>
                  <a:pt x="1789452" y="3011789"/>
                </a:lnTo>
                <a:lnTo>
                  <a:pt x="1798787" y="2990698"/>
                </a:lnTo>
                <a:lnTo>
                  <a:pt x="1808166" y="2969623"/>
                </a:lnTo>
                <a:lnTo>
                  <a:pt x="1781010" y="2981949"/>
                </a:lnTo>
                <a:lnTo>
                  <a:pt x="1771152" y="3004224"/>
                </a:lnTo>
                <a:lnTo>
                  <a:pt x="1761343" y="3026516"/>
                </a:lnTo>
                <a:lnTo>
                  <a:pt x="1751586" y="3048824"/>
                </a:lnTo>
                <a:lnTo>
                  <a:pt x="1741884" y="3071147"/>
                </a:lnTo>
                <a:lnTo>
                  <a:pt x="1732237" y="3093482"/>
                </a:lnTo>
                <a:lnTo>
                  <a:pt x="1722649" y="3115828"/>
                </a:lnTo>
                <a:lnTo>
                  <a:pt x="1713123" y="3138184"/>
                </a:lnTo>
                <a:lnTo>
                  <a:pt x="1703660" y="3160548"/>
                </a:lnTo>
                <a:lnTo>
                  <a:pt x="1694263" y="3182919"/>
                </a:lnTo>
                <a:lnTo>
                  <a:pt x="1684934" y="3205294"/>
                </a:lnTo>
                <a:lnTo>
                  <a:pt x="1675676" y="3227672"/>
                </a:lnTo>
                <a:lnTo>
                  <a:pt x="1666491" y="3250053"/>
                </a:lnTo>
                <a:lnTo>
                  <a:pt x="1657381" y="3272433"/>
                </a:lnTo>
                <a:lnTo>
                  <a:pt x="1681528" y="3265652"/>
                </a:lnTo>
                <a:close/>
              </a:path>
              <a:path w="8921255" h="6255998">
                <a:moveTo>
                  <a:pt x="1672935" y="3286833"/>
                </a:moveTo>
                <a:lnTo>
                  <a:pt x="1681528" y="3265652"/>
                </a:lnTo>
                <a:lnTo>
                  <a:pt x="1657381" y="3272433"/>
                </a:lnTo>
                <a:lnTo>
                  <a:pt x="1648350" y="3294812"/>
                </a:lnTo>
                <a:lnTo>
                  <a:pt x="1639399" y="3317188"/>
                </a:lnTo>
                <a:lnTo>
                  <a:pt x="1672935" y="3286833"/>
                </a:lnTo>
                <a:close/>
              </a:path>
              <a:path w="8921255" h="6255998">
                <a:moveTo>
                  <a:pt x="1655964" y="3329185"/>
                </a:moveTo>
                <a:lnTo>
                  <a:pt x="1664413" y="3308011"/>
                </a:lnTo>
                <a:lnTo>
                  <a:pt x="1616181" y="3342874"/>
                </a:lnTo>
                <a:lnTo>
                  <a:pt x="1614775" y="3355351"/>
                </a:lnTo>
                <a:lnTo>
                  <a:pt x="1613417" y="3367808"/>
                </a:lnTo>
                <a:lnTo>
                  <a:pt x="1612106" y="3380244"/>
                </a:lnTo>
                <a:lnTo>
                  <a:pt x="1655964" y="3329185"/>
                </a:lnTo>
                <a:close/>
              </a:path>
              <a:path w="8921255" h="6255998">
                <a:moveTo>
                  <a:pt x="1631073" y="3392675"/>
                </a:moveTo>
                <a:lnTo>
                  <a:pt x="1639292" y="3371519"/>
                </a:lnTo>
                <a:lnTo>
                  <a:pt x="1647590" y="3350355"/>
                </a:lnTo>
                <a:lnTo>
                  <a:pt x="1655964" y="3329185"/>
                </a:lnTo>
                <a:lnTo>
                  <a:pt x="1612106" y="3380244"/>
                </a:lnTo>
                <a:lnTo>
                  <a:pt x="1611179" y="3389319"/>
                </a:lnTo>
                <a:lnTo>
                  <a:pt x="1604113" y="3407699"/>
                </a:lnTo>
                <a:lnTo>
                  <a:pt x="1631073" y="3392675"/>
                </a:lnTo>
                <a:close/>
              </a:path>
              <a:path w="8921255" h="6255998">
                <a:moveTo>
                  <a:pt x="1517764" y="3711502"/>
                </a:moveTo>
                <a:lnTo>
                  <a:pt x="1523475" y="3693836"/>
                </a:lnTo>
                <a:lnTo>
                  <a:pt x="1529266" y="3676148"/>
                </a:lnTo>
                <a:lnTo>
                  <a:pt x="1535137" y="3658440"/>
                </a:lnTo>
                <a:lnTo>
                  <a:pt x="1541085" y="3640713"/>
                </a:lnTo>
                <a:lnTo>
                  <a:pt x="1547111" y="3622967"/>
                </a:lnTo>
                <a:lnTo>
                  <a:pt x="1553212" y="3605203"/>
                </a:lnTo>
                <a:lnTo>
                  <a:pt x="1559387" y="3587422"/>
                </a:lnTo>
                <a:lnTo>
                  <a:pt x="1565635" y="3569625"/>
                </a:lnTo>
                <a:lnTo>
                  <a:pt x="1571954" y="3551811"/>
                </a:lnTo>
                <a:lnTo>
                  <a:pt x="1578344" y="3533984"/>
                </a:lnTo>
                <a:lnTo>
                  <a:pt x="1584802" y="3516142"/>
                </a:lnTo>
                <a:lnTo>
                  <a:pt x="1591327" y="3498287"/>
                </a:lnTo>
                <a:lnTo>
                  <a:pt x="1597919" y="3480419"/>
                </a:lnTo>
                <a:lnTo>
                  <a:pt x="1604575" y="3462540"/>
                </a:lnTo>
                <a:lnTo>
                  <a:pt x="1627448" y="3431679"/>
                </a:lnTo>
                <a:lnTo>
                  <a:pt x="1628592" y="3418814"/>
                </a:lnTo>
                <a:lnTo>
                  <a:pt x="1629790" y="3405921"/>
                </a:lnTo>
                <a:lnTo>
                  <a:pt x="1631041" y="3393002"/>
                </a:lnTo>
                <a:lnTo>
                  <a:pt x="1631073" y="3392675"/>
                </a:lnTo>
                <a:lnTo>
                  <a:pt x="1604113" y="3407699"/>
                </a:lnTo>
                <a:lnTo>
                  <a:pt x="1597113" y="3426071"/>
                </a:lnTo>
                <a:lnTo>
                  <a:pt x="1590178" y="3444434"/>
                </a:lnTo>
                <a:lnTo>
                  <a:pt x="1583311" y="3462787"/>
                </a:lnTo>
                <a:lnTo>
                  <a:pt x="1576512" y="3481128"/>
                </a:lnTo>
                <a:lnTo>
                  <a:pt x="1569784" y="3499458"/>
                </a:lnTo>
                <a:lnTo>
                  <a:pt x="1563126" y="3517775"/>
                </a:lnTo>
                <a:lnTo>
                  <a:pt x="1556540" y="3536078"/>
                </a:lnTo>
                <a:lnTo>
                  <a:pt x="1550027" y="3554367"/>
                </a:lnTo>
                <a:lnTo>
                  <a:pt x="1543590" y="3572640"/>
                </a:lnTo>
                <a:lnTo>
                  <a:pt x="1537228" y="3590898"/>
                </a:lnTo>
                <a:lnTo>
                  <a:pt x="1530942" y="3609139"/>
                </a:lnTo>
                <a:lnTo>
                  <a:pt x="1524735" y="3627362"/>
                </a:lnTo>
                <a:lnTo>
                  <a:pt x="1518608" y="3645566"/>
                </a:lnTo>
                <a:lnTo>
                  <a:pt x="1512561" y="3663751"/>
                </a:lnTo>
                <a:lnTo>
                  <a:pt x="1506595" y="3681916"/>
                </a:lnTo>
                <a:lnTo>
                  <a:pt x="1500713" y="3700060"/>
                </a:lnTo>
                <a:lnTo>
                  <a:pt x="1494915" y="3718182"/>
                </a:lnTo>
                <a:lnTo>
                  <a:pt x="1489202" y="3736281"/>
                </a:lnTo>
                <a:lnTo>
                  <a:pt x="1517764" y="3711502"/>
                </a:lnTo>
                <a:close/>
              </a:path>
              <a:path w="8921255" h="6255998">
                <a:moveTo>
                  <a:pt x="1622544" y="3495557"/>
                </a:moveTo>
                <a:lnTo>
                  <a:pt x="1623416" y="3482843"/>
                </a:lnTo>
                <a:lnTo>
                  <a:pt x="1624342" y="3470097"/>
                </a:lnTo>
                <a:lnTo>
                  <a:pt x="1625323" y="3457321"/>
                </a:lnTo>
                <a:lnTo>
                  <a:pt x="1626358" y="3444515"/>
                </a:lnTo>
                <a:lnTo>
                  <a:pt x="1627448" y="3431679"/>
                </a:lnTo>
                <a:lnTo>
                  <a:pt x="1604575" y="3462540"/>
                </a:lnTo>
                <a:lnTo>
                  <a:pt x="1603587" y="3475258"/>
                </a:lnTo>
                <a:lnTo>
                  <a:pt x="1602621" y="3487964"/>
                </a:lnTo>
                <a:lnTo>
                  <a:pt x="1601696" y="3500645"/>
                </a:lnTo>
                <a:lnTo>
                  <a:pt x="1600836" y="3513289"/>
                </a:lnTo>
                <a:lnTo>
                  <a:pt x="1600060" y="3525884"/>
                </a:lnTo>
                <a:lnTo>
                  <a:pt x="1600032" y="3526378"/>
                </a:lnTo>
                <a:lnTo>
                  <a:pt x="1622544" y="3495557"/>
                </a:lnTo>
                <a:close/>
              </a:path>
              <a:path w="8921255" h="6255998">
                <a:moveTo>
                  <a:pt x="1620261" y="3533503"/>
                </a:moveTo>
                <a:lnTo>
                  <a:pt x="1620967" y="3520888"/>
                </a:lnTo>
                <a:lnTo>
                  <a:pt x="1621728" y="3508239"/>
                </a:lnTo>
                <a:lnTo>
                  <a:pt x="1622544" y="3495557"/>
                </a:lnTo>
                <a:lnTo>
                  <a:pt x="1600032" y="3526378"/>
                </a:lnTo>
                <a:lnTo>
                  <a:pt x="1599306" y="3539406"/>
                </a:lnTo>
                <a:lnTo>
                  <a:pt x="1598644" y="3552371"/>
                </a:lnTo>
                <a:lnTo>
                  <a:pt x="1620261" y="3533503"/>
                </a:lnTo>
                <a:close/>
              </a:path>
              <a:path w="8921255" h="6255998">
                <a:moveTo>
                  <a:pt x="1646964" y="3583033"/>
                </a:moveTo>
                <a:lnTo>
                  <a:pt x="1617208" y="3608451"/>
                </a:lnTo>
                <a:lnTo>
                  <a:pt x="1617576" y="3596052"/>
                </a:lnTo>
                <a:lnTo>
                  <a:pt x="1618000" y="3583615"/>
                </a:lnTo>
                <a:lnTo>
                  <a:pt x="1618481" y="3571141"/>
                </a:lnTo>
                <a:lnTo>
                  <a:pt x="1619018" y="3558630"/>
                </a:lnTo>
                <a:lnTo>
                  <a:pt x="1619612" y="3546084"/>
                </a:lnTo>
                <a:lnTo>
                  <a:pt x="1620261" y="3533503"/>
                </a:lnTo>
                <a:lnTo>
                  <a:pt x="1598644" y="3552371"/>
                </a:lnTo>
                <a:lnTo>
                  <a:pt x="1598047" y="3565272"/>
                </a:lnTo>
                <a:lnTo>
                  <a:pt x="1597514" y="3578111"/>
                </a:lnTo>
                <a:lnTo>
                  <a:pt x="1597042" y="3590886"/>
                </a:lnTo>
                <a:lnTo>
                  <a:pt x="1596633" y="3603599"/>
                </a:lnTo>
                <a:lnTo>
                  <a:pt x="1596284" y="3616251"/>
                </a:lnTo>
                <a:lnTo>
                  <a:pt x="1595995" y="3628841"/>
                </a:lnTo>
                <a:lnTo>
                  <a:pt x="1646964" y="3583033"/>
                </a:lnTo>
                <a:close/>
              </a:path>
              <a:path w="8921255" h="6255998">
                <a:moveTo>
                  <a:pt x="1634400" y="3619875"/>
                </a:moveTo>
                <a:lnTo>
                  <a:pt x="1640641" y="3601464"/>
                </a:lnTo>
                <a:lnTo>
                  <a:pt x="1646964" y="3583033"/>
                </a:lnTo>
                <a:lnTo>
                  <a:pt x="1595995" y="3628841"/>
                </a:lnTo>
                <a:lnTo>
                  <a:pt x="1595765" y="3641370"/>
                </a:lnTo>
                <a:lnTo>
                  <a:pt x="1595594" y="3653838"/>
                </a:lnTo>
                <a:lnTo>
                  <a:pt x="1595481" y="3666246"/>
                </a:lnTo>
                <a:lnTo>
                  <a:pt x="1634400" y="3619875"/>
                </a:lnTo>
                <a:close/>
              </a:path>
              <a:path w="8921255" h="6255998">
                <a:moveTo>
                  <a:pt x="1622168" y="3656638"/>
                </a:moveTo>
                <a:lnTo>
                  <a:pt x="1628242" y="3638267"/>
                </a:lnTo>
                <a:lnTo>
                  <a:pt x="1634400" y="3619875"/>
                </a:lnTo>
                <a:lnTo>
                  <a:pt x="1595481" y="3666246"/>
                </a:lnTo>
                <a:lnTo>
                  <a:pt x="1595435" y="3674892"/>
                </a:lnTo>
                <a:lnTo>
                  <a:pt x="1591481" y="3687191"/>
                </a:lnTo>
                <a:lnTo>
                  <a:pt x="1587565" y="3699480"/>
                </a:lnTo>
                <a:lnTo>
                  <a:pt x="1622168" y="3656638"/>
                </a:lnTo>
                <a:close/>
              </a:path>
              <a:path w="8921255" h="6255998">
                <a:moveTo>
                  <a:pt x="1616232" y="3697823"/>
                </a:moveTo>
                <a:lnTo>
                  <a:pt x="1616177" y="3684766"/>
                </a:lnTo>
                <a:lnTo>
                  <a:pt x="1616180" y="3674987"/>
                </a:lnTo>
                <a:lnTo>
                  <a:pt x="1622168" y="3656638"/>
                </a:lnTo>
                <a:lnTo>
                  <a:pt x="1587565" y="3699480"/>
                </a:lnTo>
                <a:lnTo>
                  <a:pt x="1583686" y="3711757"/>
                </a:lnTo>
                <a:lnTo>
                  <a:pt x="1579847" y="3724024"/>
                </a:lnTo>
                <a:lnTo>
                  <a:pt x="1576049" y="3736279"/>
                </a:lnTo>
                <a:lnTo>
                  <a:pt x="1572291" y="3748522"/>
                </a:lnTo>
                <a:lnTo>
                  <a:pt x="1616232" y="3697823"/>
                </a:lnTo>
                <a:close/>
              </a:path>
              <a:path w="8921255" h="6255998">
                <a:moveTo>
                  <a:pt x="1518160" y="4031263"/>
                </a:moveTo>
                <a:lnTo>
                  <a:pt x="1520855" y="4019026"/>
                </a:lnTo>
                <a:lnTo>
                  <a:pt x="1523612" y="4006744"/>
                </a:lnTo>
                <a:lnTo>
                  <a:pt x="1526431" y="3994417"/>
                </a:lnTo>
                <a:lnTo>
                  <a:pt x="1529312" y="3982045"/>
                </a:lnTo>
                <a:lnTo>
                  <a:pt x="1532256" y="3969628"/>
                </a:lnTo>
                <a:lnTo>
                  <a:pt x="1535262" y="3957165"/>
                </a:lnTo>
                <a:lnTo>
                  <a:pt x="1538330" y="3944656"/>
                </a:lnTo>
                <a:lnTo>
                  <a:pt x="1541461" y="3932101"/>
                </a:lnTo>
                <a:lnTo>
                  <a:pt x="1544655" y="3919500"/>
                </a:lnTo>
                <a:lnTo>
                  <a:pt x="1547378" y="3908915"/>
                </a:lnTo>
                <a:lnTo>
                  <a:pt x="1550540" y="3896809"/>
                </a:lnTo>
                <a:lnTo>
                  <a:pt x="1553759" y="3884684"/>
                </a:lnTo>
                <a:lnTo>
                  <a:pt x="1557035" y="3872540"/>
                </a:lnTo>
                <a:lnTo>
                  <a:pt x="1560365" y="3860379"/>
                </a:lnTo>
                <a:lnTo>
                  <a:pt x="1563748" y="3848201"/>
                </a:lnTo>
                <a:lnTo>
                  <a:pt x="1567181" y="3836006"/>
                </a:lnTo>
                <a:lnTo>
                  <a:pt x="1570664" y="3823796"/>
                </a:lnTo>
                <a:lnTo>
                  <a:pt x="1574193" y="3811572"/>
                </a:lnTo>
                <a:lnTo>
                  <a:pt x="1577768" y="3799333"/>
                </a:lnTo>
                <a:lnTo>
                  <a:pt x="1581386" y="3787081"/>
                </a:lnTo>
                <a:lnTo>
                  <a:pt x="1585045" y="3774816"/>
                </a:lnTo>
                <a:lnTo>
                  <a:pt x="1588745" y="3762539"/>
                </a:lnTo>
                <a:lnTo>
                  <a:pt x="1592482" y="3750251"/>
                </a:lnTo>
                <a:lnTo>
                  <a:pt x="1595981" y="3738845"/>
                </a:lnTo>
                <a:lnTo>
                  <a:pt x="1616355" y="3710827"/>
                </a:lnTo>
                <a:lnTo>
                  <a:pt x="1616232" y="3697823"/>
                </a:lnTo>
                <a:lnTo>
                  <a:pt x="1572291" y="3748522"/>
                </a:lnTo>
                <a:lnTo>
                  <a:pt x="1568575" y="3760753"/>
                </a:lnTo>
                <a:lnTo>
                  <a:pt x="1564902" y="3772970"/>
                </a:lnTo>
                <a:lnTo>
                  <a:pt x="1561274" y="3785175"/>
                </a:lnTo>
                <a:lnTo>
                  <a:pt x="1557690" y="3797366"/>
                </a:lnTo>
                <a:lnTo>
                  <a:pt x="1554152" y="3809543"/>
                </a:lnTo>
                <a:lnTo>
                  <a:pt x="1550661" y="3821706"/>
                </a:lnTo>
                <a:lnTo>
                  <a:pt x="1547217" y="3833854"/>
                </a:lnTo>
                <a:lnTo>
                  <a:pt x="1543822" y="3845987"/>
                </a:lnTo>
                <a:lnTo>
                  <a:pt x="1540477" y="3858104"/>
                </a:lnTo>
                <a:lnTo>
                  <a:pt x="1537183" y="3870205"/>
                </a:lnTo>
                <a:lnTo>
                  <a:pt x="1533940" y="3882290"/>
                </a:lnTo>
                <a:lnTo>
                  <a:pt x="1530749" y="3894357"/>
                </a:lnTo>
                <a:lnTo>
                  <a:pt x="1525033" y="3916459"/>
                </a:lnTo>
                <a:lnTo>
                  <a:pt x="1521878" y="3928931"/>
                </a:lnTo>
                <a:lnTo>
                  <a:pt x="1518784" y="3941360"/>
                </a:lnTo>
                <a:lnTo>
                  <a:pt x="1515750" y="3953745"/>
                </a:lnTo>
                <a:lnTo>
                  <a:pt x="1512777" y="3966086"/>
                </a:lnTo>
                <a:lnTo>
                  <a:pt x="1509865" y="3978383"/>
                </a:lnTo>
                <a:lnTo>
                  <a:pt x="1507012" y="3990637"/>
                </a:lnTo>
                <a:lnTo>
                  <a:pt x="1504220" y="4002847"/>
                </a:lnTo>
                <a:lnTo>
                  <a:pt x="1502038" y="4012541"/>
                </a:lnTo>
                <a:lnTo>
                  <a:pt x="1483751" y="4032077"/>
                </a:lnTo>
                <a:lnTo>
                  <a:pt x="1485573" y="4044254"/>
                </a:lnTo>
                <a:lnTo>
                  <a:pt x="1487470" y="4056338"/>
                </a:lnTo>
                <a:lnTo>
                  <a:pt x="1518160" y="4031263"/>
                </a:lnTo>
                <a:close/>
              </a:path>
              <a:path w="8921255" h="6255998">
                <a:moveTo>
                  <a:pt x="1620547" y="3825403"/>
                </a:moveTo>
                <a:lnTo>
                  <a:pt x="1619804" y="3812901"/>
                </a:lnTo>
                <a:lnTo>
                  <a:pt x="1619131" y="3800340"/>
                </a:lnTo>
                <a:lnTo>
                  <a:pt x="1618527" y="3787720"/>
                </a:lnTo>
                <a:lnTo>
                  <a:pt x="1617993" y="3775044"/>
                </a:lnTo>
                <a:lnTo>
                  <a:pt x="1617528" y="3762310"/>
                </a:lnTo>
                <a:lnTo>
                  <a:pt x="1617132" y="3749521"/>
                </a:lnTo>
                <a:lnTo>
                  <a:pt x="1616805" y="3736677"/>
                </a:lnTo>
                <a:lnTo>
                  <a:pt x="1616546" y="3723779"/>
                </a:lnTo>
                <a:lnTo>
                  <a:pt x="1616355" y="3710827"/>
                </a:lnTo>
                <a:lnTo>
                  <a:pt x="1595981" y="3738845"/>
                </a:lnTo>
                <a:lnTo>
                  <a:pt x="1596318" y="3752112"/>
                </a:lnTo>
                <a:lnTo>
                  <a:pt x="1596729" y="3765297"/>
                </a:lnTo>
                <a:lnTo>
                  <a:pt x="1597215" y="3778401"/>
                </a:lnTo>
                <a:lnTo>
                  <a:pt x="1597774" y="3791424"/>
                </a:lnTo>
                <a:lnTo>
                  <a:pt x="1598406" y="3804364"/>
                </a:lnTo>
                <a:lnTo>
                  <a:pt x="1599112" y="3817223"/>
                </a:lnTo>
                <a:lnTo>
                  <a:pt x="1599891" y="3829998"/>
                </a:lnTo>
                <a:lnTo>
                  <a:pt x="1600743" y="3842691"/>
                </a:lnTo>
                <a:lnTo>
                  <a:pt x="1620547" y="3825403"/>
                </a:lnTo>
                <a:close/>
              </a:path>
              <a:path w="8921255" h="6255998">
                <a:moveTo>
                  <a:pt x="1624225" y="3874805"/>
                </a:moveTo>
                <a:lnTo>
                  <a:pt x="1623200" y="3862547"/>
                </a:lnTo>
                <a:lnTo>
                  <a:pt x="1622245" y="3850227"/>
                </a:lnTo>
                <a:lnTo>
                  <a:pt x="1621361" y="3837845"/>
                </a:lnTo>
                <a:lnTo>
                  <a:pt x="1620547" y="3825403"/>
                </a:lnTo>
                <a:lnTo>
                  <a:pt x="1600743" y="3842691"/>
                </a:lnTo>
                <a:lnTo>
                  <a:pt x="1601668" y="3855301"/>
                </a:lnTo>
                <a:lnTo>
                  <a:pt x="1602665" y="3867827"/>
                </a:lnTo>
                <a:lnTo>
                  <a:pt x="1603735" y="3880269"/>
                </a:lnTo>
                <a:lnTo>
                  <a:pt x="1624225" y="3874805"/>
                </a:lnTo>
                <a:close/>
              </a:path>
              <a:path w="8921255" h="6255998">
                <a:moveTo>
                  <a:pt x="1873525" y="3014650"/>
                </a:moveTo>
                <a:lnTo>
                  <a:pt x="1884193" y="2990565"/>
                </a:lnTo>
                <a:lnTo>
                  <a:pt x="1894916" y="2966503"/>
                </a:lnTo>
                <a:lnTo>
                  <a:pt x="1905693" y="2942467"/>
                </a:lnTo>
                <a:lnTo>
                  <a:pt x="1916519" y="2918458"/>
                </a:lnTo>
                <a:lnTo>
                  <a:pt x="1927393" y="2894479"/>
                </a:lnTo>
                <a:lnTo>
                  <a:pt x="1938309" y="2870531"/>
                </a:lnTo>
                <a:lnTo>
                  <a:pt x="1949266" y="2846617"/>
                </a:lnTo>
                <a:lnTo>
                  <a:pt x="1960261" y="2822739"/>
                </a:lnTo>
                <a:lnTo>
                  <a:pt x="1971288" y="2798899"/>
                </a:lnTo>
                <a:lnTo>
                  <a:pt x="1934997" y="2830375"/>
                </a:lnTo>
                <a:lnTo>
                  <a:pt x="1922857" y="2856847"/>
                </a:lnTo>
                <a:lnTo>
                  <a:pt x="1910764" y="2883361"/>
                </a:lnTo>
                <a:lnTo>
                  <a:pt x="1898722" y="2909917"/>
                </a:lnTo>
                <a:lnTo>
                  <a:pt x="1886737" y="2936510"/>
                </a:lnTo>
                <a:lnTo>
                  <a:pt x="1874811" y="2963138"/>
                </a:lnTo>
                <a:lnTo>
                  <a:pt x="1862950" y="2989797"/>
                </a:lnTo>
                <a:lnTo>
                  <a:pt x="1851157" y="3016486"/>
                </a:lnTo>
                <a:lnTo>
                  <a:pt x="1839438" y="3043201"/>
                </a:lnTo>
                <a:lnTo>
                  <a:pt x="1873525" y="3014650"/>
                </a:lnTo>
                <a:close/>
              </a:path>
              <a:path w="8921255" h="6255998">
                <a:moveTo>
                  <a:pt x="1831486" y="3111181"/>
                </a:moveTo>
                <a:lnTo>
                  <a:pt x="1841895" y="3087024"/>
                </a:lnTo>
                <a:lnTo>
                  <a:pt x="1852373" y="3062882"/>
                </a:lnTo>
                <a:lnTo>
                  <a:pt x="1862918" y="3038756"/>
                </a:lnTo>
                <a:lnTo>
                  <a:pt x="1873525" y="3014650"/>
                </a:lnTo>
                <a:lnTo>
                  <a:pt x="1839438" y="3043201"/>
                </a:lnTo>
                <a:lnTo>
                  <a:pt x="1827796" y="3069939"/>
                </a:lnTo>
                <a:lnTo>
                  <a:pt x="1816236" y="3096697"/>
                </a:lnTo>
                <a:lnTo>
                  <a:pt x="1804762" y="3123473"/>
                </a:lnTo>
                <a:lnTo>
                  <a:pt x="1793379" y="3150264"/>
                </a:lnTo>
                <a:lnTo>
                  <a:pt x="1769096" y="3175974"/>
                </a:lnTo>
                <a:lnTo>
                  <a:pt x="1831486" y="3111181"/>
                </a:lnTo>
                <a:close/>
              </a:path>
              <a:path w="8921255" h="6255998">
                <a:moveTo>
                  <a:pt x="1810888" y="3159532"/>
                </a:moveTo>
                <a:lnTo>
                  <a:pt x="1821149" y="3135351"/>
                </a:lnTo>
                <a:lnTo>
                  <a:pt x="1831486" y="3111181"/>
                </a:lnTo>
                <a:lnTo>
                  <a:pt x="1769096" y="3175974"/>
                </a:lnTo>
                <a:lnTo>
                  <a:pt x="1767069" y="3188782"/>
                </a:lnTo>
                <a:lnTo>
                  <a:pt x="1810888" y="3159532"/>
                </a:lnTo>
                <a:close/>
              </a:path>
              <a:path w="8921255" h="6255998">
                <a:moveTo>
                  <a:pt x="1646964" y="3583033"/>
                </a:moveTo>
                <a:lnTo>
                  <a:pt x="1653368" y="3564583"/>
                </a:lnTo>
                <a:lnTo>
                  <a:pt x="1659851" y="3546116"/>
                </a:lnTo>
                <a:lnTo>
                  <a:pt x="1666413" y="3527633"/>
                </a:lnTo>
                <a:lnTo>
                  <a:pt x="1673052" y="3509134"/>
                </a:lnTo>
                <a:lnTo>
                  <a:pt x="1679768" y="3490621"/>
                </a:lnTo>
                <a:lnTo>
                  <a:pt x="1686559" y="3472094"/>
                </a:lnTo>
                <a:lnTo>
                  <a:pt x="1693423" y="3453553"/>
                </a:lnTo>
                <a:lnTo>
                  <a:pt x="1700361" y="3435001"/>
                </a:lnTo>
                <a:lnTo>
                  <a:pt x="1707371" y="3416438"/>
                </a:lnTo>
                <a:lnTo>
                  <a:pt x="1714451" y="3397865"/>
                </a:lnTo>
                <a:lnTo>
                  <a:pt x="1721601" y="3379282"/>
                </a:lnTo>
                <a:lnTo>
                  <a:pt x="1728819" y="3360691"/>
                </a:lnTo>
                <a:lnTo>
                  <a:pt x="1736105" y="3342092"/>
                </a:lnTo>
                <a:lnTo>
                  <a:pt x="1743457" y="3323487"/>
                </a:lnTo>
                <a:lnTo>
                  <a:pt x="1750874" y="3304877"/>
                </a:lnTo>
                <a:lnTo>
                  <a:pt x="1722634" y="3322764"/>
                </a:lnTo>
                <a:lnTo>
                  <a:pt x="1715088" y="3341883"/>
                </a:lnTo>
                <a:lnTo>
                  <a:pt x="1707609" y="3360997"/>
                </a:lnTo>
                <a:lnTo>
                  <a:pt x="1700197" y="3380104"/>
                </a:lnTo>
                <a:lnTo>
                  <a:pt x="1692855" y="3399202"/>
                </a:lnTo>
                <a:lnTo>
                  <a:pt x="1685584" y="3418292"/>
                </a:lnTo>
                <a:lnTo>
                  <a:pt x="1678386" y="3437372"/>
                </a:lnTo>
                <a:lnTo>
                  <a:pt x="1671263" y="3456440"/>
                </a:lnTo>
                <a:lnTo>
                  <a:pt x="1664218" y="3475496"/>
                </a:lnTo>
                <a:lnTo>
                  <a:pt x="1657251" y="3494539"/>
                </a:lnTo>
                <a:lnTo>
                  <a:pt x="1650365" y="3513567"/>
                </a:lnTo>
                <a:lnTo>
                  <a:pt x="1643561" y="3532580"/>
                </a:lnTo>
                <a:lnTo>
                  <a:pt x="1636842" y="3551575"/>
                </a:lnTo>
                <a:lnTo>
                  <a:pt x="1630208" y="3570553"/>
                </a:lnTo>
                <a:lnTo>
                  <a:pt x="1623663" y="3589512"/>
                </a:lnTo>
                <a:lnTo>
                  <a:pt x="1617208" y="3608451"/>
                </a:lnTo>
                <a:lnTo>
                  <a:pt x="1646964" y="3583033"/>
                </a:lnTo>
                <a:close/>
              </a:path>
              <a:path w="8921255" h="6255998">
                <a:moveTo>
                  <a:pt x="1190431" y="5005654"/>
                </a:moveTo>
                <a:lnTo>
                  <a:pt x="1188021" y="4993482"/>
                </a:lnTo>
                <a:lnTo>
                  <a:pt x="1185712" y="4981243"/>
                </a:lnTo>
                <a:lnTo>
                  <a:pt x="1183503" y="4968937"/>
                </a:lnTo>
                <a:lnTo>
                  <a:pt x="1181395" y="4956565"/>
                </a:lnTo>
                <a:lnTo>
                  <a:pt x="1179386" y="4944126"/>
                </a:lnTo>
                <a:lnTo>
                  <a:pt x="1177477" y="4931621"/>
                </a:lnTo>
                <a:lnTo>
                  <a:pt x="1175668" y="4919049"/>
                </a:lnTo>
                <a:lnTo>
                  <a:pt x="1173959" y="4906411"/>
                </a:lnTo>
                <a:lnTo>
                  <a:pt x="1172348" y="4893706"/>
                </a:lnTo>
                <a:lnTo>
                  <a:pt x="1170837" y="4880935"/>
                </a:lnTo>
                <a:lnTo>
                  <a:pt x="1169424" y="4868098"/>
                </a:lnTo>
                <a:lnTo>
                  <a:pt x="1168110" y="4855194"/>
                </a:lnTo>
                <a:lnTo>
                  <a:pt x="1166894" y="4842224"/>
                </a:lnTo>
                <a:lnTo>
                  <a:pt x="1165777" y="4829187"/>
                </a:lnTo>
                <a:lnTo>
                  <a:pt x="1164806" y="4816748"/>
                </a:lnTo>
                <a:lnTo>
                  <a:pt x="1174825" y="4796082"/>
                </a:lnTo>
                <a:lnTo>
                  <a:pt x="1167554" y="4785311"/>
                </a:lnTo>
                <a:lnTo>
                  <a:pt x="1162312" y="4777322"/>
                </a:lnTo>
                <a:lnTo>
                  <a:pt x="1161706" y="4764427"/>
                </a:lnTo>
                <a:lnTo>
                  <a:pt x="1161193" y="4751469"/>
                </a:lnTo>
                <a:lnTo>
                  <a:pt x="1160773" y="4738446"/>
                </a:lnTo>
                <a:lnTo>
                  <a:pt x="1160446" y="4725361"/>
                </a:lnTo>
                <a:lnTo>
                  <a:pt x="1140708" y="4729466"/>
                </a:lnTo>
                <a:lnTo>
                  <a:pt x="1141070" y="4742877"/>
                </a:lnTo>
                <a:lnTo>
                  <a:pt x="1125889" y="4756611"/>
                </a:lnTo>
                <a:lnTo>
                  <a:pt x="1132242" y="4767160"/>
                </a:lnTo>
                <a:lnTo>
                  <a:pt x="1138695" y="4777555"/>
                </a:lnTo>
                <a:lnTo>
                  <a:pt x="1142741" y="4783914"/>
                </a:lnTo>
                <a:lnTo>
                  <a:pt x="1143501" y="4797065"/>
                </a:lnTo>
                <a:lnTo>
                  <a:pt x="1144359" y="4810149"/>
                </a:lnTo>
                <a:lnTo>
                  <a:pt x="1145315" y="4823166"/>
                </a:lnTo>
                <a:lnTo>
                  <a:pt x="1146368" y="4836118"/>
                </a:lnTo>
                <a:lnTo>
                  <a:pt x="1147519" y="4849004"/>
                </a:lnTo>
                <a:lnTo>
                  <a:pt x="1148768" y="4861825"/>
                </a:lnTo>
                <a:lnTo>
                  <a:pt x="1150113" y="4874580"/>
                </a:lnTo>
                <a:lnTo>
                  <a:pt x="1151556" y="4887271"/>
                </a:lnTo>
                <a:lnTo>
                  <a:pt x="1153095" y="4899896"/>
                </a:lnTo>
                <a:lnTo>
                  <a:pt x="1154731" y="4912458"/>
                </a:lnTo>
                <a:lnTo>
                  <a:pt x="1156463" y="4924955"/>
                </a:lnTo>
                <a:lnTo>
                  <a:pt x="1158292" y="4937388"/>
                </a:lnTo>
                <a:lnTo>
                  <a:pt x="1160216" y="4949758"/>
                </a:lnTo>
                <a:lnTo>
                  <a:pt x="1162236" y="4962064"/>
                </a:lnTo>
                <a:lnTo>
                  <a:pt x="1164352" y="4974307"/>
                </a:lnTo>
                <a:lnTo>
                  <a:pt x="1166563" y="4986487"/>
                </a:lnTo>
                <a:lnTo>
                  <a:pt x="1168870" y="4998605"/>
                </a:lnTo>
                <a:lnTo>
                  <a:pt x="1170918" y="5008919"/>
                </a:lnTo>
                <a:lnTo>
                  <a:pt x="1155911" y="5021865"/>
                </a:lnTo>
                <a:lnTo>
                  <a:pt x="1165246" y="5030096"/>
                </a:lnTo>
                <a:lnTo>
                  <a:pt x="1190431" y="5005654"/>
                </a:lnTo>
                <a:close/>
              </a:path>
              <a:path w="8921255" h="6255998">
                <a:moveTo>
                  <a:pt x="2167326" y="4164854"/>
                </a:moveTo>
                <a:lnTo>
                  <a:pt x="2166733" y="4151751"/>
                </a:lnTo>
                <a:lnTo>
                  <a:pt x="2166292" y="4138589"/>
                </a:lnTo>
                <a:lnTo>
                  <a:pt x="2166002" y="4125369"/>
                </a:lnTo>
                <a:lnTo>
                  <a:pt x="2165862" y="4112093"/>
                </a:lnTo>
                <a:lnTo>
                  <a:pt x="2165870" y="4098761"/>
                </a:lnTo>
                <a:lnTo>
                  <a:pt x="2166024" y="4085374"/>
                </a:lnTo>
                <a:lnTo>
                  <a:pt x="2146059" y="4102812"/>
                </a:lnTo>
                <a:lnTo>
                  <a:pt x="2146093" y="4116803"/>
                </a:lnTo>
                <a:lnTo>
                  <a:pt x="2146289" y="4130735"/>
                </a:lnTo>
                <a:lnTo>
                  <a:pt x="2146648" y="4144607"/>
                </a:lnTo>
                <a:lnTo>
                  <a:pt x="2147172" y="4158418"/>
                </a:lnTo>
                <a:lnTo>
                  <a:pt x="2147862" y="4172167"/>
                </a:lnTo>
                <a:lnTo>
                  <a:pt x="2133749" y="4186132"/>
                </a:lnTo>
                <a:lnTo>
                  <a:pt x="2140536" y="4196164"/>
                </a:lnTo>
                <a:lnTo>
                  <a:pt x="2167326" y="4164854"/>
                </a:lnTo>
                <a:close/>
              </a:path>
              <a:path w="8921255" h="6255998">
                <a:moveTo>
                  <a:pt x="2173856" y="4239552"/>
                </a:moveTo>
                <a:lnTo>
                  <a:pt x="2181469" y="4218214"/>
                </a:lnTo>
                <a:lnTo>
                  <a:pt x="2173373" y="4208126"/>
                </a:lnTo>
                <a:lnTo>
                  <a:pt x="2170036" y="4203804"/>
                </a:lnTo>
                <a:lnTo>
                  <a:pt x="2168976" y="4190881"/>
                </a:lnTo>
                <a:lnTo>
                  <a:pt x="2168074" y="4177898"/>
                </a:lnTo>
                <a:lnTo>
                  <a:pt x="2167326" y="4164854"/>
                </a:lnTo>
                <a:lnTo>
                  <a:pt x="2140536" y="4196164"/>
                </a:lnTo>
                <a:lnTo>
                  <a:pt x="2147478" y="4205950"/>
                </a:lnTo>
                <a:lnTo>
                  <a:pt x="2150693" y="4210327"/>
                </a:lnTo>
                <a:lnTo>
                  <a:pt x="2151977" y="4223262"/>
                </a:lnTo>
                <a:lnTo>
                  <a:pt x="2153422" y="4236134"/>
                </a:lnTo>
                <a:lnTo>
                  <a:pt x="2155029" y="4248943"/>
                </a:lnTo>
                <a:lnTo>
                  <a:pt x="2173856" y="4239552"/>
                </a:lnTo>
                <a:close/>
              </a:path>
              <a:path w="8921255" h="6255998">
                <a:moveTo>
                  <a:pt x="2298195" y="4295811"/>
                </a:moveTo>
                <a:lnTo>
                  <a:pt x="2294868" y="4283723"/>
                </a:lnTo>
                <a:lnTo>
                  <a:pt x="2280562" y="4305863"/>
                </a:lnTo>
                <a:lnTo>
                  <a:pt x="2269924" y="4298995"/>
                </a:lnTo>
                <a:lnTo>
                  <a:pt x="2259480" y="4291790"/>
                </a:lnTo>
                <a:lnTo>
                  <a:pt x="2249241" y="4284221"/>
                </a:lnTo>
                <a:lnTo>
                  <a:pt x="2244227" y="4280310"/>
                </a:lnTo>
                <a:lnTo>
                  <a:pt x="2234592" y="4272388"/>
                </a:lnTo>
                <a:lnTo>
                  <a:pt x="2225185" y="4264141"/>
                </a:lnTo>
                <a:lnTo>
                  <a:pt x="2216002" y="4255574"/>
                </a:lnTo>
                <a:lnTo>
                  <a:pt x="2207042" y="4246693"/>
                </a:lnTo>
                <a:lnTo>
                  <a:pt x="2198301" y="4237503"/>
                </a:lnTo>
                <a:lnTo>
                  <a:pt x="2189777" y="4228008"/>
                </a:lnTo>
                <a:lnTo>
                  <a:pt x="2181469" y="4218214"/>
                </a:lnTo>
                <a:lnTo>
                  <a:pt x="2173856" y="4239552"/>
                </a:lnTo>
                <a:lnTo>
                  <a:pt x="2182474" y="4249242"/>
                </a:lnTo>
                <a:lnTo>
                  <a:pt x="2191273" y="4258626"/>
                </a:lnTo>
                <a:lnTo>
                  <a:pt x="2200257" y="4267694"/>
                </a:lnTo>
                <a:lnTo>
                  <a:pt x="2209430" y="4276438"/>
                </a:lnTo>
                <a:lnTo>
                  <a:pt x="2218799" y="4284848"/>
                </a:lnTo>
                <a:lnTo>
                  <a:pt x="2228368" y="4292915"/>
                </a:lnTo>
                <a:lnTo>
                  <a:pt x="2231912" y="4295773"/>
                </a:lnTo>
                <a:lnTo>
                  <a:pt x="2242053" y="4303587"/>
                </a:lnTo>
                <a:lnTo>
                  <a:pt x="2252387" y="4311051"/>
                </a:lnTo>
                <a:lnTo>
                  <a:pt x="2262914" y="4318167"/>
                </a:lnTo>
                <a:lnTo>
                  <a:pt x="2298195" y="4295811"/>
                </a:lnTo>
                <a:close/>
              </a:path>
              <a:path w="8921255" h="6255998">
                <a:moveTo>
                  <a:pt x="2316890" y="4352655"/>
                </a:moveTo>
                <a:lnTo>
                  <a:pt x="2314676" y="4346683"/>
                </a:lnTo>
                <a:lnTo>
                  <a:pt x="2321685" y="4327820"/>
                </a:lnTo>
                <a:lnTo>
                  <a:pt x="2310451" y="4322338"/>
                </a:lnTo>
                <a:lnTo>
                  <a:pt x="2305431" y="4319744"/>
                </a:lnTo>
                <a:lnTo>
                  <a:pt x="2301715" y="4307818"/>
                </a:lnTo>
                <a:lnTo>
                  <a:pt x="2298195" y="4295811"/>
                </a:lnTo>
                <a:lnTo>
                  <a:pt x="2262914" y="4318167"/>
                </a:lnTo>
                <a:lnTo>
                  <a:pt x="2273634" y="4324937"/>
                </a:lnTo>
                <a:lnTo>
                  <a:pt x="2284546" y="4331362"/>
                </a:lnTo>
                <a:lnTo>
                  <a:pt x="2289345" y="4334045"/>
                </a:lnTo>
                <a:lnTo>
                  <a:pt x="2293476" y="4346076"/>
                </a:lnTo>
                <a:lnTo>
                  <a:pt x="2297810" y="4358025"/>
                </a:lnTo>
                <a:lnTo>
                  <a:pt x="2316890" y="4352655"/>
                </a:lnTo>
                <a:close/>
              </a:path>
              <a:path w="8921255" h="6255998">
                <a:moveTo>
                  <a:pt x="2449456" y="4353365"/>
                </a:moveTo>
                <a:lnTo>
                  <a:pt x="2443533" y="4342088"/>
                </a:lnTo>
                <a:lnTo>
                  <a:pt x="2431469" y="4361412"/>
                </a:lnTo>
                <a:lnTo>
                  <a:pt x="2418500" y="4359090"/>
                </a:lnTo>
                <a:lnTo>
                  <a:pt x="2405724" y="4356413"/>
                </a:lnTo>
                <a:lnTo>
                  <a:pt x="2393140" y="4353382"/>
                </a:lnTo>
                <a:lnTo>
                  <a:pt x="2380748" y="4349999"/>
                </a:lnTo>
                <a:lnTo>
                  <a:pt x="2368550" y="4346263"/>
                </a:lnTo>
                <a:lnTo>
                  <a:pt x="2356544" y="4342177"/>
                </a:lnTo>
                <a:lnTo>
                  <a:pt x="2344731" y="4337740"/>
                </a:lnTo>
                <a:lnTo>
                  <a:pt x="2333112" y="4332954"/>
                </a:lnTo>
                <a:lnTo>
                  <a:pt x="2321685" y="4327820"/>
                </a:lnTo>
                <a:lnTo>
                  <a:pt x="2314676" y="4346683"/>
                </a:lnTo>
                <a:lnTo>
                  <a:pt x="2326038" y="4351730"/>
                </a:lnTo>
                <a:lnTo>
                  <a:pt x="2337579" y="4356449"/>
                </a:lnTo>
                <a:lnTo>
                  <a:pt x="2349299" y="4360837"/>
                </a:lnTo>
                <a:lnTo>
                  <a:pt x="2361198" y="4364895"/>
                </a:lnTo>
                <a:lnTo>
                  <a:pt x="2373275" y="4368621"/>
                </a:lnTo>
                <a:lnTo>
                  <a:pt x="2385531" y="4372016"/>
                </a:lnTo>
                <a:lnTo>
                  <a:pt x="2397966" y="4375079"/>
                </a:lnTo>
                <a:lnTo>
                  <a:pt x="2410579" y="4377809"/>
                </a:lnTo>
                <a:lnTo>
                  <a:pt x="2449456" y="4353365"/>
                </a:lnTo>
                <a:close/>
              </a:path>
              <a:path w="8921255" h="6255998">
                <a:moveTo>
                  <a:pt x="2455622" y="4364535"/>
                </a:moveTo>
                <a:lnTo>
                  <a:pt x="2449456" y="4353365"/>
                </a:lnTo>
                <a:lnTo>
                  <a:pt x="2410579" y="4377809"/>
                </a:lnTo>
                <a:lnTo>
                  <a:pt x="2423370" y="4380206"/>
                </a:lnTo>
                <a:lnTo>
                  <a:pt x="2436339" y="4382268"/>
                </a:lnTo>
                <a:lnTo>
                  <a:pt x="2444244" y="4383350"/>
                </a:lnTo>
                <a:lnTo>
                  <a:pt x="2455622" y="4364535"/>
                </a:lnTo>
                <a:close/>
              </a:path>
              <a:path w="8921255" h="6255998">
                <a:moveTo>
                  <a:pt x="2470540" y="4389465"/>
                </a:moveTo>
                <a:lnTo>
                  <a:pt x="2468310" y="4385892"/>
                </a:lnTo>
                <a:lnTo>
                  <a:pt x="2479319" y="4366675"/>
                </a:lnTo>
                <a:lnTo>
                  <a:pt x="2467131" y="4365702"/>
                </a:lnTo>
                <a:lnTo>
                  <a:pt x="2455622" y="4364535"/>
                </a:lnTo>
                <a:lnTo>
                  <a:pt x="2444244" y="4383350"/>
                </a:lnTo>
                <a:lnTo>
                  <a:pt x="2450704" y="4394161"/>
                </a:lnTo>
                <a:lnTo>
                  <a:pt x="2470540" y="4389465"/>
                </a:lnTo>
                <a:close/>
              </a:path>
              <a:path w="8921255" h="6255998">
                <a:moveTo>
                  <a:pt x="2530056" y="4387529"/>
                </a:moveTo>
                <a:lnTo>
                  <a:pt x="2542814" y="4387073"/>
                </a:lnTo>
                <a:lnTo>
                  <a:pt x="2555706" y="4386356"/>
                </a:lnTo>
                <a:lnTo>
                  <a:pt x="2568734" y="4385378"/>
                </a:lnTo>
                <a:lnTo>
                  <a:pt x="2597109" y="4351629"/>
                </a:lnTo>
                <a:lnTo>
                  <a:pt x="2582047" y="4364547"/>
                </a:lnTo>
                <a:lnTo>
                  <a:pt x="2568674" y="4365830"/>
                </a:lnTo>
                <a:lnTo>
                  <a:pt x="2555458" y="4366812"/>
                </a:lnTo>
                <a:lnTo>
                  <a:pt x="2542397" y="4367497"/>
                </a:lnTo>
                <a:lnTo>
                  <a:pt x="2529488" y="4367891"/>
                </a:lnTo>
                <a:lnTo>
                  <a:pt x="2516728" y="4368000"/>
                </a:lnTo>
                <a:lnTo>
                  <a:pt x="2504115" y="4367830"/>
                </a:lnTo>
                <a:lnTo>
                  <a:pt x="2491646" y="4367386"/>
                </a:lnTo>
                <a:lnTo>
                  <a:pt x="2479319" y="4366675"/>
                </a:lnTo>
                <a:lnTo>
                  <a:pt x="2468310" y="4385892"/>
                </a:lnTo>
                <a:lnTo>
                  <a:pt x="2480386" y="4386741"/>
                </a:lnTo>
                <a:lnTo>
                  <a:pt x="2492598" y="4387329"/>
                </a:lnTo>
                <a:lnTo>
                  <a:pt x="2504948" y="4387657"/>
                </a:lnTo>
                <a:lnTo>
                  <a:pt x="2517434" y="4387723"/>
                </a:lnTo>
                <a:lnTo>
                  <a:pt x="2530056" y="4387529"/>
                </a:lnTo>
                <a:close/>
              </a:path>
              <a:path w="8921255" h="6255998">
                <a:moveTo>
                  <a:pt x="2581896" y="4384139"/>
                </a:moveTo>
                <a:lnTo>
                  <a:pt x="2595192" y="4382638"/>
                </a:lnTo>
                <a:lnTo>
                  <a:pt x="2596633" y="4382461"/>
                </a:lnTo>
                <a:lnTo>
                  <a:pt x="2615699" y="4360168"/>
                </a:lnTo>
                <a:lnTo>
                  <a:pt x="2605118" y="4361716"/>
                </a:lnTo>
                <a:lnTo>
                  <a:pt x="2597109" y="4351629"/>
                </a:lnTo>
                <a:lnTo>
                  <a:pt x="2568734" y="4385378"/>
                </a:lnTo>
                <a:lnTo>
                  <a:pt x="2581896" y="4384139"/>
                </a:lnTo>
                <a:close/>
              </a:path>
              <a:path w="8921255" h="6255998">
                <a:moveTo>
                  <a:pt x="2623852" y="4383432"/>
                </a:moveTo>
                <a:lnTo>
                  <a:pt x="2619987" y="4379173"/>
                </a:lnTo>
                <a:lnTo>
                  <a:pt x="2639864" y="4356058"/>
                </a:lnTo>
                <a:lnTo>
                  <a:pt x="2627726" y="4358220"/>
                </a:lnTo>
                <a:lnTo>
                  <a:pt x="2615699" y="4360168"/>
                </a:lnTo>
                <a:lnTo>
                  <a:pt x="2596633" y="4382461"/>
                </a:lnTo>
                <a:lnTo>
                  <a:pt x="2604884" y="4391924"/>
                </a:lnTo>
                <a:lnTo>
                  <a:pt x="2623852" y="4383432"/>
                </a:lnTo>
                <a:close/>
              </a:path>
              <a:path w="8921255" h="6255998">
                <a:moveTo>
                  <a:pt x="2631902" y="4377225"/>
                </a:moveTo>
                <a:lnTo>
                  <a:pt x="2643921" y="4375074"/>
                </a:lnTo>
                <a:lnTo>
                  <a:pt x="2656041" y="4372721"/>
                </a:lnTo>
                <a:lnTo>
                  <a:pt x="2668262" y="4370169"/>
                </a:lnTo>
                <a:lnTo>
                  <a:pt x="2680583" y="4367418"/>
                </a:lnTo>
                <a:lnTo>
                  <a:pt x="2693003" y="4364469"/>
                </a:lnTo>
                <a:lnTo>
                  <a:pt x="2705521" y="4361325"/>
                </a:lnTo>
                <a:lnTo>
                  <a:pt x="2718137" y="4357984"/>
                </a:lnTo>
                <a:lnTo>
                  <a:pt x="2730849" y="4354450"/>
                </a:lnTo>
                <a:lnTo>
                  <a:pt x="2749920" y="4328398"/>
                </a:lnTo>
                <a:lnTo>
                  <a:pt x="2727836" y="4335089"/>
                </a:lnTo>
                <a:lnTo>
                  <a:pt x="2714955" y="4338694"/>
                </a:lnTo>
                <a:lnTo>
                  <a:pt x="2702177" y="4342100"/>
                </a:lnTo>
                <a:lnTo>
                  <a:pt x="2689502" y="4345304"/>
                </a:lnTo>
                <a:lnTo>
                  <a:pt x="2676932" y="4348304"/>
                </a:lnTo>
                <a:lnTo>
                  <a:pt x="2664469" y="4351097"/>
                </a:lnTo>
                <a:lnTo>
                  <a:pt x="2652112" y="4353683"/>
                </a:lnTo>
                <a:lnTo>
                  <a:pt x="2639864" y="4356058"/>
                </a:lnTo>
                <a:lnTo>
                  <a:pt x="2619987" y="4379173"/>
                </a:lnTo>
                <a:lnTo>
                  <a:pt x="2631902" y="4377225"/>
                </a:lnTo>
                <a:close/>
              </a:path>
              <a:path w="8921255" h="6255998">
                <a:moveTo>
                  <a:pt x="1095341" y="5095759"/>
                </a:moveTo>
                <a:lnTo>
                  <a:pt x="1092741" y="5083544"/>
                </a:lnTo>
                <a:lnTo>
                  <a:pt x="1090240" y="5071263"/>
                </a:lnTo>
                <a:lnTo>
                  <a:pt x="1087838" y="5058917"/>
                </a:lnTo>
                <a:lnTo>
                  <a:pt x="1085535" y="5046505"/>
                </a:lnTo>
                <a:lnTo>
                  <a:pt x="1083330" y="5034028"/>
                </a:lnTo>
                <a:lnTo>
                  <a:pt x="1081223" y="5021485"/>
                </a:lnTo>
                <a:lnTo>
                  <a:pt x="1079214" y="5008876"/>
                </a:lnTo>
                <a:lnTo>
                  <a:pt x="1077303" y="4996203"/>
                </a:lnTo>
                <a:lnTo>
                  <a:pt x="1075489" y="4983464"/>
                </a:lnTo>
                <a:lnTo>
                  <a:pt x="1073773" y="4970659"/>
                </a:lnTo>
                <a:lnTo>
                  <a:pt x="1072153" y="4957790"/>
                </a:lnTo>
                <a:lnTo>
                  <a:pt x="1070630" y="4944855"/>
                </a:lnTo>
                <a:lnTo>
                  <a:pt x="1069204" y="4931856"/>
                </a:lnTo>
                <a:lnTo>
                  <a:pt x="1068883" y="4928793"/>
                </a:lnTo>
                <a:lnTo>
                  <a:pt x="1084834" y="4917084"/>
                </a:lnTo>
                <a:lnTo>
                  <a:pt x="1076860" y="4906836"/>
                </a:lnTo>
                <a:lnTo>
                  <a:pt x="1049717" y="4937396"/>
                </a:lnTo>
                <a:lnTo>
                  <a:pt x="1051163" y="4950270"/>
                </a:lnTo>
                <a:lnTo>
                  <a:pt x="1052706" y="4963079"/>
                </a:lnTo>
                <a:lnTo>
                  <a:pt x="1054347" y="4975822"/>
                </a:lnTo>
                <a:lnTo>
                  <a:pt x="1056084" y="4988501"/>
                </a:lnTo>
                <a:lnTo>
                  <a:pt x="1057918" y="5001116"/>
                </a:lnTo>
                <a:lnTo>
                  <a:pt x="1059848" y="5013668"/>
                </a:lnTo>
                <a:lnTo>
                  <a:pt x="1061874" y="5026155"/>
                </a:lnTo>
                <a:lnTo>
                  <a:pt x="1063995" y="5038580"/>
                </a:lnTo>
                <a:lnTo>
                  <a:pt x="1066210" y="5050942"/>
                </a:lnTo>
                <a:lnTo>
                  <a:pt x="1068521" y="5063242"/>
                </a:lnTo>
                <a:lnTo>
                  <a:pt x="1070925" y="5075479"/>
                </a:lnTo>
                <a:lnTo>
                  <a:pt x="1073423" y="5087655"/>
                </a:lnTo>
                <a:lnTo>
                  <a:pt x="1076015" y="5099770"/>
                </a:lnTo>
                <a:lnTo>
                  <a:pt x="1078700" y="5111824"/>
                </a:lnTo>
                <a:lnTo>
                  <a:pt x="1078963" y="5112981"/>
                </a:lnTo>
                <a:lnTo>
                  <a:pt x="1095341" y="5095759"/>
                </a:lnTo>
                <a:close/>
              </a:path>
              <a:path w="8921255" h="6255998">
                <a:moveTo>
                  <a:pt x="1100839" y="5119991"/>
                </a:moveTo>
                <a:lnTo>
                  <a:pt x="1098040" y="5107908"/>
                </a:lnTo>
                <a:lnTo>
                  <a:pt x="1095341" y="5095759"/>
                </a:lnTo>
                <a:lnTo>
                  <a:pt x="1078963" y="5112981"/>
                </a:lnTo>
                <a:lnTo>
                  <a:pt x="1069387" y="5105099"/>
                </a:lnTo>
                <a:lnTo>
                  <a:pt x="1059924" y="5097016"/>
                </a:lnTo>
                <a:lnTo>
                  <a:pt x="1050576" y="5088732"/>
                </a:lnTo>
                <a:lnTo>
                  <a:pt x="1041341" y="5080249"/>
                </a:lnTo>
                <a:lnTo>
                  <a:pt x="1032220" y="5071569"/>
                </a:lnTo>
                <a:lnTo>
                  <a:pt x="1023212" y="5062692"/>
                </a:lnTo>
                <a:lnTo>
                  <a:pt x="1014318" y="5053621"/>
                </a:lnTo>
                <a:lnTo>
                  <a:pt x="1005538" y="5044356"/>
                </a:lnTo>
                <a:lnTo>
                  <a:pt x="996871" y="5034898"/>
                </a:lnTo>
                <a:lnTo>
                  <a:pt x="979878" y="5015412"/>
                </a:lnTo>
                <a:lnTo>
                  <a:pt x="971552" y="5005386"/>
                </a:lnTo>
                <a:lnTo>
                  <a:pt x="950537" y="5010807"/>
                </a:lnTo>
                <a:lnTo>
                  <a:pt x="952049" y="5023789"/>
                </a:lnTo>
                <a:lnTo>
                  <a:pt x="953656" y="5036708"/>
                </a:lnTo>
                <a:lnTo>
                  <a:pt x="955358" y="5049564"/>
                </a:lnTo>
                <a:lnTo>
                  <a:pt x="974119" y="5039010"/>
                </a:lnTo>
                <a:lnTo>
                  <a:pt x="982740" y="5048717"/>
                </a:lnTo>
                <a:lnTo>
                  <a:pt x="991471" y="5058242"/>
                </a:lnTo>
                <a:lnTo>
                  <a:pt x="1000312" y="5067581"/>
                </a:lnTo>
                <a:lnTo>
                  <a:pt x="1009263" y="5076733"/>
                </a:lnTo>
                <a:lnTo>
                  <a:pt x="1018326" y="5085694"/>
                </a:lnTo>
                <a:lnTo>
                  <a:pt x="1027502" y="5094464"/>
                </a:lnTo>
                <a:lnTo>
                  <a:pt x="1036791" y="5103039"/>
                </a:lnTo>
                <a:lnTo>
                  <a:pt x="1046194" y="5111417"/>
                </a:lnTo>
                <a:lnTo>
                  <a:pt x="1055713" y="5119596"/>
                </a:lnTo>
                <a:lnTo>
                  <a:pt x="1065347" y="5127575"/>
                </a:lnTo>
                <a:lnTo>
                  <a:pt x="1070622" y="5131817"/>
                </a:lnTo>
                <a:lnTo>
                  <a:pt x="1075698" y="5135852"/>
                </a:lnTo>
                <a:lnTo>
                  <a:pt x="1080963" y="5139591"/>
                </a:lnTo>
                <a:lnTo>
                  <a:pt x="1086120" y="5143477"/>
                </a:lnTo>
                <a:lnTo>
                  <a:pt x="1100839" y="5119991"/>
                </a:lnTo>
                <a:close/>
              </a:path>
              <a:path w="8921255" h="6255998">
                <a:moveTo>
                  <a:pt x="1263835" y="5245364"/>
                </a:moveTo>
                <a:lnTo>
                  <a:pt x="1261487" y="5239763"/>
                </a:lnTo>
                <a:lnTo>
                  <a:pt x="1268511" y="5220926"/>
                </a:lnTo>
                <a:lnTo>
                  <a:pt x="1256807" y="5216453"/>
                </a:lnTo>
                <a:lnTo>
                  <a:pt x="1251332" y="5214276"/>
                </a:lnTo>
                <a:lnTo>
                  <a:pt x="1246850" y="5202594"/>
                </a:lnTo>
                <a:lnTo>
                  <a:pt x="1242479" y="5190839"/>
                </a:lnTo>
                <a:lnTo>
                  <a:pt x="1225885" y="5203339"/>
                </a:lnTo>
                <a:lnTo>
                  <a:pt x="1214322" y="5197998"/>
                </a:lnTo>
                <a:lnTo>
                  <a:pt x="1202875" y="5192449"/>
                </a:lnTo>
                <a:lnTo>
                  <a:pt x="1191545" y="5186691"/>
                </a:lnTo>
                <a:lnTo>
                  <a:pt x="1180333" y="5180723"/>
                </a:lnTo>
                <a:lnTo>
                  <a:pt x="1169238" y="5174546"/>
                </a:lnTo>
                <a:lnTo>
                  <a:pt x="1158262" y="5168158"/>
                </a:lnTo>
                <a:lnTo>
                  <a:pt x="1147403" y="5161560"/>
                </a:lnTo>
                <a:lnTo>
                  <a:pt x="1136663" y="5154750"/>
                </a:lnTo>
                <a:lnTo>
                  <a:pt x="1126042" y="5147729"/>
                </a:lnTo>
                <a:lnTo>
                  <a:pt x="1115541" y="5140496"/>
                </a:lnTo>
                <a:lnTo>
                  <a:pt x="1105159" y="5133050"/>
                </a:lnTo>
                <a:lnTo>
                  <a:pt x="1100839" y="5119991"/>
                </a:lnTo>
                <a:lnTo>
                  <a:pt x="1086120" y="5143477"/>
                </a:lnTo>
                <a:lnTo>
                  <a:pt x="1089334" y="5155994"/>
                </a:lnTo>
                <a:lnTo>
                  <a:pt x="1092658" y="5168439"/>
                </a:lnTo>
                <a:lnTo>
                  <a:pt x="1111531" y="5161791"/>
                </a:lnTo>
                <a:lnTo>
                  <a:pt x="1122108" y="5168905"/>
                </a:lnTo>
                <a:lnTo>
                  <a:pt x="1132794" y="5175821"/>
                </a:lnTo>
                <a:lnTo>
                  <a:pt x="1143592" y="5182539"/>
                </a:lnTo>
                <a:lnTo>
                  <a:pt x="1154500" y="5189057"/>
                </a:lnTo>
                <a:lnTo>
                  <a:pt x="1165519" y="5195374"/>
                </a:lnTo>
                <a:lnTo>
                  <a:pt x="1176651" y="5201488"/>
                </a:lnTo>
                <a:lnTo>
                  <a:pt x="1187895" y="5207399"/>
                </a:lnTo>
                <a:lnTo>
                  <a:pt x="1199252" y="5213106"/>
                </a:lnTo>
                <a:lnTo>
                  <a:pt x="1210723" y="5218608"/>
                </a:lnTo>
                <a:lnTo>
                  <a:pt x="1222307" y="5223902"/>
                </a:lnTo>
                <a:lnTo>
                  <a:pt x="1234006" y="5228990"/>
                </a:lnTo>
                <a:lnTo>
                  <a:pt x="1236041" y="5229848"/>
                </a:lnTo>
                <a:lnTo>
                  <a:pt x="1240841" y="5241711"/>
                </a:lnTo>
                <a:lnTo>
                  <a:pt x="1245759" y="5253498"/>
                </a:lnTo>
                <a:lnTo>
                  <a:pt x="1263835" y="5245364"/>
                </a:lnTo>
                <a:close/>
              </a:path>
              <a:path w="8921255" h="6255998">
                <a:moveTo>
                  <a:pt x="1147335" y="5274085"/>
                </a:moveTo>
                <a:lnTo>
                  <a:pt x="1143010" y="5262229"/>
                </a:lnTo>
                <a:lnTo>
                  <a:pt x="1138796" y="5250301"/>
                </a:lnTo>
                <a:lnTo>
                  <a:pt x="1134693" y="5238302"/>
                </a:lnTo>
                <a:lnTo>
                  <a:pt x="1130700" y="5226232"/>
                </a:lnTo>
                <a:lnTo>
                  <a:pt x="1126816" y="5214091"/>
                </a:lnTo>
                <a:lnTo>
                  <a:pt x="1123041" y="5201880"/>
                </a:lnTo>
                <a:lnTo>
                  <a:pt x="1119373" y="5189600"/>
                </a:lnTo>
                <a:lnTo>
                  <a:pt x="1115813" y="5177251"/>
                </a:lnTo>
                <a:lnTo>
                  <a:pt x="1112358" y="5164833"/>
                </a:lnTo>
                <a:lnTo>
                  <a:pt x="1111531" y="5161791"/>
                </a:lnTo>
                <a:lnTo>
                  <a:pt x="1092658" y="5168439"/>
                </a:lnTo>
                <a:lnTo>
                  <a:pt x="1096092" y="5180813"/>
                </a:lnTo>
                <a:lnTo>
                  <a:pt x="1099635" y="5193116"/>
                </a:lnTo>
                <a:lnTo>
                  <a:pt x="1103286" y="5205349"/>
                </a:lnTo>
                <a:lnTo>
                  <a:pt x="1107045" y="5217512"/>
                </a:lnTo>
                <a:lnTo>
                  <a:pt x="1110912" y="5229605"/>
                </a:lnTo>
                <a:lnTo>
                  <a:pt x="1114886" y="5241629"/>
                </a:lnTo>
                <a:lnTo>
                  <a:pt x="1118967" y="5253585"/>
                </a:lnTo>
                <a:lnTo>
                  <a:pt x="1123154" y="5265472"/>
                </a:lnTo>
                <a:lnTo>
                  <a:pt x="1127447" y="5277292"/>
                </a:lnTo>
                <a:lnTo>
                  <a:pt x="1131845" y="5289044"/>
                </a:lnTo>
                <a:lnTo>
                  <a:pt x="1135888" y="5299550"/>
                </a:lnTo>
                <a:lnTo>
                  <a:pt x="1147335" y="5274085"/>
                </a:lnTo>
                <a:close/>
              </a:path>
              <a:path w="8921255" h="6255998">
                <a:moveTo>
                  <a:pt x="1160986" y="5309218"/>
                </a:moveTo>
                <a:lnTo>
                  <a:pt x="1156323" y="5297580"/>
                </a:lnTo>
                <a:lnTo>
                  <a:pt x="1151773" y="5285869"/>
                </a:lnTo>
                <a:lnTo>
                  <a:pt x="1147335" y="5274085"/>
                </a:lnTo>
                <a:lnTo>
                  <a:pt x="1135888" y="5299550"/>
                </a:lnTo>
                <a:lnTo>
                  <a:pt x="1121773" y="5315194"/>
                </a:lnTo>
                <a:lnTo>
                  <a:pt x="1133554" y="5320106"/>
                </a:lnTo>
                <a:lnTo>
                  <a:pt x="1145437" y="5324833"/>
                </a:lnTo>
                <a:lnTo>
                  <a:pt x="1146164" y="5325115"/>
                </a:lnTo>
                <a:lnTo>
                  <a:pt x="1160986" y="5309218"/>
                </a:lnTo>
                <a:close/>
              </a:path>
              <a:path w="8921255" h="6255998">
                <a:moveTo>
                  <a:pt x="3193046" y="4517542"/>
                </a:moveTo>
                <a:lnTo>
                  <a:pt x="3219947" y="4497153"/>
                </a:lnTo>
                <a:lnTo>
                  <a:pt x="3240553" y="4481511"/>
                </a:lnTo>
                <a:lnTo>
                  <a:pt x="3261260" y="4465768"/>
                </a:lnTo>
                <a:lnTo>
                  <a:pt x="3282067" y="4449924"/>
                </a:lnTo>
                <a:lnTo>
                  <a:pt x="3302977" y="4433981"/>
                </a:lnTo>
                <a:lnTo>
                  <a:pt x="3323987" y="4417941"/>
                </a:lnTo>
                <a:lnTo>
                  <a:pt x="3345099" y="4401803"/>
                </a:lnTo>
                <a:lnTo>
                  <a:pt x="3366312" y="4385571"/>
                </a:lnTo>
                <a:lnTo>
                  <a:pt x="3387627" y="4369244"/>
                </a:lnTo>
                <a:lnTo>
                  <a:pt x="3409044" y="4352823"/>
                </a:lnTo>
                <a:lnTo>
                  <a:pt x="3430563" y="4336311"/>
                </a:lnTo>
                <a:lnTo>
                  <a:pt x="3639346" y="4150739"/>
                </a:lnTo>
                <a:lnTo>
                  <a:pt x="3615915" y="4168795"/>
                </a:lnTo>
                <a:lnTo>
                  <a:pt x="3592595" y="4186763"/>
                </a:lnTo>
                <a:lnTo>
                  <a:pt x="3569385" y="4204644"/>
                </a:lnTo>
                <a:lnTo>
                  <a:pt x="3546286" y="4222434"/>
                </a:lnTo>
                <a:lnTo>
                  <a:pt x="3523297" y="4240134"/>
                </a:lnTo>
                <a:lnTo>
                  <a:pt x="3500419" y="4257741"/>
                </a:lnTo>
                <a:lnTo>
                  <a:pt x="3477652" y="4275255"/>
                </a:lnTo>
                <a:lnTo>
                  <a:pt x="3454995" y="4292673"/>
                </a:lnTo>
                <a:lnTo>
                  <a:pt x="3432448" y="4309995"/>
                </a:lnTo>
                <a:lnTo>
                  <a:pt x="3410012" y="4327219"/>
                </a:lnTo>
                <a:lnTo>
                  <a:pt x="3182841" y="4525262"/>
                </a:lnTo>
                <a:lnTo>
                  <a:pt x="3193046" y="4517542"/>
                </a:lnTo>
                <a:close/>
              </a:path>
              <a:path w="8921255" h="6255998">
                <a:moveTo>
                  <a:pt x="3452183" y="4319708"/>
                </a:moveTo>
                <a:lnTo>
                  <a:pt x="3473906" y="4303015"/>
                </a:lnTo>
                <a:lnTo>
                  <a:pt x="3495731" y="4286234"/>
                </a:lnTo>
                <a:lnTo>
                  <a:pt x="3741477" y="4072053"/>
                </a:lnTo>
                <a:lnTo>
                  <a:pt x="3639346" y="4150739"/>
                </a:lnTo>
                <a:lnTo>
                  <a:pt x="3430563" y="4336311"/>
                </a:lnTo>
                <a:lnTo>
                  <a:pt x="3452183" y="4319708"/>
                </a:lnTo>
                <a:close/>
              </a:path>
              <a:path w="8921255" h="6255998">
                <a:moveTo>
                  <a:pt x="3517657" y="4269365"/>
                </a:moveTo>
                <a:lnTo>
                  <a:pt x="3539686" y="4252410"/>
                </a:lnTo>
                <a:lnTo>
                  <a:pt x="3561818" y="4235370"/>
                </a:lnTo>
                <a:lnTo>
                  <a:pt x="3584052" y="4218246"/>
                </a:lnTo>
                <a:lnTo>
                  <a:pt x="3844818" y="3992543"/>
                </a:lnTo>
                <a:lnTo>
                  <a:pt x="3741477" y="4072053"/>
                </a:lnTo>
                <a:lnTo>
                  <a:pt x="3495731" y="4286234"/>
                </a:lnTo>
                <a:lnTo>
                  <a:pt x="3517657" y="4269365"/>
                </a:lnTo>
                <a:close/>
              </a:path>
              <a:path w="8921255" h="6255998">
                <a:moveTo>
                  <a:pt x="3606388" y="4201039"/>
                </a:moveTo>
                <a:lnTo>
                  <a:pt x="3628827" y="4183751"/>
                </a:lnTo>
                <a:lnTo>
                  <a:pt x="3651369" y="4166382"/>
                </a:lnTo>
                <a:lnTo>
                  <a:pt x="3949258" y="3912400"/>
                </a:lnTo>
                <a:lnTo>
                  <a:pt x="3844818" y="3992543"/>
                </a:lnTo>
                <a:lnTo>
                  <a:pt x="3584052" y="4218246"/>
                </a:lnTo>
                <a:lnTo>
                  <a:pt x="3606388" y="4201039"/>
                </a:lnTo>
                <a:close/>
              </a:path>
              <a:path w="8921255" h="6255998">
                <a:moveTo>
                  <a:pt x="3745788" y="4093638"/>
                </a:moveTo>
                <a:lnTo>
                  <a:pt x="3841369" y="4020088"/>
                </a:lnTo>
                <a:lnTo>
                  <a:pt x="3938020" y="3945889"/>
                </a:lnTo>
                <a:lnTo>
                  <a:pt x="4054688" y="3831815"/>
                </a:lnTo>
                <a:lnTo>
                  <a:pt x="3949258" y="3912400"/>
                </a:lnTo>
                <a:lnTo>
                  <a:pt x="3651369" y="4166382"/>
                </a:lnTo>
                <a:lnTo>
                  <a:pt x="3745788" y="4093638"/>
                </a:lnTo>
                <a:close/>
              </a:path>
              <a:path w="8921255" h="6255998">
                <a:moveTo>
                  <a:pt x="4035650" y="3871201"/>
                </a:moveTo>
                <a:lnTo>
                  <a:pt x="4134170" y="3796181"/>
                </a:lnTo>
                <a:lnTo>
                  <a:pt x="4233488" y="3720989"/>
                </a:lnTo>
                <a:lnTo>
                  <a:pt x="4317761" y="3657625"/>
                </a:lnTo>
                <a:lnTo>
                  <a:pt x="4317761" y="3632846"/>
                </a:lnTo>
                <a:lnTo>
                  <a:pt x="4268075" y="3670089"/>
                </a:lnTo>
                <a:lnTo>
                  <a:pt x="4160997" y="3750981"/>
                </a:lnTo>
                <a:lnTo>
                  <a:pt x="4054688" y="3831815"/>
                </a:lnTo>
                <a:lnTo>
                  <a:pt x="3938020" y="3945889"/>
                </a:lnTo>
                <a:lnTo>
                  <a:pt x="4035650" y="3871201"/>
                </a:lnTo>
                <a:close/>
              </a:path>
              <a:path w="8921255" h="6255998">
                <a:moveTo>
                  <a:pt x="2363225" y="5239824"/>
                </a:moveTo>
                <a:lnTo>
                  <a:pt x="2374031" y="5233458"/>
                </a:lnTo>
                <a:lnTo>
                  <a:pt x="2460871" y="5157925"/>
                </a:lnTo>
                <a:lnTo>
                  <a:pt x="2454061" y="5155511"/>
                </a:lnTo>
                <a:lnTo>
                  <a:pt x="2432522" y="5168441"/>
                </a:lnTo>
                <a:lnTo>
                  <a:pt x="2439449" y="5170989"/>
                </a:lnTo>
                <a:lnTo>
                  <a:pt x="2428438" y="5177727"/>
                </a:lnTo>
                <a:lnTo>
                  <a:pt x="2352440" y="5246145"/>
                </a:lnTo>
                <a:lnTo>
                  <a:pt x="2363225" y="5239824"/>
                </a:lnTo>
                <a:close/>
              </a:path>
              <a:path w="8921255" h="6255998">
                <a:moveTo>
                  <a:pt x="2876318" y="4786633"/>
                </a:moveTo>
                <a:lnTo>
                  <a:pt x="2886593" y="4779473"/>
                </a:lnTo>
                <a:lnTo>
                  <a:pt x="2896885" y="4772277"/>
                </a:lnTo>
                <a:lnTo>
                  <a:pt x="3069144" y="4623165"/>
                </a:lnTo>
                <a:lnTo>
                  <a:pt x="3058866" y="4630848"/>
                </a:lnTo>
                <a:lnTo>
                  <a:pt x="3048606" y="4638488"/>
                </a:lnTo>
                <a:lnTo>
                  <a:pt x="3038365" y="4646086"/>
                </a:lnTo>
                <a:lnTo>
                  <a:pt x="3028142" y="4653642"/>
                </a:lnTo>
                <a:lnTo>
                  <a:pt x="3017937" y="4661159"/>
                </a:lnTo>
                <a:lnTo>
                  <a:pt x="3007748" y="4668636"/>
                </a:lnTo>
                <a:lnTo>
                  <a:pt x="2854759" y="4801522"/>
                </a:lnTo>
                <a:lnTo>
                  <a:pt x="2876318" y="4786633"/>
                </a:lnTo>
                <a:close/>
              </a:path>
              <a:path w="8921255" h="6255998">
                <a:moveTo>
                  <a:pt x="2907194" y="4765043"/>
                </a:moveTo>
                <a:lnTo>
                  <a:pt x="2917520" y="4757770"/>
                </a:lnTo>
                <a:lnTo>
                  <a:pt x="3082671" y="4613008"/>
                </a:lnTo>
                <a:lnTo>
                  <a:pt x="3080517" y="4614628"/>
                </a:lnTo>
                <a:lnTo>
                  <a:pt x="3079440" y="4615438"/>
                </a:lnTo>
                <a:lnTo>
                  <a:pt x="3069144" y="4623165"/>
                </a:lnTo>
                <a:lnTo>
                  <a:pt x="2896885" y="4772277"/>
                </a:lnTo>
                <a:lnTo>
                  <a:pt x="2907194" y="4765043"/>
                </a:lnTo>
                <a:close/>
              </a:path>
              <a:path w="8921255" h="6255998">
                <a:moveTo>
                  <a:pt x="2659824" y="4971932"/>
                </a:moveTo>
                <a:lnTo>
                  <a:pt x="2670335" y="4965132"/>
                </a:lnTo>
                <a:lnTo>
                  <a:pt x="2797394" y="4856363"/>
                </a:lnTo>
                <a:lnTo>
                  <a:pt x="2786999" y="4863493"/>
                </a:lnTo>
                <a:lnTo>
                  <a:pt x="2776623" y="4870580"/>
                </a:lnTo>
                <a:lnTo>
                  <a:pt x="2766267" y="4877624"/>
                </a:lnTo>
                <a:lnTo>
                  <a:pt x="2764174" y="4879044"/>
                </a:lnTo>
                <a:lnTo>
                  <a:pt x="2758398" y="4877483"/>
                </a:lnTo>
                <a:lnTo>
                  <a:pt x="2752490" y="4876011"/>
                </a:lnTo>
                <a:lnTo>
                  <a:pt x="2746789" y="4874385"/>
                </a:lnTo>
                <a:lnTo>
                  <a:pt x="2863367" y="4771665"/>
                </a:lnTo>
                <a:lnTo>
                  <a:pt x="2853073" y="4778795"/>
                </a:lnTo>
                <a:lnTo>
                  <a:pt x="2725651" y="4888434"/>
                </a:lnTo>
                <a:lnTo>
                  <a:pt x="2731333" y="4890129"/>
                </a:lnTo>
                <a:lnTo>
                  <a:pt x="2737163" y="4891721"/>
                </a:lnTo>
                <a:lnTo>
                  <a:pt x="2742920" y="4893351"/>
                </a:lnTo>
                <a:lnTo>
                  <a:pt x="2638314" y="4985676"/>
                </a:lnTo>
                <a:lnTo>
                  <a:pt x="2659824" y="4971932"/>
                </a:lnTo>
                <a:close/>
              </a:path>
              <a:path w="8921255" h="6255998">
                <a:moveTo>
                  <a:pt x="2680861" y="4958295"/>
                </a:moveTo>
                <a:lnTo>
                  <a:pt x="2691404" y="4951420"/>
                </a:lnTo>
                <a:lnTo>
                  <a:pt x="2701965" y="4944504"/>
                </a:lnTo>
                <a:lnTo>
                  <a:pt x="2712546" y="4937545"/>
                </a:lnTo>
                <a:lnTo>
                  <a:pt x="2723147" y="4930540"/>
                </a:lnTo>
                <a:lnTo>
                  <a:pt x="2860165" y="4812697"/>
                </a:lnTo>
                <a:lnTo>
                  <a:pt x="2849657" y="4820080"/>
                </a:lnTo>
                <a:lnTo>
                  <a:pt x="2839167" y="4827421"/>
                </a:lnTo>
                <a:lnTo>
                  <a:pt x="2828695" y="4834720"/>
                </a:lnTo>
                <a:lnTo>
                  <a:pt x="2818243" y="4841977"/>
                </a:lnTo>
                <a:lnTo>
                  <a:pt x="2807809" y="4849191"/>
                </a:lnTo>
                <a:lnTo>
                  <a:pt x="2797394" y="4856363"/>
                </a:lnTo>
                <a:lnTo>
                  <a:pt x="2670335" y="4965132"/>
                </a:lnTo>
                <a:lnTo>
                  <a:pt x="2680861" y="4958295"/>
                </a:lnTo>
                <a:close/>
              </a:path>
              <a:path w="8921255" h="6255998">
                <a:moveTo>
                  <a:pt x="2733769" y="4923488"/>
                </a:moveTo>
                <a:lnTo>
                  <a:pt x="2744415" y="4916384"/>
                </a:lnTo>
                <a:lnTo>
                  <a:pt x="2755086" y="4909228"/>
                </a:lnTo>
                <a:lnTo>
                  <a:pt x="2870692" y="4805272"/>
                </a:lnTo>
                <a:lnTo>
                  <a:pt x="2860165" y="4812697"/>
                </a:lnTo>
                <a:lnTo>
                  <a:pt x="2723147" y="4930540"/>
                </a:lnTo>
                <a:lnTo>
                  <a:pt x="2733769" y="4923488"/>
                </a:lnTo>
                <a:close/>
              </a:path>
              <a:path w="8921255" h="6255998">
                <a:moveTo>
                  <a:pt x="3091520" y="4593701"/>
                </a:moveTo>
                <a:lnTo>
                  <a:pt x="3101730" y="4586159"/>
                </a:lnTo>
                <a:lnTo>
                  <a:pt x="3111918" y="4578659"/>
                </a:lnTo>
                <a:lnTo>
                  <a:pt x="3122115" y="4571070"/>
                </a:lnTo>
                <a:lnTo>
                  <a:pt x="3321372" y="4395111"/>
                </a:lnTo>
                <a:lnTo>
                  <a:pt x="3299487" y="4411826"/>
                </a:lnTo>
                <a:lnTo>
                  <a:pt x="3068794" y="4610528"/>
                </a:lnTo>
                <a:lnTo>
                  <a:pt x="3073444" y="4611342"/>
                </a:lnTo>
                <a:lnTo>
                  <a:pt x="3091520" y="4593701"/>
                </a:lnTo>
                <a:close/>
              </a:path>
              <a:path w="8921255" h="6255998">
                <a:moveTo>
                  <a:pt x="3132167" y="4563511"/>
                </a:moveTo>
                <a:lnTo>
                  <a:pt x="3142249" y="4555918"/>
                </a:lnTo>
                <a:lnTo>
                  <a:pt x="3365471" y="4361369"/>
                </a:lnTo>
                <a:lnTo>
                  <a:pt x="3343366" y="4378292"/>
                </a:lnTo>
                <a:lnTo>
                  <a:pt x="3321372" y="4395111"/>
                </a:lnTo>
                <a:lnTo>
                  <a:pt x="3122115" y="4571070"/>
                </a:lnTo>
                <a:lnTo>
                  <a:pt x="3132167" y="4563511"/>
                </a:lnTo>
                <a:close/>
              </a:path>
              <a:path w="8921255" h="6255998">
                <a:moveTo>
                  <a:pt x="3152359" y="4548294"/>
                </a:moveTo>
                <a:lnTo>
                  <a:pt x="3162496" y="4540641"/>
                </a:lnTo>
                <a:lnTo>
                  <a:pt x="3172657" y="4532963"/>
                </a:lnTo>
                <a:lnTo>
                  <a:pt x="3182841" y="4525262"/>
                </a:lnTo>
                <a:lnTo>
                  <a:pt x="3387686" y="4344344"/>
                </a:lnTo>
                <a:lnTo>
                  <a:pt x="3365471" y="4361369"/>
                </a:lnTo>
                <a:lnTo>
                  <a:pt x="3142249" y="4555918"/>
                </a:lnTo>
                <a:lnTo>
                  <a:pt x="3152359" y="4548294"/>
                </a:lnTo>
                <a:close/>
              </a:path>
              <a:path w="8921255" h="6255998">
                <a:moveTo>
                  <a:pt x="3229270" y="4498027"/>
                </a:moveTo>
                <a:lnTo>
                  <a:pt x="3224550" y="4497642"/>
                </a:lnTo>
                <a:lnTo>
                  <a:pt x="3219947" y="4497153"/>
                </a:lnTo>
                <a:lnTo>
                  <a:pt x="3196485" y="4514939"/>
                </a:lnTo>
                <a:lnTo>
                  <a:pt x="3201040" y="4515495"/>
                </a:lnTo>
                <a:lnTo>
                  <a:pt x="3205595" y="4516050"/>
                </a:lnTo>
                <a:lnTo>
                  <a:pt x="3229270" y="4498027"/>
                </a:lnTo>
                <a:close/>
              </a:path>
              <a:path w="8921255" h="6255998">
                <a:moveTo>
                  <a:pt x="3036018" y="4672296"/>
                </a:moveTo>
                <a:lnTo>
                  <a:pt x="3046212" y="4664779"/>
                </a:lnTo>
                <a:lnTo>
                  <a:pt x="3056424" y="4657223"/>
                </a:lnTo>
                <a:lnTo>
                  <a:pt x="3252975" y="4483957"/>
                </a:lnTo>
                <a:lnTo>
                  <a:pt x="3233917" y="4498476"/>
                </a:lnTo>
                <a:lnTo>
                  <a:pt x="3025841" y="4679778"/>
                </a:lnTo>
                <a:lnTo>
                  <a:pt x="3036018" y="4672296"/>
                </a:lnTo>
                <a:close/>
              </a:path>
              <a:path w="8921255" h="6255998">
                <a:moveTo>
                  <a:pt x="3066655" y="4649626"/>
                </a:moveTo>
                <a:lnTo>
                  <a:pt x="3076906" y="4641983"/>
                </a:lnTo>
                <a:lnTo>
                  <a:pt x="3291336" y="4454683"/>
                </a:lnTo>
                <a:lnTo>
                  <a:pt x="3272115" y="4469359"/>
                </a:lnTo>
                <a:lnTo>
                  <a:pt x="3252975" y="4483957"/>
                </a:lnTo>
                <a:lnTo>
                  <a:pt x="3056424" y="4657223"/>
                </a:lnTo>
                <a:lnTo>
                  <a:pt x="3066655" y="4649626"/>
                </a:lnTo>
                <a:close/>
              </a:path>
              <a:path w="8921255" h="6255998">
                <a:moveTo>
                  <a:pt x="3087179" y="4634293"/>
                </a:moveTo>
                <a:lnTo>
                  <a:pt x="3091287" y="4631209"/>
                </a:lnTo>
                <a:lnTo>
                  <a:pt x="3097467" y="4626567"/>
                </a:lnTo>
                <a:lnTo>
                  <a:pt x="3103783" y="4621780"/>
                </a:lnTo>
                <a:lnTo>
                  <a:pt x="3310638" y="4439930"/>
                </a:lnTo>
                <a:lnTo>
                  <a:pt x="3291336" y="4454683"/>
                </a:lnTo>
                <a:lnTo>
                  <a:pt x="3076906" y="4641983"/>
                </a:lnTo>
                <a:lnTo>
                  <a:pt x="3087179" y="4634293"/>
                </a:lnTo>
                <a:close/>
              </a:path>
              <a:path w="8921255" h="6255998">
                <a:moveTo>
                  <a:pt x="3109992" y="4617111"/>
                </a:moveTo>
                <a:lnTo>
                  <a:pt x="3349487" y="4410195"/>
                </a:lnTo>
                <a:lnTo>
                  <a:pt x="3330022" y="4425101"/>
                </a:lnTo>
                <a:lnTo>
                  <a:pt x="3310638" y="4439930"/>
                </a:lnTo>
                <a:lnTo>
                  <a:pt x="3103783" y="4621780"/>
                </a:lnTo>
                <a:lnTo>
                  <a:pt x="3109992" y="4617111"/>
                </a:lnTo>
                <a:close/>
              </a:path>
              <a:path w="8921255" h="6255998">
                <a:moveTo>
                  <a:pt x="3142335" y="4600743"/>
                </a:moveTo>
                <a:lnTo>
                  <a:pt x="3137707" y="4600224"/>
                </a:lnTo>
                <a:lnTo>
                  <a:pt x="3133167" y="4599655"/>
                </a:lnTo>
                <a:lnTo>
                  <a:pt x="3114484" y="4617774"/>
                </a:lnTo>
                <a:lnTo>
                  <a:pt x="3118902" y="4618503"/>
                </a:lnTo>
                <a:lnTo>
                  <a:pt x="3142335" y="4600743"/>
                </a:lnTo>
                <a:close/>
              </a:path>
              <a:path w="8921255" h="6255998">
                <a:moveTo>
                  <a:pt x="2958832" y="4766220"/>
                </a:moveTo>
                <a:lnTo>
                  <a:pt x="2969080" y="4758760"/>
                </a:lnTo>
                <a:lnTo>
                  <a:pt x="3161503" y="4590243"/>
                </a:lnTo>
                <a:lnTo>
                  <a:pt x="3151483" y="4597840"/>
                </a:lnTo>
                <a:lnTo>
                  <a:pt x="3146918" y="4601300"/>
                </a:lnTo>
                <a:lnTo>
                  <a:pt x="2948601" y="4773640"/>
                </a:lnTo>
                <a:lnTo>
                  <a:pt x="2958832" y="4766220"/>
                </a:lnTo>
                <a:close/>
              </a:path>
              <a:path w="8921255" h="6255998">
                <a:moveTo>
                  <a:pt x="2979345" y="4751261"/>
                </a:moveTo>
                <a:lnTo>
                  <a:pt x="2989626" y="4743723"/>
                </a:lnTo>
                <a:lnTo>
                  <a:pt x="3191669" y="4567335"/>
                </a:lnTo>
                <a:lnTo>
                  <a:pt x="3181594" y="4574991"/>
                </a:lnTo>
                <a:lnTo>
                  <a:pt x="3171539" y="4582627"/>
                </a:lnTo>
                <a:lnTo>
                  <a:pt x="3161503" y="4590243"/>
                </a:lnTo>
                <a:lnTo>
                  <a:pt x="2969080" y="4758760"/>
                </a:lnTo>
                <a:lnTo>
                  <a:pt x="2979345" y="4751261"/>
                </a:lnTo>
                <a:close/>
              </a:path>
              <a:path w="8921255" h="6255998">
                <a:moveTo>
                  <a:pt x="2999925" y="4736146"/>
                </a:moveTo>
                <a:lnTo>
                  <a:pt x="3010240" y="4728529"/>
                </a:lnTo>
                <a:lnTo>
                  <a:pt x="3020572" y="4720873"/>
                </a:lnTo>
                <a:lnTo>
                  <a:pt x="3023954" y="4718360"/>
                </a:lnTo>
                <a:lnTo>
                  <a:pt x="3222029" y="4544235"/>
                </a:lnTo>
                <a:lnTo>
                  <a:pt x="3211885" y="4551958"/>
                </a:lnTo>
                <a:lnTo>
                  <a:pt x="3201766" y="4559657"/>
                </a:lnTo>
                <a:lnTo>
                  <a:pt x="3191669" y="4567335"/>
                </a:lnTo>
                <a:lnTo>
                  <a:pt x="2989626" y="4743723"/>
                </a:lnTo>
                <a:lnTo>
                  <a:pt x="2999925" y="4736146"/>
                </a:lnTo>
                <a:close/>
              </a:path>
              <a:path w="8921255" h="6255998">
                <a:moveTo>
                  <a:pt x="3242396" y="4528718"/>
                </a:moveTo>
                <a:lnTo>
                  <a:pt x="3232199" y="4536489"/>
                </a:lnTo>
                <a:lnTo>
                  <a:pt x="3222029" y="4544235"/>
                </a:lnTo>
                <a:lnTo>
                  <a:pt x="3023954" y="4718360"/>
                </a:lnTo>
                <a:lnTo>
                  <a:pt x="3242396" y="4528718"/>
                </a:lnTo>
                <a:close/>
              </a:path>
              <a:path w="8921255" h="6255998">
                <a:moveTo>
                  <a:pt x="3060554" y="4703438"/>
                </a:moveTo>
                <a:lnTo>
                  <a:pt x="3055964" y="4702782"/>
                </a:lnTo>
                <a:lnTo>
                  <a:pt x="3051403" y="4702100"/>
                </a:lnTo>
                <a:lnTo>
                  <a:pt x="3046842" y="4701418"/>
                </a:lnTo>
                <a:lnTo>
                  <a:pt x="3023954" y="4718360"/>
                </a:lnTo>
                <a:lnTo>
                  <a:pt x="3028552" y="4719115"/>
                </a:lnTo>
                <a:lnTo>
                  <a:pt x="3033207" y="4719845"/>
                </a:lnTo>
                <a:lnTo>
                  <a:pt x="3037835" y="4720574"/>
                </a:lnTo>
                <a:lnTo>
                  <a:pt x="3060554" y="4703438"/>
                </a:lnTo>
                <a:close/>
              </a:path>
              <a:path w="8921255" h="6255998">
                <a:moveTo>
                  <a:pt x="2883045" y="4859072"/>
                </a:moveTo>
                <a:lnTo>
                  <a:pt x="2893369" y="4851648"/>
                </a:lnTo>
                <a:lnTo>
                  <a:pt x="2903709" y="4844188"/>
                </a:lnTo>
                <a:lnTo>
                  <a:pt x="3104028" y="4670595"/>
                </a:lnTo>
                <a:lnTo>
                  <a:pt x="3093937" y="4678229"/>
                </a:lnTo>
                <a:lnTo>
                  <a:pt x="3083866" y="4685842"/>
                </a:lnTo>
                <a:lnTo>
                  <a:pt x="3073814" y="4693433"/>
                </a:lnTo>
                <a:lnTo>
                  <a:pt x="3063780" y="4701005"/>
                </a:lnTo>
                <a:lnTo>
                  <a:pt x="2872738" y="4866456"/>
                </a:lnTo>
                <a:lnTo>
                  <a:pt x="2883045" y="4859072"/>
                </a:lnTo>
                <a:close/>
              </a:path>
              <a:path w="8921255" h="6255998">
                <a:moveTo>
                  <a:pt x="2914065" y="4836690"/>
                </a:moveTo>
                <a:lnTo>
                  <a:pt x="2924437" y="4829157"/>
                </a:lnTo>
                <a:lnTo>
                  <a:pt x="2934825" y="4821590"/>
                </a:lnTo>
                <a:lnTo>
                  <a:pt x="2937832" y="4819395"/>
                </a:lnTo>
                <a:lnTo>
                  <a:pt x="3124274" y="4655260"/>
                </a:lnTo>
                <a:lnTo>
                  <a:pt x="3114139" y="4662939"/>
                </a:lnTo>
                <a:lnTo>
                  <a:pt x="3104028" y="4670595"/>
                </a:lnTo>
                <a:lnTo>
                  <a:pt x="2903709" y="4844188"/>
                </a:lnTo>
                <a:lnTo>
                  <a:pt x="2914065" y="4836690"/>
                </a:lnTo>
                <a:close/>
              </a:path>
              <a:path w="8921255" h="6255998">
                <a:moveTo>
                  <a:pt x="2982373" y="4799261"/>
                </a:moveTo>
                <a:lnTo>
                  <a:pt x="2977958" y="4802439"/>
                </a:lnTo>
                <a:lnTo>
                  <a:pt x="2973446" y="4805807"/>
                </a:lnTo>
                <a:lnTo>
                  <a:pt x="2968752" y="4805032"/>
                </a:lnTo>
                <a:lnTo>
                  <a:pt x="2964059" y="4804229"/>
                </a:lnTo>
                <a:lnTo>
                  <a:pt x="2959394" y="4803428"/>
                </a:lnTo>
                <a:lnTo>
                  <a:pt x="2937832" y="4819395"/>
                </a:lnTo>
                <a:lnTo>
                  <a:pt x="2942438" y="4820248"/>
                </a:lnTo>
                <a:lnTo>
                  <a:pt x="2947162" y="4820996"/>
                </a:lnTo>
                <a:lnTo>
                  <a:pt x="2951797" y="4821824"/>
                </a:lnTo>
                <a:lnTo>
                  <a:pt x="2806919" y="4951357"/>
                </a:lnTo>
                <a:lnTo>
                  <a:pt x="2982373" y="4799261"/>
                </a:lnTo>
                <a:close/>
              </a:path>
              <a:path w="8921255" h="6255998">
                <a:moveTo>
                  <a:pt x="2775815" y="4973239"/>
                </a:moveTo>
                <a:lnTo>
                  <a:pt x="2786166" y="4965983"/>
                </a:lnTo>
                <a:lnTo>
                  <a:pt x="2796534" y="4958689"/>
                </a:lnTo>
                <a:lnTo>
                  <a:pt x="2806919" y="4951357"/>
                </a:lnTo>
                <a:lnTo>
                  <a:pt x="2951797" y="4821824"/>
                </a:lnTo>
                <a:lnTo>
                  <a:pt x="2941475" y="4829488"/>
                </a:lnTo>
                <a:lnTo>
                  <a:pt x="2931168" y="4837118"/>
                </a:lnTo>
                <a:lnTo>
                  <a:pt x="2920878" y="4844712"/>
                </a:lnTo>
                <a:lnTo>
                  <a:pt x="2910603" y="4852271"/>
                </a:lnTo>
                <a:lnTo>
                  <a:pt x="2765480" y="4980458"/>
                </a:lnTo>
                <a:lnTo>
                  <a:pt x="2775815" y="4973239"/>
                </a:lnTo>
                <a:close/>
              </a:path>
              <a:path w="8921255" h="6255998">
                <a:moveTo>
                  <a:pt x="2817321" y="4943987"/>
                </a:moveTo>
                <a:lnTo>
                  <a:pt x="2827740" y="4936579"/>
                </a:lnTo>
                <a:lnTo>
                  <a:pt x="2997505" y="4787883"/>
                </a:lnTo>
                <a:lnTo>
                  <a:pt x="2987464" y="4795432"/>
                </a:lnTo>
                <a:lnTo>
                  <a:pt x="2986886" y="4795866"/>
                </a:lnTo>
                <a:lnTo>
                  <a:pt x="2982373" y="4799261"/>
                </a:lnTo>
                <a:lnTo>
                  <a:pt x="2806919" y="4951357"/>
                </a:lnTo>
                <a:lnTo>
                  <a:pt x="2817321" y="4943987"/>
                </a:lnTo>
                <a:close/>
              </a:path>
              <a:path w="8921255" h="6255998">
                <a:moveTo>
                  <a:pt x="2838177" y="4929134"/>
                </a:moveTo>
                <a:lnTo>
                  <a:pt x="2848631" y="4921650"/>
                </a:lnTo>
                <a:lnTo>
                  <a:pt x="2851486" y="4919602"/>
                </a:lnTo>
                <a:lnTo>
                  <a:pt x="3037931" y="4757396"/>
                </a:lnTo>
                <a:lnTo>
                  <a:pt x="3027789" y="4765056"/>
                </a:lnTo>
                <a:lnTo>
                  <a:pt x="3017669" y="4772693"/>
                </a:lnTo>
                <a:lnTo>
                  <a:pt x="3007574" y="4780302"/>
                </a:lnTo>
                <a:lnTo>
                  <a:pt x="2997505" y="4787883"/>
                </a:lnTo>
                <a:lnTo>
                  <a:pt x="2827740" y="4936579"/>
                </a:lnTo>
                <a:lnTo>
                  <a:pt x="2838177" y="4929134"/>
                </a:lnTo>
                <a:close/>
              </a:path>
              <a:path w="8921255" h="6255998">
                <a:moveTo>
                  <a:pt x="2731065" y="5043494"/>
                </a:moveTo>
                <a:lnTo>
                  <a:pt x="2887352" y="4906843"/>
                </a:lnTo>
                <a:lnTo>
                  <a:pt x="2882567" y="4905964"/>
                </a:lnTo>
                <a:lnTo>
                  <a:pt x="2877928" y="4904983"/>
                </a:lnTo>
                <a:lnTo>
                  <a:pt x="2873187" y="4904064"/>
                </a:lnTo>
                <a:lnTo>
                  <a:pt x="2851486" y="4919602"/>
                </a:lnTo>
                <a:lnTo>
                  <a:pt x="2856348" y="4920598"/>
                </a:lnTo>
                <a:lnTo>
                  <a:pt x="2861092" y="4921670"/>
                </a:lnTo>
                <a:lnTo>
                  <a:pt x="2866014" y="4922614"/>
                </a:lnTo>
                <a:lnTo>
                  <a:pt x="2720608" y="5050784"/>
                </a:lnTo>
                <a:lnTo>
                  <a:pt x="2731065" y="5043494"/>
                </a:lnTo>
                <a:close/>
              </a:path>
              <a:path w="8921255" h="6255998">
                <a:moveTo>
                  <a:pt x="2741540" y="5036165"/>
                </a:moveTo>
                <a:lnTo>
                  <a:pt x="2752030" y="5028799"/>
                </a:lnTo>
                <a:lnTo>
                  <a:pt x="2915133" y="4886400"/>
                </a:lnTo>
                <a:lnTo>
                  <a:pt x="2904951" y="4893894"/>
                </a:lnTo>
                <a:lnTo>
                  <a:pt x="2894771" y="4901382"/>
                </a:lnTo>
                <a:lnTo>
                  <a:pt x="2887352" y="4906843"/>
                </a:lnTo>
                <a:lnTo>
                  <a:pt x="2731065" y="5043494"/>
                </a:lnTo>
                <a:lnTo>
                  <a:pt x="2741540" y="5036165"/>
                </a:lnTo>
                <a:close/>
              </a:path>
              <a:path w="8921255" h="6255998">
                <a:moveTo>
                  <a:pt x="2762537" y="5021396"/>
                </a:moveTo>
                <a:lnTo>
                  <a:pt x="2765232" y="5019493"/>
                </a:lnTo>
                <a:lnTo>
                  <a:pt x="2935535" y="4871326"/>
                </a:lnTo>
                <a:lnTo>
                  <a:pt x="2925325" y="4878883"/>
                </a:lnTo>
                <a:lnTo>
                  <a:pt x="2915133" y="4886400"/>
                </a:lnTo>
                <a:lnTo>
                  <a:pt x="2752030" y="5028799"/>
                </a:lnTo>
                <a:lnTo>
                  <a:pt x="2762537" y="5021396"/>
                </a:lnTo>
                <a:close/>
              </a:path>
              <a:path w="8921255" h="6255998">
                <a:moveTo>
                  <a:pt x="2786637" y="5004188"/>
                </a:moveTo>
                <a:lnTo>
                  <a:pt x="2796857" y="4996907"/>
                </a:lnTo>
                <a:lnTo>
                  <a:pt x="2962044" y="4851511"/>
                </a:lnTo>
                <a:lnTo>
                  <a:pt x="2956044" y="4856018"/>
                </a:lnTo>
                <a:lnTo>
                  <a:pt x="2945772" y="4863710"/>
                </a:lnTo>
                <a:lnTo>
                  <a:pt x="2935535" y="4871326"/>
                </a:lnTo>
                <a:lnTo>
                  <a:pt x="2765232" y="5019493"/>
                </a:lnTo>
                <a:lnTo>
                  <a:pt x="2786637" y="5004188"/>
                </a:lnTo>
                <a:close/>
              </a:path>
              <a:path w="8921255" h="6255998">
                <a:moveTo>
                  <a:pt x="2924667" y="5027638"/>
                </a:moveTo>
                <a:lnTo>
                  <a:pt x="2877405" y="5020779"/>
                </a:lnTo>
                <a:lnTo>
                  <a:pt x="2831389" y="5012961"/>
                </a:lnTo>
                <a:lnTo>
                  <a:pt x="2786637" y="5004188"/>
                </a:lnTo>
                <a:lnTo>
                  <a:pt x="2765232" y="5019493"/>
                </a:lnTo>
                <a:lnTo>
                  <a:pt x="2810790" y="5028903"/>
                </a:lnTo>
                <a:lnTo>
                  <a:pt x="2857665" y="5037314"/>
                </a:lnTo>
                <a:lnTo>
                  <a:pt x="2924667" y="5027638"/>
                </a:lnTo>
                <a:close/>
              </a:path>
              <a:path w="8921255" h="6255998">
                <a:moveTo>
                  <a:pt x="3335388" y="5067479"/>
                </a:moveTo>
                <a:lnTo>
                  <a:pt x="3394301" y="5065710"/>
                </a:lnTo>
                <a:lnTo>
                  <a:pt x="3454305" y="5062903"/>
                </a:lnTo>
                <a:lnTo>
                  <a:pt x="3515381" y="5059057"/>
                </a:lnTo>
                <a:lnTo>
                  <a:pt x="3577508" y="5054167"/>
                </a:lnTo>
                <a:lnTo>
                  <a:pt x="3640666" y="5048229"/>
                </a:lnTo>
                <a:lnTo>
                  <a:pt x="3704834" y="5041242"/>
                </a:lnTo>
                <a:lnTo>
                  <a:pt x="3769992" y="5033201"/>
                </a:lnTo>
                <a:lnTo>
                  <a:pt x="3836120" y="5024102"/>
                </a:lnTo>
                <a:lnTo>
                  <a:pt x="3903197" y="5013943"/>
                </a:lnTo>
                <a:lnTo>
                  <a:pt x="4015977" y="4994869"/>
                </a:lnTo>
                <a:lnTo>
                  <a:pt x="4129443" y="4973256"/>
                </a:lnTo>
                <a:lnTo>
                  <a:pt x="4243398" y="4949177"/>
                </a:lnTo>
                <a:lnTo>
                  <a:pt x="4317761" y="4931945"/>
                </a:lnTo>
                <a:lnTo>
                  <a:pt x="4317761" y="4911709"/>
                </a:lnTo>
                <a:lnTo>
                  <a:pt x="4239224" y="4929907"/>
                </a:lnTo>
                <a:lnTo>
                  <a:pt x="4125641" y="4953906"/>
                </a:lnTo>
                <a:lnTo>
                  <a:pt x="4012543" y="4975447"/>
                </a:lnTo>
                <a:lnTo>
                  <a:pt x="3900128" y="4994459"/>
                </a:lnTo>
                <a:lnTo>
                  <a:pt x="3834621" y="5004390"/>
                </a:lnTo>
                <a:lnTo>
                  <a:pt x="3770034" y="5013307"/>
                </a:lnTo>
                <a:lnTo>
                  <a:pt x="3706386" y="5021214"/>
                </a:lnTo>
                <a:lnTo>
                  <a:pt x="3643697" y="5028114"/>
                </a:lnTo>
                <a:lnTo>
                  <a:pt x="3581986" y="5034010"/>
                </a:lnTo>
                <a:lnTo>
                  <a:pt x="3521271" y="5038905"/>
                </a:lnTo>
                <a:lnTo>
                  <a:pt x="3461573" y="5042803"/>
                </a:lnTo>
                <a:lnTo>
                  <a:pt x="3402909" y="5045707"/>
                </a:lnTo>
                <a:lnTo>
                  <a:pt x="3345299" y="5047620"/>
                </a:lnTo>
                <a:lnTo>
                  <a:pt x="3288763" y="5048545"/>
                </a:lnTo>
                <a:lnTo>
                  <a:pt x="3233319" y="5048486"/>
                </a:lnTo>
                <a:lnTo>
                  <a:pt x="3178987" y="5047445"/>
                </a:lnTo>
                <a:lnTo>
                  <a:pt x="3125785" y="5045427"/>
                </a:lnTo>
                <a:lnTo>
                  <a:pt x="3073733" y="5042433"/>
                </a:lnTo>
                <a:lnTo>
                  <a:pt x="3022850" y="5038469"/>
                </a:lnTo>
                <a:lnTo>
                  <a:pt x="2973155" y="5033536"/>
                </a:lnTo>
                <a:lnTo>
                  <a:pt x="2924667" y="5027638"/>
                </a:lnTo>
                <a:lnTo>
                  <a:pt x="2857665" y="5037314"/>
                </a:lnTo>
                <a:lnTo>
                  <a:pt x="2905835" y="5044722"/>
                </a:lnTo>
                <a:lnTo>
                  <a:pt x="2955280" y="5051124"/>
                </a:lnTo>
                <a:lnTo>
                  <a:pt x="3005980" y="5056516"/>
                </a:lnTo>
                <a:lnTo>
                  <a:pt x="3057914" y="5060895"/>
                </a:lnTo>
                <a:lnTo>
                  <a:pt x="3111062" y="5064258"/>
                </a:lnTo>
                <a:lnTo>
                  <a:pt x="3165404" y="5066602"/>
                </a:lnTo>
                <a:lnTo>
                  <a:pt x="3220919" y="5067922"/>
                </a:lnTo>
                <a:lnTo>
                  <a:pt x="3277587" y="5068216"/>
                </a:lnTo>
                <a:lnTo>
                  <a:pt x="3335388" y="5067479"/>
                </a:lnTo>
                <a:close/>
              </a:path>
              <a:path w="8921255" h="6255998">
                <a:moveTo>
                  <a:pt x="2129541" y="5416609"/>
                </a:moveTo>
                <a:lnTo>
                  <a:pt x="2140541" y="5410708"/>
                </a:lnTo>
                <a:lnTo>
                  <a:pt x="2151567" y="5404762"/>
                </a:lnTo>
                <a:lnTo>
                  <a:pt x="2162620" y="5398769"/>
                </a:lnTo>
                <a:lnTo>
                  <a:pt x="2220295" y="5344237"/>
                </a:lnTo>
                <a:lnTo>
                  <a:pt x="2209022" y="5350579"/>
                </a:lnTo>
                <a:lnTo>
                  <a:pt x="2197779" y="5356855"/>
                </a:lnTo>
                <a:lnTo>
                  <a:pt x="2186565" y="5363070"/>
                </a:lnTo>
                <a:lnTo>
                  <a:pt x="2175379" y="5369225"/>
                </a:lnTo>
                <a:lnTo>
                  <a:pt x="2107892" y="5427824"/>
                </a:lnTo>
                <a:lnTo>
                  <a:pt x="2129541" y="5416609"/>
                </a:lnTo>
                <a:close/>
              </a:path>
              <a:path w="8921255" h="6255998">
                <a:moveTo>
                  <a:pt x="2973911" y="4679361"/>
                </a:moveTo>
                <a:lnTo>
                  <a:pt x="2984128" y="4672067"/>
                </a:lnTo>
                <a:lnTo>
                  <a:pt x="2994366" y="4664728"/>
                </a:lnTo>
                <a:lnTo>
                  <a:pt x="3004624" y="4657345"/>
                </a:lnTo>
                <a:lnTo>
                  <a:pt x="3168704" y="4511211"/>
                </a:lnTo>
                <a:lnTo>
                  <a:pt x="3158508" y="4518919"/>
                </a:lnTo>
                <a:lnTo>
                  <a:pt x="3148330" y="4526604"/>
                </a:lnTo>
                <a:lnTo>
                  <a:pt x="3138174" y="4534262"/>
                </a:lnTo>
                <a:lnTo>
                  <a:pt x="3128045" y="4541893"/>
                </a:lnTo>
                <a:lnTo>
                  <a:pt x="2963716" y="4686608"/>
                </a:lnTo>
                <a:lnTo>
                  <a:pt x="2973911" y="4679361"/>
                </a:lnTo>
                <a:close/>
              </a:path>
              <a:path w="8921255" h="6255998">
                <a:moveTo>
                  <a:pt x="2757216" y="4867501"/>
                </a:moveTo>
                <a:lnTo>
                  <a:pt x="2767665" y="4860567"/>
                </a:lnTo>
                <a:lnTo>
                  <a:pt x="2894364" y="4750013"/>
                </a:lnTo>
                <a:lnTo>
                  <a:pt x="2884013" y="4757273"/>
                </a:lnTo>
                <a:lnTo>
                  <a:pt x="2873680" y="4764491"/>
                </a:lnTo>
                <a:lnTo>
                  <a:pt x="2863367" y="4771665"/>
                </a:lnTo>
                <a:lnTo>
                  <a:pt x="2746789" y="4874385"/>
                </a:lnTo>
                <a:lnTo>
                  <a:pt x="2757216" y="4867501"/>
                </a:lnTo>
                <a:close/>
              </a:path>
              <a:path w="8921255" h="6255998">
                <a:moveTo>
                  <a:pt x="2778137" y="4853583"/>
                </a:moveTo>
                <a:lnTo>
                  <a:pt x="2788631" y="4846550"/>
                </a:lnTo>
                <a:lnTo>
                  <a:pt x="2799147" y="4839470"/>
                </a:lnTo>
                <a:lnTo>
                  <a:pt x="2809684" y="4832344"/>
                </a:lnTo>
                <a:lnTo>
                  <a:pt x="2946412" y="4713063"/>
                </a:lnTo>
                <a:lnTo>
                  <a:pt x="2935963" y="4720539"/>
                </a:lnTo>
                <a:lnTo>
                  <a:pt x="2925534" y="4727972"/>
                </a:lnTo>
                <a:lnTo>
                  <a:pt x="2915125" y="4735362"/>
                </a:lnTo>
                <a:lnTo>
                  <a:pt x="2904735" y="4742709"/>
                </a:lnTo>
                <a:lnTo>
                  <a:pt x="2894364" y="4750013"/>
                </a:lnTo>
                <a:lnTo>
                  <a:pt x="2767665" y="4860567"/>
                </a:lnTo>
                <a:lnTo>
                  <a:pt x="2778137" y="4853583"/>
                </a:lnTo>
                <a:close/>
              </a:path>
              <a:path w="8921255" h="6255998">
                <a:moveTo>
                  <a:pt x="2820242" y="4825173"/>
                </a:moveTo>
                <a:lnTo>
                  <a:pt x="2830820" y="4817957"/>
                </a:lnTo>
                <a:lnTo>
                  <a:pt x="2978810" y="4689729"/>
                </a:lnTo>
                <a:lnTo>
                  <a:pt x="2973738" y="4688732"/>
                </a:lnTo>
                <a:lnTo>
                  <a:pt x="2951842" y="4704467"/>
                </a:lnTo>
                <a:lnTo>
                  <a:pt x="2956880" y="4705545"/>
                </a:lnTo>
                <a:lnTo>
                  <a:pt x="2946412" y="4713063"/>
                </a:lnTo>
                <a:lnTo>
                  <a:pt x="2809684" y="4832344"/>
                </a:lnTo>
                <a:lnTo>
                  <a:pt x="2820242" y="4825173"/>
                </a:lnTo>
                <a:close/>
              </a:path>
              <a:path w="8921255" h="6255998">
                <a:moveTo>
                  <a:pt x="3154475" y="4509801"/>
                </a:moveTo>
                <a:lnTo>
                  <a:pt x="3155198" y="4509247"/>
                </a:lnTo>
                <a:lnTo>
                  <a:pt x="3177990" y="4492074"/>
                </a:lnTo>
                <a:lnTo>
                  <a:pt x="3200811" y="4474855"/>
                </a:lnTo>
                <a:lnTo>
                  <a:pt x="3223768" y="4457496"/>
                </a:lnTo>
                <a:lnTo>
                  <a:pt x="3246860" y="4439999"/>
                </a:lnTo>
                <a:lnTo>
                  <a:pt x="3270087" y="4422365"/>
                </a:lnTo>
                <a:lnTo>
                  <a:pt x="3293450" y="4404596"/>
                </a:lnTo>
                <a:lnTo>
                  <a:pt x="3316948" y="4386694"/>
                </a:lnTo>
                <a:lnTo>
                  <a:pt x="3340581" y="4368661"/>
                </a:lnTo>
                <a:lnTo>
                  <a:pt x="3364349" y="4350499"/>
                </a:lnTo>
                <a:lnTo>
                  <a:pt x="3388253" y="4332210"/>
                </a:lnTo>
                <a:lnTo>
                  <a:pt x="3412291" y="4313795"/>
                </a:lnTo>
                <a:lnTo>
                  <a:pt x="3436465" y="4295257"/>
                </a:lnTo>
                <a:lnTo>
                  <a:pt x="3648059" y="4107496"/>
                </a:lnTo>
                <a:lnTo>
                  <a:pt x="3621805" y="4127727"/>
                </a:lnTo>
                <a:lnTo>
                  <a:pt x="3595694" y="4147844"/>
                </a:lnTo>
                <a:lnTo>
                  <a:pt x="3569728" y="4167846"/>
                </a:lnTo>
                <a:lnTo>
                  <a:pt x="3543906" y="4187730"/>
                </a:lnTo>
                <a:lnTo>
                  <a:pt x="3518228" y="4207495"/>
                </a:lnTo>
                <a:lnTo>
                  <a:pt x="3492695" y="4227137"/>
                </a:lnTo>
                <a:lnTo>
                  <a:pt x="3467306" y="4246654"/>
                </a:lnTo>
                <a:lnTo>
                  <a:pt x="3442063" y="4266045"/>
                </a:lnTo>
                <a:lnTo>
                  <a:pt x="3416964" y="4285307"/>
                </a:lnTo>
                <a:lnTo>
                  <a:pt x="3392010" y="4304438"/>
                </a:lnTo>
                <a:lnTo>
                  <a:pt x="3367201" y="4323436"/>
                </a:lnTo>
                <a:lnTo>
                  <a:pt x="3152405" y="4511329"/>
                </a:lnTo>
                <a:lnTo>
                  <a:pt x="3154475" y="4509801"/>
                </a:lnTo>
                <a:close/>
              </a:path>
              <a:path w="8921255" h="6255998">
                <a:moveTo>
                  <a:pt x="3460775" y="4276597"/>
                </a:moveTo>
                <a:lnTo>
                  <a:pt x="3485220" y="4257817"/>
                </a:lnTo>
                <a:lnTo>
                  <a:pt x="3509800" y="4238918"/>
                </a:lnTo>
                <a:lnTo>
                  <a:pt x="3534515" y="4219904"/>
                </a:lnTo>
                <a:lnTo>
                  <a:pt x="3748348" y="4030233"/>
                </a:lnTo>
                <a:lnTo>
                  <a:pt x="3648059" y="4107496"/>
                </a:lnTo>
                <a:lnTo>
                  <a:pt x="3436465" y="4295257"/>
                </a:lnTo>
                <a:lnTo>
                  <a:pt x="3460775" y="4276597"/>
                </a:lnTo>
                <a:close/>
              </a:path>
              <a:path w="8921255" h="6255998">
                <a:moveTo>
                  <a:pt x="3559366" y="4200776"/>
                </a:moveTo>
                <a:lnTo>
                  <a:pt x="3584352" y="4181535"/>
                </a:lnTo>
                <a:lnTo>
                  <a:pt x="3609474" y="4162183"/>
                </a:lnTo>
                <a:lnTo>
                  <a:pt x="3849851" y="3952145"/>
                </a:lnTo>
                <a:lnTo>
                  <a:pt x="3748348" y="4030233"/>
                </a:lnTo>
                <a:lnTo>
                  <a:pt x="3534515" y="4219904"/>
                </a:lnTo>
                <a:lnTo>
                  <a:pt x="3559366" y="4200776"/>
                </a:lnTo>
                <a:close/>
              </a:path>
              <a:path w="8921255" h="6255998">
                <a:moveTo>
                  <a:pt x="3634731" y="4142723"/>
                </a:moveTo>
                <a:lnTo>
                  <a:pt x="3660123" y="4123155"/>
                </a:lnTo>
                <a:lnTo>
                  <a:pt x="3761228" y="4045263"/>
                </a:lnTo>
                <a:lnTo>
                  <a:pt x="3863568" y="3966534"/>
                </a:lnTo>
                <a:lnTo>
                  <a:pt x="3967024" y="3887169"/>
                </a:lnTo>
                <a:lnTo>
                  <a:pt x="4071480" y="3807374"/>
                </a:lnTo>
                <a:lnTo>
                  <a:pt x="4176818" y="3727350"/>
                </a:lnTo>
                <a:lnTo>
                  <a:pt x="4282920" y="3647301"/>
                </a:lnTo>
                <a:lnTo>
                  <a:pt x="4317761" y="3611531"/>
                </a:lnTo>
                <a:lnTo>
                  <a:pt x="4317761" y="3596554"/>
                </a:lnTo>
                <a:lnTo>
                  <a:pt x="4265734" y="3635498"/>
                </a:lnTo>
                <a:lnTo>
                  <a:pt x="4160509" y="3714909"/>
                </a:lnTo>
                <a:lnTo>
                  <a:pt x="4056045" y="3794286"/>
                </a:lnTo>
                <a:lnTo>
                  <a:pt x="3952454" y="3873430"/>
                </a:lnTo>
                <a:lnTo>
                  <a:pt x="3849851" y="3952145"/>
                </a:lnTo>
                <a:lnTo>
                  <a:pt x="3609474" y="4162183"/>
                </a:lnTo>
                <a:lnTo>
                  <a:pt x="3634731" y="4142723"/>
                </a:lnTo>
                <a:close/>
              </a:path>
              <a:path w="8921255" h="6255998">
                <a:moveTo>
                  <a:pt x="4317761" y="3621233"/>
                </a:moveTo>
                <a:lnTo>
                  <a:pt x="4317761" y="3611531"/>
                </a:lnTo>
                <a:lnTo>
                  <a:pt x="4282920" y="3647301"/>
                </a:lnTo>
                <a:lnTo>
                  <a:pt x="4317761" y="3621233"/>
                </a:lnTo>
                <a:close/>
              </a:path>
              <a:path w="8921255" h="6255998">
                <a:moveTo>
                  <a:pt x="2218052" y="5322064"/>
                </a:moveTo>
                <a:lnTo>
                  <a:pt x="2229003" y="5316099"/>
                </a:lnTo>
                <a:lnTo>
                  <a:pt x="2239983" y="5310075"/>
                </a:lnTo>
                <a:lnTo>
                  <a:pt x="2250990" y="5303992"/>
                </a:lnTo>
                <a:lnTo>
                  <a:pt x="2308017" y="5249176"/>
                </a:lnTo>
                <a:lnTo>
                  <a:pt x="2296821" y="5255592"/>
                </a:lnTo>
                <a:lnTo>
                  <a:pt x="2285644" y="5261967"/>
                </a:lnTo>
                <a:lnTo>
                  <a:pt x="2274489" y="5268298"/>
                </a:lnTo>
                <a:lnTo>
                  <a:pt x="2263356" y="5274582"/>
                </a:lnTo>
                <a:lnTo>
                  <a:pt x="2196521" y="5333832"/>
                </a:lnTo>
                <a:lnTo>
                  <a:pt x="2218052" y="5322064"/>
                </a:lnTo>
                <a:close/>
              </a:path>
              <a:path w="8921255" h="6255998">
                <a:moveTo>
                  <a:pt x="2834052" y="4776157"/>
                </a:moveTo>
                <a:lnTo>
                  <a:pt x="2844440" y="4769171"/>
                </a:lnTo>
                <a:lnTo>
                  <a:pt x="2990396" y="4643386"/>
                </a:lnTo>
                <a:lnTo>
                  <a:pt x="2980092" y="4650781"/>
                </a:lnTo>
                <a:lnTo>
                  <a:pt x="2969807" y="4658132"/>
                </a:lnTo>
                <a:lnTo>
                  <a:pt x="2959542" y="4665439"/>
                </a:lnTo>
                <a:lnTo>
                  <a:pt x="2949296" y="4672703"/>
                </a:lnTo>
                <a:lnTo>
                  <a:pt x="2939070" y="4679923"/>
                </a:lnTo>
                <a:lnTo>
                  <a:pt x="2812504" y="4790458"/>
                </a:lnTo>
                <a:lnTo>
                  <a:pt x="2834052" y="4776157"/>
                </a:lnTo>
                <a:close/>
              </a:path>
              <a:path w="8921255" h="6255998">
                <a:moveTo>
                  <a:pt x="2854842" y="4762150"/>
                </a:moveTo>
                <a:lnTo>
                  <a:pt x="2865260" y="4755093"/>
                </a:lnTo>
                <a:lnTo>
                  <a:pt x="2875696" y="4747996"/>
                </a:lnTo>
                <a:lnTo>
                  <a:pt x="3031804" y="4613372"/>
                </a:lnTo>
                <a:lnTo>
                  <a:pt x="3021424" y="4620941"/>
                </a:lnTo>
                <a:lnTo>
                  <a:pt x="3011062" y="4628466"/>
                </a:lnTo>
                <a:lnTo>
                  <a:pt x="3000720" y="4635948"/>
                </a:lnTo>
                <a:lnTo>
                  <a:pt x="2990396" y="4643386"/>
                </a:lnTo>
                <a:lnTo>
                  <a:pt x="2844440" y="4769171"/>
                </a:lnTo>
                <a:lnTo>
                  <a:pt x="2854842" y="4762150"/>
                </a:lnTo>
                <a:close/>
              </a:path>
              <a:path w="8921255" h="6255998">
                <a:moveTo>
                  <a:pt x="2886151" y="4740856"/>
                </a:moveTo>
                <a:lnTo>
                  <a:pt x="2896626" y="4733670"/>
                </a:lnTo>
                <a:lnTo>
                  <a:pt x="2907123" y="4726435"/>
                </a:lnTo>
                <a:lnTo>
                  <a:pt x="3042203" y="4605759"/>
                </a:lnTo>
                <a:lnTo>
                  <a:pt x="3031804" y="4613372"/>
                </a:lnTo>
                <a:lnTo>
                  <a:pt x="2875696" y="4747996"/>
                </a:lnTo>
                <a:lnTo>
                  <a:pt x="2886151" y="4740856"/>
                </a:lnTo>
                <a:close/>
              </a:path>
              <a:path w="8921255" h="6255998">
                <a:moveTo>
                  <a:pt x="3025483" y="4604272"/>
                </a:moveTo>
                <a:lnTo>
                  <a:pt x="3050132" y="4586602"/>
                </a:lnTo>
                <a:lnTo>
                  <a:pt x="3060282" y="4579251"/>
                </a:lnTo>
                <a:lnTo>
                  <a:pt x="3070445" y="4571869"/>
                </a:lnTo>
                <a:lnTo>
                  <a:pt x="3245341" y="4416349"/>
                </a:lnTo>
                <a:lnTo>
                  <a:pt x="3221407" y="4434501"/>
                </a:lnTo>
                <a:lnTo>
                  <a:pt x="3197618" y="4452505"/>
                </a:lnTo>
                <a:lnTo>
                  <a:pt x="3014994" y="4611766"/>
                </a:lnTo>
                <a:lnTo>
                  <a:pt x="3025483" y="4604272"/>
                </a:lnTo>
                <a:close/>
              </a:path>
              <a:path w="8921255" h="6255998">
                <a:moveTo>
                  <a:pt x="3080624" y="4564453"/>
                </a:moveTo>
                <a:lnTo>
                  <a:pt x="3090818" y="4556998"/>
                </a:lnTo>
                <a:lnTo>
                  <a:pt x="3101030" y="4549504"/>
                </a:lnTo>
                <a:lnTo>
                  <a:pt x="3293648" y="4379608"/>
                </a:lnTo>
                <a:lnTo>
                  <a:pt x="3269422" y="4398051"/>
                </a:lnTo>
                <a:lnTo>
                  <a:pt x="3245341" y="4416349"/>
                </a:lnTo>
                <a:lnTo>
                  <a:pt x="3070445" y="4571869"/>
                </a:lnTo>
                <a:lnTo>
                  <a:pt x="3080624" y="4564453"/>
                </a:lnTo>
                <a:close/>
              </a:path>
              <a:path w="8921255" h="6255998">
                <a:moveTo>
                  <a:pt x="3111261" y="4541966"/>
                </a:moveTo>
                <a:lnTo>
                  <a:pt x="3121513" y="4534383"/>
                </a:lnTo>
                <a:lnTo>
                  <a:pt x="3342538" y="4342298"/>
                </a:lnTo>
                <a:lnTo>
                  <a:pt x="3318020" y="4361023"/>
                </a:lnTo>
                <a:lnTo>
                  <a:pt x="3293648" y="4379608"/>
                </a:lnTo>
                <a:lnTo>
                  <a:pt x="3101030" y="4549504"/>
                </a:lnTo>
                <a:lnTo>
                  <a:pt x="3111261" y="4541966"/>
                </a:lnTo>
                <a:close/>
              </a:path>
              <a:path w="8921255" h="6255998">
                <a:moveTo>
                  <a:pt x="3131786" y="4526750"/>
                </a:moveTo>
                <a:lnTo>
                  <a:pt x="3142083" y="4519067"/>
                </a:lnTo>
                <a:lnTo>
                  <a:pt x="3367201" y="4323436"/>
                </a:lnTo>
                <a:lnTo>
                  <a:pt x="3342538" y="4342298"/>
                </a:lnTo>
                <a:lnTo>
                  <a:pt x="3121513" y="4534383"/>
                </a:lnTo>
                <a:lnTo>
                  <a:pt x="3131786" y="4526750"/>
                </a:lnTo>
                <a:close/>
              </a:path>
              <a:path w="8921255" h="6255998">
                <a:moveTo>
                  <a:pt x="3014902" y="4649919"/>
                </a:moveTo>
                <a:lnTo>
                  <a:pt x="3191722" y="4493787"/>
                </a:lnTo>
                <a:lnTo>
                  <a:pt x="3187154" y="4493217"/>
                </a:lnTo>
                <a:lnTo>
                  <a:pt x="3182528" y="4492671"/>
                </a:lnTo>
                <a:lnTo>
                  <a:pt x="3177990" y="4492074"/>
                </a:lnTo>
                <a:lnTo>
                  <a:pt x="3155198" y="4509247"/>
                </a:lnTo>
                <a:lnTo>
                  <a:pt x="3159675" y="4509923"/>
                </a:lnTo>
                <a:lnTo>
                  <a:pt x="3164182" y="4510574"/>
                </a:lnTo>
                <a:lnTo>
                  <a:pt x="3168704" y="4511211"/>
                </a:lnTo>
                <a:lnTo>
                  <a:pt x="3004624" y="4657345"/>
                </a:lnTo>
                <a:lnTo>
                  <a:pt x="3014902" y="4649919"/>
                </a:lnTo>
                <a:close/>
              </a:path>
              <a:path w="8921255" h="6255998">
                <a:moveTo>
                  <a:pt x="3025200" y="4642451"/>
                </a:moveTo>
                <a:lnTo>
                  <a:pt x="3035515" y="4634941"/>
                </a:lnTo>
                <a:lnTo>
                  <a:pt x="3234497" y="4461331"/>
                </a:lnTo>
                <a:lnTo>
                  <a:pt x="3213055" y="4477615"/>
                </a:lnTo>
                <a:lnTo>
                  <a:pt x="3191722" y="4493787"/>
                </a:lnTo>
                <a:lnTo>
                  <a:pt x="3014902" y="4649919"/>
                </a:lnTo>
                <a:lnTo>
                  <a:pt x="3025200" y="4642451"/>
                </a:lnTo>
                <a:close/>
              </a:path>
              <a:path w="8921255" h="6255998">
                <a:moveTo>
                  <a:pt x="3045848" y="4627391"/>
                </a:moveTo>
                <a:lnTo>
                  <a:pt x="3056198" y="4619801"/>
                </a:lnTo>
                <a:lnTo>
                  <a:pt x="3066565" y="4612172"/>
                </a:lnTo>
                <a:lnTo>
                  <a:pt x="3256050" y="4444938"/>
                </a:lnTo>
                <a:lnTo>
                  <a:pt x="3234497" y="4461331"/>
                </a:lnTo>
                <a:lnTo>
                  <a:pt x="3035515" y="4634941"/>
                </a:lnTo>
                <a:lnTo>
                  <a:pt x="3045848" y="4627391"/>
                </a:lnTo>
                <a:close/>
              </a:path>
              <a:path w="8921255" h="6255998">
                <a:moveTo>
                  <a:pt x="3068794" y="4610528"/>
                </a:moveTo>
                <a:lnTo>
                  <a:pt x="3299487" y="4411826"/>
                </a:lnTo>
                <a:lnTo>
                  <a:pt x="3277714" y="4428436"/>
                </a:lnTo>
                <a:lnTo>
                  <a:pt x="3256050" y="4444938"/>
                </a:lnTo>
                <a:lnTo>
                  <a:pt x="3066565" y="4612172"/>
                </a:lnTo>
                <a:lnTo>
                  <a:pt x="3068794" y="4610528"/>
                </a:lnTo>
                <a:close/>
              </a:path>
              <a:path w="8921255" h="6255998">
                <a:moveTo>
                  <a:pt x="2938229" y="4743103"/>
                </a:moveTo>
                <a:lnTo>
                  <a:pt x="2948612" y="4735705"/>
                </a:lnTo>
                <a:lnTo>
                  <a:pt x="3128935" y="4578099"/>
                </a:lnTo>
                <a:lnTo>
                  <a:pt x="3118888" y="4585681"/>
                </a:lnTo>
                <a:lnTo>
                  <a:pt x="3108860" y="4593241"/>
                </a:lnTo>
                <a:lnTo>
                  <a:pt x="3105524" y="4595755"/>
                </a:lnTo>
                <a:lnTo>
                  <a:pt x="3100851" y="4595065"/>
                </a:lnTo>
                <a:lnTo>
                  <a:pt x="3096148" y="4594430"/>
                </a:lnTo>
                <a:lnTo>
                  <a:pt x="3091520" y="4593701"/>
                </a:lnTo>
                <a:lnTo>
                  <a:pt x="3073444" y="4611342"/>
                </a:lnTo>
                <a:lnTo>
                  <a:pt x="3077976" y="4612233"/>
                </a:lnTo>
                <a:lnTo>
                  <a:pt x="3082671" y="4613008"/>
                </a:lnTo>
                <a:lnTo>
                  <a:pt x="2927865" y="4750457"/>
                </a:lnTo>
                <a:lnTo>
                  <a:pt x="2938229" y="4743103"/>
                </a:lnTo>
                <a:close/>
              </a:path>
              <a:path w="8921255" h="6255998">
                <a:moveTo>
                  <a:pt x="2959016" y="4728263"/>
                </a:moveTo>
                <a:lnTo>
                  <a:pt x="2969440" y="4720774"/>
                </a:lnTo>
                <a:lnTo>
                  <a:pt x="3159204" y="4555219"/>
                </a:lnTo>
                <a:lnTo>
                  <a:pt x="3149091" y="4562870"/>
                </a:lnTo>
                <a:lnTo>
                  <a:pt x="3139002" y="4570496"/>
                </a:lnTo>
                <a:lnTo>
                  <a:pt x="3128935" y="4578099"/>
                </a:lnTo>
                <a:lnTo>
                  <a:pt x="2948612" y="4735705"/>
                </a:lnTo>
                <a:lnTo>
                  <a:pt x="2959016" y="4728263"/>
                </a:lnTo>
                <a:close/>
              </a:path>
              <a:path w="8921255" h="6255998">
                <a:moveTo>
                  <a:pt x="2979886" y="4713239"/>
                </a:moveTo>
                <a:lnTo>
                  <a:pt x="2983005" y="4710982"/>
                </a:lnTo>
                <a:lnTo>
                  <a:pt x="3179505" y="4539841"/>
                </a:lnTo>
                <a:lnTo>
                  <a:pt x="3169341" y="4547544"/>
                </a:lnTo>
                <a:lnTo>
                  <a:pt x="3159204" y="4555219"/>
                </a:lnTo>
                <a:lnTo>
                  <a:pt x="2969440" y="4720774"/>
                </a:lnTo>
                <a:lnTo>
                  <a:pt x="2979886" y="4713239"/>
                </a:lnTo>
                <a:close/>
              </a:path>
              <a:path w="8921255" h="6255998">
                <a:moveTo>
                  <a:pt x="3005530" y="4694646"/>
                </a:moveTo>
                <a:lnTo>
                  <a:pt x="3199916" y="4524353"/>
                </a:lnTo>
                <a:lnTo>
                  <a:pt x="3189696" y="4532112"/>
                </a:lnTo>
                <a:lnTo>
                  <a:pt x="3179505" y="4539841"/>
                </a:lnTo>
                <a:lnTo>
                  <a:pt x="2983005" y="4710982"/>
                </a:lnTo>
                <a:lnTo>
                  <a:pt x="2987774" y="4711902"/>
                </a:lnTo>
                <a:lnTo>
                  <a:pt x="3005530" y="4694646"/>
                </a:lnTo>
                <a:close/>
              </a:path>
              <a:path w="8921255" h="6255998">
                <a:moveTo>
                  <a:pt x="3019645" y="4697127"/>
                </a:moveTo>
                <a:lnTo>
                  <a:pt x="3014910" y="4696335"/>
                </a:lnTo>
                <a:lnTo>
                  <a:pt x="3010234" y="4695492"/>
                </a:lnTo>
                <a:lnTo>
                  <a:pt x="3005530" y="4694646"/>
                </a:lnTo>
                <a:lnTo>
                  <a:pt x="2987774" y="4711902"/>
                </a:lnTo>
                <a:lnTo>
                  <a:pt x="2992660" y="4712746"/>
                </a:lnTo>
                <a:lnTo>
                  <a:pt x="2997473" y="4713627"/>
                </a:lnTo>
                <a:lnTo>
                  <a:pt x="3019645" y="4697127"/>
                </a:lnTo>
                <a:close/>
              </a:path>
              <a:path w="8921255" h="6255998">
                <a:moveTo>
                  <a:pt x="2883106" y="4820551"/>
                </a:moveTo>
                <a:lnTo>
                  <a:pt x="2893600" y="4813109"/>
                </a:lnTo>
                <a:lnTo>
                  <a:pt x="3062493" y="4665117"/>
                </a:lnTo>
                <a:lnTo>
                  <a:pt x="3052424" y="4672691"/>
                </a:lnTo>
                <a:lnTo>
                  <a:pt x="3048585" y="4675576"/>
                </a:lnTo>
                <a:lnTo>
                  <a:pt x="2872628" y="4827957"/>
                </a:lnTo>
                <a:lnTo>
                  <a:pt x="2883106" y="4820551"/>
                </a:lnTo>
                <a:close/>
              </a:path>
              <a:path w="8921255" h="6255998">
                <a:moveTo>
                  <a:pt x="2896457" y="4811078"/>
                </a:moveTo>
                <a:lnTo>
                  <a:pt x="3072589" y="4657512"/>
                </a:lnTo>
                <a:lnTo>
                  <a:pt x="3062493" y="4665117"/>
                </a:lnTo>
                <a:lnTo>
                  <a:pt x="2893600" y="4813109"/>
                </a:lnTo>
                <a:lnTo>
                  <a:pt x="2896457" y="4811078"/>
                </a:lnTo>
                <a:close/>
              </a:path>
              <a:path w="8921255" h="6255998">
                <a:moveTo>
                  <a:pt x="2932752" y="4798600"/>
                </a:moveTo>
                <a:lnTo>
                  <a:pt x="2927803" y="4797654"/>
                </a:lnTo>
                <a:lnTo>
                  <a:pt x="2922914" y="4796656"/>
                </a:lnTo>
                <a:lnTo>
                  <a:pt x="2918009" y="4795671"/>
                </a:lnTo>
                <a:lnTo>
                  <a:pt x="2896457" y="4811078"/>
                </a:lnTo>
                <a:lnTo>
                  <a:pt x="2901439" y="4812152"/>
                </a:lnTo>
                <a:lnTo>
                  <a:pt x="2906526" y="4813135"/>
                </a:lnTo>
                <a:lnTo>
                  <a:pt x="2911568" y="4814158"/>
                </a:lnTo>
                <a:lnTo>
                  <a:pt x="2932752" y="4798600"/>
                </a:lnTo>
                <a:close/>
              </a:path>
              <a:path w="8921255" h="6255998">
                <a:moveTo>
                  <a:pt x="2786350" y="4927132"/>
                </a:moveTo>
                <a:lnTo>
                  <a:pt x="2796894" y="4919818"/>
                </a:lnTo>
                <a:lnTo>
                  <a:pt x="2807459" y="4912459"/>
                </a:lnTo>
                <a:lnTo>
                  <a:pt x="2810085" y="4910625"/>
                </a:lnTo>
                <a:lnTo>
                  <a:pt x="2986975" y="4758689"/>
                </a:lnTo>
                <a:lnTo>
                  <a:pt x="2976760" y="4766252"/>
                </a:lnTo>
                <a:lnTo>
                  <a:pt x="2966561" y="4773779"/>
                </a:lnTo>
                <a:lnTo>
                  <a:pt x="2956378" y="4781274"/>
                </a:lnTo>
                <a:lnTo>
                  <a:pt x="2946206" y="4788743"/>
                </a:lnTo>
                <a:lnTo>
                  <a:pt x="2936045" y="4796189"/>
                </a:lnTo>
                <a:lnTo>
                  <a:pt x="2775826" y="4934402"/>
                </a:lnTo>
                <a:lnTo>
                  <a:pt x="2786350" y="4927132"/>
                </a:lnTo>
                <a:close/>
              </a:path>
              <a:path w="8921255" h="6255998">
                <a:moveTo>
                  <a:pt x="2846617" y="4898779"/>
                </a:moveTo>
                <a:lnTo>
                  <a:pt x="2841605" y="4897731"/>
                </a:lnTo>
                <a:lnTo>
                  <a:pt x="2836608" y="4896670"/>
                </a:lnTo>
                <a:lnTo>
                  <a:pt x="2831669" y="4895584"/>
                </a:lnTo>
                <a:lnTo>
                  <a:pt x="2986975" y="4758689"/>
                </a:lnTo>
                <a:lnTo>
                  <a:pt x="2810085" y="4910625"/>
                </a:lnTo>
                <a:lnTo>
                  <a:pt x="2815118" y="4911787"/>
                </a:lnTo>
                <a:lnTo>
                  <a:pt x="2820091" y="4913000"/>
                </a:lnTo>
                <a:lnTo>
                  <a:pt x="2825196" y="4914125"/>
                </a:lnTo>
                <a:lnTo>
                  <a:pt x="2846617" y="4898779"/>
                </a:lnTo>
                <a:close/>
              </a:path>
              <a:path w="8921255" h="6255998">
                <a:moveTo>
                  <a:pt x="2710106" y="5018727"/>
                </a:moveTo>
                <a:lnTo>
                  <a:pt x="2720720" y="5011453"/>
                </a:lnTo>
                <a:lnTo>
                  <a:pt x="2723372" y="5009632"/>
                </a:lnTo>
                <a:lnTo>
                  <a:pt x="2859463" y="4889523"/>
                </a:lnTo>
                <a:lnTo>
                  <a:pt x="2849281" y="4896863"/>
                </a:lnTo>
                <a:lnTo>
                  <a:pt x="2699510" y="5025961"/>
                </a:lnTo>
                <a:lnTo>
                  <a:pt x="2710106" y="5018727"/>
                </a:lnTo>
                <a:close/>
              </a:path>
              <a:path w="8921255" h="6255998">
                <a:moveTo>
                  <a:pt x="2744859" y="4994781"/>
                </a:moveTo>
                <a:lnTo>
                  <a:pt x="2890100" y="4867281"/>
                </a:lnTo>
                <a:lnTo>
                  <a:pt x="2879872" y="4874731"/>
                </a:lnTo>
                <a:lnTo>
                  <a:pt x="2869660" y="4882145"/>
                </a:lnTo>
                <a:lnTo>
                  <a:pt x="2859463" y="4889523"/>
                </a:lnTo>
                <a:lnTo>
                  <a:pt x="2723372" y="5009632"/>
                </a:lnTo>
                <a:lnTo>
                  <a:pt x="2728743" y="5010970"/>
                </a:lnTo>
                <a:lnTo>
                  <a:pt x="2744859" y="4994781"/>
                </a:lnTo>
                <a:close/>
              </a:path>
              <a:path w="8921255" h="6255998">
                <a:moveTo>
                  <a:pt x="2634505" y="5109913"/>
                </a:moveTo>
                <a:lnTo>
                  <a:pt x="2637039" y="5108202"/>
                </a:lnTo>
                <a:lnTo>
                  <a:pt x="2762927" y="4996853"/>
                </a:lnTo>
                <a:lnTo>
                  <a:pt x="2760687" y="4998440"/>
                </a:lnTo>
                <a:lnTo>
                  <a:pt x="2755377" y="4997232"/>
                </a:lnTo>
                <a:lnTo>
                  <a:pt x="2750111" y="4996013"/>
                </a:lnTo>
                <a:lnTo>
                  <a:pt x="2744859" y="4994781"/>
                </a:lnTo>
                <a:lnTo>
                  <a:pt x="2728743" y="5010970"/>
                </a:lnTo>
                <a:lnTo>
                  <a:pt x="2734275" y="5012193"/>
                </a:lnTo>
                <a:lnTo>
                  <a:pt x="2739705" y="5013479"/>
                </a:lnTo>
                <a:lnTo>
                  <a:pt x="2623832" y="5117104"/>
                </a:lnTo>
                <a:lnTo>
                  <a:pt x="2634505" y="5109913"/>
                </a:lnTo>
                <a:close/>
              </a:path>
              <a:path w="8921255" h="6255998">
                <a:moveTo>
                  <a:pt x="2613178" y="5124251"/>
                </a:moveTo>
                <a:lnTo>
                  <a:pt x="2623832" y="5117104"/>
                </a:lnTo>
                <a:lnTo>
                  <a:pt x="2739705" y="5013479"/>
                </a:lnTo>
                <a:lnTo>
                  <a:pt x="2729176" y="5020869"/>
                </a:lnTo>
                <a:lnTo>
                  <a:pt x="2718663" y="5028222"/>
                </a:lnTo>
                <a:lnTo>
                  <a:pt x="2602543" y="5131355"/>
                </a:lnTo>
                <a:lnTo>
                  <a:pt x="2613178" y="5124251"/>
                </a:lnTo>
                <a:close/>
              </a:path>
              <a:path w="8921255" h="6255998">
                <a:moveTo>
                  <a:pt x="2658218" y="5093750"/>
                </a:moveTo>
                <a:lnTo>
                  <a:pt x="2793685" y="4974957"/>
                </a:lnTo>
                <a:lnTo>
                  <a:pt x="2783417" y="4982291"/>
                </a:lnTo>
                <a:lnTo>
                  <a:pt x="2773164" y="4989590"/>
                </a:lnTo>
                <a:lnTo>
                  <a:pt x="2762927" y="4996853"/>
                </a:lnTo>
                <a:lnTo>
                  <a:pt x="2637039" y="5108202"/>
                </a:lnTo>
                <a:lnTo>
                  <a:pt x="2686475" y="5120467"/>
                </a:lnTo>
                <a:lnTo>
                  <a:pt x="2658218" y="5093750"/>
                </a:lnTo>
                <a:close/>
              </a:path>
              <a:path w="8921255" h="6255998">
                <a:moveTo>
                  <a:pt x="2757142" y="5115698"/>
                </a:moveTo>
                <a:lnTo>
                  <a:pt x="2706891" y="5105305"/>
                </a:lnTo>
                <a:lnTo>
                  <a:pt x="2658218" y="5093750"/>
                </a:lnTo>
                <a:lnTo>
                  <a:pt x="2686475" y="5120467"/>
                </a:lnTo>
                <a:lnTo>
                  <a:pt x="2737544" y="5131525"/>
                </a:lnTo>
                <a:lnTo>
                  <a:pt x="2757142" y="5115698"/>
                </a:lnTo>
                <a:close/>
              </a:path>
              <a:path w="8921255" h="6255998">
                <a:moveTo>
                  <a:pt x="3266265" y="5175952"/>
                </a:moveTo>
                <a:lnTo>
                  <a:pt x="3332207" y="5174682"/>
                </a:lnTo>
                <a:lnTo>
                  <a:pt x="3399492" y="5172154"/>
                </a:lnTo>
                <a:lnTo>
                  <a:pt x="3468093" y="5168364"/>
                </a:lnTo>
                <a:lnTo>
                  <a:pt x="3537984" y="5163307"/>
                </a:lnTo>
                <a:lnTo>
                  <a:pt x="3609139" y="5156978"/>
                </a:lnTo>
                <a:lnTo>
                  <a:pt x="3681531" y="5149372"/>
                </a:lnTo>
                <a:lnTo>
                  <a:pt x="3755134" y="5140486"/>
                </a:lnTo>
                <a:lnTo>
                  <a:pt x="3829922" y="5130314"/>
                </a:lnTo>
                <a:lnTo>
                  <a:pt x="3905868" y="5118852"/>
                </a:lnTo>
                <a:lnTo>
                  <a:pt x="4024933" y="5098716"/>
                </a:lnTo>
                <a:lnTo>
                  <a:pt x="4144724" y="5075900"/>
                </a:lnTo>
                <a:lnTo>
                  <a:pt x="4265031" y="5050479"/>
                </a:lnTo>
                <a:lnTo>
                  <a:pt x="4317761" y="5038261"/>
                </a:lnTo>
                <a:lnTo>
                  <a:pt x="4317761" y="5017998"/>
                </a:lnTo>
                <a:lnTo>
                  <a:pt x="4260838" y="5031188"/>
                </a:lnTo>
                <a:lnTo>
                  <a:pt x="4140905" y="5056530"/>
                </a:lnTo>
                <a:lnTo>
                  <a:pt x="4021485" y="5079277"/>
                </a:lnTo>
                <a:lnTo>
                  <a:pt x="3902786" y="5099352"/>
                </a:lnTo>
                <a:lnTo>
                  <a:pt x="3828435" y="5110585"/>
                </a:lnTo>
                <a:lnTo>
                  <a:pt x="3755210" y="5120581"/>
                </a:lnTo>
                <a:lnTo>
                  <a:pt x="3683134" y="5129344"/>
                </a:lnTo>
                <a:lnTo>
                  <a:pt x="3612235" y="5136879"/>
                </a:lnTo>
                <a:lnTo>
                  <a:pt x="3542535" y="5143189"/>
                </a:lnTo>
                <a:lnTo>
                  <a:pt x="3474062" y="5148278"/>
                </a:lnTo>
                <a:lnTo>
                  <a:pt x="3406839" y="5152152"/>
                </a:lnTo>
                <a:lnTo>
                  <a:pt x="3340893" y="5154814"/>
                </a:lnTo>
                <a:lnTo>
                  <a:pt x="3276248" y="5156268"/>
                </a:lnTo>
                <a:lnTo>
                  <a:pt x="3212929" y="5156518"/>
                </a:lnTo>
                <a:lnTo>
                  <a:pt x="3150961" y="5155569"/>
                </a:lnTo>
                <a:lnTo>
                  <a:pt x="3090370" y="5153425"/>
                </a:lnTo>
                <a:lnTo>
                  <a:pt x="3031181" y="5150090"/>
                </a:lnTo>
                <a:lnTo>
                  <a:pt x="2973419" y="5145569"/>
                </a:lnTo>
                <a:lnTo>
                  <a:pt x="2917109" y="5139864"/>
                </a:lnTo>
                <a:lnTo>
                  <a:pt x="2862276" y="5132982"/>
                </a:lnTo>
                <a:lnTo>
                  <a:pt x="2808945" y="5124925"/>
                </a:lnTo>
                <a:lnTo>
                  <a:pt x="2757142" y="5115698"/>
                </a:lnTo>
                <a:lnTo>
                  <a:pt x="2737544" y="5131525"/>
                </a:lnTo>
                <a:lnTo>
                  <a:pt x="2790218" y="5141371"/>
                </a:lnTo>
                <a:lnTo>
                  <a:pt x="2844472" y="5150000"/>
                </a:lnTo>
                <a:lnTo>
                  <a:pt x="2900279" y="5157408"/>
                </a:lnTo>
                <a:lnTo>
                  <a:pt x="2957613" y="5163590"/>
                </a:lnTo>
                <a:lnTo>
                  <a:pt x="3016448" y="5168542"/>
                </a:lnTo>
                <a:lnTo>
                  <a:pt x="3076757" y="5172258"/>
                </a:lnTo>
                <a:lnTo>
                  <a:pt x="3138513" y="5174735"/>
                </a:lnTo>
                <a:lnTo>
                  <a:pt x="3201691" y="5175968"/>
                </a:lnTo>
                <a:lnTo>
                  <a:pt x="3266265" y="5175952"/>
                </a:lnTo>
                <a:close/>
              </a:path>
              <a:path w="8921255" h="6255998">
                <a:moveTo>
                  <a:pt x="2306498" y="5227261"/>
                </a:moveTo>
                <a:lnTo>
                  <a:pt x="2317420" y="5221214"/>
                </a:lnTo>
                <a:lnTo>
                  <a:pt x="2328365" y="5215117"/>
                </a:lnTo>
                <a:lnTo>
                  <a:pt x="2339332" y="5208971"/>
                </a:lnTo>
                <a:lnTo>
                  <a:pt x="2395552" y="5153963"/>
                </a:lnTo>
                <a:lnTo>
                  <a:pt x="2384385" y="5160471"/>
                </a:lnTo>
                <a:lnTo>
                  <a:pt x="2373244" y="5166925"/>
                </a:lnTo>
                <a:lnTo>
                  <a:pt x="2362127" y="5173327"/>
                </a:lnTo>
                <a:lnTo>
                  <a:pt x="2351037" y="5179675"/>
                </a:lnTo>
                <a:lnTo>
                  <a:pt x="2284973" y="5239156"/>
                </a:lnTo>
                <a:lnTo>
                  <a:pt x="2306498" y="5227261"/>
                </a:lnTo>
                <a:close/>
              </a:path>
              <a:path w="8921255" h="6255998">
                <a:moveTo>
                  <a:pt x="2921535" y="4677160"/>
                </a:moveTo>
                <a:lnTo>
                  <a:pt x="2931831" y="4670086"/>
                </a:lnTo>
                <a:lnTo>
                  <a:pt x="2942150" y="4662963"/>
                </a:lnTo>
                <a:lnTo>
                  <a:pt x="3107333" y="4520199"/>
                </a:lnTo>
                <a:lnTo>
                  <a:pt x="3097038" y="4527821"/>
                </a:lnTo>
                <a:lnTo>
                  <a:pt x="3086764" y="4535396"/>
                </a:lnTo>
                <a:lnTo>
                  <a:pt x="3076510" y="4542926"/>
                </a:lnTo>
                <a:lnTo>
                  <a:pt x="3066275" y="4550411"/>
                </a:lnTo>
                <a:lnTo>
                  <a:pt x="3056060" y="4557853"/>
                </a:lnTo>
                <a:lnTo>
                  <a:pt x="3045864" y="4565252"/>
                </a:lnTo>
                <a:lnTo>
                  <a:pt x="2899786" y="4692162"/>
                </a:lnTo>
                <a:lnTo>
                  <a:pt x="2921535" y="4677160"/>
                </a:lnTo>
                <a:close/>
              </a:path>
              <a:path w="8921255" h="6255998">
                <a:moveTo>
                  <a:pt x="2952492" y="4655790"/>
                </a:moveTo>
                <a:lnTo>
                  <a:pt x="2962856" y="4648568"/>
                </a:lnTo>
                <a:lnTo>
                  <a:pt x="2973242" y="4641299"/>
                </a:lnTo>
                <a:lnTo>
                  <a:pt x="2983649" y="4633984"/>
                </a:lnTo>
                <a:lnTo>
                  <a:pt x="2994077" y="4626623"/>
                </a:lnTo>
                <a:lnTo>
                  <a:pt x="3150480" y="4488056"/>
                </a:lnTo>
                <a:lnTo>
                  <a:pt x="3127983" y="4504814"/>
                </a:lnTo>
                <a:lnTo>
                  <a:pt x="3117647" y="4512531"/>
                </a:lnTo>
                <a:lnTo>
                  <a:pt x="3107333" y="4520199"/>
                </a:lnTo>
                <a:lnTo>
                  <a:pt x="2942150" y="4662963"/>
                </a:lnTo>
                <a:lnTo>
                  <a:pt x="2952492" y="4655790"/>
                </a:lnTo>
                <a:close/>
              </a:path>
              <a:path w="8921255" h="6255998">
                <a:moveTo>
                  <a:pt x="2003627" y="5480786"/>
                </a:moveTo>
                <a:lnTo>
                  <a:pt x="2014856" y="5475260"/>
                </a:lnTo>
                <a:lnTo>
                  <a:pt x="2026114" y="5469678"/>
                </a:lnTo>
                <a:lnTo>
                  <a:pt x="2037399" y="5464039"/>
                </a:lnTo>
                <a:lnTo>
                  <a:pt x="2085808" y="5417069"/>
                </a:lnTo>
                <a:lnTo>
                  <a:pt x="2074332" y="5423032"/>
                </a:lnTo>
                <a:lnTo>
                  <a:pt x="2062884" y="5428942"/>
                </a:lnTo>
                <a:lnTo>
                  <a:pt x="2051462" y="5434796"/>
                </a:lnTo>
                <a:lnTo>
                  <a:pt x="2040069" y="5440594"/>
                </a:lnTo>
                <a:lnTo>
                  <a:pt x="1992425" y="5486256"/>
                </a:lnTo>
                <a:lnTo>
                  <a:pt x="2003627" y="5480786"/>
                </a:lnTo>
                <a:close/>
              </a:path>
              <a:path w="8921255" h="6255998">
                <a:moveTo>
                  <a:pt x="3100931" y="4511823"/>
                </a:moveTo>
                <a:lnTo>
                  <a:pt x="3111343" y="4504228"/>
                </a:lnTo>
                <a:lnTo>
                  <a:pt x="3113894" y="4502363"/>
                </a:lnTo>
                <a:lnTo>
                  <a:pt x="3136336" y="4485811"/>
                </a:lnTo>
                <a:lnTo>
                  <a:pt x="3146532" y="4478307"/>
                </a:lnTo>
                <a:lnTo>
                  <a:pt x="3335073" y="4311415"/>
                </a:lnTo>
                <a:lnTo>
                  <a:pt x="3311336" y="4329510"/>
                </a:lnTo>
                <a:lnTo>
                  <a:pt x="3287744" y="4347462"/>
                </a:lnTo>
                <a:lnTo>
                  <a:pt x="3090536" y="4519378"/>
                </a:lnTo>
                <a:lnTo>
                  <a:pt x="3100931" y="4511823"/>
                </a:lnTo>
                <a:close/>
              </a:path>
              <a:path w="8921255" h="6255998">
                <a:moveTo>
                  <a:pt x="3156720" y="4470832"/>
                </a:moveTo>
                <a:lnTo>
                  <a:pt x="3166923" y="4463331"/>
                </a:lnTo>
                <a:lnTo>
                  <a:pt x="3382982" y="4274808"/>
                </a:lnTo>
                <a:lnTo>
                  <a:pt x="3358955" y="4293181"/>
                </a:lnTo>
                <a:lnTo>
                  <a:pt x="3335073" y="4311415"/>
                </a:lnTo>
                <a:lnTo>
                  <a:pt x="3146532" y="4478307"/>
                </a:lnTo>
                <a:lnTo>
                  <a:pt x="3156720" y="4470832"/>
                </a:lnTo>
                <a:close/>
              </a:path>
              <a:path w="8921255" h="6255998">
                <a:moveTo>
                  <a:pt x="3177164" y="4455747"/>
                </a:moveTo>
                <a:lnTo>
                  <a:pt x="3206734" y="4433523"/>
                </a:lnTo>
                <a:lnTo>
                  <a:pt x="3229756" y="4416153"/>
                </a:lnTo>
                <a:lnTo>
                  <a:pt x="3252924" y="4398631"/>
                </a:lnTo>
                <a:lnTo>
                  <a:pt x="3276237" y="4380961"/>
                </a:lnTo>
                <a:lnTo>
                  <a:pt x="3299695" y="4363145"/>
                </a:lnTo>
                <a:lnTo>
                  <a:pt x="3323298" y="4345184"/>
                </a:lnTo>
                <a:lnTo>
                  <a:pt x="3347046" y="4327082"/>
                </a:lnTo>
                <a:lnTo>
                  <a:pt x="3370938" y="4308840"/>
                </a:lnTo>
                <a:lnTo>
                  <a:pt x="3394975" y="4290461"/>
                </a:lnTo>
                <a:lnTo>
                  <a:pt x="3419156" y="4271948"/>
                </a:lnTo>
                <a:lnTo>
                  <a:pt x="3443481" y="4253301"/>
                </a:lnTo>
                <a:lnTo>
                  <a:pt x="3467951" y="4234524"/>
                </a:lnTo>
                <a:lnTo>
                  <a:pt x="3656783" y="4064295"/>
                </a:lnTo>
                <a:lnTo>
                  <a:pt x="3631175" y="4084028"/>
                </a:lnTo>
                <a:lnTo>
                  <a:pt x="3605710" y="4103649"/>
                </a:lnTo>
                <a:lnTo>
                  <a:pt x="3580388" y="4123155"/>
                </a:lnTo>
                <a:lnTo>
                  <a:pt x="3555209" y="4142545"/>
                </a:lnTo>
                <a:lnTo>
                  <a:pt x="3530174" y="4161815"/>
                </a:lnTo>
                <a:lnTo>
                  <a:pt x="3505282" y="4180964"/>
                </a:lnTo>
                <a:lnTo>
                  <a:pt x="3480534" y="4199990"/>
                </a:lnTo>
                <a:lnTo>
                  <a:pt x="3455929" y="4218889"/>
                </a:lnTo>
                <a:lnTo>
                  <a:pt x="3431469" y="4237660"/>
                </a:lnTo>
                <a:lnTo>
                  <a:pt x="3407153" y="4256301"/>
                </a:lnTo>
                <a:lnTo>
                  <a:pt x="3382982" y="4274808"/>
                </a:lnTo>
                <a:lnTo>
                  <a:pt x="3166923" y="4463331"/>
                </a:lnTo>
                <a:lnTo>
                  <a:pt x="3177164" y="4455747"/>
                </a:lnTo>
                <a:close/>
              </a:path>
              <a:path w="8921255" h="6255998">
                <a:moveTo>
                  <a:pt x="3492563" y="4215619"/>
                </a:moveTo>
                <a:lnTo>
                  <a:pt x="3517320" y="4196588"/>
                </a:lnTo>
                <a:lnTo>
                  <a:pt x="3542220" y="4177433"/>
                </a:lnTo>
                <a:lnTo>
                  <a:pt x="3755126" y="3988531"/>
                </a:lnTo>
                <a:lnTo>
                  <a:pt x="3656783" y="4064295"/>
                </a:lnTo>
                <a:lnTo>
                  <a:pt x="3467951" y="4234524"/>
                </a:lnTo>
                <a:lnTo>
                  <a:pt x="3492563" y="4215619"/>
                </a:lnTo>
                <a:close/>
              </a:path>
              <a:path w="8921255" h="6255998">
                <a:moveTo>
                  <a:pt x="3567263" y="4158157"/>
                </a:moveTo>
                <a:lnTo>
                  <a:pt x="3592450" y="4138762"/>
                </a:lnTo>
                <a:lnTo>
                  <a:pt x="3617779" y="4119251"/>
                </a:lnTo>
                <a:lnTo>
                  <a:pt x="3643251" y="4099624"/>
                </a:lnTo>
                <a:lnTo>
                  <a:pt x="3854685" y="3911944"/>
                </a:lnTo>
                <a:lnTo>
                  <a:pt x="3755126" y="3988531"/>
                </a:lnTo>
                <a:lnTo>
                  <a:pt x="3542220" y="4177433"/>
                </a:lnTo>
                <a:lnTo>
                  <a:pt x="3567263" y="4158157"/>
                </a:lnTo>
                <a:close/>
              </a:path>
              <a:path w="8921255" h="6255998">
                <a:moveTo>
                  <a:pt x="3668866" y="4079886"/>
                </a:moveTo>
                <a:lnTo>
                  <a:pt x="3768188" y="4003369"/>
                </a:lnTo>
                <a:lnTo>
                  <a:pt x="3868753" y="3926012"/>
                </a:lnTo>
                <a:lnTo>
                  <a:pt x="3970438" y="3848026"/>
                </a:lnTo>
                <a:lnTo>
                  <a:pt x="4073121" y="3769621"/>
                </a:lnTo>
                <a:lnTo>
                  <a:pt x="4176681" y="3691009"/>
                </a:lnTo>
                <a:lnTo>
                  <a:pt x="4280995" y="3612399"/>
                </a:lnTo>
                <a:lnTo>
                  <a:pt x="4317761" y="3574362"/>
                </a:lnTo>
                <a:lnTo>
                  <a:pt x="4317761" y="3560324"/>
                </a:lnTo>
                <a:lnTo>
                  <a:pt x="4262754" y="3601437"/>
                </a:lnTo>
                <a:lnTo>
                  <a:pt x="4159495" y="3679280"/>
                </a:lnTo>
                <a:lnTo>
                  <a:pt x="4056986" y="3757115"/>
                </a:lnTo>
                <a:lnTo>
                  <a:pt x="3955344" y="3834737"/>
                </a:lnTo>
                <a:lnTo>
                  <a:pt x="3854685" y="3911944"/>
                </a:lnTo>
                <a:lnTo>
                  <a:pt x="3643251" y="4099624"/>
                </a:lnTo>
                <a:lnTo>
                  <a:pt x="3668866" y="4079886"/>
                </a:lnTo>
                <a:close/>
              </a:path>
              <a:path w="8921255" h="6255998">
                <a:moveTo>
                  <a:pt x="4317761" y="3584935"/>
                </a:moveTo>
                <a:lnTo>
                  <a:pt x="4317761" y="3574362"/>
                </a:lnTo>
                <a:lnTo>
                  <a:pt x="4280995" y="3612399"/>
                </a:lnTo>
                <a:lnTo>
                  <a:pt x="4317761" y="3584935"/>
                </a:lnTo>
                <a:close/>
              </a:path>
              <a:path w="8921255" h="6255998">
                <a:moveTo>
                  <a:pt x="2405810" y="5126367"/>
                </a:moveTo>
                <a:lnTo>
                  <a:pt x="2416693" y="5120177"/>
                </a:lnTo>
                <a:lnTo>
                  <a:pt x="2504259" y="5045459"/>
                </a:lnTo>
                <a:lnTo>
                  <a:pt x="2497146" y="5042759"/>
                </a:lnTo>
                <a:lnTo>
                  <a:pt x="2475914" y="5055289"/>
                </a:lnTo>
                <a:lnTo>
                  <a:pt x="2483006" y="5058086"/>
                </a:lnTo>
                <a:lnTo>
                  <a:pt x="2471880" y="5064671"/>
                </a:lnTo>
                <a:lnTo>
                  <a:pt x="2394955" y="5132501"/>
                </a:lnTo>
                <a:lnTo>
                  <a:pt x="2405810" y="5126367"/>
                </a:lnTo>
                <a:close/>
              </a:path>
              <a:path w="8921255" h="6255998">
                <a:moveTo>
                  <a:pt x="2081243" y="5392990"/>
                </a:moveTo>
                <a:lnTo>
                  <a:pt x="2092425" y="5387444"/>
                </a:lnTo>
                <a:lnTo>
                  <a:pt x="2103627" y="5381853"/>
                </a:lnTo>
                <a:lnTo>
                  <a:pt x="2114852" y="5376214"/>
                </a:lnTo>
                <a:lnTo>
                  <a:pt x="2126102" y="5370522"/>
                </a:lnTo>
                <a:lnTo>
                  <a:pt x="2174435" y="5323105"/>
                </a:lnTo>
                <a:lnTo>
                  <a:pt x="2162985" y="5329161"/>
                </a:lnTo>
                <a:lnTo>
                  <a:pt x="2151566" y="5335149"/>
                </a:lnTo>
                <a:lnTo>
                  <a:pt x="2140179" y="5341071"/>
                </a:lnTo>
                <a:lnTo>
                  <a:pt x="2128823" y="5346927"/>
                </a:lnTo>
                <a:lnTo>
                  <a:pt x="2117497" y="5352721"/>
                </a:lnTo>
                <a:lnTo>
                  <a:pt x="2059639" y="5403564"/>
                </a:lnTo>
                <a:lnTo>
                  <a:pt x="2081243" y="5392990"/>
                </a:lnTo>
                <a:close/>
              </a:path>
              <a:path w="8921255" h="6255998">
                <a:moveTo>
                  <a:pt x="2493842" y="5031072"/>
                </a:moveTo>
                <a:lnTo>
                  <a:pt x="2504664" y="5024788"/>
                </a:lnTo>
                <a:lnTo>
                  <a:pt x="2591551" y="4949488"/>
                </a:lnTo>
                <a:lnTo>
                  <a:pt x="2584650" y="4946969"/>
                </a:lnTo>
                <a:lnTo>
                  <a:pt x="2563563" y="4959635"/>
                </a:lnTo>
                <a:lnTo>
                  <a:pt x="2570594" y="4962302"/>
                </a:lnTo>
                <a:lnTo>
                  <a:pt x="2559519" y="4968987"/>
                </a:lnTo>
                <a:lnTo>
                  <a:pt x="2483050" y="5037297"/>
                </a:lnTo>
                <a:lnTo>
                  <a:pt x="2493842" y="5031072"/>
                </a:lnTo>
                <a:close/>
              </a:path>
              <a:path w="8921255" h="6255998">
                <a:moveTo>
                  <a:pt x="3008123" y="4578131"/>
                </a:moveTo>
                <a:lnTo>
                  <a:pt x="3018343" y="4570968"/>
                </a:lnTo>
                <a:lnTo>
                  <a:pt x="3028588" y="4563750"/>
                </a:lnTo>
                <a:lnTo>
                  <a:pt x="3038858" y="4556478"/>
                </a:lnTo>
                <a:lnTo>
                  <a:pt x="3194831" y="4417803"/>
                </a:lnTo>
                <a:lnTo>
                  <a:pt x="3171967" y="4435009"/>
                </a:lnTo>
                <a:lnTo>
                  <a:pt x="3161675" y="4442704"/>
                </a:lnTo>
                <a:lnTo>
                  <a:pt x="3151425" y="4450308"/>
                </a:lnTo>
                <a:lnTo>
                  <a:pt x="3141208" y="4457843"/>
                </a:lnTo>
                <a:lnTo>
                  <a:pt x="2986002" y="4593458"/>
                </a:lnTo>
                <a:lnTo>
                  <a:pt x="3008123" y="4578131"/>
                </a:lnTo>
                <a:close/>
              </a:path>
              <a:path w="8921255" h="6255998">
                <a:moveTo>
                  <a:pt x="3049151" y="4549154"/>
                </a:moveTo>
                <a:lnTo>
                  <a:pt x="3059466" y="4541780"/>
                </a:lnTo>
                <a:lnTo>
                  <a:pt x="3069803" y="4534358"/>
                </a:lnTo>
                <a:lnTo>
                  <a:pt x="3240996" y="4382931"/>
                </a:lnTo>
                <a:lnTo>
                  <a:pt x="3217840" y="4400443"/>
                </a:lnTo>
                <a:lnTo>
                  <a:pt x="3194831" y="4417803"/>
                </a:lnTo>
                <a:lnTo>
                  <a:pt x="3038858" y="4556478"/>
                </a:lnTo>
                <a:lnTo>
                  <a:pt x="3049151" y="4549154"/>
                </a:lnTo>
                <a:close/>
              </a:path>
              <a:path w="8921255" h="6255998">
                <a:moveTo>
                  <a:pt x="3080160" y="4526890"/>
                </a:moveTo>
                <a:lnTo>
                  <a:pt x="3090536" y="4519378"/>
                </a:lnTo>
                <a:lnTo>
                  <a:pt x="3287744" y="4347462"/>
                </a:lnTo>
                <a:lnTo>
                  <a:pt x="3264297" y="4365270"/>
                </a:lnTo>
                <a:lnTo>
                  <a:pt x="3240996" y="4382931"/>
                </a:lnTo>
                <a:lnTo>
                  <a:pt x="3069803" y="4534358"/>
                </a:lnTo>
                <a:lnTo>
                  <a:pt x="3080160" y="4526890"/>
                </a:lnTo>
                <a:close/>
              </a:path>
              <a:path w="8921255" h="6255998">
                <a:moveTo>
                  <a:pt x="3150480" y="4488056"/>
                </a:moveTo>
                <a:lnTo>
                  <a:pt x="3145741" y="4487320"/>
                </a:lnTo>
                <a:lnTo>
                  <a:pt x="3141017" y="4486572"/>
                </a:lnTo>
                <a:lnTo>
                  <a:pt x="3136336" y="4485811"/>
                </a:lnTo>
                <a:lnTo>
                  <a:pt x="3113894" y="4502363"/>
                </a:lnTo>
                <a:lnTo>
                  <a:pt x="3118542" y="4503205"/>
                </a:lnTo>
                <a:lnTo>
                  <a:pt x="3123263" y="4504010"/>
                </a:lnTo>
                <a:lnTo>
                  <a:pt x="3127983" y="4504814"/>
                </a:lnTo>
                <a:lnTo>
                  <a:pt x="3150480" y="4488056"/>
                </a:lnTo>
                <a:close/>
              </a:path>
              <a:path w="8921255" h="6255998">
                <a:moveTo>
                  <a:pt x="3004526" y="4619216"/>
                </a:moveTo>
                <a:lnTo>
                  <a:pt x="3014994" y="4611766"/>
                </a:lnTo>
                <a:lnTo>
                  <a:pt x="3197618" y="4452505"/>
                </a:lnTo>
                <a:lnTo>
                  <a:pt x="3173976" y="4470357"/>
                </a:lnTo>
                <a:lnTo>
                  <a:pt x="3150480" y="4488056"/>
                </a:lnTo>
                <a:lnTo>
                  <a:pt x="2994077" y="4626623"/>
                </a:lnTo>
                <a:lnTo>
                  <a:pt x="3004526" y="4619216"/>
                </a:lnTo>
                <a:close/>
              </a:path>
              <a:path w="8921255" h="6255998">
                <a:moveTo>
                  <a:pt x="2917644" y="4719148"/>
                </a:moveTo>
                <a:lnTo>
                  <a:pt x="2928189" y="4711806"/>
                </a:lnTo>
                <a:lnTo>
                  <a:pt x="3100067" y="4562922"/>
                </a:lnTo>
                <a:lnTo>
                  <a:pt x="3089869" y="4570536"/>
                </a:lnTo>
                <a:lnTo>
                  <a:pt x="3079689" y="4578105"/>
                </a:lnTo>
                <a:lnTo>
                  <a:pt x="3069525" y="4585635"/>
                </a:lnTo>
                <a:lnTo>
                  <a:pt x="3064760" y="4589159"/>
                </a:lnTo>
                <a:lnTo>
                  <a:pt x="3059889" y="4588302"/>
                </a:lnTo>
                <a:lnTo>
                  <a:pt x="3054959" y="4587497"/>
                </a:lnTo>
                <a:lnTo>
                  <a:pt x="3050132" y="4586602"/>
                </a:lnTo>
                <a:lnTo>
                  <a:pt x="3027636" y="4602730"/>
                </a:lnTo>
                <a:lnTo>
                  <a:pt x="3032497" y="4603726"/>
                </a:lnTo>
                <a:lnTo>
                  <a:pt x="3037269" y="4604800"/>
                </a:lnTo>
                <a:lnTo>
                  <a:pt x="3042203" y="4605759"/>
                </a:lnTo>
                <a:lnTo>
                  <a:pt x="2907123" y="4726435"/>
                </a:lnTo>
                <a:lnTo>
                  <a:pt x="2917644" y="4719148"/>
                </a:lnTo>
                <a:close/>
              </a:path>
              <a:path w="8921255" h="6255998">
                <a:moveTo>
                  <a:pt x="2938760" y="4704406"/>
                </a:moveTo>
                <a:lnTo>
                  <a:pt x="2941708" y="4702335"/>
                </a:lnTo>
                <a:lnTo>
                  <a:pt x="3110285" y="4555258"/>
                </a:lnTo>
                <a:lnTo>
                  <a:pt x="3100067" y="4562922"/>
                </a:lnTo>
                <a:lnTo>
                  <a:pt x="2928189" y="4711806"/>
                </a:lnTo>
                <a:lnTo>
                  <a:pt x="2938760" y="4704406"/>
                </a:lnTo>
                <a:close/>
              </a:path>
              <a:path w="8921255" h="6255998">
                <a:moveTo>
                  <a:pt x="2963716" y="4686608"/>
                </a:moveTo>
                <a:lnTo>
                  <a:pt x="3128045" y="4541893"/>
                </a:lnTo>
                <a:lnTo>
                  <a:pt x="3117946" y="4549495"/>
                </a:lnTo>
                <a:lnTo>
                  <a:pt x="3110285" y="4555258"/>
                </a:lnTo>
                <a:lnTo>
                  <a:pt x="2941708" y="4702335"/>
                </a:lnTo>
                <a:lnTo>
                  <a:pt x="2946687" y="4703465"/>
                </a:lnTo>
                <a:lnTo>
                  <a:pt x="2963716" y="4686608"/>
                </a:lnTo>
                <a:close/>
              </a:path>
              <a:path w="8921255" h="6255998">
                <a:moveTo>
                  <a:pt x="2973738" y="4688732"/>
                </a:moveTo>
                <a:lnTo>
                  <a:pt x="2968741" y="4687671"/>
                </a:lnTo>
                <a:lnTo>
                  <a:pt x="2963716" y="4686608"/>
                </a:lnTo>
                <a:lnTo>
                  <a:pt x="2946687" y="4703465"/>
                </a:lnTo>
                <a:lnTo>
                  <a:pt x="2951842" y="4704467"/>
                </a:lnTo>
                <a:lnTo>
                  <a:pt x="2973738" y="4688732"/>
                </a:lnTo>
                <a:close/>
              </a:path>
              <a:path w="8921255" h="6255998">
                <a:moveTo>
                  <a:pt x="2841417" y="4810699"/>
                </a:moveTo>
                <a:lnTo>
                  <a:pt x="2852034" y="4803399"/>
                </a:lnTo>
                <a:lnTo>
                  <a:pt x="2997576" y="4676074"/>
                </a:lnTo>
                <a:lnTo>
                  <a:pt x="2987420" y="4683475"/>
                </a:lnTo>
                <a:lnTo>
                  <a:pt x="2978810" y="4689729"/>
                </a:lnTo>
                <a:lnTo>
                  <a:pt x="2830820" y="4817957"/>
                </a:lnTo>
                <a:lnTo>
                  <a:pt x="2841417" y="4810699"/>
                </a:lnTo>
                <a:close/>
              </a:path>
              <a:path w="8921255" h="6255998">
                <a:moveTo>
                  <a:pt x="2854759" y="4801522"/>
                </a:moveTo>
                <a:lnTo>
                  <a:pt x="3007748" y="4668636"/>
                </a:lnTo>
                <a:lnTo>
                  <a:pt x="2997576" y="4676074"/>
                </a:lnTo>
                <a:lnTo>
                  <a:pt x="2852034" y="4803399"/>
                </a:lnTo>
                <a:lnTo>
                  <a:pt x="2854759" y="4801522"/>
                </a:lnTo>
                <a:close/>
              </a:path>
              <a:path w="8921255" h="6255998">
                <a:moveTo>
                  <a:pt x="2765782" y="4902016"/>
                </a:moveTo>
                <a:lnTo>
                  <a:pt x="2768269" y="4900333"/>
                </a:lnTo>
                <a:lnTo>
                  <a:pt x="2894665" y="4788274"/>
                </a:lnTo>
                <a:lnTo>
                  <a:pt x="2891911" y="4790235"/>
                </a:lnTo>
                <a:lnTo>
                  <a:pt x="2886654" y="4789087"/>
                </a:lnTo>
                <a:lnTo>
                  <a:pt x="2881501" y="4787847"/>
                </a:lnTo>
                <a:lnTo>
                  <a:pt x="2876318" y="4786633"/>
                </a:lnTo>
                <a:lnTo>
                  <a:pt x="2854759" y="4801522"/>
                </a:lnTo>
                <a:lnTo>
                  <a:pt x="2860020" y="4802825"/>
                </a:lnTo>
                <a:lnTo>
                  <a:pt x="2865370" y="4804049"/>
                </a:lnTo>
                <a:lnTo>
                  <a:pt x="2870692" y="4805272"/>
                </a:lnTo>
                <a:lnTo>
                  <a:pt x="2755086" y="4909228"/>
                </a:lnTo>
                <a:lnTo>
                  <a:pt x="2765782" y="4902016"/>
                </a:lnTo>
                <a:close/>
              </a:path>
              <a:path w="8921255" h="6255998">
                <a:moveTo>
                  <a:pt x="2808149" y="4887940"/>
                </a:moveTo>
                <a:lnTo>
                  <a:pt x="2805776" y="4889602"/>
                </a:lnTo>
                <a:lnTo>
                  <a:pt x="2800346" y="4888316"/>
                </a:lnTo>
                <a:lnTo>
                  <a:pt x="2794829" y="4887080"/>
                </a:lnTo>
                <a:lnTo>
                  <a:pt x="2789473" y="4885729"/>
                </a:lnTo>
                <a:lnTo>
                  <a:pt x="2768269" y="4900333"/>
                </a:lnTo>
                <a:lnTo>
                  <a:pt x="2773580" y="4901723"/>
                </a:lnTo>
                <a:lnTo>
                  <a:pt x="2778964" y="4903076"/>
                </a:lnTo>
                <a:lnTo>
                  <a:pt x="2784334" y="4904414"/>
                </a:lnTo>
                <a:lnTo>
                  <a:pt x="2681170" y="4998418"/>
                </a:lnTo>
                <a:lnTo>
                  <a:pt x="2808149" y="4887940"/>
                </a:lnTo>
                <a:close/>
              </a:path>
              <a:path w="8921255" h="6255998">
                <a:moveTo>
                  <a:pt x="2719195" y="4988519"/>
                </a:moveTo>
                <a:lnTo>
                  <a:pt x="2713620" y="4987097"/>
                </a:lnTo>
                <a:lnTo>
                  <a:pt x="2708162" y="4985599"/>
                </a:lnTo>
                <a:lnTo>
                  <a:pt x="2702675" y="4984128"/>
                </a:lnTo>
                <a:lnTo>
                  <a:pt x="2681170" y="4998418"/>
                </a:lnTo>
                <a:lnTo>
                  <a:pt x="2686791" y="4999983"/>
                </a:lnTo>
                <a:lnTo>
                  <a:pt x="2692515" y="5001484"/>
                </a:lnTo>
                <a:lnTo>
                  <a:pt x="2698209" y="5003012"/>
                </a:lnTo>
                <a:lnTo>
                  <a:pt x="2594406" y="5096315"/>
                </a:lnTo>
                <a:lnTo>
                  <a:pt x="2719195" y="4988519"/>
                </a:lnTo>
                <a:close/>
              </a:path>
              <a:path w="8921255" h="6255998">
                <a:moveTo>
                  <a:pt x="2538362" y="5132576"/>
                </a:moveTo>
                <a:lnTo>
                  <a:pt x="2549072" y="5125709"/>
                </a:lnTo>
                <a:lnTo>
                  <a:pt x="2559801" y="5118798"/>
                </a:lnTo>
                <a:lnTo>
                  <a:pt x="2570548" y="5111846"/>
                </a:lnTo>
                <a:lnTo>
                  <a:pt x="2581314" y="5104854"/>
                </a:lnTo>
                <a:lnTo>
                  <a:pt x="2592097" y="5097824"/>
                </a:lnTo>
                <a:lnTo>
                  <a:pt x="2698209" y="5003012"/>
                </a:lnTo>
                <a:lnTo>
                  <a:pt x="2687575" y="5010270"/>
                </a:lnTo>
                <a:lnTo>
                  <a:pt x="2676958" y="5017489"/>
                </a:lnTo>
                <a:lnTo>
                  <a:pt x="2666358" y="5024668"/>
                </a:lnTo>
                <a:lnTo>
                  <a:pt x="2655776" y="5031806"/>
                </a:lnTo>
                <a:lnTo>
                  <a:pt x="2645213" y="5038904"/>
                </a:lnTo>
                <a:lnTo>
                  <a:pt x="2634669" y="5045959"/>
                </a:lnTo>
                <a:lnTo>
                  <a:pt x="2624145" y="5052973"/>
                </a:lnTo>
                <a:lnTo>
                  <a:pt x="2527673" y="5139400"/>
                </a:lnTo>
                <a:lnTo>
                  <a:pt x="2538362" y="5132576"/>
                </a:lnTo>
                <a:close/>
              </a:path>
              <a:path w="8921255" h="6255998">
                <a:moveTo>
                  <a:pt x="2528613" y="5179943"/>
                </a:moveTo>
                <a:lnTo>
                  <a:pt x="2539121" y="5173119"/>
                </a:lnTo>
                <a:lnTo>
                  <a:pt x="2549647" y="5166257"/>
                </a:lnTo>
                <a:lnTo>
                  <a:pt x="2676786" y="5057264"/>
                </a:lnTo>
                <a:lnTo>
                  <a:pt x="2666360" y="5064429"/>
                </a:lnTo>
                <a:lnTo>
                  <a:pt x="2655952" y="5071556"/>
                </a:lnTo>
                <a:lnTo>
                  <a:pt x="2645562" y="5078644"/>
                </a:lnTo>
                <a:lnTo>
                  <a:pt x="2635190" y="5085692"/>
                </a:lnTo>
                <a:lnTo>
                  <a:pt x="2633142" y="5087080"/>
                </a:lnTo>
                <a:lnTo>
                  <a:pt x="2627257" y="5085483"/>
                </a:lnTo>
                <a:lnTo>
                  <a:pt x="2621210" y="5084002"/>
                </a:lnTo>
                <a:lnTo>
                  <a:pt x="2615412" y="5082356"/>
                </a:lnTo>
                <a:lnTo>
                  <a:pt x="2594406" y="5096315"/>
                </a:lnTo>
                <a:lnTo>
                  <a:pt x="2600144" y="5098013"/>
                </a:lnTo>
                <a:lnTo>
                  <a:pt x="2605840" y="5099723"/>
                </a:lnTo>
                <a:lnTo>
                  <a:pt x="2611652" y="5101357"/>
                </a:lnTo>
                <a:lnTo>
                  <a:pt x="2507103" y="5193686"/>
                </a:lnTo>
                <a:lnTo>
                  <a:pt x="2528613" y="5179943"/>
                </a:lnTo>
                <a:close/>
              </a:path>
              <a:path w="8921255" h="6255998">
                <a:moveTo>
                  <a:pt x="2493933" y="5202125"/>
                </a:moveTo>
                <a:lnTo>
                  <a:pt x="2504784" y="5195175"/>
                </a:lnTo>
                <a:lnTo>
                  <a:pt x="2507103" y="5193686"/>
                </a:lnTo>
                <a:lnTo>
                  <a:pt x="2611652" y="5101357"/>
                </a:lnTo>
                <a:lnTo>
                  <a:pt x="2600957" y="5108536"/>
                </a:lnTo>
                <a:lnTo>
                  <a:pt x="2590281" y="5115672"/>
                </a:lnTo>
                <a:lnTo>
                  <a:pt x="2579624" y="5122763"/>
                </a:lnTo>
                <a:lnTo>
                  <a:pt x="2483104" y="5209029"/>
                </a:lnTo>
                <a:lnTo>
                  <a:pt x="2493933" y="5202125"/>
                </a:lnTo>
                <a:close/>
              </a:path>
              <a:path w="8921255" h="6255998">
                <a:moveTo>
                  <a:pt x="2749405" y="5230390"/>
                </a:moveTo>
                <a:lnTo>
                  <a:pt x="2691376" y="5219869"/>
                </a:lnTo>
                <a:lnTo>
                  <a:pt x="2635213" y="5207950"/>
                </a:lnTo>
                <a:lnTo>
                  <a:pt x="2580948" y="5194640"/>
                </a:lnTo>
                <a:lnTo>
                  <a:pt x="2528613" y="5179943"/>
                </a:lnTo>
                <a:lnTo>
                  <a:pt x="2507103" y="5193686"/>
                </a:lnTo>
                <a:lnTo>
                  <a:pt x="2560166" y="5209177"/>
                </a:lnTo>
                <a:lnTo>
                  <a:pt x="2615221" y="5223230"/>
                </a:lnTo>
                <a:lnTo>
                  <a:pt x="2672235" y="5235840"/>
                </a:lnTo>
                <a:lnTo>
                  <a:pt x="2749405" y="5230390"/>
                </a:lnTo>
                <a:close/>
              </a:path>
              <a:path w="8921255" h="6255998">
                <a:moveTo>
                  <a:pt x="3267946" y="5283430"/>
                </a:moveTo>
                <a:lnTo>
                  <a:pt x="3342696" y="5281289"/>
                </a:lnTo>
                <a:lnTo>
                  <a:pt x="3419034" y="5277642"/>
                </a:lnTo>
                <a:lnTo>
                  <a:pt x="3496927" y="5272481"/>
                </a:lnTo>
                <a:lnTo>
                  <a:pt x="3576341" y="5265803"/>
                </a:lnTo>
                <a:lnTo>
                  <a:pt x="3657242" y="5257600"/>
                </a:lnTo>
                <a:lnTo>
                  <a:pt x="3739598" y="5247867"/>
                </a:lnTo>
                <a:lnTo>
                  <a:pt x="3823374" y="5236598"/>
                </a:lnTo>
                <a:lnTo>
                  <a:pt x="3908537" y="5223788"/>
                </a:lnTo>
                <a:lnTo>
                  <a:pt x="4033892" y="5202586"/>
                </a:lnTo>
                <a:lnTo>
                  <a:pt x="4160009" y="5178564"/>
                </a:lnTo>
                <a:lnTo>
                  <a:pt x="4286670" y="5151800"/>
                </a:lnTo>
                <a:lnTo>
                  <a:pt x="4317761" y="5144595"/>
                </a:lnTo>
                <a:lnTo>
                  <a:pt x="4317761" y="5124295"/>
                </a:lnTo>
                <a:lnTo>
                  <a:pt x="4282455" y="5132476"/>
                </a:lnTo>
                <a:lnTo>
                  <a:pt x="4156171" y="5159159"/>
                </a:lnTo>
                <a:lnTo>
                  <a:pt x="4030428" y="5183109"/>
                </a:lnTo>
                <a:lnTo>
                  <a:pt x="3905443" y="5204246"/>
                </a:lnTo>
                <a:lnTo>
                  <a:pt x="3821926" y="5216824"/>
                </a:lnTo>
                <a:lnTo>
                  <a:pt x="3739761" y="5227917"/>
                </a:lnTo>
                <a:lnTo>
                  <a:pt x="3658980" y="5237531"/>
                </a:lnTo>
                <a:lnTo>
                  <a:pt x="3579616" y="5245672"/>
                </a:lnTo>
                <a:lnTo>
                  <a:pt x="3501699" y="5252344"/>
                </a:lnTo>
                <a:lnTo>
                  <a:pt x="3425264" y="5257553"/>
                </a:lnTo>
                <a:lnTo>
                  <a:pt x="3350341" y="5261304"/>
                </a:lnTo>
                <a:lnTo>
                  <a:pt x="3276963" y="5263604"/>
                </a:lnTo>
                <a:lnTo>
                  <a:pt x="3205161" y="5264458"/>
                </a:lnTo>
                <a:lnTo>
                  <a:pt x="3134969" y="5263870"/>
                </a:lnTo>
                <a:lnTo>
                  <a:pt x="3066418" y="5261847"/>
                </a:lnTo>
                <a:lnTo>
                  <a:pt x="2999541" y="5258394"/>
                </a:lnTo>
                <a:lnTo>
                  <a:pt x="2934368" y="5253517"/>
                </a:lnTo>
                <a:lnTo>
                  <a:pt x="2870934" y="5247220"/>
                </a:lnTo>
                <a:lnTo>
                  <a:pt x="2809269" y="5239509"/>
                </a:lnTo>
                <a:lnTo>
                  <a:pt x="2749405" y="5230390"/>
                </a:lnTo>
                <a:lnTo>
                  <a:pt x="2672235" y="5235840"/>
                </a:lnTo>
                <a:lnTo>
                  <a:pt x="2731174" y="5247001"/>
                </a:lnTo>
                <a:lnTo>
                  <a:pt x="2792004" y="5256708"/>
                </a:lnTo>
                <a:lnTo>
                  <a:pt x="2854692" y="5264953"/>
                </a:lnTo>
                <a:lnTo>
                  <a:pt x="2919204" y="5271732"/>
                </a:lnTo>
                <a:lnTo>
                  <a:pt x="2985506" y="5277039"/>
                </a:lnTo>
                <a:lnTo>
                  <a:pt x="3053565" y="5280868"/>
                </a:lnTo>
                <a:lnTo>
                  <a:pt x="3123347" y="5283214"/>
                </a:lnTo>
                <a:lnTo>
                  <a:pt x="3194819" y="5284069"/>
                </a:lnTo>
                <a:lnTo>
                  <a:pt x="3267946" y="5283430"/>
                </a:lnTo>
                <a:close/>
              </a:path>
              <a:path w="8921255" h="6255998">
                <a:moveTo>
                  <a:pt x="2791021" y="4763936"/>
                </a:moveTo>
                <a:lnTo>
                  <a:pt x="2801520" y="4757162"/>
                </a:lnTo>
                <a:lnTo>
                  <a:pt x="2928075" y="4648456"/>
                </a:lnTo>
                <a:lnTo>
                  <a:pt x="2917702" y="4655591"/>
                </a:lnTo>
                <a:lnTo>
                  <a:pt x="2907350" y="4662679"/>
                </a:lnTo>
                <a:lnTo>
                  <a:pt x="2897019" y="4669718"/>
                </a:lnTo>
                <a:lnTo>
                  <a:pt x="2895635" y="4670659"/>
                </a:lnTo>
                <a:lnTo>
                  <a:pt x="2889802" y="4669122"/>
                </a:lnTo>
                <a:lnTo>
                  <a:pt x="2884071" y="4667522"/>
                </a:lnTo>
                <a:lnTo>
                  <a:pt x="2878327" y="4665907"/>
                </a:lnTo>
                <a:lnTo>
                  <a:pt x="2994361" y="4563759"/>
                </a:lnTo>
                <a:lnTo>
                  <a:pt x="2984117" y="4570901"/>
                </a:lnTo>
                <a:lnTo>
                  <a:pt x="2856634" y="4680072"/>
                </a:lnTo>
                <a:lnTo>
                  <a:pt x="2862467" y="4681819"/>
                </a:lnTo>
                <a:lnTo>
                  <a:pt x="2868418" y="4683490"/>
                </a:lnTo>
                <a:lnTo>
                  <a:pt x="2874340" y="4685159"/>
                </a:lnTo>
                <a:lnTo>
                  <a:pt x="2769513" y="4777652"/>
                </a:lnTo>
                <a:lnTo>
                  <a:pt x="2791021" y="4763936"/>
                </a:lnTo>
                <a:close/>
              </a:path>
              <a:path w="8921255" h="6255998">
                <a:moveTo>
                  <a:pt x="2812036" y="4750347"/>
                </a:moveTo>
                <a:lnTo>
                  <a:pt x="2822573" y="4743490"/>
                </a:lnTo>
                <a:lnTo>
                  <a:pt x="2833130" y="4736587"/>
                </a:lnTo>
                <a:lnTo>
                  <a:pt x="2843709" y="4729636"/>
                </a:lnTo>
                <a:lnTo>
                  <a:pt x="2980259" y="4612054"/>
                </a:lnTo>
                <a:lnTo>
                  <a:pt x="2969779" y="4619431"/>
                </a:lnTo>
                <a:lnTo>
                  <a:pt x="2959321" y="4626760"/>
                </a:lnTo>
                <a:lnTo>
                  <a:pt x="2948884" y="4634041"/>
                </a:lnTo>
                <a:lnTo>
                  <a:pt x="2938469" y="4641273"/>
                </a:lnTo>
                <a:lnTo>
                  <a:pt x="2928075" y="4648456"/>
                </a:lnTo>
                <a:lnTo>
                  <a:pt x="2801520" y="4757162"/>
                </a:lnTo>
                <a:lnTo>
                  <a:pt x="2812036" y="4750347"/>
                </a:lnTo>
                <a:close/>
              </a:path>
              <a:path w="8921255" h="6255998">
                <a:moveTo>
                  <a:pt x="2854312" y="4722634"/>
                </a:moveTo>
                <a:lnTo>
                  <a:pt x="2864940" y="4715578"/>
                </a:lnTo>
                <a:lnTo>
                  <a:pt x="2875594" y="4708466"/>
                </a:lnTo>
                <a:lnTo>
                  <a:pt x="2886276" y="4701294"/>
                </a:lnTo>
                <a:lnTo>
                  <a:pt x="3001282" y="4597151"/>
                </a:lnTo>
                <a:lnTo>
                  <a:pt x="2990760" y="4604627"/>
                </a:lnTo>
                <a:lnTo>
                  <a:pt x="2980259" y="4612054"/>
                </a:lnTo>
                <a:lnTo>
                  <a:pt x="2843709" y="4729636"/>
                </a:lnTo>
                <a:lnTo>
                  <a:pt x="2854312" y="4722634"/>
                </a:lnTo>
                <a:close/>
              </a:path>
              <a:path w="8921255" h="6255998">
                <a:moveTo>
                  <a:pt x="2170578" y="5299535"/>
                </a:moveTo>
                <a:lnTo>
                  <a:pt x="2181664" y="5293907"/>
                </a:lnTo>
                <a:lnTo>
                  <a:pt x="2192788" y="5288201"/>
                </a:lnTo>
                <a:lnTo>
                  <a:pt x="2203947" y="5282422"/>
                </a:lnTo>
                <a:lnTo>
                  <a:pt x="2215139" y="5276575"/>
                </a:lnTo>
                <a:lnTo>
                  <a:pt x="2262699" y="5228934"/>
                </a:lnTo>
                <a:lnTo>
                  <a:pt x="2251298" y="5235078"/>
                </a:lnTo>
                <a:lnTo>
                  <a:pt x="2239928" y="5241158"/>
                </a:lnTo>
                <a:lnTo>
                  <a:pt x="2228588" y="5247176"/>
                </a:lnTo>
                <a:lnTo>
                  <a:pt x="2217278" y="5253132"/>
                </a:lnTo>
                <a:lnTo>
                  <a:pt x="2205997" y="5259027"/>
                </a:lnTo>
                <a:lnTo>
                  <a:pt x="2148468" y="5310341"/>
                </a:lnTo>
                <a:lnTo>
                  <a:pt x="2170578" y="5299535"/>
                </a:lnTo>
                <a:close/>
              </a:path>
              <a:path w="8921255" h="6255998">
                <a:moveTo>
                  <a:pt x="2571214" y="4941691"/>
                </a:moveTo>
                <a:lnTo>
                  <a:pt x="2581982" y="4935370"/>
                </a:lnTo>
                <a:lnTo>
                  <a:pt x="2680802" y="4851909"/>
                </a:lnTo>
                <a:lnTo>
                  <a:pt x="2679119" y="4852960"/>
                </a:lnTo>
                <a:lnTo>
                  <a:pt x="2658013" y="4866115"/>
                </a:lnTo>
                <a:lnTo>
                  <a:pt x="2646987" y="4872902"/>
                </a:lnTo>
                <a:lnTo>
                  <a:pt x="2635990" y="4879628"/>
                </a:lnTo>
                <a:lnTo>
                  <a:pt x="2625022" y="4886293"/>
                </a:lnTo>
                <a:lnTo>
                  <a:pt x="2549733" y="4954177"/>
                </a:lnTo>
                <a:lnTo>
                  <a:pt x="2571214" y="4941691"/>
                </a:lnTo>
                <a:close/>
              </a:path>
              <a:path w="8921255" h="6255998">
                <a:moveTo>
                  <a:pt x="3094724" y="4478305"/>
                </a:moveTo>
                <a:lnTo>
                  <a:pt x="3104876" y="4471040"/>
                </a:lnTo>
                <a:lnTo>
                  <a:pt x="3115043" y="4463742"/>
                </a:lnTo>
                <a:lnTo>
                  <a:pt x="3290955" y="4308281"/>
                </a:lnTo>
                <a:lnTo>
                  <a:pt x="3268717" y="4325134"/>
                </a:lnTo>
                <a:lnTo>
                  <a:pt x="3246619" y="4341845"/>
                </a:lnTo>
                <a:lnTo>
                  <a:pt x="3224659" y="4358411"/>
                </a:lnTo>
                <a:lnTo>
                  <a:pt x="3072429" y="4494124"/>
                </a:lnTo>
                <a:lnTo>
                  <a:pt x="3094724" y="4478305"/>
                </a:lnTo>
                <a:close/>
              </a:path>
              <a:path w="8921255" h="6255998">
                <a:moveTo>
                  <a:pt x="3125226" y="4456407"/>
                </a:moveTo>
                <a:lnTo>
                  <a:pt x="3135426" y="4449034"/>
                </a:lnTo>
                <a:lnTo>
                  <a:pt x="3335846" y="4274156"/>
                </a:lnTo>
                <a:lnTo>
                  <a:pt x="3313331" y="4291287"/>
                </a:lnTo>
                <a:lnTo>
                  <a:pt x="3290955" y="4308281"/>
                </a:lnTo>
                <a:lnTo>
                  <a:pt x="3115043" y="4463742"/>
                </a:lnTo>
                <a:lnTo>
                  <a:pt x="3125226" y="4456407"/>
                </a:lnTo>
                <a:close/>
              </a:path>
              <a:path w="8921255" h="6255998">
                <a:moveTo>
                  <a:pt x="3145644" y="4441619"/>
                </a:moveTo>
                <a:lnTo>
                  <a:pt x="3155883" y="4434159"/>
                </a:lnTo>
                <a:lnTo>
                  <a:pt x="3166142" y="4426651"/>
                </a:lnTo>
                <a:lnTo>
                  <a:pt x="3358500" y="4256888"/>
                </a:lnTo>
                <a:lnTo>
                  <a:pt x="3335846" y="4274156"/>
                </a:lnTo>
                <a:lnTo>
                  <a:pt x="3135426" y="4449034"/>
                </a:lnTo>
                <a:lnTo>
                  <a:pt x="3145644" y="4441619"/>
                </a:lnTo>
                <a:close/>
              </a:path>
              <a:path w="8921255" h="6255998">
                <a:moveTo>
                  <a:pt x="3176424" y="4419091"/>
                </a:moveTo>
                <a:lnTo>
                  <a:pt x="3186730" y="4411477"/>
                </a:lnTo>
                <a:lnTo>
                  <a:pt x="3404221" y="4221954"/>
                </a:lnTo>
                <a:lnTo>
                  <a:pt x="3381291" y="4239487"/>
                </a:lnTo>
                <a:lnTo>
                  <a:pt x="3358500" y="4256888"/>
                </a:lnTo>
                <a:lnTo>
                  <a:pt x="3166142" y="4426651"/>
                </a:lnTo>
                <a:lnTo>
                  <a:pt x="3176424" y="4419091"/>
                </a:lnTo>
                <a:close/>
              </a:path>
              <a:path w="8921255" h="6255998">
                <a:moveTo>
                  <a:pt x="3197062" y="4403806"/>
                </a:moveTo>
                <a:lnTo>
                  <a:pt x="3214698" y="4390617"/>
                </a:lnTo>
                <a:lnTo>
                  <a:pt x="3236532" y="4374186"/>
                </a:lnTo>
                <a:lnTo>
                  <a:pt x="3258504" y="4357608"/>
                </a:lnTo>
                <a:lnTo>
                  <a:pt x="3280615" y="4340887"/>
                </a:lnTo>
                <a:lnTo>
                  <a:pt x="3302864" y="4324023"/>
                </a:lnTo>
                <a:lnTo>
                  <a:pt x="3325252" y="4307019"/>
                </a:lnTo>
                <a:lnTo>
                  <a:pt x="3347778" y="4289878"/>
                </a:lnTo>
                <a:lnTo>
                  <a:pt x="3370443" y="4272602"/>
                </a:lnTo>
                <a:lnTo>
                  <a:pt x="3393245" y="4255192"/>
                </a:lnTo>
                <a:lnTo>
                  <a:pt x="3416185" y="4237652"/>
                </a:lnTo>
                <a:lnTo>
                  <a:pt x="3439262" y="4219983"/>
                </a:lnTo>
                <a:lnTo>
                  <a:pt x="3462477" y="4202187"/>
                </a:lnTo>
                <a:lnTo>
                  <a:pt x="3665524" y="4021053"/>
                </a:lnTo>
                <a:lnTo>
                  <a:pt x="3641085" y="4039886"/>
                </a:lnTo>
                <a:lnTo>
                  <a:pt x="3616782" y="4058611"/>
                </a:lnTo>
                <a:lnTo>
                  <a:pt x="3592616" y="4077227"/>
                </a:lnTo>
                <a:lnTo>
                  <a:pt x="3568586" y="4095732"/>
                </a:lnTo>
                <a:lnTo>
                  <a:pt x="3544694" y="4114123"/>
                </a:lnTo>
                <a:lnTo>
                  <a:pt x="3520938" y="4132398"/>
                </a:lnTo>
                <a:lnTo>
                  <a:pt x="3497320" y="4150554"/>
                </a:lnTo>
                <a:lnTo>
                  <a:pt x="3473839" y="4168590"/>
                </a:lnTo>
                <a:lnTo>
                  <a:pt x="3450495" y="4186504"/>
                </a:lnTo>
                <a:lnTo>
                  <a:pt x="3427289" y="4204293"/>
                </a:lnTo>
                <a:lnTo>
                  <a:pt x="3404221" y="4221954"/>
                </a:lnTo>
                <a:lnTo>
                  <a:pt x="3186730" y="4411477"/>
                </a:lnTo>
                <a:lnTo>
                  <a:pt x="3197062" y="4403806"/>
                </a:lnTo>
                <a:close/>
              </a:path>
              <a:path w="8921255" h="6255998">
                <a:moveTo>
                  <a:pt x="3485830" y="4184267"/>
                </a:moveTo>
                <a:lnTo>
                  <a:pt x="3509319" y="4166225"/>
                </a:lnTo>
                <a:lnTo>
                  <a:pt x="3532946" y="4148063"/>
                </a:lnTo>
                <a:lnTo>
                  <a:pt x="3556709" y="4129783"/>
                </a:lnTo>
                <a:lnTo>
                  <a:pt x="3761792" y="3946887"/>
                </a:lnTo>
                <a:lnTo>
                  <a:pt x="3665524" y="4021053"/>
                </a:lnTo>
                <a:lnTo>
                  <a:pt x="3462477" y="4202187"/>
                </a:lnTo>
                <a:lnTo>
                  <a:pt x="3485830" y="4184267"/>
                </a:lnTo>
                <a:close/>
              </a:path>
              <a:path w="8921255" h="6255998">
                <a:moveTo>
                  <a:pt x="3580610" y="4111388"/>
                </a:moveTo>
                <a:lnTo>
                  <a:pt x="3604647" y="4092880"/>
                </a:lnTo>
                <a:lnTo>
                  <a:pt x="3628820" y="4074260"/>
                </a:lnTo>
                <a:lnTo>
                  <a:pt x="3653130" y="4055532"/>
                </a:lnTo>
                <a:lnTo>
                  <a:pt x="3859279" y="3871900"/>
                </a:lnTo>
                <a:lnTo>
                  <a:pt x="3761792" y="3946887"/>
                </a:lnTo>
                <a:lnTo>
                  <a:pt x="3556709" y="4129783"/>
                </a:lnTo>
                <a:lnTo>
                  <a:pt x="3580610" y="4111388"/>
                </a:lnTo>
                <a:close/>
              </a:path>
              <a:path w="8921255" h="6255998">
                <a:moveTo>
                  <a:pt x="3677575" y="4036698"/>
                </a:moveTo>
                <a:lnTo>
                  <a:pt x="3775020" y="3961627"/>
                </a:lnTo>
                <a:lnTo>
                  <a:pt x="3873714" y="3885716"/>
                </a:lnTo>
                <a:lnTo>
                  <a:pt x="3973530" y="3809182"/>
                </a:lnTo>
                <a:lnTo>
                  <a:pt x="4074344" y="3732243"/>
                </a:lnTo>
                <a:lnTo>
                  <a:pt x="4176027" y="3655118"/>
                </a:lnTo>
                <a:lnTo>
                  <a:pt x="4278453" y="3578026"/>
                </a:lnTo>
                <a:lnTo>
                  <a:pt x="4317761" y="3548714"/>
                </a:lnTo>
                <a:lnTo>
                  <a:pt x="4317761" y="3524092"/>
                </a:lnTo>
                <a:lnTo>
                  <a:pt x="4259005" y="3567937"/>
                </a:lnTo>
                <a:lnTo>
                  <a:pt x="4157847" y="3644112"/>
                </a:lnTo>
                <a:lnTo>
                  <a:pt x="4057427" y="3720303"/>
                </a:lnTo>
                <a:lnTo>
                  <a:pt x="3957864" y="3796302"/>
                </a:lnTo>
                <a:lnTo>
                  <a:pt x="3859279" y="3871900"/>
                </a:lnTo>
                <a:lnTo>
                  <a:pt x="3653130" y="4055532"/>
                </a:lnTo>
                <a:lnTo>
                  <a:pt x="3677575" y="4036698"/>
                </a:lnTo>
                <a:close/>
              </a:path>
              <a:path w="8921255" h="6255998">
                <a:moveTo>
                  <a:pt x="2888762" y="4659043"/>
                </a:moveTo>
                <a:lnTo>
                  <a:pt x="2899216" y="4652137"/>
                </a:lnTo>
                <a:lnTo>
                  <a:pt x="3025242" y="4542016"/>
                </a:lnTo>
                <a:lnTo>
                  <a:pt x="3014924" y="4549315"/>
                </a:lnTo>
                <a:lnTo>
                  <a:pt x="3004630" y="4556563"/>
                </a:lnTo>
                <a:lnTo>
                  <a:pt x="2994361" y="4563759"/>
                </a:lnTo>
                <a:lnTo>
                  <a:pt x="2878327" y="4665907"/>
                </a:lnTo>
                <a:lnTo>
                  <a:pt x="2888762" y="4659043"/>
                </a:lnTo>
                <a:close/>
              </a:path>
              <a:path w="8921255" h="6255998">
                <a:moveTo>
                  <a:pt x="2909690" y="4645186"/>
                </a:moveTo>
                <a:lnTo>
                  <a:pt x="2920185" y="4638188"/>
                </a:lnTo>
                <a:lnTo>
                  <a:pt x="2930703" y="4631140"/>
                </a:lnTo>
                <a:lnTo>
                  <a:pt x="3066738" y="4512335"/>
                </a:lnTo>
                <a:lnTo>
                  <a:pt x="3056332" y="4519825"/>
                </a:lnTo>
                <a:lnTo>
                  <a:pt x="3045947" y="4527270"/>
                </a:lnTo>
                <a:lnTo>
                  <a:pt x="3035584" y="4534667"/>
                </a:lnTo>
                <a:lnTo>
                  <a:pt x="3025242" y="4542016"/>
                </a:lnTo>
                <a:lnTo>
                  <a:pt x="2899216" y="4652137"/>
                </a:lnTo>
                <a:lnTo>
                  <a:pt x="2909690" y="4645186"/>
                </a:lnTo>
                <a:close/>
              </a:path>
              <a:path w="8921255" h="6255998">
                <a:moveTo>
                  <a:pt x="2941245" y="4624040"/>
                </a:moveTo>
                <a:lnTo>
                  <a:pt x="2951811" y="4616886"/>
                </a:lnTo>
                <a:lnTo>
                  <a:pt x="2962403" y="4609675"/>
                </a:lnTo>
                <a:lnTo>
                  <a:pt x="3087609" y="4497222"/>
                </a:lnTo>
                <a:lnTo>
                  <a:pt x="3077164" y="4504800"/>
                </a:lnTo>
                <a:lnTo>
                  <a:pt x="3066738" y="4512335"/>
                </a:lnTo>
                <a:lnTo>
                  <a:pt x="2930703" y="4631140"/>
                </a:lnTo>
                <a:lnTo>
                  <a:pt x="2941245" y="4624040"/>
                </a:lnTo>
                <a:close/>
              </a:path>
              <a:path w="8921255" h="6255998">
                <a:moveTo>
                  <a:pt x="2259248" y="5205560"/>
                </a:moveTo>
                <a:lnTo>
                  <a:pt x="2270309" y="5199839"/>
                </a:lnTo>
                <a:lnTo>
                  <a:pt x="2281400" y="5194057"/>
                </a:lnTo>
                <a:lnTo>
                  <a:pt x="2292520" y="5188215"/>
                </a:lnTo>
                <a:lnTo>
                  <a:pt x="2372917" y="5121478"/>
                </a:lnTo>
                <a:lnTo>
                  <a:pt x="2371404" y="5122321"/>
                </a:lnTo>
                <a:lnTo>
                  <a:pt x="2349921" y="5134204"/>
                </a:lnTo>
                <a:lnTo>
                  <a:pt x="2338556" y="5140415"/>
                </a:lnTo>
                <a:lnTo>
                  <a:pt x="2327221" y="5146563"/>
                </a:lnTo>
                <a:lnTo>
                  <a:pt x="2315915" y="5152651"/>
                </a:lnTo>
                <a:lnTo>
                  <a:pt x="2304640" y="5158676"/>
                </a:lnTo>
                <a:lnTo>
                  <a:pt x="2293394" y="5164640"/>
                </a:lnTo>
                <a:lnTo>
                  <a:pt x="2237699" y="5216766"/>
                </a:lnTo>
                <a:lnTo>
                  <a:pt x="2259248" y="5205560"/>
                </a:lnTo>
                <a:close/>
              </a:path>
              <a:path w="8921255" h="6255998">
                <a:moveTo>
                  <a:pt x="1853295" y="5550685"/>
                </a:moveTo>
                <a:lnTo>
                  <a:pt x="1864694" y="5545696"/>
                </a:lnTo>
                <a:lnTo>
                  <a:pt x="1876128" y="5540636"/>
                </a:lnTo>
                <a:lnTo>
                  <a:pt x="1887595" y="5535507"/>
                </a:lnTo>
                <a:lnTo>
                  <a:pt x="1899096" y="5530311"/>
                </a:lnTo>
                <a:lnTo>
                  <a:pt x="1910628" y="5525049"/>
                </a:lnTo>
                <a:lnTo>
                  <a:pt x="1948084" y="5485989"/>
                </a:lnTo>
                <a:lnTo>
                  <a:pt x="1936348" y="5491516"/>
                </a:lnTo>
                <a:lnTo>
                  <a:pt x="1924652" y="5496963"/>
                </a:lnTo>
                <a:lnTo>
                  <a:pt x="1912993" y="5502335"/>
                </a:lnTo>
                <a:lnTo>
                  <a:pt x="1901369" y="5507634"/>
                </a:lnTo>
                <a:lnTo>
                  <a:pt x="1889779" y="5512864"/>
                </a:lnTo>
                <a:lnTo>
                  <a:pt x="1878221" y="5518028"/>
                </a:lnTo>
                <a:lnTo>
                  <a:pt x="1829332" y="5560723"/>
                </a:lnTo>
                <a:lnTo>
                  <a:pt x="1853295" y="5550685"/>
                </a:lnTo>
                <a:close/>
              </a:path>
              <a:path w="8921255" h="6255998">
                <a:moveTo>
                  <a:pt x="2347907" y="5111541"/>
                </a:moveTo>
                <a:lnTo>
                  <a:pt x="2358945" y="5105733"/>
                </a:lnTo>
                <a:lnTo>
                  <a:pt x="2370003" y="5099881"/>
                </a:lnTo>
                <a:lnTo>
                  <a:pt x="2381083" y="5093981"/>
                </a:lnTo>
                <a:lnTo>
                  <a:pt x="2438256" y="5039394"/>
                </a:lnTo>
                <a:lnTo>
                  <a:pt x="2426951" y="5045703"/>
                </a:lnTo>
                <a:lnTo>
                  <a:pt x="2415672" y="5051956"/>
                </a:lnTo>
                <a:lnTo>
                  <a:pt x="2404420" y="5058153"/>
                </a:lnTo>
                <a:lnTo>
                  <a:pt x="2393196" y="5064290"/>
                </a:lnTo>
                <a:lnTo>
                  <a:pt x="2326342" y="5122789"/>
                </a:lnTo>
                <a:lnTo>
                  <a:pt x="2347907" y="5111541"/>
                </a:lnTo>
                <a:close/>
              </a:path>
              <a:path w="8921255" h="6255998">
                <a:moveTo>
                  <a:pt x="2965574" y="4567902"/>
                </a:moveTo>
                <a:lnTo>
                  <a:pt x="2975911" y="4560946"/>
                </a:lnTo>
                <a:lnTo>
                  <a:pt x="2986275" y="4553927"/>
                </a:lnTo>
                <a:lnTo>
                  <a:pt x="3140788" y="4420751"/>
                </a:lnTo>
                <a:lnTo>
                  <a:pt x="3130530" y="4428215"/>
                </a:lnTo>
                <a:lnTo>
                  <a:pt x="3120293" y="4435630"/>
                </a:lnTo>
                <a:lnTo>
                  <a:pt x="3110075" y="4443001"/>
                </a:lnTo>
                <a:lnTo>
                  <a:pt x="3099877" y="4450328"/>
                </a:lnTo>
                <a:lnTo>
                  <a:pt x="3089695" y="4457614"/>
                </a:lnTo>
                <a:lnTo>
                  <a:pt x="3079530" y="4464862"/>
                </a:lnTo>
                <a:lnTo>
                  <a:pt x="2943709" y="4582560"/>
                </a:lnTo>
                <a:lnTo>
                  <a:pt x="2965574" y="4567902"/>
                </a:lnTo>
                <a:close/>
              </a:path>
              <a:path w="8921255" h="6255998">
                <a:moveTo>
                  <a:pt x="2996665" y="4546847"/>
                </a:moveTo>
                <a:lnTo>
                  <a:pt x="3007080" y="4539710"/>
                </a:lnTo>
                <a:lnTo>
                  <a:pt x="3017520" y="4532517"/>
                </a:lnTo>
                <a:lnTo>
                  <a:pt x="3182052" y="4390370"/>
                </a:lnTo>
                <a:lnTo>
                  <a:pt x="3171699" y="4398049"/>
                </a:lnTo>
                <a:lnTo>
                  <a:pt x="3161372" y="4405671"/>
                </a:lnTo>
                <a:lnTo>
                  <a:pt x="3151068" y="4413237"/>
                </a:lnTo>
                <a:lnTo>
                  <a:pt x="3140788" y="4420751"/>
                </a:lnTo>
                <a:lnTo>
                  <a:pt x="2986275" y="4553927"/>
                </a:lnTo>
                <a:lnTo>
                  <a:pt x="2996665" y="4546847"/>
                </a:lnTo>
                <a:close/>
              </a:path>
              <a:path w="8921255" h="6255998">
                <a:moveTo>
                  <a:pt x="3027983" y="4525271"/>
                </a:moveTo>
                <a:lnTo>
                  <a:pt x="3038469" y="4517974"/>
                </a:lnTo>
                <a:lnTo>
                  <a:pt x="3048978" y="4510628"/>
                </a:lnTo>
                <a:lnTo>
                  <a:pt x="3059508" y="4503236"/>
                </a:lnTo>
                <a:lnTo>
                  <a:pt x="3070059" y="4495799"/>
                </a:lnTo>
                <a:lnTo>
                  <a:pt x="3224659" y="4358411"/>
                </a:lnTo>
                <a:lnTo>
                  <a:pt x="3202839" y="4374831"/>
                </a:lnTo>
                <a:lnTo>
                  <a:pt x="3192432" y="4382632"/>
                </a:lnTo>
                <a:lnTo>
                  <a:pt x="3182052" y="4390370"/>
                </a:lnTo>
                <a:lnTo>
                  <a:pt x="3017520" y="4532517"/>
                </a:lnTo>
                <a:lnTo>
                  <a:pt x="3027983" y="4525271"/>
                </a:lnTo>
                <a:close/>
              </a:path>
              <a:path w="8921255" h="6255998">
                <a:moveTo>
                  <a:pt x="3120826" y="4472794"/>
                </a:moveTo>
                <a:lnTo>
                  <a:pt x="3110643" y="4480254"/>
                </a:lnTo>
                <a:lnTo>
                  <a:pt x="3109372" y="4481186"/>
                </a:lnTo>
                <a:lnTo>
                  <a:pt x="3104434" y="4480282"/>
                </a:lnTo>
                <a:lnTo>
                  <a:pt x="3099587" y="4479273"/>
                </a:lnTo>
                <a:lnTo>
                  <a:pt x="3094724" y="4478305"/>
                </a:lnTo>
                <a:lnTo>
                  <a:pt x="3072429" y="4494124"/>
                </a:lnTo>
                <a:lnTo>
                  <a:pt x="3077410" y="4495227"/>
                </a:lnTo>
                <a:lnTo>
                  <a:pt x="3082539" y="4496199"/>
                </a:lnTo>
                <a:lnTo>
                  <a:pt x="3087609" y="4497222"/>
                </a:lnTo>
                <a:lnTo>
                  <a:pt x="2962403" y="4609675"/>
                </a:lnTo>
                <a:lnTo>
                  <a:pt x="3120826" y="4472794"/>
                </a:lnTo>
                <a:close/>
              </a:path>
              <a:path w="8921255" h="6255998">
                <a:moveTo>
                  <a:pt x="2973021" y="4602404"/>
                </a:moveTo>
                <a:lnTo>
                  <a:pt x="2983668" y="4595072"/>
                </a:lnTo>
                <a:lnTo>
                  <a:pt x="2986002" y="4593458"/>
                </a:lnTo>
                <a:lnTo>
                  <a:pt x="3131011" y="4465331"/>
                </a:lnTo>
                <a:lnTo>
                  <a:pt x="3120826" y="4472794"/>
                </a:lnTo>
                <a:lnTo>
                  <a:pt x="2962403" y="4609675"/>
                </a:lnTo>
                <a:lnTo>
                  <a:pt x="2973021" y="4602404"/>
                </a:lnTo>
                <a:close/>
              </a:path>
              <a:path w="8921255" h="6255998">
                <a:moveTo>
                  <a:pt x="3035686" y="4572609"/>
                </a:moveTo>
                <a:lnTo>
                  <a:pt x="3025527" y="4579925"/>
                </a:lnTo>
                <a:lnTo>
                  <a:pt x="3023605" y="4581305"/>
                </a:lnTo>
                <a:lnTo>
                  <a:pt x="3018469" y="4580235"/>
                </a:lnTo>
                <a:lnTo>
                  <a:pt x="3013228" y="4579255"/>
                </a:lnTo>
                <a:lnTo>
                  <a:pt x="3008123" y="4578131"/>
                </a:lnTo>
                <a:lnTo>
                  <a:pt x="2986002" y="4593458"/>
                </a:lnTo>
                <a:lnTo>
                  <a:pt x="2991100" y="4594694"/>
                </a:lnTo>
                <a:lnTo>
                  <a:pt x="2996110" y="4595980"/>
                </a:lnTo>
                <a:lnTo>
                  <a:pt x="3001282" y="4597151"/>
                </a:lnTo>
                <a:lnTo>
                  <a:pt x="2886276" y="4701294"/>
                </a:lnTo>
                <a:lnTo>
                  <a:pt x="3035686" y="4572609"/>
                </a:lnTo>
                <a:close/>
              </a:path>
              <a:path w="8921255" h="6255998">
                <a:moveTo>
                  <a:pt x="2896988" y="4694059"/>
                </a:moveTo>
                <a:lnTo>
                  <a:pt x="2899786" y="4692162"/>
                </a:lnTo>
                <a:lnTo>
                  <a:pt x="3045864" y="4565252"/>
                </a:lnTo>
                <a:lnTo>
                  <a:pt x="3035686" y="4572609"/>
                </a:lnTo>
                <a:lnTo>
                  <a:pt x="2886276" y="4701294"/>
                </a:lnTo>
                <a:lnTo>
                  <a:pt x="2896988" y="4694059"/>
                </a:lnTo>
                <a:close/>
              </a:path>
              <a:path w="8921255" h="6255998">
                <a:moveTo>
                  <a:pt x="2812504" y="4790458"/>
                </a:moveTo>
                <a:lnTo>
                  <a:pt x="2937561" y="4680987"/>
                </a:lnTo>
                <a:lnTo>
                  <a:pt x="2932155" y="4679758"/>
                </a:lnTo>
                <a:lnTo>
                  <a:pt x="2926866" y="4678453"/>
                </a:lnTo>
                <a:lnTo>
                  <a:pt x="2921535" y="4677160"/>
                </a:lnTo>
                <a:lnTo>
                  <a:pt x="2899786" y="4692162"/>
                </a:lnTo>
                <a:lnTo>
                  <a:pt x="2905097" y="4693552"/>
                </a:lnTo>
                <a:lnTo>
                  <a:pt x="2910584" y="4694814"/>
                </a:lnTo>
                <a:lnTo>
                  <a:pt x="2915970" y="4696139"/>
                </a:lnTo>
                <a:lnTo>
                  <a:pt x="2809950" y="4792156"/>
                </a:lnTo>
                <a:lnTo>
                  <a:pt x="2812504" y="4790458"/>
                </a:lnTo>
                <a:close/>
              </a:path>
              <a:path w="8921255" h="6255998">
                <a:moveTo>
                  <a:pt x="2777754" y="4813410"/>
                </a:moveTo>
                <a:lnTo>
                  <a:pt x="2788464" y="4806373"/>
                </a:lnTo>
                <a:lnTo>
                  <a:pt x="2799196" y="4799288"/>
                </a:lnTo>
                <a:lnTo>
                  <a:pt x="2809950" y="4792156"/>
                </a:lnTo>
                <a:lnTo>
                  <a:pt x="2915970" y="4696139"/>
                </a:lnTo>
                <a:lnTo>
                  <a:pt x="2905386" y="4703515"/>
                </a:lnTo>
                <a:lnTo>
                  <a:pt x="2894821" y="4710846"/>
                </a:lnTo>
                <a:lnTo>
                  <a:pt x="2884277" y="4718131"/>
                </a:lnTo>
                <a:lnTo>
                  <a:pt x="2873754" y="4725370"/>
                </a:lnTo>
                <a:lnTo>
                  <a:pt x="2767066" y="4820399"/>
                </a:lnTo>
                <a:lnTo>
                  <a:pt x="2777754" y="4813410"/>
                </a:lnTo>
                <a:close/>
              </a:path>
              <a:path w="8921255" h="6255998">
                <a:moveTo>
                  <a:pt x="2853073" y="4778795"/>
                </a:moveTo>
                <a:lnTo>
                  <a:pt x="2850574" y="4780521"/>
                </a:lnTo>
                <a:lnTo>
                  <a:pt x="2844998" y="4779127"/>
                </a:lnTo>
                <a:lnTo>
                  <a:pt x="2839555" y="4777616"/>
                </a:lnTo>
                <a:lnTo>
                  <a:pt x="2834052" y="4776157"/>
                </a:lnTo>
                <a:lnTo>
                  <a:pt x="2812504" y="4790458"/>
                </a:lnTo>
                <a:lnTo>
                  <a:pt x="2818111" y="4792036"/>
                </a:lnTo>
                <a:lnTo>
                  <a:pt x="2823779" y="4793534"/>
                </a:lnTo>
                <a:lnTo>
                  <a:pt x="2829460" y="4795047"/>
                </a:lnTo>
                <a:lnTo>
                  <a:pt x="2725651" y="4888434"/>
                </a:lnTo>
                <a:lnTo>
                  <a:pt x="2853073" y="4778795"/>
                </a:lnTo>
                <a:close/>
              </a:path>
              <a:path w="8921255" h="6255998">
                <a:moveTo>
                  <a:pt x="2669398" y="4924574"/>
                </a:moveTo>
                <a:lnTo>
                  <a:pt x="2680127" y="4917762"/>
                </a:lnTo>
                <a:lnTo>
                  <a:pt x="2690879" y="4910898"/>
                </a:lnTo>
                <a:lnTo>
                  <a:pt x="2701658" y="4903980"/>
                </a:lnTo>
                <a:lnTo>
                  <a:pt x="2712463" y="4897004"/>
                </a:lnTo>
                <a:lnTo>
                  <a:pt x="2723297" y="4889968"/>
                </a:lnTo>
                <a:lnTo>
                  <a:pt x="2829460" y="4795047"/>
                </a:lnTo>
                <a:lnTo>
                  <a:pt x="2818810" y="4802325"/>
                </a:lnTo>
                <a:lnTo>
                  <a:pt x="2808181" y="4809557"/>
                </a:lnTo>
                <a:lnTo>
                  <a:pt x="2797571" y="4816743"/>
                </a:lnTo>
                <a:lnTo>
                  <a:pt x="2786982" y="4823882"/>
                </a:lnTo>
                <a:lnTo>
                  <a:pt x="2776413" y="4830974"/>
                </a:lnTo>
                <a:lnTo>
                  <a:pt x="2765866" y="4838018"/>
                </a:lnTo>
                <a:lnTo>
                  <a:pt x="2755340" y="4845016"/>
                </a:lnTo>
                <a:lnTo>
                  <a:pt x="2658693" y="4931335"/>
                </a:lnTo>
                <a:lnTo>
                  <a:pt x="2669398" y="4924574"/>
                </a:lnTo>
                <a:close/>
              </a:path>
              <a:path w="8921255" h="6255998">
                <a:moveTo>
                  <a:pt x="2635873" y="4987239"/>
                </a:moveTo>
                <a:lnTo>
                  <a:pt x="2638314" y="4985676"/>
                </a:lnTo>
                <a:lnTo>
                  <a:pt x="2742920" y="4893351"/>
                </a:lnTo>
                <a:lnTo>
                  <a:pt x="2732206" y="4900533"/>
                </a:lnTo>
                <a:lnTo>
                  <a:pt x="2721513" y="4907669"/>
                </a:lnTo>
                <a:lnTo>
                  <a:pt x="2625000" y="4994176"/>
                </a:lnTo>
                <a:lnTo>
                  <a:pt x="2635873" y="4987239"/>
                </a:lnTo>
                <a:close/>
              </a:path>
              <a:path w="8921255" h="6255998">
                <a:moveTo>
                  <a:pt x="2495737" y="5159589"/>
                </a:moveTo>
                <a:lnTo>
                  <a:pt x="2506360" y="5152908"/>
                </a:lnTo>
                <a:lnTo>
                  <a:pt x="2517006" y="5146177"/>
                </a:lnTo>
                <a:lnTo>
                  <a:pt x="2527673" y="5139400"/>
                </a:lnTo>
                <a:lnTo>
                  <a:pt x="2624145" y="5052973"/>
                </a:lnTo>
                <a:lnTo>
                  <a:pt x="2613640" y="5059943"/>
                </a:lnTo>
                <a:lnTo>
                  <a:pt x="2603156" y="5066870"/>
                </a:lnTo>
                <a:lnTo>
                  <a:pt x="2592693" y="5073752"/>
                </a:lnTo>
                <a:lnTo>
                  <a:pt x="2590905" y="5074925"/>
                </a:lnTo>
                <a:lnTo>
                  <a:pt x="2584676" y="5073026"/>
                </a:lnTo>
                <a:lnTo>
                  <a:pt x="2578343" y="5071218"/>
                </a:lnTo>
                <a:lnTo>
                  <a:pt x="2572202" y="5069268"/>
                </a:lnTo>
                <a:lnTo>
                  <a:pt x="2677376" y="4977233"/>
                </a:lnTo>
                <a:lnTo>
                  <a:pt x="2671442" y="4975521"/>
                </a:lnTo>
                <a:lnTo>
                  <a:pt x="2665683" y="4973709"/>
                </a:lnTo>
                <a:lnTo>
                  <a:pt x="2659824" y="4971932"/>
                </a:lnTo>
                <a:lnTo>
                  <a:pt x="2638314" y="4985676"/>
                </a:lnTo>
                <a:lnTo>
                  <a:pt x="2644292" y="4987559"/>
                </a:lnTo>
                <a:lnTo>
                  <a:pt x="2650330" y="4989390"/>
                </a:lnTo>
                <a:lnTo>
                  <a:pt x="2656382" y="4991207"/>
                </a:lnTo>
                <a:lnTo>
                  <a:pt x="2551029" y="5082796"/>
                </a:lnTo>
                <a:lnTo>
                  <a:pt x="2557233" y="5084848"/>
                </a:lnTo>
                <a:lnTo>
                  <a:pt x="2563555" y="5086824"/>
                </a:lnTo>
                <a:lnTo>
                  <a:pt x="2569862" y="5088812"/>
                </a:lnTo>
                <a:lnTo>
                  <a:pt x="2485137" y="5166221"/>
                </a:lnTo>
                <a:lnTo>
                  <a:pt x="2495737" y="5159589"/>
                </a:lnTo>
                <a:close/>
              </a:path>
              <a:path w="8921255" h="6255998">
                <a:moveTo>
                  <a:pt x="1942547" y="5458247"/>
                </a:moveTo>
                <a:lnTo>
                  <a:pt x="1953902" y="5453192"/>
                </a:lnTo>
                <a:lnTo>
                  <a:pt x="1965293" y="5448060"/>
                </a:lnTo>
                <a:lnTo>
                  <a:pt x="1976719" y="5442853"/>
                </a:lnTo>
                <a:lnTo>
                  <a:pt x="1988180" y="5437575"/>
                </a:lnTo>
                <a:lnTo>
                  <a:pt x="1999673" y="5432228"/>
                </a:lnTo>
                <a:lnTo>
                  <a:pt x="2038363" y="5392022"/>
                </a:lnTo>
                <a:lnTo>
                  <a:pt x="2026707" y="5397632"/>
                </a:lnTo>
                <a:lnTo>
                  <a:pt x="2015072" y="5403194"/>
                </a:lnTo>
                <a:lnTo>
                  <a:pt x="2003463" y="5408705"/>
                </a:lnTo>
                <a:lnTo>
                  <a:pt x="1991882" y="5414159"/>
                </a:lnTo>
                <a:lnTo>
                  <a:pt x="1980330" y="5419552"/>
                </a:lnTo>
                <a:lnTo>
                  <a:pt x="1968811" y="5424878"/>
                </a:lnTo>
                <a:lnTo>
                  <a:pt x="1919401" y="5468437"/>
                </a:lnTo>
                <a:lnTo>
                  <a:pt x="1942547" y="5458247"/>
                </a:lnTo>
                <a:close/>
              </a:path>
              <a:path w="8921255" h="6255998">
                <a:moveTo>
                  <a:pt x="2436637" y="5017514"/>
                </a:moveTo>
                <a:lnTo>
                  <a:pt x="2447570" y="5011623"/>
                </a:lnTo>
                <a:lnTo>
                  <a:pt x="2458541" y="5005653"/>
                </a:lnTo>
                <a:lnTo>
                  <a:pt x="2469548" y="4999606"/>
                </a:lnTo>
                <a:lnTo>
                  <a:pt x="2526317" y="4944481"/>
                </a:lnTo>
                <a:lnTo>
                  <a:pt x="2515049" y="4950895"/>
                </a:lnTo>
                <a:lnTo>
                  <a:pt x="2503812" y="4957241"/>
                </a:lnTo>
                <a:lnTo>
                  <a:pt x="2492607" y="4963520"/>
                </a:lnTo>
                <a:lnTo>
                  <a:pt x="2481433" y="4969735"/>
                </a:lnTo>
                <a:lnTo>
                  <a:pt x="2414971" y="5028797"/>
                </a:lnTo>
                <a:lnTo>
                  <a:pt x="2436637" y="5017514"/>
                </a:lnTo>
                <a:close/>
              </a:path>
              <a:path w="8921255" h="6255998">
                <a:moveTo>
                  <a:pt x="2031555" y="5365708"/>
                </a:moveTo>
                <a:lnTo>
                  <a:pt x="2042888" y="5360571"/>
                </a:lnTo>
                <a:lnTo>
                  <a:pt x="2054251" y="5355372"/>
                </a:lnTo>
                <a:lnTo>
                  <a:pt x="2065644" y="5350109"/>
                </a:lnTo>
                <a:lnTo>
                  <a:pt x="2077069" y="5344781"/>
                </a:lnTo>
                <a:lnTo>
                  <a:pt x="2088525" y="5339388"/>
                </a:lnTo>
                <a:lnTo>
                  <a:pt x="2127195" y="5298772"/>
                </a:lnTo>
                <a:lnTo>
                  <a:pt x="2115558" y="5304472"/>
                </a:lnTo>
                <a:lnTo>
                  <a:pt x="2103951" y="5310110"/>
                </a:lnTo>
                <a:lnTo>
                  <a:pt x="2092374" y="5315685"/>
                </a:lnTo>
                <a:lnTo>
                  <a:pt x="2080828" y="5321196"/>
                </a:lnTo>
                <a:lnTo>
                  <a:pt x="2069314" y="5326641"/>
                </a:lnTo>
                <a:lnTo>
                  <a:pt x="2057832" y="5332019"/>
                </a:lnTo>
                <a:lnTo>
                  <a:pt x="2009931" y="5375538"/>
                </a:lnTo>
                <a:lnTo>
                  <a:pt x="2031555" y="5365708"/>
                </a:lnTo>
                <a:close/>
              </a:path>
              <a:path w="8921255" h="6255998">
                <a:moveTo>
                  <a:pt x="3052579" y="4469140"/>
                </a:moveTo>
                <a:lnTo>
                  <a:pt x="3062695" y="4462173"/>
                </a:lnTo>
                <a:lnTo>
                  <a:pt x="3072833" y="4455160"/>
                </a:lnTo>
                <a:lnTo>
                  <a:pt x="3082991" y="4448100"/>
                </a:lnTo>
                <a:lnTo>
                  <a:pt x="3093171" y="4440991"/>
                </a:lnTo>
                <a:lnTo>
                  <a:pt x="3103373" y="4433834"/>
                </a:lnTo>
                <a:lnTo>
                  <a:pt x="3113596" y="4426628"/>
                </a:lnTo>
                <a:lnTo>
                  <a:pt x="3275365" y="4283269"/>
                </a:lnTo>
                <a:lnTo>
                  <a:pt x="3254457" y="4299043"/>
                </a:lnTo>
                <a:lnTo>
                  <a:pt x="3233682" y="4314678"/>
                </a:lnTo>
                <a:lnTo>
                  <a:pt x="3223110" y="4322604"/>
                </a:lnTo>
                <a:lnTo>
                  <a:pt x="3212564" y="4330472"/>
                </a:lnTo>
                <a:lnTo>
                  <a:pt x="3202044" y="4338281"/>
                </a:lnTo>
                <a:lnTo>
                  <a:pt x="3191550" y="4346033"/>
                </a:lnTo>
                <a:lnTo>
                  <a:pt x="3181080" y="4353728"/>
                </a:lnTo>
                <a:lnTo>
                  <a:pt x="3030462" y="4484200"/>
                </a:lnTo>
                <a:lnTo>
                  <a:pt x="3052579" y="4469140"/>
                </a:lnTo>
                <a:close/>
              </a:path>
              <a:path w="8921255" h="6255998">
                <a:moveTo>
                  <a:pt x="3123842" y="4419373"/>
                </a:moveTo>
                <a:lnTo>
                  <a:pt x="3134109" y="4412066"/>
                </a:lnTo>
                <a:lnTo>
                  <a:pt x="3144399" y="4404709"/>
                </a:lnTo>
                <a:lnTo>
                  <a:pt x="3317580" y="4251307"/>
                </a:lnTo>
                <a:lnTo>
                  <a:pt x="3296406" y="4267356"/>
                </a:lnTo>
                <a:lnTo>
                  <a:pt x="3275365" y="4283269"/>
                </a:lnTo>
                <a:lnTo>
                  <a:pt x="3113596" y="4426628"/>
                </a:lnTo>
                <a:lnTo>
                  <a:pt x="3123842" y="4419373"/>
                </a:lnTo>
                <a:close/>
              </a:path>
              <a:path w="8921255" h="6255998">
                <a:moveTo>
                  <a:pt x="3154712" y="4397299"/>
                </a:moveTo>
                <a:lnTo>
                  <a:pt x="3165048" y="4389837"/>
                </a:lnTo>
                <a:lnTo>
                  <a:pt x="3175407" y="4382322"/>
                </a:lnTo>
                <a:lnTo>
                  <a:pt x="3360325" y="4218812"/>
                </a:lnTo>
                <a:lnTo>
                  <a:pt x="3338887" y="4235125"/>
                </a:lnTo>
                <a:lnTo>
                  <a:pt x="3317580" y="4251307"/>
                </a:lnTo>
                <a:lnTo>
                  <a:pt x="3144399" y="4404709"/>
                </a:lnTo>
                <a:lnTo>
                  <a:pt x="3154712" y="4397299"/>
                </a:lnTo>
                <a:close/>
              </a:path>
              <a:path w="8921255" h="6255998">
                <a:moveTo>
                  <a:pt x="3185790" y="4374753"/>
                </a:moveTo>
                <a:lnTo>
                  <a:pt x="3196196" y="4367129"/>
                </a:lnTo>
                <a:lnTo>
                  <a:pt x="3403598" y="4185799"/>
                </a:lnTo>
                <a:lnTo>
                  <a:pt x="3381896" y="4202369"/>
                </a:lnTo>
                <a:lnTo>
                  <a:pt x="3360325" y="4218812"/>
                </a:lnTo>
                <a:lnTo>
                  <a:pt x="3175407" y="4382322"/>
                </a:lnTo>
                <a:lnTo>
                  <a:pt x="3185790" y="4374753"/>
                </a:lnTo>
                <a:close/>
              </a:path>
              <a:path w="8921255" h="6255998">
                <a:moveTo>
                  <a:pt x="3206626" y="4359450"/>
                </a:moveTo>
                <a:lnTo>
                  <a:pt x="3217080" y="4351716"/>
                </a:lnTo>
                <a:lnTo>
                  <a:pt x="3227559" y="4343925"/>
                </a:lnTo>
                <a:lnTo>
                  <a:pt x="3425432" y="4169104"/>
                </a:lnTo>
                <a:lnTo>
                  <a:pt x="3403598" y="4185799"/>
                </a:lnTo>
                <a:lnTo>
                  <a:pt x="3196196" y="4367129"/>
                </a:lnTo>
                <a:lnTo>
                  <a:pt x="3206626" y="4359450"/>
                </a:lnTo>
                <a:close/>
              </a:path>
              <a:path w="8921255" h="6255998">
                <a:moveTo>
                  <a:pt x="3238062" y="4336076"/>
                </a:moveTo>
                <a:lnTo>
                  <a:pt x="3245541" y="4330464"/>
                </a:lnTo>
                <a:lnTo>
                  <a:pt x="3469495" y="4135347"/>
                </a:lnTo>
                <a:lnTo>
                  <a:pt x="3447398" y="4152286"/>
                </a:lnTo>
                <a:lnTo>
                  <a:pt x="3425432" y="4169104"/>
                </a:lnTo>
                <a:lnTo>
                  <a:pt x="3227559" y="4343925"/>
                </a:lnTo>
                <a:lnTo>
                  <a:pt x="3238062" y="4336076"/>
                </a:lnTo>
                <a:close/>
              </a:path>
              <a:path w="8921255" h="6255998">
                <a:moveTo>
                  <a:pt x="3266329" y="4314818"/>
                </a:moveTo>
                <a:lnTo>
                  <a:pt x="3287250" y="4299033"/>
                </a:lnTo>
                <a:lnTo>
                  <a:pt x="3308304" y="4283110"/>
                </a:lnTo>
                <a:lnTo>
                  <a:pt x="3329490" y="4267052"/>
                </a:lnTo>
                <a:lnTo>
                  <a:pt x="3350807" y="4250862"/>
                </a:lnTo>
                <a:lnTo>
                  <a:pt x="3372257" y="4234540"/>
                </a:lnTo>
                <a:lnTo>
                  <a:pt x="3393838" y="4218090"/>
                </a:lnTo>
                <a:lnTo>
                  <a:pt x="3415551" y="4201513"/>
                </a:lnTo>
                <a:lnTo>
                  <a:pt x="3437395" y="4184811"/>
                </a:lnTo>
                <a:lnTo>
                  <a:pt x="3459370" y="4167986"/>
                </a:lnTo>
                <a:lnTo>
                  <a:pt x="3481476" y="4151041"/>
                </a:lnTo>
                <a:lnTo>
                  <a:pt x="3674237" y="3977809"/>
                </a:lnTo>
                <a:lnTo>
                  <a:pt x="3650969" y="3995740"/>
                </a:lnTo>
                <a:lnTo>
                  <a:pt x="3627830" y="4013569"/>
                </a:lnTo>
                <a:lnTo>
                  <a:pt x="3604820" y="4031294"/>
                </a:lnTo>
                <a:lnTo>
                  <a:pt x="3581940" y="4048914"/>
                </a:lnTo>
                <a:lnTo>
                  <a:pt x="3559190" y="4066425"/>
                </a:lnTo>
                <a:lnTo>
                  <a:pt x="3536571" y="4083826"/>
                </a:lnTo>
                <a:lnTo>
                  <a:pt x="3514081" y="4101115"/>
                </a:lnTo>
                <a:lnTo>
                  <a:pt x="3491723" y="4118289"/>
                </a:lnTo>
                <a:lnTo>
                  <a:pt x="3469495" y="4135347"/>
                </a:lnTo>
                <a:lnTo>
                  <a:pt x="3245541" y="4330464"/>
                </a:lnTo>
                <a:lnTo>
                  <a:pt x="3266329" y="4314818"/>
                </a:lnTo>
                <a:close/>
              </a:path>
              <a:path w="8921255" h="6255998">
                <a:moveTo>
                  <a:pt x="3503713" y="4133978"/>
                </a:moveTo>
                <a:lnTo>
                  <a:pt x="3526080" y="4116798"/>
                </a:lnTo>
                <a:lnTo>
                  <a:pt x="3548577" y="4099504"/>
                </a:lnTo>
                <a:lnTo>
                  <a:pt x="3571205" y="4082097"/>
                </a:lnTo>
                <a:lnTo>
                  <a:pt x="3766122" y="3907023"/>
                </a:lnTo>
                <a:lnTo>
                  <a:pt x="3674237" y="3977809"/>
                </a:lnTo>
                <a:lnTo>
                  <a:pt x="3481476" y="4151041"/>
                </a:lnTo>
                <a:lnTo>
                  <a:pt x="3503713" y="4133978"/>
                </a:lnTo>
                <a:close/>
              </a:path>
              <a:path w="8921255" h="6255998">
                <a:moveTo>
                  <a:pt x="3593963" y="4064581"/>
                </a:moveTo>
                <a:lnTo>
                  <a:pt x="3616850" y="4046956"/>
                </a:lnTo>
                <a:lnTo>
                  <a:pt x="3639867" y="4029225"/>
                </a:lnTo>
                <a:lnTo>
                  <a:pt x="3663013" y="4011391"/>
                </a:lnTo>
                <a:lnTo>
                  <a:pt x="3859172" y="3835452"/>
                </a:lnTo>
                <a:lnTo>
                  <a:pt x="3766122" y="3907023"/>
                </a:lnTo>
                <a:lnTo>
                  <a:pt x="3571205" y="4082097"/>
                </a:lnTo>
                <a:lnTo>
                  <a:pt x="3593963" y="4064581"/>
                </a:lnTo>
                <a:close/>
              </a:path>
              <a:path w="8921255" h="6255998">
                <a:moveTo>
                  <a:pt x="3686288" y="3993454"/>
                </a:moveTo>
                <a:lnTo>
                  <a:pt x="3781777" y="3919895"/>
                </a:lnTo>
                <a:lnTo>
                  <a:pt x="3878520" y="3845494"/>
                </a:lnTo>
                <a:lnTo>
                  <a:pt x="3976388" y="3770478"/>
                </a:lnTo>
                <a:lnTo>
                  <a:pt x="4075249" y="3695074"/>
                </a:lnTo>
                <a:lnTo>
                  <a:pt x="4174972" y="3619509"/>
                </a:lnTo>
                <a:lnTo>
                  <a:pt x="4275426" y="3544007"/>
                </a:lnTo>
                <a:lnTo>
                  <a:pt x="4317761" y="3512499"/>
                </a:lnTo>
                <a:lnTo>
                  <a:pt x="4317761" y="3487853"/>
                </a:lnTo>
                <a:lnTo>
                  <a:pt x="4240722" y="3545333"/>
                </a:lnTo>
                <a:lnTo>
                  <a:pt x="4144162" y="3618036"/>
                </a:lnTo>
                <a:lnTo>
                  <a:pt x="4048307" y="3690758"/>
                </a:lnTo>
                <a:lnTo>
                  <a:pt x="3953272" y="3763297"/>
                </a:lnTo>
                <a:lnTo>
                  <a:pt x="3859172" y="3835452"/>
                </a:lnTo>
                <a:lnTo>
                  <a:pt x="3663013" y="4011391"/>
                </a:lnTo>
                <a:lnTo>
                  <a:pt x="3686288" y="3993454"/>
                </a:lnTo>
                <a:close/>
              </a:path>
              <a:path w="8921255" h="6255998">
                <a:moveTo>
                  <a:pt x="2525096" y="4922726"/>
                </a:moveTo>
                <a:lnTo>
                  <a:pt x="2536001" y="4916729"/>
                </a:lnTo>
                <a:lnTo>
                  <a:pt x="2546933" y="4910676"/>
                </a:lnTo>
                <a:lnTo>
                  <a:pt x="2557894" y="4904564"/>
                </a:lnTo>
                <a:lnTo>
                  <a:pt x="2647407" y="4829317"/>
                </a:lnTo>
                <a:lnTo>
                  <a:pt x="2636679" y="4835686"/>
                </a:lnTo>
                <a:lnTo>
                  <a:pt x="2635005" y="4836677"/>
                </a:lnTo>
                <a:lnTo>
                  <a:pt x="2613793" y="4849110"/>
                </a:lnTo>
                <a:lnTo>
                  <a:pt x="2602599" y="4855624"/>
                </a:lnTo>
                <a:lnTo>
                  <a:pt x="2591430" y="4862084"/>
                </a:lnTo>
                <a:lnTo>
                  <a:pt x="2580287" y="4868489"/>
                </a:lnTo>
                <a:lnTo>
                  <a:pt x="2569173" y="4874835"/>
                </a:lnTo>
                <a:lnTo>
                  <a:pt x="2503628" y="4934596"/>
                </a:lnTo>
                <a:lnTo>
                  <a:pt x="2525096" y="4922726"/>
                </a:lnTo>
                <a:close/>
              </a:path>
              <a:path w="8921255" h="6255998">
                <a:moveTo>
                  <a:pt x="2120750" y="5273083"/>
                </a:moveTo>
                <a:lnTo>
                  <a:pt x="2132053" y="5267860"/>
                </a:lnTo>
                <a:lnTo>
                  <a:pt x="2143383" y="5262585"/>
                </a:lnTo>
                <a:lnTo>
                  <a:pt x="2154739" y="5257255"/>
                </a:lnTo>
                <a:lnTo>
                  <a:pt x="2166125" y="5251864"/>
                </a:lnTo>
                <a:lnTo>
                  <a:pt x="2237595" y="5193536"/>
                </a:lnTo>
                <a:lnTo>
                  <a:pt x="2236237" y="5194225"/>
                </a:lnTo>
                <a:lnTo>
                  <a:pt x="2215027" y="5204978"/>
                </a:lnTo>
                <a:lnTo>
                  <a:pt x="2203399" y="5210750"/>
                </a:lnTo>
                <a:lnTo>
                  <a:pt x="2191808" y="5216448"/>
                </a:lnTo>
                <a:lnTo>
                  <a:pt x="2180253" y="5222072"/>
                </a:lnTo>
                <a:lnTo>
                  <a:pt x="2168733" y="5227624"/>
                </a:lnTo>
                <a:lnTo>
                  <a:pt x="2157248" y="5233106"/>
                </a:lnTo>
                <a:lnTo>
                  <a:pt x="2145795" y="5238518"/>
                </a:lnTo>
                <a:lnTo>
                  <a:pt x="2098953" y="5282986"/>
                </a:lnTo>
                <a:lnTo>
                  <a:pt x="2120750" y="5273083"/>
                </a:lnTo>
                <a:close/>
              </a:path>
              <a:path w="8921255" h="6255998">
                <a:moveTo>
                  <a:pt x="2210393" y="5180251"/>
                </a:moveTo>
                <a:lnTo>
                  <a:pt x="2221611" y="5174945"/>
                </a:lnTo>
                <a:lnTo>
                  <a:pt x="2232868" y="5169558"/>
                </a:lnTo>
                <a:lnTo>
                  <a:pt x="2244163" y="5164092"/>
                </a:lnTo>
                <a:lnTo>
                  <a:pt x="2255495" y="5158552"/>
                </a:lnTo>
                <a:lnTo>
                  <a:pt x="2303425" y="5111503"/>
                </a:lnTo>
                <a:lnTo>
                  <a:pt x="2291857" y="5117366"/>
                </a:lnTo>
                <a:lnTo>
                  <a:pt x="2280319" y="5123166"/>
                </a:lnTo>
                <a:lnTo>
                  <a:pt x="2268811" y="5128903"/>
                </a:lnTo>
                <a:lnTo>
                  <a:pt x="2257335" y="5134573"/>
                </a:lnTo>
                <a:lnTo>
                  <a:pt x="2245893" y="5140175"/>
                </a:lnTo>
                <a:lnTo>
                  <a:pt x="2188120" y="5190359"/>
                </a:lnTo>
                <a:lnTo>
                  <a:pt x="2210393" y="5180251"/>
                </a:lnTo>
                <a:close/>
              </a:path>
              <a:path w="8921255" h="6255998">
                <a:moveTo>
                  <a:pt x="2612618" y="4827498"/>
                </a:moveTo>
                <a:lnTo>
                  <a:pt x="2623488" y="4821422"/>
                </a:lnTo>
                <a:lnTo>
                  <a:pt x="2634382" y="4815295"/>
                </a:lnTo>
                <a:lnTo>
                  <a:pt x="2645301" y="4809115"/>
                </a:lnTo>
                <a:lnTo>
                  <a:pt x="2735223" y="4733459"/>
                </a:lnTo>
                <a:lnTo>
                  <a:pt x="2724593" y="4739922"/>
                </a:lnTo>
                <a:lnTo>
                  <a:pt x="2722970" y="4740904"/>
                </a:lnTo>
                <a:lnTo>
                  <a:pt x="2701660" y="4753555"/>
                </a:lnTo>
                <a:lnTo>
                  <a:pt x="2690498" y="4760190"/>
                </a:lnTo>
                <a:lnTo>
                  <a:pt x="2679370" y="4766751"/>
                </a:lnTo>
                <a:lnTo>
                  <a:pt x="2668276" y="4773240"/>
                </a:lnTo>
                <a:lnTo>
                  <a:pt x="2657214" y="4779657"/>
                </a:lnTo>
                <a:lnTo>
                  <a:pt x="2591121" y="4839394"/>
                </a:lnTo>
                <a:lnTo>
                  <a:pt x="2612618" y="4827498"/>
                </a:lnTo>
                <a:close/>
              </a:path>
              <a:path w="8921255" h="6255998">
                <a:moveTo>
                  <a:pt x="2864916" y="4591597"/>
                </a:moveTo>
                <a:lnTo>
                  <a:pt x="2875844" y="4584850"/>
                </a:lnTo>
                <a:lnTo>
                  <a:pt x="2886804" y="4578032"/>
                </a:lnTo>
                <a:lnTo>
                  <a:pt x="2897797" y="4571138"/>
                </a:lnTo>
                <a:lnTo>
                  <a:pt x="2900325" y="4569546"/>
                </a:lnTo>
                <a:lnTo>
                  <a:pt x="2922304" y="4555707"/>
                </a:lnTo>
                <a:lnTo>
                  <a:pt x="3047136" y="4448899"/>
                </a:lnTo>
                <a:lnTo>
                  <a:pt x="3036990" y="4455868"/>
                </a:lnTo>
                <a:lnTo>
                  <a:pt x="3026865" y="4462791"/>
                </a:lnTo>
                <a:lnTo>
                  <a:pt x="3005365" y="4477417"/>
                </a:lnTo>
                <a:lnTo>
                  <a:pt x="2994631" y="4484639"/>
                </a:lnTo>
                <a:lnTo>
                  <a:pt x="2983917" y="4491814"/>
                </a:lnTo>
                <a:lnTo>
                  <a:pt x="2973226" y="4498940"/>
                </a:lnTo>
                <a:lnTo>
                  <a:pt x="2962560" y="4506012"/>
                </a:lnTo>
                <a:lnTo>
                  <a:pt x="2951919" y="4513028"/>
                </a:lnTo>
                <a:lnTo>
                  <a:pt x="2941306" y="4519984"/>
                </a:lnTo>
                <a:lnTo>
                  <a:pt x="2854020" y="4598273"/>
                </a:lnTo>
                <a:lnTo>
                  <a:pt x="2864916" y="4591597"/>
                </a:lnTo>
                <a:close/>
              </a:path>
              <a:path w="8921255" h="6255998">
                <a:moveTo>
                  <a:pt x="2932765" y="4548997"/>
                </a:moveTo>
                <a:lnTo>
                  <a:pt x="2943260" y="4542214"/>
                </a:lnTo>
                <a:lnTo>
                  <a:pt x="2953786" y="4535362"/>
                </a:lnTo>
                <a:lnTo>
                  <a:pt x="2964343" y="4528444"/>
                </a:lnTo>
                <a:lnTo>
                  <a:pt x="3098192" y="4413325"/>
                </a:lnTo>
                <a:lnTo>
                  <a:pt x="3087937" y="4420539"/>
                </a:lnTo>
                <a:lnTo>
                  <a:pt x="3077703" y="4427703"/>
                </a:lnTo>
                <a:lnTo>
                  <a:pt x="3067492" y="4434817"/>
                </a:lnTo>
                <a:lnTo>
                  <a:pt x="3057303" y="4441882"/>
                </a:lnTo>
                <a:lnTo>
                  <a:pt x="3047136" y="4448899"/>
                </a:lnTo>
                <a:lnTo>
                  <a:pt x="2922304" y="4555707"/>
                </a:lnTo>
                <a:lnTo>
                  <a:pt x="2932765" y="4548997"/>
                </a:lnTo>
                <a:close/>
              </a:path>
              <a:path w="8921255" h="6255998">
                <a:moveTo>
                  <a:pt x="2974927" y="4521463"/>
                </a:moveTo>
                <a:lnTo>
                  <a:pt x="2985539" y="4514422"/>
                </a:lnTo>
                <a:lnTo>
                  <a:pt x="2996175" y="4507324"/>
                </a:lnTo>
                <a:lnTo>
                  <a:pt x="3139446" y="4383955"/>
                </a:lnTo>
                <a:lnTo>
                  <a:pt x="3129097" y="4391376"/>
                </a:lnTo>
                <a:lnTo>
                  <a:pt x="3118773" y="4398744"/>
                </a:lnTo>
                <a:lnTo>
                  <a:pt x="3108471" y="4406061"/>
                </a:lnTo>
                <a:lnTo>
                  <a:pt x="3098192" y="4413325"/>
                </a:lnTo>
                <a:lnTo>
                  <a:pt x="2964343" y="4528444"/>
                </a:lnTo>
                <a:lnTo>
                  <a:pt x="2974927" y="4521463"/>
                </a:lnTo>
                <a:close/>
              </a:path>
              <a:path w="8921255" h="6255998">
                <a:moveTo>
                  <a:pt x="3006835" y="4500173"/>
                </a:moveTo>
                <a:lnTo>
                  <a:pt x="3017517" y="4492972"/>
                </a:lnTo>
                <a:lnTo>
                  <a:pt x="3028219" y="4485723"/>
                </a:lnTo>
                <a:lnTo>
                  <a:pt x="3030462" y="4484200"/>
                </a:lnTo>
                <a:lnTo>
                  <a:pt x="3181080" y="4353728"/>
                </a:lnTo>
                <a:lnTo>
                  <a:pt x="3170635" y="4361367"/>
                </a:lnTo>
                <a:lnTo>
                  <a:pt x="3160214" y="4368951"/>
                </a:lnTo>
                <a:lnTo>
                  <a:pt x="3149818" y="4376480"/>
                </a:lnTo>
                <a:lnTo>
                  <a:pt x="3139446" y="4383955"/>
                </a:lnTo>
                <a:lnTo>
                  <a:pt x="2996175" y="4507324"/>
                </a:lnTo>
                <a:lnTo>
                  <a:pt x="3006835" y="4500173"/>
                </a:lnTo>
                <a:close/>
              </a:path>
              <a:path w="8921255" h="6255998">
                <a:moveTo>
                  <a:pt x="2941263" y="4584181"/>
                </a:moveTo>
                <a:lnTo>
                  <a:pt x="2943709" y="4582560"/>
                </a:lnTo>
                <a:lnTo>
                  <a:pt x="3069380" y="4472074"/>
                </a:lnTo>
                <a:lnTo>
                  <a:pt x="3068291" y="4472847"/>
                </a:lnTo>
                <a:lnTo>
                  <a:pt x="3062980" y="4471667"/>
                </a:lnTo>
                <a:lnTo>
                  <a:pt x="3057831" y="4470372"/>
                </a:lnTo>
                <a:lnTo>
                  <a:pt x="3052579" y="4469140"/>
                </a:lnTo>
                <a:lnTo>
                  <a:pt x="3030462" y="4484200"/>
                </a:lnTo>
                <a:lnTo>
                  <a:pt x="3035816" y="4485579"/>
                </a:lnTo>
                <a:lnTo>
                  <a:pt x="3041289" y="4486854"/>
                </a:lnTo>
                <a:lnTo>
                  <a:pt x="3046717" y="4488168"/>
                </a:lnTo>
                <a:lnTo>
                  <a:pt x="2930451" y="4591317"/>
                </a:lnTo>
                <a:lnTo>
                  <a:pt x="2941263" y="4584181"/>
                </a:lnTo>
                <a:close/>
              </a:path>
              <a:path w="8921255" h="6255998">
                <a:moveTo>
                  <a:pt x="2984117" y="4570901"/>
                </a:moveTo>
                <a:lnTo>
                  <a:pt x="2982461" y="4572052"/>
                </a:lnTo>
                <a:lnTo>
                  <a:pt x="2976826" y="4570682"/>
                </a:lnTo>
                <a:lnTo>
                  <a:pt x="2971134" y="4569337"/>
                </a:lnTo>
                <a:lnTo>
                  <a:pt x="2965574" y="4567902"/>
                </a:lnTo>
                <a:lnTo>
                  <a:pt x="2943709" y="4582560"/>
                </a:lnTo>
                <a:lnTo>
                  <a:pt x="2949220" y="4584090"/>
                </a:lnTo>
                <a:lnTo>
                  <a:pt x="2954715" y="4585660"/>
                </a:lnTo>
                <a:lnTo>
                  <a:pt x="2960329" y="4587127"/>
                </a:lnTo>
                <a:lnTo>
                  <a:pt x="2856634" y="4680072"/>
                </a:lnTo>
                <a:lnTo>
                  <a:pt x="2984117" y="4570901"/>
                </a:lnTo>
                <a:close/>
              </a:path>
              <a:path w="8921255" h="6255998">
                <a:moveTo>
                  <a:pt x="2821450" y="4702709"/>
                </a:moveTo>
                <a:lnTo>
                  <a:pt x="2832256" y="4695794"/>
                </a:lnTo>
                <a:lnTo>
                  <a:pt x="2843087" y="4688830"/>
                </a:lnTo>
                <a:lnTo>
                  <a:pt x="2853940" y="4681818"/>
                </a:lnTo>
                <a:lnTo>
                  <a:pt x="2960329" y="4587127"/>
                </a:lnTo>
                <a:lnTo>
                  <a:pt x="2949661" y="4594439"/>
                </a:lnTo>
                <a:lnTo>
                  <a:pt x="2939019" y="4601695"/>
                </a:lnTo>
                <a:lnTo>
                  <a:pt x="2928403" y="4608893"/>
                </a:lnTo>
                <a:lnTo>
                  <a:pt x="2917812" y="4616036"/>
                </a:lnTo>
                <a:lnTo>
                  <a:pt x="2907246" y="4623125"/>
                </a:lnTo>
                <a:lnTo>
                  <a:pt x="2810668" y="4709570"/>
                </a:lnTo>
                <a:lnTo>
                  <a:pt x="2821450" y="4702709"/>
                </a:lnTo>
                <a:close/>
              </a:path>
              <a:path w="8921255" h="6255998">
                <a:moveTo>
                  <a:pt x="2767201" y="4779125"/>
                </a:moveTo>
                <a:lnTo>
                  <a:pt x="2769513" y="4777652"/>
                </a:lnTo>
                <a:lnTo>
                  <a:pt x="2874340" y="4685159"/>
                </a:lnTo>
                <a:lnTo>
                  <a:pt x="2863623" y="4692359"/>
                </a:lnTo>
                <a:lnTo>
                  <a:pt x="2852926" y="4699516"/>
                </a:lnTo>
                <a:lnTo>
                  <a:pt x="2756297" y="4786050"/>
                </a:lnTo>
                <a:lnTo>
                  <a:pt x="2767201" y="4779125"/>
                </a:lnTo>
                <a:close/>
              </a:path>
              <a:path w="8921255" h="6255998">
                <a:moveTo>
                  <a:pt x="2713986" y="4854565"/>
                </a:moveTo>
                <a:lnTo>
                  <a:pt x="2831870" y="4753848"/>
                </a:lnTo>
                <a:lnTo>
                  <a:pt x="2821452" y="4760846"/>
                </a:lnTo>
                <a:lnTo>
                  <a:pt x="2811056" y="4767793"/>
                </a:lnTo>
                <a:lnTo>
                  <a:pt x="2808822" y="4769281"/>
                </a:lnTo>
                <a:lnTo>
                  <a:pt x="2802805" y="4767563"/>
                </a:lnTo>
                <a:lnTo>
                  <a:pt x="2796934" y="4765744"/>
                </a:lnTo>
                <a:lnTo>
                  <a:pt x="2791021" y="4763936"/>
                </a:lnTo>
                <a:lnTo>
                  <a:pt x="2769513" y="4777652"/>
                </a:lnTo>
                <a:lnTo>
                  <a:pt x="2775502" y="4779577"/>
                </a:lnTo>
                <a:lnTo>
                  <a:pt x="2781597" y="4781384"/>
                </a:lnTo>
                <a:lnTo>
                  <a:pt x="2787676" y="4783231"/>
                </a:lnTo>
                <a:lnTo>
                  <a:pt x="2703443" y="4861233"/>
                </a:lnTo>
                <a:lnTo>
                  <a:pt x="2713986" y="4854565"/>
                </a:lnTo>
                <a:close/>
              </a:path>
              <a:path w="8921255" h="6255998">
                <a:moveTo>
                  <a:pt x="2724553" y="4847840"/>
                </a:moveTo>
                <a:lnTo>
                  <a:pt x="2735145" y="4841060"/>
                </a:lnTo>
                <a:lnTo>
                  <a:pt x="2745762" y="4834226"/>
                </a:lnTo>
                <a:lnTo>
                  <a:pt x="2756402" y="4827338"/>
                </a:lnTo>
                <a:lnTo>
                  <a:pt x="2767066" y="4820399"/>
                </a:lnTo>
                <a:lnTo>
                  <a:pt x="2873754" y="4725370"/>
                </a:lnTo>
                <a:lnTo>
                  <a:pt x="2863251" y="4732562"/>
                </a:lnTo>
                <a:lnTo>
                  <a:pt x="2852770" y="4739706"/>
                </a:lnTo>
                <a:lnTo>
                  <a:pt x="2842309" y="4746801"/>
                </a:lnTo>
                <a:lnTo>
                  <a:pt x="2831870" y="4753848"/>
                </a:lnTo>
                <a:lnTo>
                  <a:pt x="2713986" y="4854565"/>
                </a:lnTo>
                <a:lnTo>
                  <a:pt x="2724553" y="4847840"/>
                </a:lnTo>
                <a:close/>
              </a:path>
              <a:path w="8921255" h="6255998">
                <a:moveTo>
                  <a:pt x="1710921" y="5608219"/>
                </a:moveTo>
                <a:lnTo>
                  <a:pt x="1722548" y="5603822"/>
                </a:lnTo>
                <a:lnTo>
                  <a:pt x="1734212" y="5599350"/>
                </a:lnTo>
                <a:lnTo>
                  <a:pt x="1745911" y="5594805"/>
                </a:lnTo>
                <a:lnTo>
                  <a:pt x="1757646" y="5590187"/>
                </a:lnTo>
                <a:lnTo>
                  <a:pt x="1769417" y="5585496"/>
                </a:lnTo>
                <a:lnTo>
                  <a:pt x="1781222" y="5580732"/>
                </a:lnTo>
                <a:lnTo>
                  <a:pt x="1809231" y="5547762"/>
                </a:lnTo>
                <a:lnTo>
                  <a:pt x="1797276" y="5552764"/>
                </a:lnTo>
                <a:lnTo>
                  <a:pt x="1785351" y="5557704"/>
                </a:lnTo>
                <a:lnTo>
                  <a:pt x="1773459" y="5562579"/>
                </a:lnTo>
                <a:lnTo>
                  <a:pt x="1761600" y="5567386"/>
                </a:lnTo>
                <a:lnTo>
                  <a:pt x="1749775" y="5572123"/>
                </a:lnTo>
                <a:lnTo>
                  <a:pt x="1737987" y="5576786"/>
                </a:lnTo>
                <a:lnTo>
                  <a:pt x="1726235" y="5581372"/>
                </a:lnTo>
                <a:lnTo>
                  <a:pt x="1687417" y="5617252"/>
                </a:lnTo>
                <a:lnTo>
                  <a:pt x="1710921" y="5608219"/>
                </a:lnTo>
                <a:close/>
              </a:path>
              <a:path w="8921255" h="6255998">
                <a:moveTo>
                  <a:pt x="2299401" y="5087082"/>
                </a:moveTo>
                <a:lnTo>
                  <a:pt x="2310586" y="5081683"/>
                </a:lnTo>
                <a:lnTo>
                  <a:pt x="2321806" y="5076214"/>
                </a:lnTo>
                <a:lnTo>
                  <a:pt x="2333058" y="5070675"/>
                </a:lnTo>
                <a:lnTo>
                  <a:pt x="2344345" y="5065066"/>
                </a:lnTo>
                <a:lnTo>
                  <a:pt x="2392195" y="5017701"/>
                </a:lnTo>
                <a:lnTo>
                  <a:pt x="2380660" y="5023673"/>
                </a:lnTo>
                <a:lnTo>
                  <a:pt x="2369159" y="5029571"/>
                </a:lnTo>
                <a:lnTo>
                  <a:pt x="2357694" y="5035394"/>
                </a:lnTo>
                <a:lnTo>
                  <a:pt x="2346262" y="5041144"/>
                </a:lnTo>
                <a:lnTo>
                  <a:pt x="2334865" y="5046822"/>
                </a:lnTo>
                <a:lnTo>
                  <a:pt x="2277721" y="5097538"/>
                </a:lnTo>
                <a:lnTo>
                  <a:pt x="2299401" y="5087082"/>
                </a:lnTo>
                <a:close/>
              </a:path>
              <a:path w="8921255" h="6255998">
                <a:moveTo>
                  <a:pt x="2711931" y="4726404"/>
                </a:moveTo>
                <a:lnTo>
                  <a:pt x="2722730" y="4720151"/>
                </a:lnTo>
                <a:lnTo>
                  <a:pt x="2810348" y="4644490"/>
                </a:lnTo>
                <a:lnTo>
                  <a:pt x="2803291" y="4642003"/>
                </a:lnTo>
                <a:lnTo>
                  <a:pt x="2782103" y="4654914"/>
                </a:lnTo>
                <a:lnTo>
                  <a:pt x="2789233" y="4657574"/>
                </a:lnTo>
                <a:lnTo>
                  <a:pt x="2778153" y="4664317"/>
                </a:lnTo>
                <a:lnTo>
                  <a:pt x="2701170" y="4732576"/>
                </a:lnTo>
                <a:lnTo>
                  <a:pt x="2711931" y="4726404"/>
                </a:lnTo>
                <a:close/>
              </a:path>
              <a:path w="8921255" h="6255998">
                <a:moveTo>
                  <a:pt x="1800683" y="5516725"/>
                </a:moveTo>
                <a:lnTo>
                  <a:pt x="1812290" y="5512254"/>
                </a:lnTo>
                <a:lnTo>
                  <a:pt x="1823928" y="5507722"/>
                </a:lnTo>
                <a:lnTo>
                  <a:pt x="1835599" y="5503128"/>
                </a:lnTo>
                <a:lnTo>
                  <a:pt x="1847303" y="5498466"/>
                </a:lnTo>
                <a:lnTo>
                  <a:pt x="1859041" y="5493735"/>
                </a:lnTo>
                <a:lnTo>
                  <a:pt x="1870816" y="5488930"/>
                </a:lnTo>
                <a:lnTo>
                  <a:pt x="1898723" y="5455718"/>
                </a:lnTo>
                <a:lnTo>
                  <a:pt x="1886779" y="5460802"/>
                </a:lnTo>
                <a:lnTo>
                  <a:pt x="1874872" y="5465810"/>
                </a:lnTo>
                <a:lnTo>
                  <a:pt x="1863001" y="5470741"/>
                </a:lnTo>
                <a:lnTo>
                  <a:pt x="1851167" y="5475597"/>
                </a:lnTo>
                <a:lnTo>
                  <a:pt x="1839370" y="5480378"/>
                </a:lnTo>
                <a:lnTo>
                  <a:pt x="1827609" y="5485083"/>
                </a:lnTo>
                <a:lnTo>
                  <a:pt x="1815884" y="5489713"/>
                </a:lnTo>
                <a:lnTo>
                  <a:pt x="1777212" y="5525704"/>
                </a:lnTo>
                <a:lnTo>
                  <a:pt x="1800683" y="5516725"/>
                </a:lnTo>
                <a:close/>
              </a:path>
              <a:path w="8921255" h="6255998">
                <a:moveTo>
                  <a:pt x="3009540" y="4458080"/>
                </a:moveTo>
                <a:lnTo>
                  <a:pt x="3022496" y="4449562"/>
                </a:lnTo>
                <a:lnTo>
                  <a:pt x="3164474" y="4327947"/>
                </a:lnTo>
                <a:lnTo>
                  <a:pt x="3150370" y="4338010"/>
                </a:lnTo>
                <a:lnTo>
                  <a:pt x="3136312" y="4347967"/>
                </a:lnTo>
                <a:lnTo>
                  <a:pt x="3122301" y="4357820"/>
                </a:lnTo>
                <a:lnTo>
                  <a:pt x="3108337" y="4367569"/>
                </a:lnTo>
                <a:lnTo>
                  <a:pt x="3094419" y="4377214"/>
                </a:lnTo>
                <a:lnTo>
                  <a:pt x="2987821" y="4472215"/>
                </a:lnTo>
                <a:lnTo>
                  <a:pt x="3009540" y="4458080"/>
                </a:lnTo>
                <a:close/>
              </a:path>
              <a:path w="8921255" h="6255998">
                <a:moveTo>
                  <a:pt x="3035491" y="4440957"/>
                </a:moveTo>
                <a:lnTo>
                  <a:pt x="3048527" y="4432263"/>
                </a:lnTo>
                <a:lnTo>
                  <a:pt x="3061602" y="4423479"/>
                </a:lnTo>
                <a:lnTo>
                  <a:pt x="3074717" y="4414606"/>
                </a:lnTo>
                <a:lnTo>
                  <a:pt x="3235710" y="4276035"/>
                </a:lnTo>
                <a:lnTo>
                  <a:pt x="3221367" y="4286633"/>
                </a:lnTo>
                <a:lnTo>
                  <a:pt x="3207073" y="4297122"/>
                </a:lnTo>
                <a:lnTo>
                  <a:pt x="3192826" y="4307504"/>
                </a:lnTo>
                <a:lnTo>
                  <a:pt x="3178626" y="4317779"/>
                </a:lnTo>
                <a:lnTo>
                  <a:pt x="3164474" y="4327947"/>
                </a:lnTo>
                <a:lnTo>
                  <a:pt x="3022496" y="4449562"/>
                </a:lnTo>
                <a:lnTo>
                  <a:pt x="3035491" y="4440957"/>
                </a:lnTo>
                <a:close/>
              </a:path>
              <a:path w="8921255" h="6255998">
                <a:moveTo>
                  <a:pt x="3087873" y="4405642"/>
                </a:moveTo>
                <a:lnTo>
                  <a:pt x="3101070" y="4396586"/>
                </a:lnTo>
                <a:lnTo>
                  <a:pt x="3114307" y="4387439"/>
                </a:lnTo>
                <a:lnTo>
                  <a:pt x="3127585" y="4378200"/>
                </a:lnTo>
                <a:lnTo>
                  <a:pt x="3140903" y="4368868"/>
                </a:lnTo>
                <a:lnTo>
                  <a:pt x="3154264" y="4359442"/>
                </a:lnTo>
                <a:lnTo>
                  <a:pt x="3167665" y="4349923"/>
                </a:lnTo>
                <a:lnTo>
                  <a:pt x="3181108" y="4340309"/>
                </a:lnTo>
                <a:lnTo>
                  <a:pt x="3194592" y="4330599"/>
                </a:lnTo>
                <a:lnTo>
                  <a:pt x="3208119" y="4320794"/>
                </a:lnTo>
                <a:lnTo>
                  <a:pt x="3221687" y="4310893"/>
                </a:lnTo>
                <a:lnTo>
                  <a:pt x="3235298" y="4300894"/>
                </a:lnTo>
                <a:lnTo>
                  <a:pt x="3425893" y="4132122"/>
                </a:lnTo>
                <a:lnTo>
                  <a:pt x="3405283" y="4147858"/>
                </a:lnTo>
                <a:lnTo>
                  <a:pt x="3384800" y="4163472"/>
                </a:lnTo>
                <a:lnTo>
                  <a:pt x="3364441" y="4178964"/>
                </a:lnTo>
                <a:lnTo>
                  <a:pt x="3344209" y="4194332"/>
                </a:lnTo>
                <a:lnTo>
                  <a:pt x="3324102" y="4209572"/>
                </a:lnTo>
                <a:lnTo>
                  <a:pt x="3304121" y="4224684"/>
                </a:lnTo>
                <a:lnTo>
                  <a:pt x="3284267" y="4239665"/>
                </a:lnTo>
                <a:lnTo>
                  <a:pt x="3264539" y="4254513"/>
                </a:lnTo>
                <a:lnTo>
                  <a:pt x="3250100" y="4265329"/>
                </a:lnTo>
                <a:lnTo>
                  <a:pt x="3235710" y="4276035"/>
                </a:lnTo>
                <a:lnTo>
                  <a:pt x="3074717" y="4414606"/>
                </a:lnTo>
                <a:lnTo>
                  <a:pt x="3087873" y="4405642"/>
                </a:lnTo>
                <a:close/>
              </a:path>
              <a:path w="8921255" h="6255998">
                <a:moveTo>
                  <a:pt x="3248951" y="4290798"/>
                </a:moveTo>
                <a:lnTo>
                  <a:pt x="3262646" y="4280605"/>
                </a:lnTo>
                <a:lnTo>
                  <a:pt x="3276384" y="4270312"/>
                </a:lnTo>
                <a:lnTo>
                  <a:pt x="3296129" y="4255453"/>
                </a:lnTo>
                <a:lnTo>
                  <a:pt x="3315999" y="4240461"/>
                </a:lnTo>
                <a:lnTo>
                  <a:pt x="3335995" y="4225339"/>
                </a:lnTo>
                <a:lnTo>
                  <a:pt x="3356115" y="4210089"/>
                </a:lnTo>
                <a:lnTo>
                  <a:pt x="3376361" y="4194713"/>
                </a:lnTo>
                <a:lnTo>
                  <a:pt x="3396732" y="4179212"/>
                </a:lnTo>
                <a:lnTo>
                  <a:pt x="3417228" y="4163589"/>
                </a:lnTo>
                <a:lnTo>
                  <a:pt x="3437848" y="4147845"/>
                </a:lnTo>
                <a:lnTo>
                  <a:pt x="3458592" y="4131983"/>
                </a:lnTo>
                <a:lnTo>
                  <a:pt x="3479461" y="4116005"/>
                </a:lnTo>
                <a:lnTo>
                  <a:pt x="3682906" y="3934605"/>
                </a:lnTo>
                <a:lnTo>
                  <a:pt x="3660808" y="3951633"/>
                </a:lnTo>
                <a:lnTo>
                  <a:pt x="3638834" y="3968565"/>
                </a:lnTo>
                <a:lnTo>
                  <a:pt x="3616982" y="3985398"/>
                </a:lnTo>
                <a:lnTo>
                  <a:pt x="3595254" y="4002130"/>
                </a:lnTo>
                <a:lnTo>
                  <a:pt x="3573649" y="4018760"/>
                </a:lnTo>
                <a:lnTo>
                  <a:pt x="3552168" y="4035285"/>
                </a:lnTo>
                <a:lnTo>
                  <a:pt x="3530811" y="4051703"/>
                </a:lnTo>
                <a:lnTo>
                  <a:pt x="3509579" y="4068012"/>
                </a:lnTo>
                <a:lnTo>
                  <a:pt x="3488470" y="4084211"/>
                </a:lnTo>
                <a:lnTo>
                  <a:pt x="3467486" y="4100297"/>
                </a:lnTo>
                <a:lnTo>
                  <a:pt x="3446627" y="4116268"/>
                </a:lnTo>
                <a:lnTo>
                  <a:pt x="3425893" y="4132122"/>
                </a:lnTo>
                <a:lnTo>
                  <a:pt x="3235298" y="4300894"/>
                </a:lnTo>
                <a:lnTo>
                  <a:pt x="3248951" y="4290798"/>
                </a:lnTo>
                <a:close/>
              </a:path>
              <a:path w="8921255" h="6255998">
                <a:moveTo>
                  <a:pt x="3500454" y="4099912"/>
                </a:moveTo>
                <a:lnTo>
                  <a:pt x="3521572" y="4083706"/>
                </a:lnTo>
                <a:lnTo>
                  <a:pt x="3542813" y="4067390"/>
                </a:lnTo>
                <a:lnTo>
                  <a:pt x="3564177" y="4050966"/>
                </a:lnTo>
                <a:lnTo>
                  <a:pt x="3770092" y="3867438"/>
                </a:lnTo>
                <a:lnTo>
                  <a:pt x="3682906" y="3934605"/>
                </a:lnTo>
                <a:lnTo>
                  <a:pt x="3479461" y="4116005"/>
                </a:lnTo>
                <a:lnTo>
                  <a:pt x="3500454" y="4099912"/>
                </a:lnTo>
                <a:close/>
              </a:path>
              <a:path w="8921255" h="6255998">
                <a:moveTo>
                  <a:pt x="3585666" y="4034435"/>
                </a:moveTo>
                <a:lnTo>
                  <a:pt x="3607278" y="4017799"/>
                </a:lnTo>
                <a:lnTo>
                  <a:pt x="3629013" y="4001061"/>
                </a:lnTo>
                <a:lnTo>
                  <a:pt x="3650871" y="3984222"/>
                </a:lnTo>
                <a:lnTo>
                  <a:pt x="3858383" y="3799527"/>
                </a:lnTo>
                <a:lnTo>
                  <a:pt x="3770092" y="3867438"/>
                </a:lnTo>
                <a:lnTo>
                  <a:pt x="3564177" y="4050966"/>
                </a:lnTo>
                <a:lnTo>
                  <a:pt x="3585666" y="4034435"/>
                </a:lnTo>
                <a:close/>
              </a:path>
              <a:path w="8921255" h="6255998">
                <a:moveTo>
                  <a:pt x="3672853" y="3967284"/>
                </a:moveTo>
                <a:lnTo>
                  <a:pt x="3694957" y="3950250"/>
                </a:lnTo>
                <a:lnTo>
                  <a:pt x="3786082" y="3880049"/>
                </a:lnTo>
                <a:lnTo>
                  <a:pt x="3878411" y="3809043"/>
                </a:lnTo>
                <a:lnTo>
                  <a:pt x="3971816" y="3737450"/>
                </a:lnTo>
                <a:lnTo>
                  <a:pt x="4066172" y="3665488"/>
                </a:lnTo>
                <a:lnTo>
                  <a:pt x="4161351" y="3593375"/>
                </a:lnTo>
                <a:lnTo>
                  <a:pt x="4257229" y="3521330"/>
                </a:lnTo>
                <a:lnTo>
                  <a:pt x="4317761" y="3476292"/>
                </a:lnTo>
                <a:lnTo>
                  <a:pt x="4317761" y="3451647"/>
                </a:lnTo>
                <a:lnTo>
                  <a:pt x="4220411" y="3524245"/>
                </a:lnTo>
                <a:lnTo>
                  <a:pt x="4128792" y="3593231"/>
                </a:lnTo>
                <a:lnTo>
                  <a:pt x="4037842" y="3662234"/>
                </a:lnTo>
                <a:lnTo>
                  <a:pt x="3947669" y="3731062"/>
                </a:lnTo>
                <a:lnTo>
                  <a:pt x="3858383" y="3799527"/>
                </a:lnTo>
                <a:lnTo>
                  <a:pt x="3650871" y="3984222"/>
                </a:lnTo>
                <a:lnTo>
                  <a:pt x="3672853" y="3967284"/>
                </a:lnTo>
                <a:close/>
              </a:path>
              <a:path w="8921255" h="6255998">
                <a:moveTo>
                  <a:pt x="2388290" y="4993807"/>
                </a:moveTo>
                <a:lnTo>
                  <a:pt x="2399440" y="4988319"/>
                </a:lnTo>
                <a:lnTo>
                  <a:pt x="2410619" y="4982772"/>
                </a:lnTo>
                <a:lnTo>
                  <a:pt x="2421828" y="4977162"/>
                </a:lnTo>
                <a:lnTo>
                  <a:pt x="2433068" y="4971486"/>
                </a:lnTo>
                <a:lnTo>
                  <a:pt x="2480620" y="4923625"/>
                </a:lnTo>
                <a:lnTo>
                  <a:pt x="2469115" y="4929706"/>
                </a:lnTo>
                <a:lnTo>
                  <a:pt x="2457652" y="4935700"/>
                </a:lnTo>
                <a:lnTo>
                  <a:pt x="2446228" y="4941611"/>
                </a:lnTo>
                <a:lnTo>
                  <a:pt x="2434842" y="4947442"/>
                </a:lnTo>
                <a:lnTo>
                  <a:pt x="2423492" y="4953196"/>
                </a:lnTo>
                <a:lnTo>
                  <a:pt x="2366688" y="5004352"/>
                </a:lnTo>
                <a:lnTo>
                  <a:pt x="2388290" y="4993807"/>
                </a:lnTo>
                <a:close/>
              </a:path>
              <a:path w="8921255" h="6255998">
                <a:moveTo>
                  <a:pt x="1890435" y="5425188"/>
                </a:moveTo>
                <a:lnTo>
                  <a:pt x="1902001" y="5420648"/>
                </a:lnTo>
                <a:lnTo>
                  <a:pt x="1913600" y="5416042"/>
                </a:lnTo>
                <a:lnTo>
                  <a:pt x="1925231" y="5411366"/>
                </a:lnTo>
                <a:lnTo>
                  <a:pt x="1936898" y="5406619"/>
                </a:lnTo>
                <a:lnTo>
                  <a:pt x="1948599" y="5401799"/>
                </a:lnTo>
                <a:lnTo>
                  <a:pt x="1960338" y="5396904"/>
                </a:lnTo>
                <a:lnTo>
                  <a:pt x="1989471" y="5363127"/>
                </a:lnTo>
                <a:lnTo>
                  <a:pt x="1977530" y="5368305"/>
                </a:lnTo>
                <a:lnTo>
                  <a:pt x="1965635" y="5373388"/>
                </a:lnTo>
                <a:lnTo>
                  <a:pt x="1953784" y="5378379"/>
                </a:lnTo>
                <a:lnTo>
                  <a:pt x="1941976" y="5383285"/>
                </a:lnTo>
                <a:lnTo>
                  <a:pt x="1930206" y="5388108"/>
                </a:lnTo>
                <a:lnTo>
                  <a:pt x="1918474" y="5392855"/>
                </a:lnTo>
                <a:lnTo>
                  <a:pt x="1906777" y="5397531"/>
                </a:lnTo>
                <a:lnTo>
                  <a:pt x="1867278" y="5434076"/>
                </a:lnTo>
                <a:lnTo>
                  <a:pt x="1890435" y="5425188"/>
                </a:lnTo>
                <a:close/>
              </a:path>
              <a:path w="8921255" h="6255998">
                <a:moveTo>
                  <a:pt x="2789265" y="4636952"/>
                </a:moveTo>
                <a:lnTo>
                  <a:pt x="2799987" y="4630660"/>
                </a:lnTo>
                <a:lnTo>
                  <a:pt x="2810737" y="4624309"/>
                </a:lnTo>
                <a:lnTo>
                  <a:pt x="2909649" y="4540456"/>
                </a:lnTo>
                <a:lnTo>
                  <a:pt x="2899164" y="4547138"/>
                </a:lnTo>
                <a:lnTo>
                  <a:pt x="2897728" y="4548048"/>
                </a:lnTo>
                <a:lnTo>
                  <a:pt x="2876291" y="4561335"/>
                </a:lnTo>
                <a:lnTo>
                  <a:pt x="2865274" y="4568202"/>
                </a:lnTo>
                <a:lnTo>
                  <a:pt x="2854287" y="4575001"/>
                </a:lnTo>
                <a:lnTo>
                  <a:pt x="2843330" y="4581732"/>
                </a:lnTo>
                <a:lnTo>
                  <a:pt x="2768255" y="4649315"/>
                </a:lnTo>
                <a:lnTo>
                  <a:pt x="2789265" y="4636952"/>
                </a:lnTo>
                <a:close/>
              </a:path>
              <a:path w="8921255" h="6255998">
                <a:moveTo>
                  <a:pt x="1980185" y="5333679"/>
                </a:moveTo>
                <a:lnTo>
                  <a:pt x="1991686" y="5329062"/>
                </a:lnTo>
                <a:lnTo>
                  <a:pt x="2053568" y="5280281"/>
                </a:lnTo>
                <a:lnTo>
                  <a:pt x="2041746" y="5285358"/>
                </a:lnTo>
                <a:lnTo>
                  <a:pt x="2029964" y="5290355"/>
                </a:lnTo>
                <a:lnTo>
                  <a:pt x="2018221" y="5295273"/>
                </a:lnTo>
                <a:lnTo>
                  <a:pt x="2006516" y="5300113"/>
                </a:lnTo>
                <a:lnTo>
                  <a:pt x="1994848" y="5304876"/>
                </a:lnTo>
                <a:lnTo>
                  <a:pt x="1957833" y="5342256"/>
                </a:lnTo>
                <a:lnTo>
                  <a:pt x="1980185" y="5333679"/>
                </a:lnTo>
                <a:close/>
              </a:path>
              <a:path w="8921255" h="6255998">
                <a:moveTo>
                  <a:pt x="2003231" y="5324356"/>
                </a:moveTo>
                <a:lnTo>
                  <a:pt x="2014818" y="5319565"/>
                </a:lnTo>
                <a:lnTo>
                  <a:pt x="2026445" y="5314692"/>
                </a:lnTo>
                <a:lnTo>
                  <a:pt x="2038111" y="5309739"/>
                </a:lnTo>
                <a:lnTo>
                  <a:pt x="2077335" y="5269881"/>
                </a:lnTo>
                <a:lnTo>
                  <a:pt x="2065431" y="5275122"/>
                </a:lnTo>
                <a:lnTo>
                  <a:pt x="2053568" y="5280281"/>
                </a:lnTo>
                <a:lnTo>
                  <a:pt x="1991686" y="5329062"/>
                </a:lnTo>
                <a:lnTo>
                  <a:pt x="2003231" y="5324356"/>
                </a:lnTo>
                <a:close/>
              </a:path>
              <a:path w="8921255" h="6255998">
                <a:moveTo>
                  <a:pt x="2476135" y="4899818"/>
                </a:moveTo>
                <a:lnTo>
                  <a:pt x="2487213" y="4894262"/>
                </a:lnTo>
                <a:lnTo>
                  <a:pt x="2498330" y="4888622"/>
                </a:lnTo>
                <a:lnTo>
                  <a:pt x="2509485" y="4882901"/>
                </a:lnTo>
                <a:lnTo>
                  <a:pt x="2520677" y="4877102"/>
                </a:lnTo>
                <a:lnTo>
                  <a:pt x="2568675" y="4829427"/>
                </a:lnTo>
                <a:lnTo>
                  <a:pt x="2557246" y="4835612"/>
                </a:lnTo>
                <a:lnTo>
                  <a:pt x="2545850" y="4841726"/>
                </a:lnTo>
                <a:lnTo>
                  <a:pt x="2534487" y="4847768"/>
                </a:lnTo>
                <a:lnTo>
                  <a:pt x="2523159" y="4853737"/>
                </a:lnTo>
                <a:lnTo>
                  <a:pt x="2511866" y="4859633"/>
                </a:lnTo>
                <a:lnTo>
                  <a:pt x="2454248" y="4910428"/>
                </a:lnTo>
                <a:lnTo>
                  <a:pt x="2476135" y="4899818"/>
                </a:lnTo>
                <a:close/>
              </a:path>
              <a:path w="8921255" h="6255998">
                <a:moveTo>
                  <a:pt x="2069630" y="5241911"/>
                </a:moveTo>
                <a:lnTo>
                  <a:pt x="2081095" y="5237220"/>
                </a:lnTo>
                <a:lnTo>
                  <a:pt x="2092603" y="5232441"/>
                </a:lnTo>
                <a:lnTo>
                  <a:pt x="2104152" y="5227576"/>
                </a:lnTo>
                <a:lnTo>
                  <a:pt x="2115741" y="5222626"/>
                </a:lnTo>
                <a:lnTo>
                  <a:pt x="2127369" y="5217596"/>
                </a:lnTo>
                <a:lnTo>
                  <a:pt x="2166465" y="5177393"/>
                </a:lnTo>
                <a:lnTo>
                  <a:pt x="2154605" y="5182727"/>
                </a:lnTo>
                <a:lnTo>
                  <a:pt x="2142783" y="5187984"/>
                </a:lnTo>
                <a:lnTo>
                  <a:pt x="2130999" y="5193164"/>
                </a:lnTo>
                <a:lnTo>
                  <a:pt x="2119254" y="5198264"/>
                </a:lnTo>
                <a:lnTo>
                  <a:pt x="2107547" y="5203286"/>
                </a:lnTo>
                <a:lnTo>
                  <a:pt x="2095879" y="5208229"/>
                </a:lnTo>
                <a:lnTo>
                  <a:pt x="2047570" y="5250732"/>
                </a:lnTo>
                <a:lnTo>
                  <a:pt x="2069630" y="5241911"/>
                </a:lnTo>
                <a:close/>
              </a:path>
              <a:path w="8921255" h="6255998">
                <a:moveTo>
                  <a:pt x="2565203" y="4805967"/>
                </a:moveTo>
                <a:lnTo>
                  <a:pt x="2576230" y="4800303"/>
                </a:lnTo>
                <a:lnTo>
                  <a:pt x="2587293" y="4794562"/>
                </a:lnTo>
                <a:lnTo>
                  <a:pt x="2598393" y="4788746"/>
                </a:lnTo>
                <a:lnTo>
                  <a:pt x="2609527" y="4782855"/>
                </a:lnTo>
                <a:lnTo>
                  <a:pt x="2656844" y="4734788"/>
                </a:lnTo>
                <a:lnTo>
                  <a:pt x="2645476" y="4741088"/>
                </a:lnTo>
                <a:lnTo>
                  <a:pt x="2634141" y="4747322"/>
                </a:lnTo>
                <a:lnTo>
                  <a:pt x="2622838" y="4753489"/>
                </a:lnTo>
                <a:lnTo>
                  <a:pt x="2611570" y="4759584"/>
                </a:lnTo>
                <a:lnTo>
                  <a:pt x="2600337" y="4765607"/>
                </a:lnTo>
                <a:lnTo>
                  <a:pt x="2543702" y="4817079"/>
                </a:lnTo>
                <a:lnTo>
                  <a:pt x="2565203" y="4805967"/>
                </a:lnTo>
                <a:close/>
              </a:path>
              <a:path w="8921255" h="6255998">
                <a:moveTo>
                  <a:pt x="2158906" y="5149950"/>
                </a:moveTo>
                <a:lnTo>
                  <a:pt x="2170355" y="5145172"/>
                </a:lnTo>
                <a:lnTo>
                  <a:pt x="2181836" y="5140328"/>
                </a:lnTo>
                <a:lnTo>
                  <a:pt x="2193352" y="5135415"/>
                </a:lnTo>
                <a:lnTo>
                  <a:pt x="2204904" y="5130429"/>
                </a:lnTo>
                <a:lnTo>
                  <a:pt x="2216494" y="5125367"/>
                </a:lnTo>
                <a:lnTo>
                  <a:pt x="2255552" y="5084915"/>
                </a:lnTo>
                <a:lnTo>
                  <a:pt x="2243720" y="5090346"/>
                </a:lnTo>
                <a:lnTo>
                  <a:pt x="2231929" y="5095692"/>
                </a:lnTo>
                <a:lnTo>
                  <a:pt x="2220179" y="5100955"/>
                </a:lnTo>
                <a:lnTo>
                  <a:pt x="2208469" y="5106135"/>
                </a:lnTo>
                <a:lnTo>
                  <a:pt x="2196799" y="5111233"/>
                </a:lnTo>
                <a:lnTo>
                  <a:pt x="2185168" y="5116250"/>
                </a:lnTo>
                <a:lnTo>
                  <a:pt x="2137147" y="5159085"/>
                </a:lnTo>
                <a:lnTo>
                  <a:pt x="2158906" y="5149950"/>
                </a:lnTo>
                <a:close/>
              </a:path>
              <a:path w="8921255" h="6255998">
                <a:moveTo>
                  <a:pt x="2965429" y="4444652"/>
                </a:moveTo>
                <a:lnTo>
                  <a:pt x="2981820" y="4434491"/>
                </a:lnTo>
                <a:lnTo>
                  <a:pt x="2998285" y="4424168"/>
                </a:lnTo>
                <a:lnTo>
                  <a:pt x="3014824" y="4413682"/>
                </a:lnTo>
                <a:lnTo>
                  <a:pt x="3031436" y="4403034"/>
                </a:lnTo>
                <a:lnTo>
                  <a:pt x="3167846" y="4287232"/>
                </a:lnTo>
                <a:lnTo>
                  <a:pt x="3149951" y="4299772"/>
                </a:lnTo>
                <a:lnTo>
                  <a:pt x="3132138" y="4312131"/>
                </a:lnTo>
                <a:lnTo>
                  <a:pt x="3114406" y="4324310"/>
                </a:lnTo>
                <a:lnTo>
                  <a:pt x="3096755" y="4336309"/>
                </a:lnTo>
                <a:lnTo>
                  <a:pt x="3079186" y="4348128"/>
                </a:lnTo>
                <a:lnTo>
                  <a:pt x="3061698" y="4359768"/>
                </a:lnTo>
                <a:lnTo>
                  <a:pt x="3044293" y="4371229"/>
                </a:lnTo>
                <a:lnTo>
                  <a:pt x="3026968" y="4382511"/>
                </a:lnTo>
                <a:lnTo>
                  <a:pt x="2944077" y="4457916"/>
                </a:lnTo>
                <a:lnTo>
                  <a:pt x="2965429" y="4444652"/>
                </a:lnTo>
                <a:close/>
              </a:path>
              <a:path w="8921255" h="6255998">
                <a:moveTo>
                  <a:pt x="3048122" y="4392223"/>
                </a:moveTo>
                <a:lnTo>
                  <a:pt x="3064882" y="4381248"/>
                </a:lnTo>
                <a:lnTo>
                  <a:pt x="3081715" y="4370109"/>
                </a:lnTo>
                <a:lnTo>
                  <a:pt x="3098622" y="4358806"/>
                </a:lnTo>
                <a:lnTo>
                  <a:pt x="3258538" y="4221808"/>
                </a:lnTo>
                <a:lnTo>
                  <a:pt x="3240237" y="4235257"/>
                </a:lnTo>
                <a:lnTo>
                  <a:pt x="3222018" y="4248523"/>
                </a:lnTo>
                <a:lnTo>
                  <a:pt x="3203879" y="4261608"/>
                </a:lnTo>
                <a:lnTo>
                  <a:pt x="3185822" y="4274510"/>
                </a:lnTo>
                <a:lnTo>
                  <a:pt x="3167846" y="4287232"/>
                </a:lnTo>
                <a:lnTo>
                  <a:pt x="3031436" y="4403034"/>
                </a:lnTo>
                <a:lnTo>
                  <a:pt x="3048122" y="4392223"/>
                </a:lnTo>
                <a:close/>
              </a:path>
              <a:path w="8921255" h="6255998">
                <a:moveTo>
                  <a:pt x="3115603" y="4347338"/>
                </a:moveTo>
                <a:lnTo>
                  <a:pt x="3132658" y="4335704"/>
                </a:lnTo>
                <a:lnTo>
                  <a:pt x="3149786" y="4323904"/>
                </a:lnTo>
                <a:lnTo>
                  <a:pt x="3332875" y="4166108"/>
                </a:lnTo>
                <a:lnTo>
                  <a:pt x="3314068" y="4180297"/>
                </a:lnTo>
                <a:lnTo>
                  <a:pt x="3295382" y="4194360"/>
                </a:lnTo>
                <a:lnTo>
                  <a:pt x="3276919" y="4208176"/>
                </a:lnTo>
                <a:lnTo>
                  <a:pt x="3258538" y="4221808"/>
                </a:lnTo>
                <a:lnTo>
                  <a:pt x="3098622" y="4358806"/>
                </a:lnTo>
                <a:lnTo>
                  <a:pt x="3115603" y="4347338"/>
                </a:lnTo>
                <a:close/>
              </a:path>
              <a:path w="8921255" h="6255998">
                <a:moveTo>
                  <a:pt x="3166988" y="4311938"/>
                </a:moveTo>
                <a:lnTo>
                  <a:pt x="3184263" y="4299805"/>
                </a:lnTo>
                <a:lnTo>
                  <a:pt x="3201612" y="4287505"/>
                </a:lnTo>
                <a:lnTo>
                  <a:pt x="3409294" y="4108132"/>
                </a:lnTo>
                <a:lnTo>
                  <a:pt x="3390010" y="4122806"/>
                </a:lnTo>
                <a:lnTo>
                  <a:pt x="3370846" y="4137360"/>
                </a:lnTo>
                <a:lnTo>
                  <a:pt x="3351801" y="4151795"/>
                </a:lnTo>
                <a:lnTo>
                  <a:pt x="3332875" y="4166108"/>
                </a:lnTo>
                <a:lnTo>
                  <a:pt x="3149786" y="4323904"/>
                </a:lnTo>
                <a:lnTo>
                  <a:pt x="3166988" y="4311938"/>
                </a:lnTo>
                <a:close/>
              </a:path>
              <a:path w="8921255" h="6255998">
                <a:moveTo>
                  <a:pt x="3219035" y="4275036"/>
                </a:moveTo>
                <a:lnTo>
                  <a:pt x="3236531" y="4262400"/>
                </a:lnTo>
                <a:lnTo>
                  <a:pt x="3254101" y="4249595"/>
                </a:lnTo>
                <a:lnTo>
                  <a:pt x="3271745" y="4236620"/>
                </a:lnTo>
                <a:lnTo>
                  <a:pt x="3289463" y="4223476"/>
                </a:lnTo>
                <a:lnTo>
                  <a:pt x="3307254" y="4210161"/>
                </a:lnTo>
                <a:lnTo>
                  <a:pt x="3547593" y="4002271"/>
                </a:lnTo>
                <a:lnTo>
                  <a:pt x="3527482" y="4017718"/>
                </a:lnTo>
                <a:lnTo>
                  <a:pt x="3507489" y="4033061"/>
                </a:lnTo>
                <a:lnTo>
                  <a:pt x="3487613" y="4048296"/>
                </a:lnTo>
                <a:lnTo>
                  <a:pt x="3467856" y="4063423"/>
                </a:lnTo>
                <a:lnTo>
                  <a:pt x="3448217" y="4078439"/>
                </a:lnTo>
                <a:lnTo>
                  <a:pt x="3428696" y="4093343"/>
                </a:lnTo>
                <a:lnTo>
                  <a:pt x="3409294" y="4108132"/>
                </a:lnTo>
                <a:lnTo>
                  <a:pt x="3201612" y="4287505"/>
                </a:lnTo>
                <a:lnTo>
                  <a:pt x="3219035" y="4275036"/>
                </a:lnTo>
                <a:close/>
              </a:path>
              <a:path w="8921255" h="6255998">
                <a:moveTo>
                  <a:pt x="3325956" y="4196089"/>
                </a:moveTo>
                <a:lnTo>
                  <a:pt x="3344776" y="4181891"/>
                </a:lnTo>
                <a:lnTo>
                  <a:pt x="3363715" y="4167569"/>
                </a:lnTo>
                <a:lnTo>
                  <a:pt x="3382772" y="4153125"/>
                </a:lnTo>
                <a:lnTo>
                  <a:pt x="3401948" y="4138561"/>
                </a:lnTo>
                <a:lnTo>
                  <a:pt x="3421242" y="4123880"/>
                </a:lnTo>
                <a:lnTo>
                  <a:pt x="3440655" y="4109082"/>
                </a:lnTo>
                <a:lnTo>
                  <a:pt x="3460185" y="4094170"/>
                </a:lnTo>
                <a:lnTo>
                  <a:pt x="3479834" y="4079146"/>
                </a:lnTo>
                <a:lnTo>
                  <a:pt x="3691647" y="3891363"/>
                </a:lnTo>
                <a:lnTo>
                  <a:pt x="3670718" y="3907491"/>
                </a:lnTo>
                <a:lnTo>
                  <a:pt x="3649905" y="3923528"/>
                </a:lnTo>
                <a:lnTo>
                  <a:pt x="3629209" y="3939471"/>
                </a:lnTo>
                <a:lnTo>
                  <a:pt x="3608629" y="3955319"/>
                </a:lnTo>
                <a:lnTo>
                  <a:pt x="3588167" y="3971070"/>
                </a:lnTo>
                <a:lnTo>
                  <a:pt x="3567821" y="3986721"/>
                </a:lnTo>
                <a:lnTo>
                  <a:pt x="3547593" y="4002271"/>
                </a:lnTo>
                <a:lnTo>
                  <a:pt x="3307254" y="4210161"/>
                </a:lnTo>
                <a:lnTo>
                  <a:pt x="3325956" y="4196089"/>
                </a:lnTo>
                <a:close/>
              </a:path>
              <a:path w="8921255" h="6255998">
                <a:moveTo>
                  <a:pt x="3499600" y="4064011"/>
                </a:moveTo>
                <a:lnTo>
                  <a:pt x="3519484" y="4048768"/>
                </a:lnTo>
                <a:lnTo>
                  <a:pt x="3539486" y="4033418"/>
                </a:lnTo>
                <a:lnTo>
                  <a:pt x="3559606" y="4017963"/>
                </a:lnTo>
                <a:lnTo>
                  <a:pt x="3774124" y="3827825"/>
                </a:lnTo>
                <a:lnTo>
                  <a:pt x="3691647" y="3891363"/>
                </a:lnTo>
                <a:lnTo>
                  <a:pt x="3479834" y="4079146"/>
                </a:lnTo>
                <a:lnTo>
                  <a:pt x="3499600" y="4064011"/>
                </a:lnTo>
                <a:close/>
              </a:path>
              <a:path w="8921255" h="6255998">
                <a:moveTo>
                  <a:pt x="3579843" y="4002406"/>
                </a:moveTo>
                <a:lnTo>
                  <a:pt x="3600197" y="3986748"/>
                </a:lnTo>
                <a:lnTo>
                  <a:pt x="3620669" y="3970990"/>
                </a:lnTo>
                <a:lnTo>
                  <a:pt x="3641258" y="3955136"/>
                </a:lnTo>
                <a:lnTo>
                  <a:pt x="3857645" y="3763584"/>
                </a:lnTo>
                <a:lnTo>
                  <a:pt x="3774124" y="3827825"/>
                </a:lnTo>
                <a:lnTo>
                  <a:pt x="3559606" y="4017963"/>
                </a:lnTo>
                <a:lnTo>
                  <a:pt x="3579843" y="4002406"/>
                </a:lnTo>
                <a:close/>
              </a:path>
              <a:path w="8921255" h="6255998">
                <a:moveTo>
                  <a:pt x="3661963" y="3939187"/>
                </a:moveTo>
                <a:lnTo>
                  <a:pt x="3682786" y="3923144"/>
                </a:lnTo>
                <a:lnTo>
                  <a:pt x="3703726" y="3907010"/>
                </a:lnTo>
                <a:lnTo>
                  <a:pt x="3942107" y="3698818"/>
                </a:lnTo>
                <a:lnTo>
                  <a:pt x="3857645" y="3763584"/>
                </a:lnTo>
                <a:lnTo>
                  <a:pt x="3641258" y="3955136"/>
                </a:lnTo>
                <a:lnTo>
                  <a:pt x="3661963" y="3939187"/>
                </a:lnTo>
                <a:close/>
              </a:path>
              <a:path w="8921255" h="6255998">
                <a:moveTo>
                  <a:pt x="3790150" y="3840430"/>
                </a:moveTo>
                <a:lnTo>
                  <a:pt x="3877717" y="3773087"/>
                </a:lnTo>
                <a:lnTo>
                  <a:pt x="3966306" y="3705186"/>
                </a:lnTo>
                <a:lnTo>
                  <a:pt x="4055797" y="3636937"/>
                </a:lnTo>
                <a:lnTo>
                  <a:pt x="4146069" y="3568545"/>
                </a:lnTo>
                <a:lnTo>
                  <a:pt x="4237003" y="3500218"/>
                </a:lnTo>
                <a:lnTo>
                  <a:pt x="4317761" y="3440138"/>
                </a:lnTo>
                <a:lnTo>
                  <a:pt x="4317761" y="3415618"/>
                </a:lnTo>
                <a:lnTo>
                  <a:pt x="4287308" y="3438103"/>
                </a:lnTo>
                <a:lnTo>
                  <a:pt x="4200111" y="3503171"/>
                </a:lnTo>
                <a:lnTo>
                  <a:pt x="4113443" y="3568432"/>
                </a:lnTo>
                <a:lnTo>
                  <a:pt x="4027407" y="3633708"/>
                </a:lnTo>
                <a:lnTo>
                  <a:pt x="3942107" y="3698818"/>
                </a:lnTo>
                <a:lnTo>
                  <a:pt x="3703726" y="3907010"/>
                </a:lnTo>
                <a:lnTo>
                  <a:pt x="3790150" y="3840430"/>
                </a:lnTo>
                <a:close/>
              </a:path>
              <a:path w="8921255" h="6255998">
                <a:moveTo>
                  <a:pt x="2653984" y="4711999"/>
                </a:moveTo>
                <a:lnTo>
                  <a:pt x="2664963" y="4706224"/>
                </a:lnTo>
                <a:lnTo>
                  <a:pt x="2675972" y="4700385"/>
                </a:lnTo>
                <a:lnTo>
                  <a:pt x="2687012" y="4694479"/>
                </a:lnTo>
                <a:lnTo>
                  <a:pt x="2767509" y="4626948"/>
                </a:lnTo>
                <a:lnTo>
                  <a:pt x="2766211" y="4627700"/>
                </a:lnTo>
                <a:lnTo>
                  <a:pt x="2745435" y="4639911"/>
                </a:lnTo>
                <a:lnTo>
                  <a:pt x="2734087" y="4646350"/>
                </a:lnTo>
                <a:lnTo>
                  <a:pt x="2722784" y="4652691"/>
                </a:lnTo>
                <a:lnTo>
                  <a:pt x="2711525" y="4658940"/>
                </a:lnTo>
                <a:lnTo>
                  <a:pt x="2700308" y="4665100"/>
                </a:lnTo>
                <a:lnTo>
                  <a:pt x="2689129" y="4671177"/>
                </a:lnTo>
                <a:lnTo>
                  <a:pt x="2632378" y="4723230"/>
                </a:lnTo>
                <a:lnTo>
                  <a:pt x="2653984" y="4711999"/>
                </a:lnTo>
                <a:close/>
              </a:path>
              <a:path w="8921255" h="6255998">
                <a:moveTo>
                  <a:pt x="1566360" y="5657852"/>
                </a:moveTo>
                <a:lnTo>
                  <a:pt x="1578230" y="5654151"/>
                </a:lnTo>
                <a:lnTo>
                  <a:pt x="1590132" y="5650388"/>
                </a:lnTo>
                <a:lnTo>
                  <a:pt x="1602068" y="5646558"/>
                </a:lnTo>
                <a:lnTo>
                  <a:pt x="1614040" y="5642658"/>
                </a:lnTo>
                <a:lnTo>
                  <a:pt x="1626050" y="5638681"/>
                </a:lnTo>
                <a:lnTo>
                  <a:pt x="1638101" y="5634624"/>
                </a:lnTo>
                <a:lnTo>
                  <a:pt x="1650195" y="5630481"/>
                </a:lnTo>
                <a:lnTo>
                  <a:pt x="1668767" y="5602918"/>
                </a:lnTo>
                <a:lnTo>
                  <a:pt x="1656511" y="5607296"/>
                </a:lnTo>
                <a:lnTo>
                  <a:pt x="1644304" y="5611576"/>
                </a:lnTo>
                <a:lnTo>
                  <a:pt x="1632144" y="5615760"/>
                </a:lnTo>
                <a:lnTo>
                  <a:pt x="1620028" y="5619854"/>
                </a:lnTo>
                <a:lnTo>
                  <a:pt x="1607956" y="5623860"/>
                </a:lnTo>
                <a:lnTo>
                  <a:pt x="1595925" y="5627784"/>
                </a:lnTo>
                <a:lnTo>
                  <a:pt x="1583933" y="5631627"/>
                </a:lnTo>
                <a:lnTo>
                  <a:pt x="1571978" y="5635396"/>
                </a:lnTo>
                <a:lnTo>
                  <a:pt x="1543360" y="5664845"/>
                </a:lnTo>
                <a:lnTo>
                  <a:pt x="1566360" y="5657852"/>
                </a:lnTo>
                <a:close/>
              </a:path>
              <a:path w="8921255" h="6255998">
                <a:moveTo>
                  <a:pt x="2248601" y="5057807"/>
                </a:moveTo>
                <a:lnTo>
                  <a:pt x="2259992" y="5052938"/>
                </a:lnTo>
                <a:lnTo>
                  <a:pt x="2271421" y="5047991"/>
                </a:lnTo>
                <a:lnTo>
                  <a:pt x="2282888" y="5042966"/>
                </a:lnTo>
                <a:lnTo>
                  <a:pt x="2294394" y="5037862"/>
                </a:lnTo>
                <a:lnTo>
                  <a:pt x="2305938" y="5032677"/>
                </a:lnTo>
                <a:lnTo>
                  <a:pt x="2344091" y="4992051"/>
                </a:lnTo>
                <a:lnTo>
                  <a:pt x="2332312" y="4997585"/>
                </a:lnTo>
                <a:lnTo>
                  <a:pt x="2320569" y="5003041"/>
                </a:lnTo>
                <a:lnTo>
                  <a:pt x="2308865" y="5008417"/>
                </a:lnTo>
                <a:lnTo>
                  <a:pt x="2297199" y="5013713"/>
                </a:lnTo>
                <a:lnTo>
                  <a:pt x="2285573" y="5018927"/>
                </a:lnTo>
                <a:lnTo>
                  <a:pt x="2273986" y="5024058"/>
                </a:lnTo>
                <a:lnTo>
                  <a:pt x="2226308" y="5067172"/>
                </a:lnTo>
                <a:lnTo>
                  <a:pt x="2248601" y="5057807"/>
                </a:lnTo>
                <a:close/>
              </a:path>
              <a:path w="8921255" h="6255998">
                <a:moveTo>
                  <a:pt x="2743102" y="4617815"/>
                </a:moveTo>
                <a:lnTo>
                  <a:pt x="2753973" y="4611931"/>
                </a:lnTo>
                <a:lnTo>
                  <a:pt x="2764887" y="4605952"/>
                </a:lnTo>
                <a:lnTo>
                  <a:pt x="2775843" y="4599882"/>
                </a:lnTo>
                <a:lnTo>
                  <a:pt x="2832602" y="4544757"/>
                </a:lnTo>
                <a:lnTo>
                  <a:pt x="2821363" y="4551311"/>
                </a:lnTo>
                <a:lnTo>
                  <a:pt x="2810156" y="4557797"/>
                </a:lnTo>
                <a:lnTo>
                  <a:pt x="2798981" y="4564211"/>
                </a:lnTo>
                <a:lnTo>
                  <a:pt x="2787840" y="4570552"/>
                </a:lnTo>
                <a:lnTo>
                  <a:pt x="2721319" y="4629174"/>
                </a:lnTo>
                <a:lnTo>
                  <a:pt x="2743102" y="4617815"/>
                </a:lnTo>
                <a:close/>
              </a:path>
              <a:path w="8921255" h="6255998">
                <a:moveTo>
                  <a:pt x="1656172" y="5567313"/>
                </a:moveTo>
                <a:lnTo>
                  <a:pt x="1667999" y="5563562"/>
                </a:lnTo>
                <a:lnTo>
                  <a:pt x="1679866" y="5559729"/>
                </a:lnTo>
                <a:lnTo>
                  <a:pt x="1691772" y="5555813"/>
                </a:lnTo>
                <a:lnTo>
                  <a:pt x="1703718" y="5551814"/>
                </a:lnTo>
                <a:lnTo>
                  <a:pt x="1715705" y="5547732"/>
                </a:lnTo>
                <a:lnTo>
                  <a:pt x="1727732" y="5543566"/>
                </a:lnTo>
                <a:lnTo>
                  <a:pt x="1739800" y="5539317"/>
                </a:lnTo>
                <a:lnTo>
                  <a:pt x="1751910" y="5534983"/>
                </a:lnTo>
                <a:lnTo>
                  <a:pt x="1764063" y="5530564"/>
                </a:lnTo>
                <a:lnTo>
                  <a:pt x="1776257" y="5526059"/>
                </a:lnTo>
                <a:lnTo>
                  <a:pt x="1815884" y="5489713"/>
                </a:lnTo>
                <a:lnTo>
                  <a:pt x="1804194" y="5494269"/>
                </a:lnTo>
                <a:lnTo>
                  <a:pt x="1792541" y="5498751"/>
                </a:lnTo>
                <a:lnTo>
                  <a:pt x="1781117" y="5503086"/>
                </a:lnTo>
                <a:lnTo>
                  <a:pt x="1758422" y="5511780"/>
                </a:lnTo>
                <a:lnTo>
                  <a:pt x="1746179" y="5516233"/>
                </a:lnTo>
                <a:lnTo>
                  <a:pt x="1733988" y="5520582"/>
                </a:lnTo>
                <a:lnTo>
                  <a:pt x="1721845" y="5524832"/>
                </a:lnTo>
                <a:lnTo>
                  <a:pt x="1709748" y="5528988"/>
                </a:lnTo>
                <a:lnTo>
                  <a:pt x="1697696" y="5533055"/>
                </a:lnTo>
                <a:lnTo>
                  <a:pt x="1685687" y="5537036"/>
                </a:lnTo>
                <a:lnTo>
                  <a:pt x="1673718" y="5540937"/>
                </a:lnTo>
                <a:lnTo>
                  <a:pt x="1661787" y="5544761"/>
                </a:lnTo>
                <a:lnTo>
                  <a:pt x="1632826" y="5574423"/>
                </a:lnTo>
                <a:lnTo>
                  <a:pt x="1656172" y="5567313"/>
                </a:lnTo>
                <a:close/>
              </a:path>
              <a:path w="8921255" h="6255998">
                <a:moveTo>
                  <a:pt x="2336750" y="4964706"/>
                </a:moveTo>
                <a:lnTo>
                  <a:pt x="2348091" y="4959775"/>
                </a:lnTo>
                <a:lnTo>
                  <a:pt x="2359475" y="4954751"/>
                </a:lnTo>
                <a:lnTo>
                  <a:pt x="2370903" y="4949636"/>
                </a:lnTo>
                <a:lnTo>
                  <a:pt x="2382373" y="4944434"/>
                </a:lnTo>
                <a:lnTo>
                  <a:pt x="2393883" y="4939146"/>
                </a:lnTo>
                <a:lnTo>
                  <a:pt x="2433136" y="4898954"/>
                </a:lnTo>
                <a:lnTo>
                  <a:pt x="2421412" y="4904594"/>
                </a:lnTo>
                <a:lnTo>
                  <a:pt x="2409719" y="4910165"/>
                </a:lnTo>
                <a:lnTo>
                  <a:pt x="2398062" y="4915665"/>
                </a:lnTo>
                <a:lnTo>
                  <a:pt x="2386442" y="4921088"/>
                </a:lnTo>
                <a:lnTo>
                  <a:pt x="2374861" y="4926431"/>
                </a:lnTo>
                <a:lnTo>
                  <a:pt x="2363320" y="4931689"/>
                </a:lnTo>
                <a:lnTo>
                  <a:pt x="2314550" y="4974148"/>
                </a:lnTo>
                <a:lnTo>
                  <a:pt x="2336750" y="4964706"/>
                </a:lnTo>
                <a:close/>
              </a:path>
              <a:path w="8921255" h="6255998">
                <a:moveTo>
                  <a:pt x="1746222" y="5476747"/>
                </a:moveTo>
                <a:lnTo>
                  <a:pt x="1757993" y="5472930"/>
                </a:lnTo>
                <a:lnTo>
                  <a:pt x="1769814" y="5469015"/>
                </a:lnTo>
                <a:lnTo>
                  <a:pt x="1781683" y="5465007"/>
                </a:lnTo>
                <a:lnTo>
                  <a:pt x="1793599" y="5460907"/>
                </a:lnTo>
                <a:lnTo>
                  <a:pt x="1805559" y="5456719"/>
                </a:lnTo>
                <a:lnTo>
                  <a:pt x="1817563" y="5452447"/>
                </a:lnTo>
                <a:lnTo>
                  <a:pt x="1829608" y="5448092"/>
                </a:lnTo>
                <a:lnTo>
                  <a:pt x="1883479" y="5406686"/>
                </a:lnTo>
                <a:lnTo>
                  <a:pt x="1871874" y="5411176"/>
                </a:lnTo>
                <a:lnTo>
                  <a:pt x="1870466" y="5411718"/>
                </a:lnTo>
                <a:lnTo>
                  <a:pt x="1847956" y="5420354"/>
                </a:lnTo>
                <a:lnTo>
                  <a:pt x="1835752" y="5424884"/>
                </a:lnTo>
                <a:lnTo>
                  <a:pt x="1823592" y="5429323"/>
                </a:lnTo>
                <a:lnTo>
                  <a:pt x="1811476" y="5433675"/>
                </a:lnTo>
                <a:lnTo>
                  <a:pt x="1799405" y="5437938"/>
                </a:lnTo>
                <a:lnTo>
                  <a:pt x="1787377" y="5442114"/>
                </a:lnTo>
                <a:lnTo>
                  <a:pt x="1775392" y="5446203"/>
                </a:lnTo>
                <a:lnTo>
                  <a:pt x="1763450" y="5450206"/>
                </a:lnTo>
                <a:lnTo>
                  <a:pt x="1751552" y="5454123"/>
                </a:lnTo>
                <a:lnTo>
                  <a:pt x="1722706" y="5483903"/>
                </a:lnTo>
                <a:lnTo>
                  <a:pt x="1746222" y="5476747"/>
                </a:lnTo>
                <a:close/>
              </a:path>
              <a:path w="8921255" h="6255998">
                <a:moveTo>
                  <a:pt x="2831288" y="4523135"/>
                </a:moveTo>
                <a:lnTo>
                  <a:pt x="2842119" y="4517122"/>
                </a:lnTo>
                <a:lnTo>
                  <a:pt x="2852981" y="4511044"/>
                </a:lnTo>
                <a:lnTo>
                  <a:pt x="2863876" y="4504897"/>
                </a:lnTo>
                <a:lnTo>
                  <a:pt x="2874806" y="4498678"/>
                </a:lnTo>
                <a:lnTo>
                  <a:pt x="2941575" y="4436257"/>
                </a:lnTo>
                <a:lnTo>
                  <a:pt x="2920571" y="4449139"/>
                </a:lnTo>
                <a:lnTo>
                  <a:pt x="2909367" y="4455839"/>
                </a:lnTo>
                <a:lnTo>
                  <a:pt x="2898207" y="4462447"/>
                </a:lnTo>
                <a:lnTo>
                  <a:pt x="2887089" y="4468966"/>
                </a:lnTo>
                <a:lnTo>
                  <a:pt x="2876013" y="4475399"/>
                </a:lnTo>
                <a:lnTo>
                  <a:pt x="2809962" y="4534987"/>
                </a:lnTo>
                <a:lnTo>
                  <a:pt x="2831288" y="4523135"/>
                </a:lnTo>
                <a:close/>
              </a:path>
              <a:path w="8921255" h="6255998">
                <a:moveTo>
                  <a:pt x="2426042" y="4872313"/>
                </a:moveTo>
                <a:lnTo>
                  <a:pt x="2437365" y="4867283"/>
                </a:lnTo>
                <a:lnTo>
                  <a:pt x="2448720" y="4862185"/>
                </a:lnTo>
                <a:lnTo>
                  <a:pt x="2460110" y="4857013"/>
                </a:lnTo>
                <a:lnTo>
                  <a:pt x="2471535" y="4851765"/>
                </a:lnTo>
                <a:lnTo>
                  <a:pt x="2482998" y="4846436"/>
                </a:lnTo>
                <a:lnTo>
                  <a:pt x="2522196" y="4805845"/>
                </a:lnTo>
                <a:lnTo>
                  <a:pt x="2510477" y="4811609"/>
                </a:lnTo>
                <a:lnTo>
                  <a:pt x="2498806" y="4817276"/>
                </a:lnTo>
                <a:lnTo>
                  <a:pt x="2487182" y="4822848"/>
                </a:lnTo>
                <a:lnTo>
                  <a:pt x="2475602" y="4828327"/>
                </a:lnTo>
                <a:lnTo>
                  <a:pt x="2464067" y="4833717"/>
                </a:lnTo>
                <a:lnTo>
                  <a:pt x="2452574" y="4839020"/>
                </a:lnTo>
                <a:lnTo>
                  <a:pt x="2404258" y="4882020"/>
                </a:lnTo>
                <a:lnTo>
                  <a:pt x="2426042" y="4872313"/>
                </a:lnTo>
                <a:close/>
              </a:path>
              <a:path w="8921255" h="6255998">
                <a:moveTo>
                  <a:pt x="1836325" y="5386032"/>
                </a:moveTo>
                <a:lnTo>
                  <a:pt x="1848064" y="5382146"/>
                </a:lnTo>
                <a:lnTo>
                  <a:pt x="1859854" y="5378159"/>
                </a:lnTo>
                <a:lnTo>
                  <a:pt x="1871694" y="5374073"/>
                </a:lnTo>
                <a:lnTo>
                  <a:pt x="1883580" y="5369893"/>
                </a:lnTo>
                <a:lnTo>
                  <a:pt x="1895512" y="5365623"/>
                </a:lnTo>
                <a:lnTo>
                  <a:pt x="1907487" y="5361266"/>
                </a:lnTo>
                <a:lnTo>
                  <a:pt x="1936798" y="5327776"/>
                </a:lnTo>
                <a:lnTo>
                  <a:pt x="1924607" y="5332361"/>
                </a:lnTo>
                <a:lnTo>
                  <a:pt x="1912460" y="5336857"/>
                </a:lnTo>
                <a:lnTo>
                  <a:pt x="1900358" y="5341262"/>
                </a:lnTo>
                <a:lnTo>
                  <a:pt x="1888300" y="5345580"/>
                </a:lnTo>
                <a:lnTo>
                  <a:pt x="1876287" y="5349808"/>
                </a:lnTo>
                <a:lnTo>
                  <a:pt x="1864317" y="5353949"/>
                </a:lnTo>
                <a:lnTo>
                  <a:pt x="1852392" y="5358003"/>
                </a:lnTo>
                <a:lnTo>
                  <a:pt x="1812942" y="5393280"/>
                </a:lnTo>
                <a:lnTo>
                  <a:pt x="1836325" y="5386032"/>
                </a:lnTo>
                <a:close/>
              </a:path>
              <a:path w="8921255" h="6255998">
                <a:moveTo>
                  <a:pt x="2920161" y="4428011"/>
                </a:moveTo>
                <a:lnTo>
                  <a:pt x="2939901" y="4416673"/>
                </a:lnTo>
                <a:lnTo>
                  <a:pt x="2959764" y="4405066"/>
                </a:lnTo>
                <a:lnTo>
                  <a:pt x="2979751" y="4393189"/>
                </a:lnTo>
                <a:lnTo>
                  <a:pt x="2999861" y="4381043"/>
                </a:lnTo>
                <a:lnTo>
                  <a:pt x="3020094" y="4368627"/>
                </a:lnTo>
                <a:lnTo>
                  <a:pt x="3040449" y="4355942"/>
                </a:lnTo>
                <a:lnTo>
                  <a:pt x="3170067" y="4246855"/>
                </a:lnTo>
                <a:lnTo>
                  <a:pt x="3148277" y="4261786"/>
                </a:lnTo>
                <a:lnTo>
                  <a:pt x="3126618" y="4276427"/>
                </a:lnTo>
                <a:lnTo>
                  <a:pt x="3105091" y="4290779"/>
                </a:lnTo>
                <a:lnTo>
                  <a:pt x="3083695" y="4304842"/>
                </a:lnTo>
                <a:lnTo>
                  <a:pt x="3062432" y="4318617"/>
                </a:lnTo>
                <a:lnTo>
                  <a:pt x="3041301" y="4332103"/>
                </a:lnTo>
                <a:lnTo>
                  <a:pt x="3020303" y="4345301"/>
                </a:lnTo>
                <a:lnTo>
                  <a:pt x="2999439" y="4358212"/>
                </a:lnTo>
                <a:lnTo>
                  <a:pt x="2978708" y="4370834"/>
                </a:lnTo>
                <a:lnTo>
                  <a:pt x="2958111" y="4383170"/>
                </a:lnTo>
                <a:lnTo>
                  <a:pt x="2898339" y="4440166"/>
                </a:lnTo>
                <a:lnTo>
                  <a:pt x="2920161" y="4428011"/>
                </a:lnTo>
                <a:close/>
              </a:path>
              <a:path w="8921255" h="6255998">
                <a:moveTo>
                  <a:pt x="3060926" y="4342987"/>
                </a:moveTo>
                <a:lnTo>
                  <a:pt x="3081525" y="4329763"/>
                </a:lnTo>
                <a:lnTo>
                  <a:pt x="3102246" y="4316268"/>
                </a:lnTo>
                <a:lnTo>
                  <a:pt x="3123087" y="4302504"/>
                </a:lnTo>
                <a:lnTo>
                  <a:pt x="3280970" y="4167856"/>
                </a:lnTo>
                <a:lnTo>
                  <a:pt x="3258530" y="4184236"/>
                </a:lnTo>
                <a:lnTo>
                  <a:pt x="3236220" y="4200326"/>
                </a:lnTo>
                <a:lnTo>
                  <a:pt x="3214038" y="4216126"/>
                </a:lnTo>
                <a:lnTo>
                  <a:pt x="3191987" y="4231635"/>
                </a:lnTo>
                <a:lnTo>
                  <a:pt x="3170067" y="4246855"/>
                </a:lnTo>
                <a:lnTo>
                  <a:pt x="3040449" y="4355942"/>
                </a:lnTo>
                <a:lnTo>
                  <a:pt x="3060926" y="4342987"/>
                </a:lnTo>
                <a:close/>
              </a:path>
              <a:path w="8921255" h="6255998">
                <a:moveTo>
                  <a:pt x="3144049" y="4288469"/>
                </a:moveTo>
                <a:lnTo>
                  <a:pt x="3165132" y="4274165"/>
                </a:lnTo>
                <a:lnTo>
                  <a:pt x="3343881" y="4120943"/>
                </a:lnTo>
                <a:lnTo>
                  <a:pt x="3326237" y="4134223"/>
                </a:lnTo>
                <a:lnTo>
                  <a:pt x="3303540" y="4151185"/>
                </a:lnTo>
                <a:lnTo>
                  <a:pt x="3280970" y="4167856"/>
                </a:lnTo>
                <a:lnTo>
                  <a:pt x="3123087" y="4302504"/>
                </a:lnTo>
                <a:lnTo>
                  <a:pt x="3144049" y="4288469"/>
                </a:lnTo>
                <a:close/>
              </a:path>
              <a:path w="8921255" h="6255998">
                <a:moveTo>
                  <a:pt x="3186335" y="4259590"/>
                </a:moveTo>
                <a:lnTo>
                  <a:pt x="3207657" y="4244745"/>
                </a:lnTo>
                <a:lnTo>
                  <a:pt x="3379506" y="4094029"/>
                </a:lnTo>
                <a:lnTo>
                  <a:pt x="3361637" y="4107544"/>
                </a:lnTo>
                <a:lnTo>
                  <a:pt x="3343881" y="4120943"/>
                </a:lnTo>
                <a:lnTo>
                  <a:pt x="3165132" y="4274165"/>
                </a:lnTo>
                <a:lnTo>
                  <a:pt x="3186335" y="4259590"/>
                </a:lnTo>
                <a:close/>
              </a:path>
              <a:path w="8921255" h="6255998">
                <a:moveTo>
                  <a:pt x="3229098" y="4229629"/>
                </a:moveTo>
                <a:lnTo>
                  <a:pt x="3415583" y="4066655"/>
                </a:lnTo>
                <a:lnTo>
                  <a:pt x="3397488" y="4080399"/>
                </a:lnTo>
                <a:lnTo>
                  <a:pt x="3379506" y="4094029"/>
                </a:lnTo>
                <a:lnTo>
                  <a:pt x="3207657" y="4244745"/>
                </a:lnTo>
                <a:lnTo>
                  <a:pt x="3229098" y="4229629"/>
                </a:lnTo>
                <a:close/>
              </a:path>
              <a:path w="8921255" h="6255998">
                <a:moveTo>
                  <a:pt x="3250659" y="4214244"/>
                </a:moveTo>
                <a:lnTo>
                  <a:pt x="3452108" y="4038837"/>
                </a:lnTo>
                <a:lnTo>
                  <a:pt x="3433789" y="4052801"/>
                </a:lnTo>
                <a:lnTo>
                  <a:pt x="3415583" y="4066655"/>
                </a:lnTo>
                <a:lnTo>
                  <a:pt x="3229098" y="4229629"/>
                </a:lnTo>
                <a:lnTo>
                  <a:pt x="3250659" y="4214244"/>
                </a:lnTo>
                <a:close/>
              </a:path>
              <a:path w="8921255" h="6255998">
                <a:moveTo>
                  <a:pt x="3272338" y="4198587"/>
                </a:moveTo>
                <a:lnTo>
                  <a:pt x="3294135" y="4182660"/>
                </a:lnTo>
                <a:lnTo>
                  <a:pt x="3507735" y="3996305"/>
                </a:lnTo>
                <a:lnTo>
                  <a:pt x="3489081" y="4010587"/>
                </a:lnTo>
                <a:lnTo>
                  <a:pt x="3470538" y="4024765"/>
                </a:lnTo>
                <a:lnTo>
                  <a:pt x="3452108" y="4038837"/>
                </a:lnTo>
                <a:lnTo>
                  <a:pt x="3250659" y="4214244"/>
                </a:lnTo>
                <a:lnTo>
                  <a:pt x="3272338" y="4198587"/>
                </a:lnTo>
                <a:close/>
              </a:path>
              <a:path w="8921255" h="6255998">
                <a:moveTo>
                  <a:pt x="3316051" y="4166462"/>
                </a:moveTo>
                <a:lnTo>
                  <a:pt x="3338084" y="4149994"/>
                </a:lnTo>
                <a:lnTo>
                  <a:pt x="3355742" y="4136704"/>
                </a:lnTo>
                <a:lnTo>
                  <a:pt x="3373512" y="4123296"/>
                </a:lnTo>
                <a:lnTo>
                  <a:pt x="3391394" y="4109772"/>
                </a:lnTo>
                <a:lnTo>
                  <a:pt x="3409389" y="4096133"/>
                </a:lnTo>
                <a:lnTo>
                  <a:pt x="3427494" y="4082381"/>
                </a:lnTo>
                <a:lnTo>
                  <a:pt x="3445712" y="4068518"/>
                </a:lnTo>
                <a:lnTo>
                  <a:pt x="3464041" y="4054545"/>
                </a:lnTo>
                <a:lnTo>
                  <a:pt x="3482481" y="4040465"/>
                </a:lnTo>
                <a:lnTo>
                  <a:pt x="3501033" y="4026279"/>
                </a:lnTo>
                <a:lnTo>
                  <a:pt x="3700373" y="3848134"/>
                </a:lnTo>
                <a:lnTo>
                  <a:pt x="3680612" y="3863362"/>
                </a:lnTo>
                <a:lnTo>
                  <a:pt x="3660962" y="3878504"/>
                </a:lnTo>
                <a:lnTo>
                  <a:pt x="3641422" y="3893557"/>
                </a:lnTo>
                <a:lnTo>
                  <a:pt x="3621992" y="3908520"/>
                </a:lnTo>
                <a:lnTo>
                  <a:pt x="3602672" y="3923391"/>
                </a:lnTo>
                <a:lnTo>
                  <a:pt x="3583463" y="3938168"/>
                </a:lnTo>
                <a:lnTo>
                  <a:pt x="3564364" y="3952850"/>
                </a:lnTo>
                <a:lnTo>
                  <a:pt x="3545376" y="3967434"/>
                </a:lnTo>
                <a:lnTo>
                  <a:pt x="3526500" y="3981920"/>
                </a:lnTo>
                <a:lnTo>
                  <a:pt x="3507735" y="3996305"/>
                </a:lnTo>
                <a:lnTo>
                  <a:pt x="3294135" y="4182660"/>
                </a:lnTo>
                <a:lnTo>
                  <a:pt x="3316051" y="4166462"/>
                </a:lnTo>
                <a:close/>
              </a:path>
              <a:path w="8921255" h="6255998">
                <a:moveTo>
                  <a:pt x="3519696" y="4011989"/>
                </a:moveTo>
                <a:lnTo>
                  <a:pt x="3538470" y="3997596"/>
                </a:lnTo>
                <a:lnTo>
                  <a:pt x="3557355" y="3983103"/>
                </a:lnTo>
                <a:lnTo>
                  <a:pt x="3576351" y="3968511"/>
                </a:lnTo>
                <a:lnTo>
                  <a:pt x="3778143" y="3788220"/>
                </a:lnTo>
                <a:lnTo>
                  <a:pt x="3700373" y="3848134"/>
                </a:lnTo>
                <a:lnTo>
                  <a:pt x="3501033" y="4026279"/>
                </a:lnTo>
                <a:lnTo>
                  <a:pt x="3519696" y="4011989"/>
                </a:lnTo>
                <a:close/>
              </a:path>
              <a:path w="8921255" h="6255998">
                <a:moveTo>
                  <a:pt x="3595458" y="3953822"/>
                </a:moveTo>
                <a:lnTo>
                  <a:pt x="3614676" y="3939038"/>
                </a:lnTo>
                <a:lnTo>
                  <a:pt x="3634005" y="3924161"/>
                </a:lnTo>
                <a:lnTo>
                  <a:pt x="3653444" y="3909191"/>
                </a:lnTo>
                <a:lnTo>
                  <a:pt x="3856896" y="3727643"/>
                </a:lnTo>
                <a:lnTo>
                  <a:pt x="3778143" y="3788220"/>
                </a:lnTo>
                <a:lnTo>
                  <a:pt x="3576351" y="3968511"/>
                </a:lnTo>
                <a:lnTo>
                  <a:pt x="3595458" y="3953822"/>
                </a:lnTo>
                <a:close/>
              </a:path>
              <a:path w="8921255" h="6255998">
                <a:moveTo>
                  <a:pt x="3672994" y="3894132"/>
                </a:moveTo>
                <a:lnTo>
                  <a:pt x="3692655" y="3878985"/>
                </a:lnTo>
                <a:lnTo>
                  <a:pt x="3712426" y="3863751"/>
                </a:lnTo>
                <a:lnTo>
                  <a:pt x="3794143" y="3800799"/>
                </a:lnTo>
                <a:lnTo>
                  <a:pt x="3876942" y="3737123"/>
                </a:lnTo>
                <a:lnTo>
                  <a:pt x="3960709" y="3672920"/>
                </a:lnTo>
                <a:lnTo>
                  <a:pt x="4098088" y="3543628"/>
                </a:lnTo>
                <a:lnTo>
                  <a:pt x="4016966" y="3605179"/>
                </a:lnTo>
                <a:lnTo>
                  <a:pt x="3936536" y="3666573"/>
                </a:lnTo>
                <a:lnTo>
                  <a:pt x="3856896" y="3727643"/>
                </a:lnTo>
                <a:lnTo>
                  <a:pt x="3653444" y="3909191"/>
                </a:lnTo>
                <a:lnTo>
                  <a:pt x="3672994" y="3894132"/>
                </a:lnTo>
                <a:close/>
              </a:path>
              <a:path w="8921255" h="6255998">
                <a:moveTo>
                  <a:pt x="4045329" y="3608388"/>
                </a:moveTo>
                <a:lnTo>
                  <a:pt x="4130688" y="3543722"/>
                </a:lnTo>
                <a:lnTo>
                  <a:pt x="4216673" y="3479119"/>
                </a:lnTo>
                <a:lnTo>
                  <a:pt x="4303169" y="3414776"/>
                </a:lnTo>
                <a:lnTo>
                  <a:pt x="4317761" y="3404047"/>
                </a:lnTo>
                <a:lnTo>
                  <a:pt x="4317761" y="3379578"/>
                </a:lnTo>
                <a:lnTo>
                  <a:pt x="4262026" y="3420733"/>
                </a:lnTo>
                <a:lnTo>
                  <a:pt x="4179807" y="3482090"/>
                </a:lnTo>
                <a:lnTo>
                  <a:pt x="4098088" y="3543628"/>
                </a:lnTo>
                <a:lnTo>
                  <a:pt x="3960709" y="3672920"/>
                </a:lnTo>
                <a:lnTo>
                  <a:pt x="4045329" y="3608388"/>
                </a:lnTo>
                <a:close/>
              </a:path>
              <a:path w="8921255" h="6255998">
                <a:moveTo>
                  <a:pt x="2515367" y="4779837"/>
                </a:moveTo>
                <a:lnTo>
                  <a:pt x="2526607" y="4774706"/>
                </a:lnTo>
                <a:lnTo>
                  <a:pt x="2537889" y="4769488"/>
                </a:lnTo>
                <a:lnTo>
                  <a:pt x="2549213" y="4764184"/>
                </a:lnTo>
                <a:lnTo>
                  <a:pt x="2560578" y="4758794"/>
                </a:lnTo>
                <a:lnTo>
                  <a:pt x="2571986" y="4753317"/>
                </a:lnTo>
                <a:lnTo>
                  <a:pt x="2610704" y="4712404"/>
                </a:lnTo>
                <a:lnTo>
                  <a:pt x="2599040" y="4718288"/>
                </a:lnTo>
                <a:lnTo>
                  <a:pt x="2587423" y="4724076"/>
                </a:lnTo>
                <a:lnTo>
                  <a:pt x="2575851" y="4729771"/>
                </a:lnTo>
                <a:lnTo>
                  <a:pt x="2564323" y="4735373"/>
                </a:lnTo>
                <a:lnTo>
                  <a:pt x="2552840" y="4740885"/>
                </a:lnTo>
                <a:lnTo>
                  <a:pt x="2541401" y="4746308"/>
                </a:lnTo>
                <a:lnTo>
                  <a:pt x="2493421" y="4789659"/>
                </a:lnTo>
                <a:lnTo>
                  <a:pt x="2515367" y="4779837"/>
                </a:lnTo>
                <a:close/>
              </a:path>
              <a:path w="8921255" h="6255998">
                <a:moveTo>
                  <a:pt x="1926097" y="5295028"/>
                </a:moveTo>
                <a:lnTo>
                  <a:pt x="1937830" y="5291089"/>
                </a:lnTo>
                <a:lnTo>
                  <a:pt x="1949606" y="5287062"/>
                </a:lnTo>
                <a:lnTo>
                  <a:pt x="1961425" y="5282946"/>
                </a:lnTo>
                <a:lnTo>
                  <a:pt x="1973287" y="5278739"/>
                </a:lnTo>
                <a:lnTo>
                  <a:pt x="1985192" y="5274443"/>
                </a:lnTo>
                <a:lnTo>
                  <a:pt x="1997141" y="5270056"/>
                </a:lnTo>
                <a:lnTo>
                  <a:pt x="2026291" y="5236334"/>
                </a:lnTo>
                <a:lnTo>
                  <a:pt x="2014123" y="5241006"/>
                </a:lnTo>
                <a:lnTo>
                  <a:pt x="2002000" y="5245588"/>
                </a:lnTo>
                <a:lnTo>
                  <a:pt x="1989923" y="5250078"/>
                </a:lnTo>
                <a:lnTo>
                  <a:pt x="1977891" y="5254478"/>
                </a:lnTo>
                <a:lnTo>
                  <a:pt x="1965905" y="5258787"/>
                </a:lnTo>
                <a:lnTo>
                  <a:pt x="1953964" y="5263006"/>
                </a:lnTo>
                <a:lnTo>
                  <a:pt x="1942068" y="5267136"/>
                </a:lnTo>
                <a:lnTo>
                  <a:pt x="1903452" y="5302549"/>
                </a:lnTo>
                <a:lnTo>
                  <a:pt x="1926097" y="5295028"/>
                </a:lnTo>
                <a:close/>
              </a:path>
              <a:path w="8921255" h="6255998">
                <a:moveTo>
                  <a:pt x="2015922" y="5204055"/>
                </a:moveTo>
                <a:lnTo>
                  <a:pt x="2027630" y="5200043"/>
                </a:lnTo>
                <a:lnTo>
                  <a:pt x="2039377" y="5195950"/>
                </a:lnTo>
                <a:lnTo>
                  <a:pt x="2051165" y="5191774"/>
                </a:lnTo>
                <a:lnTo>
                  <a:pt x="2062995" y="5187513"/>
                </a:lnTo>
                <a:lnTo>
                  <a:pt x="2074869" y="5183163"/>
                </a:lnTo>
                <a:lnTo>
                  <a:pt x="2086788" y="5178720"/>
                </a:lnTo>
                <a:lnTo>
                  <a:pt x="2115989" y="5144765"/>
                </a:lnTo>
                <a:lnTo>
                  <a:pt x="2103848" y="5149530"/>
                </a:lnTo>
                <a:lnTo>
                  <a:pt x="2091752" y="5154202"/>
                </a:lnTo>
                <a:lnTo>
                  <a:pt x="2079701" y="5158782"/>
                </a:lnTo>
                <a:lnTo>
                  <a:pt x="2067695" y="5163270"/>
                </a:lnTo>
                <a:lnTo>
                  <a:pt x="2055736" y="5167665"/>
                </a:lnTo>
                <a:lnTo>
                  <a:pt x="2043823" y="5171966"/>
                </a:lnTo>
                <a:lnTo>
                  <a:pt x="2031955" y="5176175"/>
                </a:lnTo>
                <a:lnTo>
                  <a:pt x="1993515" y="5211789"/>
                </a:lnTo>
                <a:lnTo>
                  <a:pt x="2015922" y="5204055"/>
                </a:lnTo>
                <a:close/>
              </a:path>
              <a:path w="8921255" h="6255998">
                <a:moveTo>
                  <a:pt x="2605136" y="4687209"/>
                </a:moveTo>
                <a:lnTo>
                  <a:pt x="2616294" y="4681970"/>
                </a:lnTo>
                <a:lnTo>
                  <a:pt x="2627501" y="4676625"/>
                </a:lnTo>
                <a:lnTo>
                  <a:pt x="2638754" y="4671180"/>
                </a:lnTo>
                <a:lnTo>
                  <a:pt x="2650054" y="4665637"/>
                </a:lnTo>
                <a:lnTo>
                  <a:pt x="2721800" y="4606909"/>
                </a:lnTo>
                <a:lnTo>
                  <a:pt x="2720549" y="4607575"/>
                </a:lnTo>
                <a:lnTo>
                  <a:pt x="2699527" y="4618453"/>
                </a:lnTo>
                <a:lnTo>
                  <a:pt x="2687945" y="4624463"/>
                </a:lnTo>
                <a:lnTo>
                  <a:pt x="2676401" y="4630396"/>
                </a:lnTo>
                <a:lnTo>
                  <a:pt x="2664895" y="4636247"/>
                </a:lnTo>
                <a:lnTo>
                  <a:pt x="2653430" y="4642015"/>
                </a:lnTo>
                <a:lnTo>
                  <a:pt x="2642007" y="4647694"/>
                </a:lnTo>
                <a:lnTo>
                  <a:pt x="2630628" y="4653282"/>
                </a:lnTo>
                <a:lnTo>
                  <a:pt x="2582759" y="4697199"/>
                </a:lnTo>
                <a:lnTo>
                  <a:pt x="2605136" y="4687209"/>
                </a:lnTo>
                <a:close/>
              </a:path>
              <a:path w="8921255" h="6255998">
                <a:moveTo>
                  <a:pt x="2105705" y="5113094"/>
                </a:moveTo>
                <a:lnTo>
                  <a:pt x="2117364" y="5109000"/>
                </a:lnTo>
                <a:lnTo>
                  <a:pt x="2129069" y="5104816"/>
                </a:lnTo>
                <a:lnTo>
                  <a:pt x="2140818" y="5100539"/>
                </a:lnTo>
                <a:lnTo>
                  <a:pt x="2152612" y="5096170"/>
                </a:lnTo>
                <a:lnTo>
                  <a:pt x="2164453" y="5091707"/>
                </a:lnTo>
                <a:lnTo>
                  <a:pt x="2176339" y="5087151"/>
                </a:lnTo>
                <a:lnTo>
                  <a:pt x="2205230" y="5052914"/>
                </a:lnTo>
                <a:lnTo>
                  <a:pt x="2193142" y="5057773"/>
                </a:lnTo>
                <a:lnTo>
                  <a:pt x="2181089" y="5062558"/>
                </a:lnTo>
                <a:lnTo>
                  <a:pt x="2169075" y="5067264"/>
                </a:lnTo>
                <a:lnTo>
                  <a:pt x="2157102" y="5071885"/>
                </a:lnTo>
                <a:lnTo>
                  <a:pt x="2145174" y="5076417"/>
                </a:lnTo>
                <a:lnTo>
                  <a:pt x="2133293" y="5080854"/>
                </a:lnTo>
                <a:lnTo>
                  <a:pt x="2121463" y="5085191"/>
                </a:lnTo>
                <a:lnTo>
                  <a:pt x="2083313" y="5120815"/>
                </a:lnTo>
                <a:lnTo>
                  <a:pt x="2105705" y="5113094"/>
                </a:lnTo>
                <a:close/>
              </a:path>
              <a:path w="8921255" h="6255998">
                <a:moveTo>
                  <a:pt x="2694014" y="4594101"/>
                </a:moveTo>
                <a:lnTo>
                  <a:pt x="2705136" y="4588739"/>
                </a:lnTo>
                <a:lnTo>
                  <a:pt x="2716296" y="4583297"/>
                </a:lnTo>
                <a:lnTo>
                  <a:pt x="2787855" y="4524777"/>
                </a:lnTo>
                <a:lnTo>
                  <a:pt x="2776290" y="4530933"/>
                </a:lnTo>
                <a:lnTo>
                  <a:pt x="2764777" y="4536980"/>
                </a:lnTo>
                <a:lnTo>
                  <a:pt x="2753316" y="4542923"/>
                </a:lnTo>
                <a:lnTo>
                  <a:pt x="2741904" y="4548764"/>
                </a:lnTo>
                <a:lnTo>
                  <a:pt x="2730539" y="4554507"/>
                </a:lnTo>
                <a:lnTo>
                  <a:pt x="2719221" y="4560156"/>
                </a:lnTo>
                <a:lnTo>
                  <a:pt x="2672810" y="4604351"/>
                </a:lnTo>
                <a:lnTo>
                  <a:pt x="2694014" y="4594101"/>
                </a:lnTo>
                <a:close/>
              </a:path>
              <a:path w="8921255" h="6255998">
                <a:moveTo>
                  <a:pt x="2727497" y="4577771"/>
                </a:moveTo>
                <a:lnTo>
                  <a:pt x="2738739" y="4572159"/>
                </a:lnTo>
                <a:lnTo>
                  <a:pt x="2808917" y="4513103"/>
                </a:lnTo>
                <a:lnTo>
                  <a:pt x="2797361" y="4507658"/>
                </a:lnTo>
                <a:lnTo>
                  <a:pt x="2784001" y="4522903"/>
                </a:lnTo>
                <a:lnTo>
                  <a:pt x="2787855" y="4524777"/>
                </a:lnTo>
                <a:lnTo>
                  <a:pt x="2716296" y="4583297"/>
                </a:lnTo>
                <a:lnTo>
                  <a:pt x="2727497" y="4577771"/>
                </a:lnTo>
                <a:close/>
              </a:path>
              <a:path w="8921255" h="6255998">
                <a:moveTo>
                  <a:pt x="1424606" y="5696848"/>
                </a:moveTo>
                <a:lnTo>
                  <a:pt x="1429223" y="5695853"/>
                </a:lnTo>
                <a:lnTo>
                  <a:pt x="1433919" y="5694738"/>
                </a:lnTo>
                <a:lnTo>
                  <a:pt x="1445972" y="5691787"/>
                </a:lnTo>
                <a:lnTo>
                  <a:pt x="1458083" y="5688720"/>
                </a:lnTo>
                <a:lnTo>
                  <a:pt x="1470250" y="5685543"/>
                </a:lnTo>
                <a:lnTo>
                  <a:pt x="1482468" y="5682264"/>
                </a:lnTo>
                <a:lnTo>
                  <a:pt x="1494734" y="5678890"/>
                </a:lnTo>
                <a:lnTo>
                  <a:pt x="1507043" y="5675429"/>
                </a:lnTo>
                <a:lnTo>
                  <a:pt x="1525796" y="5649561"/>
                </a:lnTo>
                <a:lnTo>
                  <a:pt x="1513385" y="5653153"/>
                </a:lnTo>
                <a:lnTo>
                  <a:pt x="1501010" y="5656676"/>
                </a:lnTo>
                <a:lnTo>
                  <a:pt x="1488675" y="5660121"/>
                </a:lnTo>
                <a:lnTo>
                  <a:pt x="1476383" y="5663481"/>
                </a:lnTo>
                <a:lnTo>
                  <a:pt x="1464137" y="5666747"/>
                </a:lnTo>
                <a:lnTo>
                  <a:pt x="1451941" y="5669913"/>
                </a:lnTo>
                <a:lnTo>
                  <a:pt x="1419896" y="5697949"/>
                </a:lnTo>
                <a:lnTo>
                  <a:pt x="1424606" y="5696848"/>
                </a:lnTo>
                <a:close/>
              </a:path>
              <a:path w="8921255" h="6255998">
                <a:moveTo>
                  <a:pt x="2144546" y="5037652"/>
                </a:moveTo>
                <a:lnTo>
                  <a:pt x="2156904" y="5033626"/>
                </a:lnTo>
                <a:lnTo>
                  <a:pt x="2169320" y="5029480"/>
                </a:lnTo>
                <a:lnTo>
                  <a:pt x="2193785" y="5020815"/>
                </a:lnTo>
                <a:lnTo>
                  <a:pt x="2246722" y="4980504"/>
                </a:lnTo>
                <a:lnTo>
                  <a:pt x="2234826" y="4985077"/>
                </a:lnTo>
                <a:lnTo>
                  <a:pt x="2222978" y="4989550"/>
                </a:lnTo>
                <a:lnTo>
                  <a:pt x="2211178" y="4993925"/>
                </a:lnTo>
                <a:lnTo>
                  <a:pt x="2199427" y="4998200"/>
                </a:lnTo>
                <a:lnTo>
                  <a:pt x="2187724" y="5002376"/>
                </a:lnTo>
                <a:lnTo>
                  <a:pt x="2176070" y="5006453"/>
                </a:lnTo>
                <a:lnTo>
                  <a:pt x="2175171" y="5006763"/>
                </a:lnTo>
                <a:lnTo>
                  <a:pt x="2165129" y="4998810"/>
                </a:lnTo>
                <a:lnTo>
                  <a:pt x="2132246" y="5041560"/>
                </a:lnTo>
                <a:lnTo>
                  <a:pt x="2144546" y="5037652"/>
                </a:lnTo>
                <a:close/>
              </a:path>
              <a:path w="8921255" h="6255998">
                <a:moveTo>
                  <a:pt x="2205419" y="5016670"/>
                </a:moveTo>
                <a:lnTo>
                  <a:pt x="2217098" y="5012433"/>
                </a:lnTo>
                <a:lnTo>
                  <a:pt x="2228822" y="5008104"/>
                </a:lnTo>
                <a:lnTo>
                  <a:pt x="2240592" y="5003682"/>
                </a:lnTo>
                <a:lnTo>
                  <a:pt x="2252408" y="4999166"/>
                </a:lnTo>
                <a:lnTo>
                  <a:pt x="2264270" y="4994554"/>
                </a:lnTo>
                <a:lnTo>
                  <a:pt x="2294782" y="4961237"/>
                </a:lnTo>
                <a:lnTo>
                  <a:pt x="2282696" y="4966200"/>
                </a:lnTo>
                <a:lnTo>
                  <a:pt x="2270657" y="4971066"/>
                </a:lnTo>
                <a:lnTo>
                  <a:pt x="2258665" y="4975834"/>
                </a:lnTo>
                <a:lnTo>
                  <a:pt x="2246722" y="4980504"/>
                </a:lnTo>
                <a:lnTo>
                  <a:pt x="2193785" y="5020815"/>
                </a:lnTo>
                <a:lnTo>
                  <a:pt x="2205419" y="5016670"/>
                </a:lnTo>
                <a:close/>
              </a:path>
              <a:path w="8921255" h="6255998">
                <a:moveTo>
                  <a:pt x="2783371" y="4500731"/>
                </a:moveTo>
                <a:lnTo>
                  <a:pt x="2794402" y="4495250"/>
                </a:lnTo>
                <a:lnTo>
                  <a:pt x="2805478" y="4489670"/>
                </a:lnTo>
                <a:lnTo>
                  <a:pt x="2816599" y="4483994"/>
                </a:lnTo>
                <a:lnTo>
                  <a:pt x="2827766" y="4478223"/>
                </a:lnTo>
                <a:lnTo>
                  <a:pt x="2875704" y="4430312"/>
                </a:lnTo>
                <a:lnTo>
                  <a:pt x="2864227" y="4436608"/>
                </a:lnTo>
                <a:lnTo>
                  <a:pt x="2852796" y="4442809"/>
                </a:lnTo>
                <a:lnTo>
                  <a:pt x="2841410" y="4448914"/>
                </a:lnTo>
                <a:lnTo>
                  <a:pt x="2830070" y="4454923"/>
                </a:lnTo>
                <a:lnTo>
                  <a:pt x="2818776" y="4460835"/>
                </a:lnTo>
                <a:lnTo>
                  <a:pt x="2761395" y="4511420"/>
                </a:lnTo>
                <a:lnTo>
                  <a:pt x="2783371" y="4500731"/>
                </a:lnTo>
                <a:close/>
              </a:path>
              <a:path w="8921255" h="6255998">
                <a:moveTo>
                  <a:pt x="2283438" y="4929706"/>
                </a:moveTo>
                <a:lnTo>
                  <a:pt x="2295039" y="4925479"/>
                </a:lnTo>
                <a:lnTo>
                  <a:pt x="2306681" y="4921166"/>
                </a:lnTo>
                <a:lnTo>
                  <a:pt x="2318366" y="4916765"/>
                </a:lnTo>
                <a:lnTo>
                  <a:pt x="2330096" y="4912271"/>
                </a:lnTo>
                <a:lnTo>
                  <a:pt x="2341872" y="4907682"/>
                </a:lnTo>
                <a:lnTo>
                  <a:pt x="2353696" y="4902995"/>
                </a:lnTo>
                <a:lnTo>
                  <a:pt x="2384169" y="4869493"/>
                </a:lnTo>
                <a:lnTo>
                  <a:pt x="2372087" y="4874570"/>
                </a:lnTo>
                <a:lnTo>
                  <a:pt x="2360063" y="4879527"/>
                </a:lnTo>
                <a:lnTo>
                  <a:pt x="2348095" y="4884368"/>
                </a:lnTo>
                <a:lnTo>
                  <a:pt x="2336182" y="4889099"/>
                </a:lnTo>
                <a:lnTo>
                  <a:pt x="2324321" y="4893724"/>
                </a:lnTo>
                <a:lnTo>
                  <a:pt x="2312511" y="4898248"/>
                </a:lnTo>
                <a:lnTo>
                  <a:pt x="2300749" y="4902674"/>
                </a:lnTo>
                <a:lnTo>
                  <a:pt x="2261390" y="4937729"/>
                </a:lnTo>
                <a:lnTo>
                  <a:pt x="2283438" y="4929706"/>
                </a:lnTo>
                <a:close/>
              </a:path>
              <a:path w="8921255" h="6255998">
                <a:moveTo>
                  <a:pt x="2847856" y="4419474"/>
                </a:moveTo>
                <a:lnTo>
                  <a:pt x="2872433" y="4407174"/>
                </a:lnTo>
                <a:lnTo>
                  <a:pt x="2895437" y="4395292"/>
                </a:lnTo>
                <a:lnTo>
                  <a:pt x="2918638" y="4382990"/>
                </a:lnTo>
                <a:lnTo>
                  <a:pt x="2942034" y="4370269"/>
                </a:lnTo>
                <a:lnTo>
                  <a:pt x="3018628" y="4303687"/>
                </a:lnTo>
                <a:lnTo>
                  <a:pt x="2994018" y="4318248"/>
                </a:lnTo>
                <a:lnTo>
                  <a:pt x="2969617" y="4332366"/>
                </a:lnTo>
                <a:lnTo>
                  <a:pt x="2945424" y="4346040"/>
                </a:lnTo>
                <a:lnTo>
                  <a:pt x="2921442" y="4359270"/>
                </a:lnTo>
                <a:lnTo>
                  <a:pt x="2897670" y="4372055"/>
                </a:lnTo>
                <a:lnTo>
                  <a:pt x="2836060" y="4425256"/>
                </a:lnTo>
                <a:lnTo>
                  <a:pt x="2847856" y="4419474"/>
                </a:lnTo>
                <a:close/>
              </a:path>
              <a:path w="8921255" h="6255998">
                <a:moveTo>
                  <a:pt x="2965625" y="4357129"/>
                </a:moveTo>
                <a:lnTo>
                  <a:pt x="2989409" y="4343570"/>
                </a:lnTo>
                <a:lnTo>
                  <a:pt x="3013387" y="4329592"/>
                </a:lnTo>
                <a:lnTo>
                  <a:pt x="3037558" y="4315194"/>
                </a:lnTo>
                <a:lnTo>
                  <a:pt x="3061920" y="4300377"/>
                </a:lnTo>
                <a:lnTo>
                  <a:pt x="3086473" y="4285142"/>
                </a:lnTo>
                <a:lnTo>
                  <a:pt x="3196639" y="4189344"/>
                </a:lnTo>
                <a:lnTo>
                  <a:pt x="3170600" y="4207007"/>
                </a:lnTo>
                <a:lnTo>
                  <a:pt x="3144763" y="4224228"/>
                </a:lnTo>
                <a:lnTo>
                  <a:pt x="3119128" y="4241006"/>
                </a:lnTo>
                <a:lnTo>
                  <a:pt x="3093696" y="4257341"/>
                </a:lnTo>
                <a:lnTo>
                  <a:pt x="3068468" y="4273233"/>
                </a:lnTo>
                <a:lnTo>
                  <a:pt x="3043445" y="4288681"/>
                </a:lnTo>
                <a:lnTo>
                  <a:pt x="3018628" y="4303687"/>
                </a:lnTo>
                <a:lnTo>
                  <a:pt x="2942034" y="4370269"/>
                </a:lnTo>
                <a:lnTo>
                  <a:pt x="2965625" y="4357129"/>
                </a:lnTo>
                <a:close/>
              </a:path>
              <a:path w="8921255" h="6255998">
                <a:moveTo>
                  <a:pt x="3111216" y="4269486"/>
                </a:moveTo>
                <a:lnTo>
                  <a:pt x="3136148" y="4253412"/>
                </a:lnTo>
                <a:lnTo>
                  <a:pt x="3161269" y="4236918"/>
                </a:lnTo>
                <a:lnTo>
                  <a:pt x="3302784" y="4114269"/>
                </a:lnTo>
                <a:lnTo>
                  <a:pt x="3275951" y="4133701"/>
                </a:lnTo>
                <a:lnTo>
                  <a:pt x="3249315" y="4152691"/>
                </a:lnTo>
                <a:lnTo>
                  <a:pt x="3222877" y="4171238"/>
                </a:lnTo>
                <a:lnTo>
                  <a:pt x="3196639" y="4189344"/>
                </a:lnTo>
                <a:lnTo>
                  <a:pt x="3086473" y="4285142"/>
                </a:lnTo>
                <a:lnTo>
                  <a:pt x="3111216" y="4269486"/>
                </a:lnTo>
                <a:close/>
              </a:path>
              <a:path w="8921255" h="6255998">
                <a:moveTo>
                  <a:pt x="3186577" y="4220005"/>
                </a:moveTo>
                <a:lnTo>
                  <a:pt x="3212072" y="4202672"/>
                </a:lnTo>
                <a:lnTo>
                  <a:pt x="3373638" y="4061588"/>
                </a:lnTo>
                <a:lnTo>
                  <a:pt x="3357038" y="4074081"/>
                </a:lnTo>
                <a:lnTo>
                  <a:pt x="3329813" y="4094396"/>
                </a:lnTo>
                <a:lnTo>
                  <a:pt x="3302784" y="4114269"/>
                </a:lnTo>
                <a:lnTo>
                  <a:pt x="3161269" y="4236918"/>
                </a:lnTo>
                <a:lnTo>
                  <a:pt x="3186577" y="4220005"/>
                </a:lnTo>
                <a:close/>
              </a:path>
              <a:path w="8921255" h="6255998">
                <a:moveTo>
                  <a:pt x="3237753" y="4184920"/>
                </a:moveTo>
                <a:lnTo>
                  <a:pt x="3441104" y="4010513"/>
                </a:lnTo>
                <a:lnTo>
                  <a:pt x="3424078" y="4023443"/>
                </a:lnTo>
                <a:lnTo>
                  <a:pt x="3407158" y="4036267"/>
                </a:lnTo>
                <a:lnTo>
                  <a:pt x="3390345" y="4048982"/>
                </a:lnTo>
                <a:lnTo>
                  <a:pt x="3373638" y="4061588"/>
                </a:lnTo>
                <a:lnTo>
                  <a:pt x="3212072" y="4202672"/>
                </a:lnTo>
                <a:lnTo>
                  <a:pt x="3237753" y="4184920"/>
                </a:lnTo>
                <a:close/>
              </a:path>
              <a:path w="8921255" h="6255998">
                <a:moveTo>
                  <a:pt x="3263620" y="4166749"/>
                </a:moveTo>
                <a:lnTo>
                  <a:pt x="3289671" y="4148158"/>
                </a:lnTo>
                <a:lnTo>
                  <a:pt x="3475472" y="3984338"/>
                </a:lnTo>
                <a:lnTo>
                  <a:pt x="3458235" y="3997477"/>
                </a:lnTo>
                <a:lnTo>
                  <a:pt x="3441104" y="4010513"/>
                </a:lnTo>
                <a:lnTo>
                  <a:pt x="3237753" y="4184920"/>
                </a:lnTo>
                <a:lnTo>
                  <a:pt x="3263620" y="4166749"/>
                </a:lnTo>
                <a:close/>
              </a:path>
              <a:path w="8921255" h="6255998">
                <a:moveTo>
                  <a:pt x="3315906" y="4129148"/>
                </a:moveTo>
                <a:lnTo>
                  <a:pt x="3545474" y="3930783"/>
                </a:lnTo>
                <a:lnTo>
                  <a:pt x="3527816" y="3944318"/>
                </a:lnTo>
                <a:lnTo>
                  <a:pt x="3510263" y="3957757"/>
                </a:lnTo>
                <a:lnTo>
                  <a:pt x="3492815" y="3971098"/>
                </a:lnTo>
                <a:lnTo>
                  <a:pt x="3475472" y="3984338"/>
                </a:lnTo>
                <a:lnTo>
                  <a:pt x="3289671" y="4148158"/>
                </a:lnTo>
                <a:lnTo>
                  <a:pt x="3315906" y="4129148"/>
                </a:lnTo>
                <a:close/>
              </a:path>
              <a:path w="8921255" h="6255998">
                <a:moveTo>
                  <a:pt x="3342324" y="4109718"/>
                </a:moveTo>
                <a:lnTo>
                  <a:pt x="3368924" y="4089869"/>
                </a:lnTo>
                <a:lnTo>
                  <a:pt x="3581104" y="3903428"/>
                </a:lnTo>
                <a:lnTo>
                  <a:pt x="3563237" y="3917152"/>
                </a:lnTo>
                <a:lnTo>
                  <a:pt x="3545474" y="3930783"/>
                </a:lnTo>
                <a:lnTo>
                  <a:pt x="3315906" y="4129148"/>
                </a:lnTo>
                <a:lnTo>
                  <a:pt x="3342324" y="4109718"/>
                </a:lnTo>
                <a:close/>
              </a:path>
              <a:path w="8921255" h="6255998">
                <a:moveTo>
                  <a:pt x="3385540" y="4077366"/>
                </a:moveTo>
                <a:lnTo>
                  <a:pt x="3402260" y="4064752"/>
                </a:lnTo>
                <a:lnTo>
                  <a:pt x="3419087" y="4052027"/>
                </a:lnTo>
                <a:lnTo>
                  <a:pt x="3436019" y="4039195"/>
                </a:lnTo>
                <a:lnTo>
                  <a:pt x="3453056" y="4026256"/>
                </a:lnTo>
                <a:lnTo>
                  <a:pt x="3470198" y="4013212"/>
                </a:lnTo>
                <a:lnTo>
                  <a:pt x="3487445" y="4000064"/>
                </a:lnTo>
                <a:lnTo>
                  <a:pt x="3504797" y="3986816"/>
                </a:lnTo>
                <a:lnTo>
                  <a:pt x="3709086" y="3804890"/>
                </a:lnTo>
                <a:lnTo>
                  <a:pt x="3690492" y="3819220"/>
                </a:lnTo>
                <a:lnTo>
                  <a:pt x="3672002" y="3833469"/>
                </a:lnTo>
                <a:lnTo>
                  <a:pt x="3653615" y="3847634"/>
                </a:lnTo>
                <a:lnTo>
                  <a:pt x="3635331" y="3861714"/>
                </a:lnTo>
                <a:lnTo>
                  <a:pt x="3617151" y="3875708"/>
                </a:lnTo>
                <a:lnTo>
                  <a:pt x="3599076" y="3889613"/>
                </a:lnTo>
                <a:lnTo>
                  <a:pt x="3581104" y="3903428"/>
                </a:lnTo>
                <a:lnTo>
                  <a:pt x="3368924" y="4089869"/>
                </a:lnTo>
                <a:lnTo>
                  <a:pt x="3385540" y="4077366"/>
                </a:lnTo>
                <a:close/>
              </a:path>
              <a:path w="8921255" h="6255998">
                <a:moveTo>
                  <a:pt x="3522254" y="3973468"/>
                </a:moveTo>
                <a:lnTo>
                  <a:pt x="3539816" y="3960021"/>
                </a:lnTo>
                <a:lnTo>
                  <a:pt x="3557482" y="3946478"/>
                </a:lnTo>
                <a:lnTo>
                  <a:pt x="3575252" y="3932841"/>
                </a:lnTo>
                <a:lnTo>
                  <a:pt x="3782163" y="3748591"/>
                </a:lnTo>
                <a:lnTo>
                  <a:pt x="3709086" y="3804890"/>
                </a:lnTo>
                <a:lnTo>
                  <a:pt x="3504797" y="3986816"/>
                </a:lnTo>
                <a:lnTo>
                  <a:pt x="3522254" y="3973468"/>
                </a:lnTo>
                <a:close/>
              </a:path>
              <a:path w="8921255" h="6255998">
                <a:moveTo>
                  <a:pt x="3593127" y="3919111"/>
                </a:moveTo>
                <a:lnTo>
                  <a:pt x="3611107" y="3905289"/>
                </a:lnTo>
                <a:lnTo>
                  <a:pt x="3629190" y="3891378"/>
                </a:lnTo>
                <a:lnTo>
                  <a:pt x="3647378" y="3877379"/>
                </a:lnTo>
                <a:lnTo>
                  <a:pt x="3856161" y="3691671"/>
                </a:lnTo>
                <a:lnTo>
                  <a:pt x="3782163" y="3748591"/>
                </a:lnTo>
                <a:lnTo>
                  <a:pt x="3575252" y="3932841"/>
                </a:lnTo>
                <a:lnTo>
                  <a:pt x="3593127" y="3919111"/>
                </a:lnTo>
                <a:close/>
              </a:path>
              <a:path w="8921255" h="6255998">
                <a:moveTo>
                  <a:pt x="3665669" y="3863293"/>
                </a:moveTo>
                <a:lnTo>
                  <a:pt x="3684064" y="3849124"/>
                </a:lnTo>
                <a:lnTo>
                  <a:pt x="3702563" y="3834871"/>
                </a:lnTo>
                <a:lnTo>
                  <a:pt x="3721165" y="3820537"/>
                </a:lnTo>
                <a:lnTo>
                  <a:pt x="3930992" y="3634288"/>
                </a:lnTo>
                <a:lnTo>
                  <a:pt x="3856161" y="3691671"/>
                </a:lnTo>
                <a:lnTo>
                  <a:pt x="3647378" y="3877379"/>
                </a:lnTo>
                <a:lnTo>
                  <a:pt x="3665669" y="3863293"/>
                </a:lnTo>
                <a:close/>
              </a:path>
              <a:path w="8921255" h="6255998">
                <a:moveTo>
                  <a:pt x="3798175" y="3761212"/>
                </a:moveTo>
                <a:lnTo>
                  <a:pt x="3876206" y="3701204"/>
                </a:lnTo>
                <a:lnTo>
                  <a:pt x="3955149" y="3640699"/>
                </a:lnTo>
                <a:lnTo>
                  <a:pt x="4034897" y="3579884"/>
                </a:lnTo>
                <a:lnTo>
                  <a:pt x="4115342" y="3518943"/>
                </a:lnTo>
                <a:lnTo>
                  <a:pt x="4236819" y="3403284"/>
                </a:lnTo>
                <a:lnTo>
                  <a:pt x="4159567" y="3460940"/>
                </a:lnTo>
                <a:lnTo>
                  <a:pt x="4082785" y="3518764"/>
                </a:lnTo>
                <a:lnTo>
                  <a:pt x="4006563" y="3576600"/>
                </a:lnTo>
                <a:lnTo>
                  <a:pt x="3930992" y="3634288"/>
                </a:lnTo>
                <a:lnTo>
                  <a:pt x="3721165" y="3820537"/>
                </a:lnTo>
                <a:lnTo>
                  <a:pt x="3798175" y="3761212"/>
                </a:lnTo>
                <a:close/>
              </a:path>
              <a:path w="8921255" h="6255998">
                <a:moveTo>
                  <a:pt x="4196376" y="3458064"/>
                </a:moveTo>
                <a:lnTo>
                  <a:pt x="4277891" y="3397432"/>
                </a:lnTo>
                <a:lnTo>
                  <a:pt x="4317761" y="3368123"/>
                </a:lnTo>
                <a:lnTo>
                  <a:pt x="4317761" y="3343540"/>
                </a:lnTo>
                <a:lnTo>
                  <a:pt x="4314449" y="3345956"/>
                </a:lnTo>
                <a:lnTo>
                  <a:pt x="4236819" y="3403284"/>
                </a:lnTo>
                <a:lnTo>
                  <a:pt x="4115342" y="3518943"/>
                </a:lnTo>
                <a:lnTo>
                  <a:pt x="4196376" y="3458064"/>
                </a:lnTo>
                <a:close/>
              </a:path>
              <a:path w="8921255" h="6255998">
                <a:moveTo>
                  <a:pt x="1600355" y="5518293"/>
                </a:moveTo>
                <a:lnTo>
                  <a:pt x="1601484" y="5517617"/>
                </a:lnTo>
                <a:lnTo>
                  <a:pt x="1613487" y="5514681"/>
                </a:lnTo>
                <a:lnTo>
                  <a:pt x="1625548" y="5511625"/>
                </a:lnTo>
                <a:lnTo>
                  <a:pt x="1637667" y="5508455"/>
                </a:lnTo>
                <a:lnTo>
                  <a:pt x="1649839" y="5505176"/>
                </a:lnTo>
                <a:lnTo>
                  <a:pt x="1662062" y="5501795"/>
                </a:lnTo>
                <a:lnTo>
                  <a:pt x="1674335" y="5498316"/>
                </a:lnTo>
                <a:lnTo>
                  <a:pt x="1686653" y="5494746"/>
                </a:lnTo>
                <a:lnTo>
                  <a:pt x="1705142" y="5468618"/>
                </a:lnTo>
                <a:lnTo>
                  <a:pt x="1692720" y="5472340"/>
                </a:lnTo>
                <a:lnTo>
                  <a:pt x="1680334" y="5475989"/>
                </a:lnTo>
                <a:lnTo>
                  <a:pt x="1667988" y="5479559"/>
                </a:lnTo>
                <a:lnTo>
                  <a:pt x="1655686" y="5483040"/>
                </a:lnTo>
                <a:lnTo>
                  <a:pt x="1643433" y="5486426"/>
                </a:lnTo>
                <a:lnTo>
                  <a:pt x="1631231" y="5489709"/>
                </a:lnTo>
                <a:lnTo>
                  <a:pt x="1576417" y="5523058"/>
                </a:lnTo>
                <a:lnTo>
                  <a:pt x="1585490" y="5531844"/>
                </a:lnTo>
                <a:lnTo>
                  <a:pt x="1600355" y="5518293"/>
                </a:lnTo>
                <a:close/>
              </a:path>
              <a:path w="8921255" h="6255998">
                <a:moveTo>
                  <a:pt x="2373279" y="4838511"/>
                </a:moveTo>
                <a:lnTo>
                  <a:pt x="2384820" y="4834193"/>
                </a:lnTo>
                <a:lnTo>
                  <a:pt x="2396409" y="4829775"/>
                </a:lnTo>
                <a:lnTo>
                  <a:pt x="2408047" y="4825256"/>
                </a:lnTo>
                <a:lnTo>
                  <a:pt x="2419733" y="4820636"/>
                </a:lnTo>
                <a:lnTo>
                  <a:pt x="2431467" y="4815915"/>
                </a:lnTo>
                <a:lnTo>
                  <a:pt x="2443250" y="4811092"/>
                </a:lnTo>
                <a:lnTo>
                  <a:pt x="2473400" y="4777179"/>
                </a:lnTo>
                <a:lnTo>
                  <a:pt x="2461371" y="4782370"/>
                </a:lnTo>
                <a:lnTo>
                  <a:pt x="2449396" y="4787453"/>
                </a:lnTo>
                <a:lnTo>
                  <a:pt x="2437472" y="4792430"/>
                </a:lnTo>
                <a:lnTo>
                  <a:pt x="2425600" y="4797300"/>
                </a:lnTo>
                <a:lnTo>
                  <a:pt x="2413780" y="4802065"/>
                </a:lnTo>
                <a:lnTo>
                  <a:pt x="2402012" y="4806726"/>
                </a:lnTo>
                <a:lnTo>
                  <a:pt x="2390294" y="4811283"/>
                </a:lnTo>
                <a:lnTo>
                  <a:pt x="2351013" y="4846645"/>
                </a:lnTo>
                <a:lnTo>
                  <a:pt x="2373279" y="4838511"/>
                </a:lnTo>
                <a:close/>
              </a:path>
              <a:path w="8921255" h="6255998">
                <a:moveTo>
                  <a:pt x="1689868" y="5427879"/>
                </a:moveTo>
                <a:lnTo>
                  <a:pt x="1701857" y="5424910"/>
                </a:lnTo>
                <a:lnTo>
                  <a:pt x="1713902" y="5421831"/>
                </a:lnTo>
                <a:lnTo>
                  <a:pt x="1726003" y="5418645"/>
                </a:lnTo>
                <a:lnTo>
                  <a:pt x="1738156" y="5415353"/>
                </a:lnTo>
                <a:lnTo>
                  <a:pt x="1750362" y="5411959"/>
                </a:lnTo>
                <a:lnTo>
                  <a:pt x="1762618" y="5408464"/>
                </a:lnTo>
                <a:lnTo>
                  <a:pt x="1774923" y="5404873"/>
                </a:lnTo>
                <a:lnTo>
                  <a:pt x="1793734" y="5376836"/>
                </a:lnTo>
                <a:lnTo>
                  <a:pt x="1781243" y="5380614"/>
                </a:lnTo>
                <a:lnTo>
                  <a:pt x="1768804" y="5384292"/>
                </a:lnTo>
                <a:lnTo>
                  <a:pt x="1756418" y="5387868"/>
                </a:lnTo>
                <a:lnTo>
                  <a:pt x="1744083" y="5391344"/>
                </a:lnTo>
                <a:lnTo>
                  <a:pt x="1731800" y="5394718"/>
                </a:lnTo>
                <a:lnTo>
                  <a:pt x="1719569" y="5397991"/>
                </a:lnTo>
                <a:lnTo>
                  <a:pt x="1707389" y="5401164"/>
                </a:lnTo>
                <a:lnTo>
                  <a:pt x="1695262" y="5404234"/>
                </a:lnTo>
                <a:lnTo>
                  <a:pt x="1666536" y="5433142"/>
                </a:lnTo>
                <a:lnTo>
                  <a:pt x="1689868" y="5427879"/>
                </a:lnTo>
                <a:close/>
              </a:path>
              <a:path w="8921255" h="6255998">
                <a:moveTo>
                  <a:pt x="2463423" y="4747182"/>
                </a:moveTo>
                <a:lnTo>
                  <a:pt x="2474898" y="4742764"/>
                </a:lnTo>
                <a:lnTo>
                  <a:pt x="2486429" y="4738234"/>
                </a:lnTo>
                <a:lnTo>
                  <a:pt x="2498014" y="4733596"/>
                </a:lnTo>
                <a:lnTo>
                  <a:pt x="2509651" y="4728850"/>
                </a:lnTo>
                <a:lnTo>
                  <a:pt x="2521340" y="4723998"/>
                </a:lnTo>
                <a:lnTo>
                  <a:pt x="2533079" y="4719042"/>
                </a:lnTo>
                <a:lnTo>
                  <a:pt x="2562486" y="4684912"/>
                </a:lnTo>
                <a:lnTo>
                  <a:pt x="2550511" y="4690224"/>
                </a:lnTo>
                <a:lnTo>
                  <a:pt x="2538585" y="4695436"/>
                </a:lnTo>
                <a:lnTo>
                  <a:pt x="2526709" y="4700545"/>
                </a:lnTo>
                <a:lnTo>
                  <a:pt x="2514883" y="4705549"/>
                </a:lnTo>
                <a:lnTo>
                  <a:pt x="2503109" y="4710448"/>
                </a:lnTo>
                <a:lnTo>
                  <a:pt x="2491386" y="4715239"/>
                </a:lnTo>
                <a:lnTo>
                  <a:pt x="2479716" y="4719921"/>
                </a:lnTo>
                <a:lnTo>
                  <a:pt x="2440982" y="4755416"/>
                </a:lnTo>
                <a:lnTo>
                  <a:pt x="2463423" y="4747182"/>
                </a:lnTo>
                <a:close/>
              </a:path>
              <a:path w="8921255" h="6255998">
                <a:moveTo>
                  <a:pt x="1779723" y="5337720"/>
                </a:moveTo>
                <a:lnTo>
                  <a:pt x="1791702" y="5334717"/>
                </a:lnTo>
                <a:lnTo>
                  <a:pt x="1803733" y="5331614"/>
                </a:lnTo>
                <a:lnTo>
                  <a:pt x="1815815" y="5328408"/>
                </a:lnTo>
                <a:lnTo>
                  <a:pt x="1827950" y="5325100"/>
                </a:lnTo>
                <a:lnTo>
                  <a:pt x="1840136" y="5321688"/>
                </a:lnTo>
                <a:lnTo>
                  <a:pt x="1852375" y="5318173"/>
                </a:lnTo>
                <a:lnTo>
                  <a:pt x="1864665" y="5314554"/>
                </a:lnTo>
                <a:lnTo>
                  <a:pt x="1883909" y="5286293"/>
                </a:lnTo>
                <a:lnTo>
                  <a:pt x="1871428" y="5290146"/>
                </a:lnTo>
                <a:lnTo>
                  <a:pt x="1859000" y="5293892"/>
                </a:lnTo>
                <a:lnTo>
                  <a:pt x="1846625" y="5297532"/>
                </a:lnTo>
                <a:lnTo>
                  <a:pt x="1834303" y="5301065"/>
                </a:lnTo>
                <a:lnTo>
                  <a:pt x="1822034" y="5304493"/>
                </a:lnTo>
                <a:lnTo>
                  <a:pt x="1809817" y="5307817"/>
                </a:lnTo>
                <a:lnTo>
                  <a:pt x="1797653" y="5311036"/>
                </a:lnTo>
                <a:lnTo>
                  <a:pt x="1785542" y="5314151"/>
                </a:lnTo>
                <a:lnTo>
                  <a:pt x="1756712" y="5343201"/>
                </a:lnTo>
                <a:lnTo>
                  <a:pt x="1779723" y="5337720"/>
                </a:lnTo>
                <a:close/>
              </a:path>
              <a:path w="8921255" h="6255998">
                <a:moveTo>
                  <a:pt x="2553256" y="4655678"/>
                </a:moveTo>
                <a:lnTo>
                  <a:pt x="2564694" y="4651156"/>
                </a:lnTo>
                <a:lnTo>
                  <a:pt x="2576180" y="4646533"/>
                </a:lnTo>
                <a:lnTo>
                  <a:pt x="2587714" y="4641807"/>
                </a:lnTo>
                <a:lnTo>
                  <a:pt x="2599299" y="4636977"/>
                </a:lnTo>
                <a:lnTo>
                  <a:pt x="2610934" y="4632040"/>
                </a:lnTo>
                <a:lnTo>
                  <a:pt x="2622620" y="4626995"/>
                </a:lnTo>
                <a:lnTo>
                  <a:pt x="2685523" y="4576576"/>
                </a:lnTo>
                <a:lnTo>
                  <a:pt x="2674371" y="4581884"/>
                </a:lnTo>
                <a:lnTo>
                  <a:pt x="2673152" y="4582461"/>
                </a:lnTo>
                <a:lnTo>
                  <a:pt x="2651962" y="4592488"/>
                </a:lnTo>
                <a:lnTo>
                  <a:pt x="2640018" y="4597940"/>
                </a:lnTo>
                <a:lnTo>
                  <a:pt x="2628127" y="4603282"/>
                </a:lnTo>
                <a:lnTo>
                  <a:pt x="2616291" y="4608513"/>
                </a:lnTo>
                <a:lnTo>
                  <a:pt x="2604508" y="4613632"/>
                </a:lnTo>
                <a:lnTo>
                  <a:pt x="2592780" y="4618640"/>
                </a:lnTo>
                <a:lnTo>
                  <a:pt x="2581107" y="4623536"/>
                </a:lnTo>
                <a:lnTo>
                  <a:pt x="2569488" y="4628320"/>
                </a:lnTo>
                <a:lnTo>
                  <a:pt x="2530795" y="4664219"/>
                </a:lnTo>
                <a:lnTo>
                  <a:pt x="2553256" y="4655678"/>
                </a:lnTo>
                <a:close/>
              </a:path>
              <a:path w="8921255" h="6255998">
                <a:moveTo>
                  <a:pt x="1869548" y="5247588"/>
                </a:moveTo>
                <a:lnTo>
                  <a:pt x="1881513" y="5244537"/>
                </a:lnTo>
                <a:lnTo>
                  <a:pt x="1893526" y="5241390"/>
                </a:lnTo>
                <a:lnTo>
                  <a:pt x="1905589" y="5238144"/>
                </a:lnTo>
                <a:lnTo>
                  <a:pt x="1917704" y="5234797"/>
                </a:lnTo>
                <a:lnTo>
                  <a:pt x="1929870" y="5231346"/>
                </a:lnTo>
                <a:lnTo>
                  <a:pt x="1942089" y="5227789"/>
                </a:lnTo>
                <a:lnTo>
                  <a:pt x="1954363" y="5224122"/>
                </a:lnTo>
                <a:lnTo>
                  <a:pt x="1973651" y="5195735"/>
                </a:lnTo>
                <a:lnTo>
                  <a:pt x="1961184" y="5199664"/>
                </a:lnTo>
                <a:lnTo>
                  <a:pt x="1948770" y="5203487"/>
                </a:lnTo>
                <a:lnTo>
                  <a:pt x="1936409" y="5207206"/>
                </a:lnTo>
                <a:lnTo>
                  <a:pt x="1924101" y="5210817"/>
                </a:lnTo>
                <a:lnTo>
                  <a:pt x="1911848" y="5214321"/>
                </a:lnTo>
                <a:lnTo>
                  <a:pt x="1899650" y="5217717"/>
                </a:lnTo>
                <a:lnTo>
                  <a:pt x="1887507" y="5221004"/>
                </a:lnTo>
                <a:lnTo>
                  <a:pt x="1875419" y="5224181"/>
                </a:lnTo>
                <a:lnTo>
                  <a:pt x="1846903" y="5253247"/>
                </a:lnTo>
                <a:lnTo>
                  <a:pt x="1869548" y="5247588"/>
                </a:lnTo>
                <a:close/>
              </a:path>
              <a:path w="8921255" h="6255998">
                <a:moveTo>
                  <a:pt x="2642741" y="4563955"/>
                </a:moveTo>
                <a:lnTo>
                  <a:pt x="2654107" y="4559323"/>
                </a:lnTo>
                <a:lnTo>
                  <a:pt x="2665527" y="4554581"/>
                </a:lnTo>
                <a:lnTo>
                  <a:pt x="2677000" y="4549728"/>
                </a:lnTo>
                <a:lnTo>
                  <a:pt x="2688528" y="4544765"/>
                </a:lnTo>
                <a:lnTo>
                  <a:pt x="2700109" y="4539691"/>
                </a:lnTo>
                <a:lnTo>
                  <a:pt x="2763000" y="4488942"/>
                </a:lnTo>
                <a:lnTo>
                  <a:pt x="2761938" y="4489460"/>
                </a:lnTo>
                <a:lnTo>
                  <a:pt x="2740505" y="4499778"/>
                </a:lnTo>
                <a:lnTo>
                  <a:pt x="2728605" y="4505370"/>
                </a:lnTo>
                <a:lnTo>
                  <a:pt x="2716761" y="4510845"/>
                </a:lnTo>
                <a:lnTo>
                  <a:pt x="2704974" y="4516205"/>
                </a:lnTo>
                <a:lnTo>
                  <a:pt x="2693243" y="4521449"/>
                </a:lnTo>
                <a:lnTo>
                  <a:pt x="2681568" y="4526578"/>
                </a:lnTo>
                <a:lnTo>
                  <a:pt x="2669949" y="4531592"/>
                </a:lnTo>
                <a:lnTo>
                  <a:pt x="2658387" y="4536492"/>
                </a:lnTo>
                <a:lnTo>
                  <a:pt x="2620987" y="4572795"/>
                </a:lnTo>
                <a:lnTo>
                  <a:pt x="2642741" y="4563955"/>
                </a:lnTo>
                <a:close/>
              </a:path>
              <a:path w="8921255" h="6255998">
                <a:moveTo>
                  <a:pt x="1959403" y="5157430"/>
                </a:moveTo>
                <a:lnTo>
                  <a:pt x="1971336" y="5154331"/>
                </a:lnTo>
                <a:lnTo>
                  <a:pt x="1983321" y="5151125"/>
                </a:lnTo>
                <a:lnTo>
                  <a:pt x="1995359" y="5147811"/>
                </a:lnTo>
                <a:lnTo>
                  <a:pt x="2007450" y="5144389"/>
                </a:lnTo>
                <a:lnTo>
                  <a:pt x="2019596" y="5140857"/>
                </a:lnTo>
                <a:lnTo>
                  <a:pt x="2031795" y="5137216"/>
                </a:lnTo>
                <a:lnTo>
                  <a:pt x="2044050" y="5133464"/>
                </a:lnTo>
                <a:lnTo>
                  <a:pt x="2063157" y="5104938"/>
                </a:lnTo>
                <a:lnTo>
                  <a:pt x="2050709" y="5108942"/>
                </a:lnTo>
                <a:lnTo>
                  <a:pt x="2038313" y="5112846"/>
                </a:lnTo>
                <a:lnTo>
                  <a:pt x="2025969" y="5116648"/>
                </a:lnTo>
                <a:lnTo>
                  <a:pt x="2013678" y="5120344"/>
                </a:lnTo>
                <a:lnTo>
                  <a:pt x="2001442" y="5123931"/>
                </a:lnTo>
                <a:lnTo>
                  <a:pt x="1989262" y="5127407"/>
                </a:lnTo>
                <a:lnTo>
                  <a:pt x="1977141" y="5130768"/>
                </a:lnTo>
                <a:lnTo>
                  <a:pt x="1965078" y="5134012"/>
                </a:lnTo>
                <a:lnTo>
                  <a:pt x="1936953" y="5163312"/>
                </a:lnTo>
                <a:lnTo>
                  <a:pt x="1959403" y="5157430"/>
                </a:lnTo>
                <a:close/>
              </a:path>
              <a:path w="8921255" h="6255998">
                <a:moveTo>
                  <a:pt x="2732402" y="4472103"/>
                </a:moveTo>
                <a:lnTo>
                  <a:pt x="2743700" y="4467352"/>
                </a:lnTo>
                <a:lnTo>
                  <a:pt x="2805778" y="4418084"/>
                </a:lnTo>
                <a:lnTo>
                  <a:pt x="2794044" y="4423589"/>
                </a:lnTo>
                <a:lnTo>
                  <a:pt x="2782368" y="4428974"/>
                </a:lnTo>
                <a:lnTo>
                  <a:pt x="2770750" y="4434240"/>
                </a:lnTo>
                <a:lnTo>
                  <a:pt x="2759191" y="4439387"/>
                </a:lnTo>
                <a:lnTo>
                  <a:pt x="2747690" y="4444415"/>
                </a:lnTo>
                <a:lnTo>
                  <a:pt x="2710169" y="4481206"/>
                </a:lnTo>
                <a:lnTo>
                  <a:pt x="2732402" y="4472103"/>
                </a:lnTo>
                <a:close/>
              </a:path>
              <a:path w="8921255" h="6255998">
                <a:moveTo>
                  <a:pt x="2755052" y="4462489"/>
                </a:moveTo>
                <a:lnTo>
                  <a:pt x="2766458" y="4457513"/>
                </a:lnTo>
                <a:lnTo>
                  <a:pt x="2777920" y="4452424"/>
                </a:lnTo>
                <a:lnTo>
                  <a:pt x="2789436" y="4447220"/>
                </a:lnTo>
                <a:lnTo>
                  <a:pt x="2829422" y="4406715"/>
                </a:lnTo>
                <a:lnTo>
                  <a:pt x="2817571" y="4412460"/>
                </a:lnTo>
                <a:lnTo>
                  <a:pt x="2805778" y="4418084"/>
                </a:lnTo>
                <a:lnTo>
                  <a:pt x="2743700" y="4467352"/>
                </a:lnTo>
                <a:lnTo>
                  <a:pt x="2755052" y="4462489"/>
                </a:lnTo>
                <a:close/>
              </a:path>
              <a:path w="8921255" h="6255998">
                <a:moveTo>
                  <a:pt x="2047705" y="5065796"/>
                </a:moveTo>
                <a:lnTo>
                  <a:pt x="2059620" y="5062655"/>
                </a:lnTo>
                <a:lnTo>
                  <a:pt x="2071588" y="5059410"/>
                </a:lnTo>
                <a:lnTo>
                  <a:pt x="2083610" y="5056059"/>
                </a:lnTo>
                <a:lnTo>
                  <a:pt x="2095686" y="5052601"/>
                </a:lnTo>
                <a:lnTo>
                  <a:pt x="2107816" y="5049033"/>
                </a:lnTo>
                <a:lnTo>
                  <a:pt x="2120003" y="5045353"/>
                </a:lnTo>
                <a:lnTo>
                  <a:pt x="2132246" y="5041560"/>
                </a:lnTo>
                <a:lnTo>
                  <a:pt x="2152939" y="5014397"/>
                </a:lnTo>
                <a:lnTo>
                  <a:pt x="2140484" y="5018488"/>
                </a:lnTo>
                <a:lnTo>
                  <a:pt x="2128089" y="5022458"/>
                </a:lnTo>
                <a:lnTo>
                  <a:pt x="2115753" y="5026309"/>
                </a:lnTo>
                <a:lnTo>
                  <a:pt x="2103477" y="5030041"/>
                </a:lnTo>
                <a:lnTo>
                  <a:pt x="2091259" y="5033655"/>
                </a:lnTo>
                <a:lnTo>
                  <a:pt x="2079099" y="5037153"/>
                </a:lnTo>
                <a:lnTo>
                  <a:pt x="2066997" y="5040536"/>
                </a:lnTo>
                <a:lnTo>
                  <a:pt x="2054953" y="5043804"/>
                </a:lnTo>
                <a:lnTo>
                  <a:pt x="2025111" y="5071542"/>
                </a:lnTo>
                <a:lnTo>
                  <a:pt x="2047705" y="5065796"/>
                </a:lnTo>
                <a:close/>
              </a:path>
              <a:path w="8921255" h="6255998">
                <a:moveTo>
                  <a:pt x="2797393" y="4390348"/>
                </a:moveTo>
                <a:lnTo>
                  <a:pt x="2822000" y="4380149"/>
                </a:lnTo>
                <a:lnTo>
                  <a:pt x="2848103" y="4368651"/>
                </a:lnTo>
                <a:lnTo>
                  <a:pt x="2874510" y="4356516"/>
                </a:lnTo>
                <a:lnTo>
                  <a:pt x="2901219" y="4343745"/>
                </a:lnTo>
                <a:lnTo>
                  <a:pt x="2928227" y="4330338"/>
                </a:lnTo>
                <a:lnTo>
                  <a:pt x="2993025" y="4273925"/>
                </a:lnTo>
                <a:lnTo>
                  <a:pt x="2964798" y="4289289"/>
                </a:lnTo>
                <a:lnTo>
                  <a:pt x="2936886" y="4303988"/>
                </a:lnTo>
                <a:lnTo>
                  <a:pt x="2909294" y="4318022"/>
                </a:lnTo>
                <a:lnTo>
                  <a:pt x="2882021" y="4331391"/>
                </a:lnTo>
                <a:lnTo>
                  <a:pt x="2855070" y="4344093"/>
                </a:lnTo>
                <a:lnTo>
                  <a:pt x="2828444" y="4356130"/>
                </a:lnTo>
                <a:lnTo>
                  <a:pt x="2785153" y="4395340"/>
                </a:lnTo>
                <a:lnTo>
                  <a:pt x="2797393" y="4390348"/>
                </a:lnTo>
                <a:close/>
              </a:path>
              <a:path w="8921255" h="6255998">
                <a:moveTo>
                  <a:pt x="2955533" y="4316297"/>
                </a:moveTo>
                <a:lnTo>
                  <a:pt x="2983136" y="4301620"/>
                </a:lnTo>
                <a:lnTo>
                  <a:pt x="3011034" y="4286309"/>
                </a:lnTo>
                <a:lnTo>
                  <a:pt x="3039224" y="4270364"/>
                </a:lnTo>
                <a:lnTo>
                  <a:pt x="3067707" y="4253785"/>
                </a:lnTo>
                <a:lnTo>
                  <a:pt x="3096479" y="4236573"/>
                </a:lnTo>
                <a:lnTo>
                  <a:pt x="3199324" y="4147809"/>
                </a:lnTo>
                <a:lnTo>
                  <a:pt x="3168933" y="4167812"/>
                </a:lnTo>
                <a:lnTo>
                  <a:pt x="3138846" y="4187154"/>
                </a:lnTo>
                <a:lnTo>
                  <a:pt x="3109064" y="4205833"/>
                </a:lnTo>
                <a:lnTo>
                  <a:pt x="3079589" y="4223851"/>
                </a:lnTo>
                <a:lnTo>
                  <a:pt x="3050423" y="4241206"/>
                </a:lnTo>
                <a:lnTo>
                  <a:pt x="3021568" y="4257897"/>
                </a:lnTo>
                <a:lnTo>
                  <a:pt x="2993025" y="4273925"/>
                </a:lnTo>
                <a:lnTo>
                  <a:pt x="2928227" y="4330338"/>
                </a:lnTo>
                <a:lnTo>
                  <a:pt x="2955533" y="4316297"/>
                </a:lnTo>
                <a:close/>
              </a:path>
              <a:path w="8921255" h="6255998">
                <a:moveTo>
                  <a:pt x="3125539" y="4218729"/>
                </a:moveTo>
                <a:lnTo>
                  <a:pt x="3154885" y="4200252"/>
                </a:lnTo>
                <a:lnTo>
                  <a:pt x="3184516" y="4181143"/>
                </a:lnTo>
                <a:lnTo>
                  <a:pt x="3214431" y="4161402"/>
                </a:lnTo>
                <a:lnTo>
                  <a:pt x="3355763" y="4037893"/>
                </a:lnTo>
                <a:lnTo>
                  <a:pt x="3323884" y="4061195"/>
                </a:lnTo>
                <a:lnTo>
                  <a:pt x="3292298" y="4083838"/>
                </a:lnTo>
                <a:lnTo>
                  <a:pt x="3261008" y="4105822"/>
                </a:lnTo>
                <a:lnTo>
                  <a:pt x="3230016" y="4127146"/>
                </a:lnTo>
                <a:lnTo>
                  <a:pt x="3199324" y="4147809"/>
                </a:lnTo>
                <a:lnTo>
                  <a:pt x="3096479" y="4236573"/>
                </a:lnTo>
                <a:lnTo>
                  <a:pt x="3125539" y="4218729"/>
                </a:lnTo>
                <a:close/>
              </a:path>
              <a:path w="8921255" h="6255998">
                <a:moveTo>
                  <a:pt x="3244626" y="4141030"/>
                </a:moveTo>
                <a:lnTo>
                  <a:pt x="3403491" y="4002223"/>
                </a:lnTo>
                <a:lnTo>
                  <a:pt x="3387935" y="4013932"/>
                </a:lnTo>
                <a:lnTo>
                  <a:pt x="3355763" y="4037893"/>
                </a:lnTo>
                <a:lnTo>
                  <a:pt x="3214431" y="4161402"/>
                </a:lnTo>
                <a:lnTo>
                  <a:pt x="3244626" y="4141030"/>
                </a:lnTo>
                <a:close/>
              </a:path>
              <a:path w="8921255" h="6255998">
                <a:moveTo>
                  <a:pt x="3275102" y="4120027"/>
                </a:moveTo>
                <a:lnTo>
                  <a:pt x="3466712" y="3954357"/>
                </a:lnTo>
                <a:lnTo>
                  <a:pt x="3450757" y="3966475"/>
                </a:lnTo>
                <a:lnTo>
                  <a:pt x="3434902" y="3978493"/>
                </a:lnTo>
                <a:lnTo>
                  <a:pt x="3419146" y="3990410"/>
                </a:lnTo>
                <a:lnTo>
                  <a:pt x="3403491" y="4002223"/>
                </a:lnTo>
                <a:lnTo>
                  <a:pt x="3244626" y="4141030"/>
                </a:lnTo>
                <a:lnTo>
                  <a:pt x="3275102" y="4120027"/>
                </a:lnTo>
                <a:close/>
              </a:path>
              <a:path w="8921255" h="6255998">
                <a:moveTo>
                  <a:pt x="3305855" y="4098394"/>
                </a:moveTo>
                <a:lnTo>
                  <a:pt x="3498920" y="3929826"/>
                </a:lnTo>
                <a:lnTo>
                  <a:pt x="3482766" y="3942140"/>
                </a:lnTo>
                <a:lnTo>
                  <a:pt x="3466712" y="3954357"/>
                </a:lnTo>
                <a:lnTo>
                  <a:pt x="3275102" y="4120027"/>
                </a:lnTo>
                <a:lnTo>
                  <a:pt x="3305855" y="4098394"/>
                </a:lnTo>
                <a:close/>
              </a:path>
              <a:path w="8921255" h="6255998">
                <a:moveTo>
                  <a:pt x="3336885" y="4076131"/>
                </a:moveTo>
                <a:lnTo>
                  <a:pt x="3564523" y="3879635"/>
                </a:lnTo>
                <a:lnTo>
                  <a:pt x="3547974" y="3892320"/>
                </a:lnTo>
                <a:lnTo>
                  <a:pt x="3531524" y="3904915"/>
                </a:lnTo>
                <a:lnTo>
                  <a:pt x="3515173" y="3917417"/>
                </a:lnTo>
                <a:lnTo>
                  <a:pt x="3498920" y="3929826"/>
                </a:lnTo>
                <a:lnTo>
                  <a:pt x="3305855" y="4098394"/>
                </a:lnTo>
                <a:lnTo>
                  <a:pt x="3336885" y="4076131"/>
                </a:lnTo>
                <a:close/>
              </a:path>
              <a:path w="8921255" h="6255998">
                <a:moveTo>
                  <a:pt x="3368190" y="4053239"/>
                </a:moveTo>
                <a:lnTo>
                  <a:pt x="3597914" y="3853998"/>
                </a:lnTo>
                <a:lnTo>
                  <a:pt x="3581169" y="3866860"/>
                </a:lnTo>
                <a:lnTo>
                  <a:pt x="3564523" y="3879635"/>
                </a:lnTo>
                <a:lnTo>
                  <a:pt x="3336885" y="4076131"/>
                </a:lnTo>
                <a:lnTo>
                  <a:pt x="3368190" y="4053239"/>
                </a:lnTo>
                <a:close/>
              </a:path>
              <a:path w="8921255" h="6255998">
                <a:moveTo>
                  <a:pt x="3399767" y="4029717"/>
                </a:moveTo>
                <a:lnTo>
                  <a:pt x="3415339" y="4017997"/>
                </a:lnTo>
                <a:lnTo>
                  <a:pt x="3431010" y="4006173"/>
                </a:lnTo>
                <a:lnTo>
                  <a:pt x="3446780" y="3994246"/>
                </a:lnTo>
                <a:lnTo>
                  <a:pt x="3462648" y="3982218"/>
                </a:lnTo>
                <a:lnTo>
                  <a:pt x="3478615" y="3970090"/>
                </a:lnTo>
                <a:lnTo>
                  <a:pt x="3494680" y="3957865"/>
                </a:lnTo>
                <a:lnTo>
                  <a:pt x="3510844" y="3945543"/>
                </a:lnTo>
                <a:lnTo>
                  <a:pt x="3717855" y="3761650"/>
                </a:lnTo>
                <a:lnTo>
                  <a:pt x="3700430" y="3775080"/>
                </a:lnTo>
                <a:lnTo>
                  <a:pt x="3683101" y="3788433"/>
                </a:lnTo>
                <a:lnTo>
                  <a:pt x="3665869" y="3801709"/>
                </a:lnTo>
                <a:lnTo>
                  <a:pt x="3648734" y="3814904"/>
                </a:lnTo>
                <a:lnTo>
                  <a:pt x="3631697" y="3828019"/>
                </a:lnTo>
                <a:lnTo>
                  <a:pt x="3614757" y="3841051"/>
                </a:lnTo>
                <a:lnTo>
                  <a:pt x="3597914" y="3853998"/>
                </a:lnTo>
                <a:lnTo>
                  <a:pt x="3368190" y="4053239"/>
                </a:lnTo>
                <a:lnTo>
                  <a:pt x="3399767" y="4029717"/>
                </a:lnTo>
                <a:close/>
              </a:path>
              <a:path w="8921255" h="6255998">
                <a:moveTo>
                  <a:pt x="3527106" y="3933126"/>
                </a:moveTo>
                <a:lnTo>
                  <a:pt x="3543466" y="3920616"/>
                </a:lnTo>
                <a:lnTo>
                  <a:pt x="3559924" y="3908014"/>
                </a:lnTo>
                <a:lnTo>
                  <a:pt x="3576480" y="3895322"/>
                </a:lnTo>
                <a:lnTo>
                  <a:pt x="3786230" y="3708977"/>
                </a:lnTo>
                <a:lnTo>
                  <a:pt x="3717855" y="3761650"/>
                </a:lnTo>
                <a:lnTo>
                  <a:pt x="3510844" y="3945543"/>
                </a:lnTo>
                <a:lnTo>
                  <a:pt x="3527106" y="3933126"/>
                </a:lnTo>
                <a:close/>
              </a:path>
              <a:path w="8921255" h="6255998">
                <a:moveTo>
                  <a:pt x="3593134" y="3882542"/>
                </a:moveTo>
                <a:lnTo>
                  <a:pt x="3609886" y="3869674"/>
                </a:lnTo>
                <a:lnTo>
                  <a:pt x="3626736" y="3856721"/>
                </a:lnTo>
                <a:lnTo>
                  <a:pt x="3643683" y="3843684"/>
                </a:lnTo>
                <a:lnTo>
                  <a:pt x="3855468" y="3655722"/>
                </a:lnTo>
                <a:lnTo>
                  <a:pt x="3786230" y="3708977"/>
                </a:lnTo>
                <a:lnTo>
                  <a:pt x="3576480" y="3895322"/>
                </a:lnTo>
                <a:lnTo>
                  <a:pt x="3593134" y="3882542"/>
                </a:lnTo>
                <a:close/>
              </a:path>
              <a:path w="8921255" h="6255998">
                <a:moveTo>
                  <a:pt x="3660727" y="3830564"/>
                </a:moveTo>
                <a:lnTo>
                  <a:pt x="3677869" y="3817364"/>
                </a:lnTo>
                <a:lnTo>
                  <a:pt x="3695108" y="3804084"/>
                </a:lnTo>
                <a:lnTo>
                  <a:pt x="3712445" y="3790727"/>
                </a:lnTo>
                <a:lnTo>
                  <a:pt x="3925482" y="3602034"/>
                </a:lnTo>
                <a:lnTo>
                  <a:pt x="3855468" y="3655722"/>
                </a:lnTo>
                <a:lnTo>
                  <a:pt x="3643683" y="3843684"/>
                </a:lnTo>
                <a:lnTo>
                  <a:pt x="3660727" y="3830564"/>
                </a:lnTo>
                <a:close/>
              </a:path>
              <a:path w="8921255" h="6255998">
                <a:moveTo>
                  <a:pt x="3729878" y="3777294"/>
                </a:moveTo>
                <a:lnTo>
                  <a:pt x="3802193" y="3721586"/>
                </a:lnTo>
                <a:lnTo>
                  <a:pt x="3875468" y="3665235"/>
                </a:lnTo>
                <a:lnTo>
                  <a:pt x="3949602" y="3608418"/>
                </a:lnTo>
                <a:lnTo>
                  <a:pt x="4024493" y="3551309"/>
                </a:lnTo>
                <a:lnTo>
                  <a:pt x="4100038" y="3494084"/>
                </a:lnTo>
                <a:lnTo>
                  <a:pt x="4176138" y="3436918"/>
                </a:lnTo>
                <a:lnTo>
                  <a:pt x="4284257" y="3332251"/>
                </a:lnTo>
                <a:lnTo>
                  <a:pt x="4211623" y="3385895"/>
                </a:lnTo>
                <a:lnTo>
                  <a:pt x="4139344" y="3439843"/>
                </a:lnTo>
                <a:lnTo>
                  <a:pt x="4067505" y="3493947"/>
                </a:lnTo>
                <a:lnTo>
                  <a:pt x="3996189" y="3548060"/>
                </a:lnTo>
                <a:lnTo>
                  <a:pt x="3925482" y="3602034"/>
                </a:lnTo>
                <a:lnTo>
                  <a:pt x="3712445" y="3790727"/>
                </a:lnTo>
                <a:lnTo>
                  <a:pt x="3729878" y="3777294"/>
                </a:lnTo>
                <a:close/>
              </a:path>
              <a:path w="8921255" h="6255998">
                <a:moveTo>
                  <a:pt x="4252688" y="3379987"/>
                </a:moveTo>
                <a:lnTo>
                  <a:pt x="4317761" y="3332159"/>
                </a:lnTo>
                <a:lnTo>
                  <a:pt x="4317761" y="3307805"/>
                </a:lnTo>
                <a:lnTo>
                  <a:pt x="4284257" y="3332251"/>
                </a:lnTo>
                <a:lnTo>
                  <a:pt x="4176138" y="3436918"/>
                </a:lnTo>
                <a:lnTo>
                  <a:pt x="4252688" y="3379987"/>
                </a:lnTo>
                <a:close/>
              </a:path>
              <a:path w="8921255" h="6255998">
                <a:moveTo>
                  <a:pt x="2137618" y="4975613"/>
                </a:moveTo>
                <a:lnTo>
                  <a:pt x="2149504" y="4972419"/>
                </a:lnTo>
                <a:lnTo>
                  <a:pt x="2161444" y="4969117"/>
                </a:lnTo>
                <a:lnTo>
                  <a:pt x="2173439" y="4965705"/>
                </a:lnTo>
                <a:lnTo>
                  <a:pt x="2185489" y="4962180"/>
                </a:lnTo>
                <a:lnTo>
                  <a:pt x="2197595" y="4958542"/>
                </a:lnTo>
                <a:lnTo>
                  <a:pt x="2209759" y="4954787"/>
                </a:lnTo>
                <a:lnTo>
                  <a:pt x="2221981" y="4950913"/>
                </a:lnTo>
                <a:lnTo>
                  <a:pt x="2242778" y="4923649"/>
                </a:lnTo>
                <a:lnTo>
                  <a:pt x="2230321" y="4927833"/>
                </a:lnTo>
                <a:lnTo>
                  <a:pt x="2217932" y="4931884"/>
                </a:lnTo>
                <a:lnTo>
                  <a:pt x="2205609" y="4935804"/>
                </a:lnTo>
                <a:lnTo>
                  <a:pt x="2193350" y="4939598"/>
                </a:lnTo>
                <a:lnTo>
                  <a:pt x="2181154" y="4943269"/>
                </a:lnTo>
                <a:lnTo>
                  <a:pt x="2169019" y="4946820"/>
                </a:lnTo>
                <a:lnTo>
                  <a:pt x="2156944" y="4950254"/>
                </a:lnTo>
                <a:lnTo>
                  <a:pt x="2144926" y="4953574"/>
                </a:lnTo>
                <a:lnTo>
                  <a:pt x="2115199" y="4981652"/>
                </a:lnTo>
                <a:lnTo>
                  <a:pt x="2137618" y="4975613"/>
                </a:lnTo>
                <a:close/>
              </a:path>
              <a:path w="8921255" h="6255998">
                <a:moveTo>
                  <a:pt x="2227757" y="4885390"/>
                </a:moveTo>
                <a:lnTo>
                  <a:pt x="2239601" y="4882127"/>
                </a:lnTo>
                <a:lnTo>
                  <a:pt x="2251503" y="4878746"/>
                </a:lnTo>
                <a:lnTo>
                  <a:pt x="2263464" y="4875248"/>
                </a:lnTo>
                <a:lnTo>
                  <a:pt x="2275484" y="4871632"/>
                </a:lnTo>
                <a:lnTo>
                  <a:pt x="2287564" y="4867897"/>
                </a:lnTo>
                <a:lnTo>
                  <a:pt x="2299703" y="4864042"/>
                </a:lnTo>
                <a:lnTo>
                  <a:pt x="2311902" y="4860066"/>
                </a:lnTo>
                <a:lnTo>
                  <a:pt x="2332468" y="4832612"/>
                </a:lnTo>
                <a:lnTo>
                  <a:pt x="2320038" y="4836894"/>
                </a:lnTo>
                <a:lnTo>
                  <a:pt x="2307674" y="4841048"/>
                </a:lnTo>
                <a:lnTo>
                  <a:pt x="2295374" y="4845074"/>
                </a:lnTo>
                <a:lnTo>
                  <a:pt x="2283137" y="4848974"/>
                </a:lnTo>
                <a:lnTo>
                  <a:pt x="2270964" y="4852748"/>
                </a:lnTo>
                <a:lnTo>
                  <a:pt x="2258853" y="4856397"/>
                </a:lnTo>
                <a:lnTo>
                  <a:pt x="2246804" y="4859923"/>
                </a:lnTo>
                <a:lnTo>
                  <a:pt x="2234816" y="4863327"/>
                </a:lnTo>
                <a:lnTo>
                  <a:pt x="2205173" y="4891599"/>
                </a:lnTo>
                <a:lnTo>
                  <a:pt x="2227757" y="4885390"/>
                </a:lnTo>
                <a:close/>
              </a:path>
              <a:path w="8921255" h="6255998">
                <a:moveTo>
                  <a:pt x="1360824" y="5636451"/>
                </a:moveTo>
                <a:lnTo>
                  <a:pt x="1373047" y="5634640"/>
                </a:lnTo>
                <a:lnTo>
                  <a:pt x="1385336" y="5632697"/>
                </a:lnTo>
                <a:lnTo>
                  <a:pt x="1397686" y="5630630"/>
                </a:lnTo>
                <a:lnTo>
                  <a:pt x="1410096" y="5628443"/>
                </a:lnTo>
                <a:lnTo>
                  <a:pt x="1422562" y="5626143"/>
                </a:lnTo>
                <a:lnTo>
                  <a:pt x="1435083" y="5623735"/>
                </a:lnTo>
                <a:lnTo>
                  <a:pt x="1447654" y="5621226"/>
                </a:lnTo>
                <a:lnTo>
                  <a:pt x="1460273" y="5618620"/>
                </a:lnTo>
                <a:lnTo>
                  <a:pt x="1499550" y="5590056"/>
                </a:lnTo>
                <a:lnTo>
                  <a:pt x="1492766" y="5591606"/>
                </a:lnTo>
                <a:lnTo>
                  <a:pt x="1483796" y="5582503"/>
                </a:lnTo>
                <a:lnTo>
                  <a:pt x="1470071" y="5596758"/>
                </a:lnTo>
                <a:lnTo>
                  <a:pt x="1457312" y="5599450"/>
                </a:lnTo>
                <a:lnTo>
                  <a:pt x="1444607" y="5602031"/>
                </a:lnTo>
                <a:lnTo>
                  <a:pt x="1431957" y="5604501"/>
                </a:lnTo>
                <a:lnTo>
                  <a:pt x="1419364" y="5606860"/>
                </a:lnTo>
                <a:lnTo>
                  <a:pt x="1406826" y="5609108"/>
                </a:lnTo>
                <a:lnTo>
                  <a:pt x="1394346" y="5611245"/>
                </a:lnTo>
                <a:lnTo>
                  <a:pt x="1381922" y="5613271"/>
                </a:lnTo>
                <a:lnTo>
                  <a:pt x="1369557" y="5615187"/>
                </a:lnTo>
                <a:lnTo>
                  <a:pt x="1357250" y="5616991"/>
                </a:lnTo>
                <a:lnTo>
                  <a:pt x="1338368" y="5640554"/>
                </a:lnTo>
                <a:lnTo>
                  <a:pt x="1360824" y="5636451"/>
                </a:lnTo>
                <a:close/>
              </a:path>
              <a:path w="8921255" h="6255998">
                <a:moveTo>
                  <a:pt x="2317884" y="4795152"/>
                </a:moveTo>
                <a:lnTo>
                  <a:pt x="2329687" y="4791821"/>
                </a:lnTo>
                <a:lnTo>
                  <a:pt x="2341552" y="4788366"/>
                </a:lnTo>
                <a:lnTo>
                  <a:pt x="2353479" y="4784787"/>
                </a:lnTo>
                <a:lnTo>
                  <a:pt x="2365467" y="4781084"/>
                </a:lnTo>
                <a:lnTo>
                  <a:pt x="2377517" y="4777256"/>
                </a:lnTo>
                <a:lnTo>
                  <a:pt x="2389628" y="4773305"/>
                </a:lnTo>
                <a:lnTo>
                  <a:pt x="2401801" y="4769229"/>
                </a:lnTo>
                <a:lnTo>
                  <a:pt x="2422190" y="4741521"/>
                </a:lnTo>
                <a:lnTo>
                  <a:pt x="2409782" y="4745909"/>
                </a:lnTo>
                <a:lnTo>
                  <a:pt x="2397438" y="4750169"/>
                </a:lnTo>
                <a:lnTo>
                  <a:pt x="2385158" y="4754301"/>
                </a:lnTo>
                <a:lnTo>
                  <a:pt x="2372943" y="4758304"/>
                </a:lnTo>
                <a:lnTo>
                  <a:pt x="2360793" y="4762179"/>
                </a:lnTo>
                <a:lnTo>
                  <a:pt x="2348708" y="4765924"/>
                </a:lnTo>
                <a:lnTo>
                  <a:pt x="2336688" y="4769540"/>
                </a:lnTo>
                <a:lnTo>
                  <a:pt x="2324735" y="4773026"/>
                </a:lnTo>
                <a:lnTo>
                  <a:pt x="2295026" y="4801469"/>
                </a:lnTo>
                <a:lnTo>
                  <a:pt x="2317884" y="4795152"/>
                </a:lnTo>
                <a:close/>
              </a:path>
              <a:path w="8921255" h="6255998">
                <a:moveTo>
                  <a:pt x="1450846" y="5546723"/>
                </a:moveTo>
                <a:lnTo>
                  <a:pt x="1463056" y="5544904"/>
                </a:lnTo>
                <a:lnTo>
                  <a:pt x="1475334" y="5542954"/>
                </a:lnTo>
                <a:lnTo>
                  <a:pt x="1487677" y="5540877"/>
                </a:lnTo>
                <a:lnTo>
                  <a:pt x="1500081" y="5538680"/>
                </a:lnTo>
                <a:lnTo>
                  <a:pt x="1512544" y="5536366"/>
                </a:lnTo>
                <a:lnTo>
                  <a:pt x="1525062" y="5533941"/>
                </a:lnTo>
                <a:lnTo>
                  <a:pt x="1537633" y="5531411"/>
                </a:lnTo>
                <a:lnTo>
                  <a:pt x="1550254" y="5528779"/>
                </a:lnTo>
                <a:lnTo>
                  <a:pt x="1587486" y="5500526"/>
                </a:lnTo>
                <a:lnTo>
                  <a:pt x="1582792" y="5501613"/>
                </a:lnTo>
                <a:lnTo>
                  <a:pt x="1573790" y="5492543"/>
                </a:lnTo>
                <a:lnTo>
                  <a:pt x="1559911" y="5506822"/>
                </a:lnTo>
                <a:lnTo>
                  <a:pt x="1547147" y="5509551"/>
                </a:lnTo>
                <a:lnTo>
                  <a:pt x="1534441" y="5512167"/>
                </a:lnTo>
                <a:lnTo>
                  <a:pt x="1521792" y="5514670"/>
                </a:lnTo>
                <a:lnTo>
                  <a:pt x="1509201" y="5517059"/>
                </a:lnTo>
                <a:lnTo>
                  <a:pt x="1496668" y="5519333"/>
                </a:lnTo>
                <a:lnTo>
                  <a:pt x="1484193" y="5521493"/>
                </a:lnTo>
                <a:lnTo>
                  <a:pt x="1471777" y="5523537"/>
                </a:lnTo>
                <a:lnTo>
                  <a:pt x="1459420" y="5525465"/>
                </a:lnTo>
                <a:lnTo>
                  <a:pt x="1447123" y="5527276"/>
                </a:lnTo>
                <a:lnTo>
                  <a:pt x="1428204" y="5550675"/>
                </a:lnTo>
                <a:lnTo>
                  <a:pt x="1450846" y="5546723"/>
                </a:lnTo>
                <a:close/>
              </a:path>
              <a:path w="8921255" h="6255998">
                <a:moveTo>
                  <a:pt x="2408025" y="4704901"/>
                </a:moveTo>
                <a:lnTo>
                  <a:pt x="2419786" y="4701499"/>
                </a:lnTo>
                <a:lnTo>
                  <a:pt x="2431611" y="4697969"/>
                </a:lnTo>
                <a:lnTo>
                  <a:pt x="2443500" y="4694311"/>
                </a:lnTo>
                <a:lnTo>
                  <a:pt x="2455452" y="4690525"/>
                </a:lnTo>
                <a:lnTo>
                  <a:pt x="2467469" y="4686609"/>
                </a:lnTo>
                <a:lnTo>
                  <a:pt x="2479550" y="4682564"/>
                </a:lnTo>
                <a:lnTo>
                  <a:pt x="2491696" y="4678388"/>
                </a:lnTo>
                <a:lnTo>
                  <a:pt x="2511822" y="4650507"/>
                </a:lnTo>
                <a:lnTo>
                  <a:pt x="2499429" y="4655015"/>
                </a:lnTo>
                <a:lnTo>
                  <a:pt x="2487104" y="4659386"/>
                </a:lnTo>
                <a:lnTo>
                  <a:pt x="2474848" y="4663622"/>
                </a:lnTo>
                <a:lnTo>
                  <a:pt x="2462660" y="4667724"/>
                </a:lnTo>
                <a:lnTo>
                  <a:pt x="2450541" y="4671690"/>
                </a:lnTo>
                <a:lnTo>
                  <a:pt x="2438489" y="4675522"/>
                </a:lnTo>
                <a:lnTo>
                  <a:pt x="2426504" y="4679220"/>
                </a:lnTo>
                <a:lnTo>
                  <a:pt x="2414586" y="4682785"/>
                </a:lnTo>
                <a:lnTo>
                  <a:pt x="2385339" y="4711173"/>
                </a:lnTo>
                <a:lnTo>
                  <a:pt x="2408025" y="4704901"/>
                </a:lnTo>
                <a:close/>
              </a:path>
              <a:path w="8921255" h="6255998">
                <a:moveTo>
                  <a:pt x="1516765" y="5460246"/>
                </a:moveTo>
                <a:lnTo>
                  <a:pt x="1517552" y="5460147"/>
                </a:lnTo>
                <a:lnTo>
                  <a:pt x="1518070" y="5460769"/>
                </a:lnTo>
                <a:lnTo>
                  <a:pt x="1540855" y="5456981"/>
                </a:lnTo>
                <a:lnTo>
                  <a:pt x="1553059" y="5455164"/>
                </a:lnTo>
                <a:lnTo>
                  <a:pt x="1565329" y="5453215"/>
                </a:lnTo>
                <a:lnTo>
                  <a:pt x="1577663" y="5451136"/>
                </a:lnTo>
                <a:lnTo>
                  <a:pt x="1590058" y="5448934"/>
                </a:lnTo>
                <a:lnTo>
                  <a:pt x="1602514" y="5446612"/>
                </a:lnTo>
                <a:lnTo>
                  <a:pt x="1615026" y="5444174"/>
                </a:lnTo>
                <a:lnTo>
                  <a:pt x="1627594" y="5441625"/>
                </a:lnTo>
                <a:lnTo>
                  <a:pt x="1662166" y="5400998"/>
                </a:lnTo>
                <a:lnTo>
                  <a:pt x="1648362" y="5415269"/>
                </a:lnTo>
                <a:lnTo>
                  <a:pt x="1635594" y="5418028"/>
                </a:lnTo>
                <a:lnTo>
                  <a:pt x="1622885" y="5420674"/>
                </a:lnTo>
                <a:lnTo>
                  <a:pt x="1610235" y="5423205"/>
                </a:lnTo>
                <a:lnTo>
                  <a:pt x="1597645" y="5425621"/>
                </a:lnTo>
                <a:lnTo>
                  <a:pt x="1585115" y="5427920"/>
                </a:lnTo>
                <a:lnTo>
                  <a:pt x="1572646" y="5430102"/>
                </a:lnTo>
                <a:lnTo>
                  <a:pt x="1560238" y="5432164"/>
                </a:lnTo>
                <a:lnTo>
                  <a:pt x="1547890" y="5434106"/>
                </a:lnTo>
                <a:lnTo>
                  <a:pt x="1535605" y="5435928"/>
                </a:lnTo>
                <a:lnTo>
                  <a:pt x="1503786" y="5461817"/>
                </a:lnTo>
                <a:lnTo>
                  <a:pt x="1516765" y="5460246"/>
                </a:lnTo>
                <a:close/>
              </a:path>
              <a:path w="8921255" h="6255998">
                <a:moveTo>
                  <a:pt x="2498183" y="4614609"/>
                </a:moveTo>
                <a:lnTo>
                  <a:pt x="2509906" y="4611127"/>
                </a:lnTo>
                <a:lnTo>
                  <a:pt x="2521691" y="4607518"/>
                </a:lnTo>
                <a:lnTo>
                  <a:pt x="2533539" y="4603781"/>
                </a:lnTo>
                <a:lnTo>
                  <a:pt x="2545452" y="4599912"/>
                </a:lnTo>
                <a:lnTo>
                  <a:pt x="2557430" y="4595909"/>
                </a:lnTo>
                <a:lnTo>
                  <a:pt x="2569474" y="4591772"/>
                </a:lnTo>
                <a:lnTo>
                  <a:pt x="2581586" y="4587497"/>
                </a:lnTo>
                <a:lnTo>
                  <a:pt x="2635430" y="4545947"/>
                </a:lnTo>
                <a:lnTo>
                  <a:pt x="2624035" y="4550504"/>
                </a:lnTo>
                <a:lnTo>
                  <a:pt x="2623168" y="4550847"/>
                </a:lnTo>
                <a:lnTo>
                  <a:pt x="2601630" y="4559394"/>
                </a:lnTo>
                <a:lnTo>
                  <a:pt x="2589253" y="4564033"/>
                </a:lnTo>
                <a:lnTo>
                  <a:pt x="2576949" y="4568523"/>
                </a:lnTo>
                <a:lnTo>
                  <a:pt x="2564718" y="4572866"/>
                </a:lnTo>
                <a:lnTo>
                  <a:pt x="2552558" y="4577065"/>
                </a:lnTo>
                <a:lnTo>
                  <a:pt x="2540470" y="4581121"/>
                </a:lnTo>
                <a:lnTo>
                  <a:pt x="2528451" y="4585038"/>
                </a:lnTo>
                <a:lnTo>
                  <a:pt x="2516501" y="4588817"/>
                </a:lnTo>
                <a:lnTo>
                  <a:pt x="2504620" y="4592459"/>
                </a:lnTo>
                <a:lnTo>
                  <a:pt x="2475195" y="4620987"/>
                </a:lnTo>
                <a:lnTo>
                  <a:pt x="2498183" y="4614609"/>
                </a:lnTo>
                <a:close/>
              </a:path>
              <a:path w="8921255" h="6255998">
                <a:moveTo>
                  <a:pt x="1606756" y="5370545"/>
                </a:moveTo>
                <a:lnTo>
                  <a:pt x="1607544" y="5370446"/>
                </a:lnTo>
                <a:lnTo>
                  <a:pt x="1607908" y="5370862"/>
                </a:lnTo>
                <a:lnTo>
                  <a:pt x="1630875" y="5367282"/>
                </a:lnTo>
                <a:lnTo>
                  <a:pt x="1643065" y="5365457"/>
                </a:lnTo>
                <a:lnTo>
                  <a:pt x="1655322" y="5363499"/>
                </a:lnTo>
                <a:lnTo>
                  <a:pt x="1667643" y="5361413"/>
                </a:lnTo>
                <a:lnTo>
                  <a:pt x="1680027" y="5359201"/>
                </a:lnTo>
                <a:lnTo>
                  <a:pt x="1692474" y="5356866"/>
                </a:lnTo>
                <a:lnTo>
                  <a:pt x="1704981" y="5354412"/>
                </a:lnTo>
                <a:lnTo>
                  <a:pt x="1717547" y="5351841"/>
                </a:lnTo>
                <a:lnTo>
                  <a:pt x="1752176" y="5311100"/>
                </a:lnTo>
                <a:lnTo>
                  <a:pt x="1738509" y="5325354"/>
                </a:lnTo>
                <a:lnTo>
                  <a:pt x="1725735" y="5328158"/>
                </a:lnTo>
                <a:lnTo>
                  <a:pt x="1713021" y="5330847"/>
                </a:lnTo>
                <a:lnTo>
                  <a:pt x="1700369" y="5333417"/>
                </a:lnTo>
                <a:lnTo>
                  <a:pt x="1687778" y="5335868"/>
                </a:lnTo>
                <a:lnTo>
                  <a:pt x="1675250" y="5338199"/>
                </a:lnTo>
                <a:lnTo>
                  <a:pt x="1662785" y="5340407"/>
                </a:lnTo>
                <a:lnTo>
                  <a:pt x="1650384" y="5342491"/>
                </a:lnTo>
                <a:lnTo>
                  <a:pt x="1638048" y="5344449"/>
                </a:lnTo>
                <a:lnTo>
                  <a:pt x="1625778" y="5346280"/>
                </a:lnTo>
                <a:lnTo>
                  <a:pt x="1593761" y="5372113"/>
                </a:lnTo>
                <a:lnTo>
                  <a:pt x="1606756" y="5370545"/>
                </a:lnTo>
                <a:close/>
              </a:path>
              <a:path w="8921255" h="6255998">
                <a:moveTo>
                  <a:pt x="1538734" y="5634285"/>
                </a:moveTo>
                <a:lnTo>
                  <a:pt x="1529223" y="5625826"/>
                </a:lnTo>
                <a:lnTo>
                  <a:pt x="1519865" y="5617277"/>
                </a:lnTo>
                <a:lnTo>
                  <a:pt x="1510656" y="5608638"/>
                </a:lnTo>
                <a:lnTo>
                  <a:pt x="1515068" y="5606814"/>
                </a:lnTo>
                <a:lnTo>
                  <a:pt x="1517688" y="5606177"/>
                </a:lnTo>
                <a:lnTo>
                  <a:pt x="1541411" y="5579868"/>
                </a:lnTo>
                <a:lnTo>
                  <a:pt x="1495636" y="5621748"/>
                </a:lnTo>
                <a:lnTo>
                  <a:pt x="1504828" y="5630473"/>
                </a:lnTo>
                <a:lnTo>
                  <a:pt x="1514162" y="5639110"/>
                </a:lnTo>
                <a:lnTo>
                  <a:pt x="1523642" y="5647653"/>
                </a:lnTo>
                <a:lnTo>
                  <a:pt x="1525796" y="5649561"/>
                </a:lnTo>
                <a:lnTo>
                  <a:pt x="1538734" y="5634285"/>
                </a:lnTo>
                <a:close/>
              </a:path>
              <a:path w="8921255" h="6255998">
                <a:moveTo>
                  <a:pt x="1519392" y="5671889"/>
                </a:moveTo>
                <a:lnTo>
                  <a:pt x="1531776" y="5668275"/>
                </a:lnTo>
                <a:lnTo>
                  <a:pt x="1543360" y="5664845"/>
                </a:lnTo>
                <a:lnTo>
                  <a:pt x="1571978" y="5635396"/>
                </a:lnTo>
                <a:lnTo>
                  <a:pt x="1560058" y="5639093"/>
                </a:lnTo>
                <a:lnTo>
                  <a:pt x="1548399" y="5642653"/>
                </a:lnTo>
                <a:lnTo>
                  <a:pt x="1538734" y="5634285"/>
                </a:lnTo>
                <a:lnTo>
                  <a:pt x="1525796" y="5649561"/>
                </a:lnTo>
                <a:lnTo>
                  <a:pt x="1507043" y="5675429"/>
                </a:lnTo>
                <a:lnTo>
                  <a:pt x="1519392" y="5671889"/>
                </a:lnTo>
                <a:close/>
              </a:path>
              <a:path w="8921255" h="6255998">
                <a:moveTo>
                  <a:pt x="1633837" y="5708454"/>
                </a:moveTo>
                <a:lnTo>
                  <a:pt x="1566360" y="5657852"/>
                </a:lnTo>
                <a:lnTo>
                  <a:pt x="1543360" y="5664845"/>
                </a:lnTo>
                <a:lnTo>
                  <a:pt x="1574539" y="5690165"/>
                </a:lnTo>
                <a:lnTo>
                  <a:pt x="1607076" y="5714623"/>
                </a:lnTo>
                <a:lnTo>
                  <a:pt x="1640968" y="5738219"/>
                </a:lnTo>
                <a:lnTo>
                  <a:pt x="1676211" y="5760950"/>
                </a:lnTo>
                <a:lnTo>
                  <a:pt x="1633837" y="5708454"/>
                </a:lnTo>
                <a:close/>
              </a:path>
              <a:path w="8921255" h="6255998">
                <a:moveTo>
                  <a:pt x="1786886" y="5798468"/>
                </a:moveTo>
                <a:lnTo>
                  <a:pt x="1707388" y="5755333"/>
                </a:lnTo>
                <a:lnTo>
                  <a:pt x="1633837" y="5708454"/>
                </a:lnTo>
                <a:lnTo>
                  <a:pt x="1676211" y="5760950"/>
                </a:lnTo>
                <a:lnTo>
                  <a:pt x="1712803" y="5782813"/>
                </a:lnTo>
                <a:lnTo>
                  <a:pt x="1750741" y="5803806"/>
                </a:lnTo>
                <a:lnTo>
                  <a:pt x="1786886" y="5798468"/>
                </a:lnTo>
                <a:close/>
              </a:path>
              <a:path w="8921255" h="6255998">
                <a:moveTo>
                  <a:pt x="1872201" y="5837839"/>
                </a:moveTo>
                <a:lnTo>
                  <a:pt x="1786886" y="5798468"/>
                </a:lnTo>
                <a:lnTo>
                  <a:pt x="1750741" y="5803806"/>
                </a:lnTo>
                <a:lnTo>
                  <a:pt x="1790020" y="5823928"/>
                </a:lnTo>
                <a:lnTo>
                  <a:pt x="1830639" y="5843175"/>
                </a:lnTo>
                <a:lnTo>
                  <a:pt x="1872594" y="5861545"/>
                </a:lnTo>
                <a:lnTo>
                  <a:pt x="1915882" y="5879036"/>
                </a:lnTo>
                <a:lnTo>
                  <a:pt x="1872201" y="5837839"/>
                </a:lnTo>
                <a:close/>
              </a:path>
              <a:path w="8921255" h="6255998">
                <a:moveTo>
                  <a:pt x="2059774" y="5905201"/>
                </a:moveTo>
                <a:lnTo>
                  <a:pt x="1963206" y="5873423"/>
                </a:lnTo>
                <a:lnTo>
                  <a:pt x="1872201" y="5837839"/>
                </a:lnTo>
                <a:lnTo>
                  <a:pt x="1915882" y="5879036"/>
                </a:lnTo>
                <a:lnTo>
                  <a:pt x="1960500" y="5895645"/>
                </a:lnTo>
                <a:lnTo>
                  <a:pt x="2006445" y="5911371"/>
                </a:lnTo>
                <a:lnTo>
                  <a:pt x="2059774" y="5905201"/>
                </a:lnTo>
                <a:close/>
              </a:path>
              <a:path w="8921255" h="6255998">
                <a:moveTo>
                  <a:pt x="2161776" y="5933151"/>
                </a:moveTo>
                <a:lnTo>
                  <a:pt x="2059774" y="5905201"/>
                </a:lnTo>
                <a:lnTo>
                  <a:pt x="2006445" y="5911371"/>
                </a:lnTo>
                <a:lnTo>
                  <a:pt x="2053713" y="5926211"/>
                </a:lnTo>
                <a:lnTo>
                  <a:pt x="2102303" y="5940162"/>
                </a:lnTo>
                <a:lnTo>
                  <a:pt x="2152209" y="5953222"/>
                </a:lnTo>
                <a:lnTo>
                  <a:pt x="2203431" y="5965390"/>
                </a:lnTo>
                <a:lnTo>
                  <a:pt x="2161776" y="5933151"/>
                </a:lnTo>
                <a:close/>
              </a:path>
              <a:path w="8921255" h="6255998">
                <a:moveTo>
                  <a:pt x="2381570" y="5977484"/>
                </a:moveTo>
                <a:lnTo>
                  <a:pt x="2269084" y="5957252"/>
                </a:lnTo>
                <a:lnTo>
                  <a:pt x="2161776" y="5933151"/>
                </a:lnTo>
                <a:lnTo>
                  <a:pt x="2203431" y="5965390"/>
                </a:lnTo>
                <a:lnTo>
                  <a:pt x="2255963" y="5976662"/>
                </a:lnTo>
                <a:lnTo>
                  <a:pt x="2309804" y="5987036"/>
                </a:lnTo>
                <a:lnTo>
                  <a:pt x="2381570" y="5977484"/>
                </a:lnTo>
                <a:close/>
              </a:path>
              <a:path w="8921255" h="6255998">
                <a:moveTo>
                  <a:pt x="2499107" y="5993826"/>
                </a:moveTo>
                <a:lnTo>
                  <a:pt x="2381570" y="5977484"/>
                </a:lnTo>
                <a:lnTo>
                  <a:pt x="2309804" y="5987036"/>
                </a:lnTo>
                <a:lnTo>
                  <a:pt x="2364950" y="5996510"/>
                </a:lnTo>
                <a:lnTo>
                  <a:pt x="2421397" y="6005082"/>
                </a:lnTo>
                <a:lnTo>
                  <a:pt x="2484673" y="6013404"/>
                </a:lnTo>
                <a:lnTo>
                  <a:pt x="2549467" y="6020595"/>
                </a:lnTo>
                <a:lnTo>
                  <a:pt x="2499107" y="5993826"/>
                </a:lnTo>
                <a:close/>
              </a:path>
              <a:path w="8921255" h="6255998">
                <a:moveTo>
                  <a:pt x="2748819" y="6014755"/>
                </a:moveTo>
                <a:lnTo>
                  <a:pt x="2621566" y="6006257"/>
                </a:lnTo>
                <a:lnTo>
                  <a:pt x="2499107" y="5993826"/>
                </a:lnTo>
                <a:lnTo>
                  <a:pt x="2549467" y="6020595"/>
                </a:lnTo>
                <a:lnTo>
                  <a:pt x="2615736" y="6026658"/>
                </a:lnTo>
                <a:lnTo>
                  <a:pt x="2683438" y="6031592"/>
                </a:lnTo>
                <a:lnTo>
                  <a:pt x="2748819" y="6014755"/>
                </a:lnTo>
                <a:close/>
              </a:path>
              <a:path w="8921255" h="6255998">
                <a:moveTo>
                  <a:pt x="2880739" y="6019300"/>
                </a:moveTo>
                <a:lnTo>
                  <a:pt x="2748819" y="6014755"/>
                </a:lnTo>
                <a:lnTo>
                  <a:pt x="2683438" y="6031592"/>
                </a:lnTo>
                <a:lnTo>
                  <a:pt x="2752531" y="6035399"/>
                </a:lnTo>
                <a:lnTo>
                  <a:pt x="2822973" y="6038082"/>
                </a:lnTo>
                <a:lnTo>
                  <a:pt x="2894722" y="6039640"/>
                </a:lnTo>
                <a:lnTo>
                  <a:pt x="2967735" y="6040075"/>
                </a:lnTo>
                <a:lnTo>
                  <a:pt x="2880739" y="6019300"/>
                </a:lnTo>
                <a:close/>
              </a:path>
              <a:path w="8921255" h="6255998">
                <a:moveTo>
                  <a:pt x="3041970" y="6039389"/>
                </a:moveTo>
                <a:lnTo>
                  <a:pt x="3117385" y="6037582"/>
                </a:lnTo>
                <a:lnTo>
                  <a:pt x="3158067" y="6016448"/>
                </a:lnTo>
                <a:lnTo>
                  <a:pt x="3017198" y="6019871"/>
                </a:lnTo>
                <a:lnTo>
                  <a:pt x="2880739" y="6019300"/>
                </a:lnTo>
                <a:lnTo>
                  <a:pt x="2967735" y="6040075"/>
                </a:lnTo>
                <a:lnTo>
                  <a:pt x="3041970" y="6039389"/>
                </a:lnTo>
                <a:close/>
              </a:path>
              <a:path w="8921255" h="6255998">
                <a:moveTo>
                  <a:pt x="3193937" y="6034657"/>
                </a:moveTo>
                <a:lnTo>
                  <a:pt x="3271585" y="6030613"/>
                </a:lnTo>
                <a:lnTo>
                  <a:pt x="3350286" y="6025454"/>
                </a:lnTo>
                <a:lnTo>
                  <a:pt x="3429997" y="6019179"/>
                </a:lnTo>
                <a:lnTo>
                  <a:pt x="3510678" y="6011790"/>
                </a:lnTo>
                <a:lnTo>
                  <a:pt x="3452525" y="5997532"/>
                </a:lnTo>
                <a:lnTo>
                  <a:pt x="3303218" y="6009008"/>
                </a:lnTo>
                <a:lnTo>
                  <a:pt x="3158067" y="6016448"/>
                </a:lnTo>
                <a:lnTo>
                  <a:pt x="3117385" y="6037582"/>
                </a:lnTo>
                <a:lnTo>
                  <a:pt x="3193937" y="6034657"/>
                </a:lnTo>
                <a:close/>
              </a:path>
              <a:path w="8921255" h="6255998">
                <a:moveTo>
                  <a:pt x="3592285" y="6003289"/>
                </a:moveTo>
                <a:lnTo>
                  <a:pt x="3674776" y="5993677"/>
                </a:lnTo>
                <a:lnTo>
                  <a:pt x="3763089" y="5962385"/>
                </a:lnTo>
                <a:lnTo>
                  <a:pt x="3605858" y="5981998"/>
                </a:lnTo>
                <a:lnTo>
                  <a:pt x="3452525" y="5997532"/>
                </a:lnTo>
                <a:lnTo>
                  <a:pt x="3510678" y="6011790"/>
                </a:lnTo>
                <a:lnTo>
                  <a:pt x="3592285" y="6003289"/>
                </a:lnTo>
                <a:close/>
              </a:path>
              <a:path w="8921255" h="6255998">
                <a:moveTo>
                  <a:pt x="3758108" y="5982954"/>
                </a:moveTo>
                <a:lnTo>
                  <a:pt x="3842241" y="5971123"/>
                </a:lnTo>
                <a:lnTo>
                  <a:pt x="3927131" y="5958184"/>
                </a:lnTo>
                <a:lnTo>
                  <a:pt x="4096485" y="5929542"/>
                </a:lnTo>
                <a:lnTo>
                  <a:pt x="4266868" y="5897089"/>
                </a:lnTo>
                <a:lnTo>
                  <a:pt x="4317761" y="5886336"/>
                </a:lnTo>
                <a:lnTo>
                  <a:pt x="4317761" y="5866160"/>
                </a:lnTo>
                <a:lnTo>
                  <a:pt x="4263076" y="5877715"/>
                </a:lnTo>
                <a:lnTo>
                  <a:pt x="4093070" y="5910095"/>
                </a:lnTo>
                <a:lnTo>
                  <a:pt x="3924092" y="5938674"/>
                </a:lnTo>
                <a:lnTo>
                  <a:pt x="3763089" y="5962385"/>
                </a:lnTo>
                <a:lnTo>
                  <a:pt x="3674776" y="5993677"/>
                </a:lnTo>
                <a:lnTo>
                  <a:pt x="3758108" y="5982954"/>
                </a:lnTo>
                <a:close/>
              </a:path>
              <a:path w="8921255" h="6255998">
                <a:moveTo>
                  <a:pt x="1135888" y="5299550"/>
                </a:moveTo>
                <a:lnTo>
                  <a:pt x="1124134" y="5294555"/>
                </a:lnTo>
                <a:lnTo>
                  <a:pt x="1112495" y="5289352"/>
                </a:lnTo>
                <a:lnTo>
                  <a:pt x="1100973" y="5283942"/>
                </a:lnTo>
                <a:lnTo>
                  <a:pt x="1089564" y="5278327"/>
                </a:lnTo>
                <a:lnTo>
                  <a:pt x="1078270" y="5272508"/>
                </a:lnTo>
                <a:lnTo>
                  <a:pt x="1067088" y="5266486"/>
                </a:lnTo>
                <a:lnTo>
                  <a:pt x="1056019" y="5260263"/>
                </a:lnTo>
                <a:lnTo>
                  <a:pt x="1045061" y="5253840"/>
                </a:lnTo>
                <a:lnTo>
                  <a:pt x="1034214" y="5247219"/>
                </a:lnTo>
                <a:lnTo>
                  <a:pt x="1023477" y="5240401"/>
                </a:lnTo>
                <a:lnTo>
                  <a:pt x="1012848" y="5233387"/>
                </a:lnTo>
                <a:lnTo>
                  <a:pt x="1009304" y="5221139"/>
                </a:lnTo>
                <a:lnTo>
                  <a:pt x="995208" y="5245368"/>
                </a:lnTo>
                <a:lnTo>
                  <a:pt x="998677" y="5257782"/>
                </a:lnTo>
                <a:lnTo>
                  <a:pt x="1002248" y="5270129"/>
                </a:lnTo>
                <a:lnTo>
                  <a:pt x="1020516" y="5262302"/>
                </a:lnTo>
                <a:lnTo>
                  <a:pt x="1031330" y="5268974"/>
                </a:lnTo>
                <a:lnTo>
                  <a:pt x="1042256" y="5275443"/>
                </a:lnTo>
                <a:lnTo>
                  <a:pt x="1053292" y="5281710"/>
                </a:lnTo>
                <a:lnTo>
                  <a:pt x="1064438" y="5287778"/>
                </a:lnTo>
                <a:lnTo>
                  <a:pt x="1075692" y="5293648"/>
                </a:lnTo>
                <a:lnTo>
                  <a:pt x="1087054" y="5299322"/>
                </a:lnTo>
                <a:lnTo>
                  <a:pt x="1098522" y="5304804"/>
                </a:lnTo>
                <a:lnTo>
                  <a:pt x="1110095" y="5310093"/>
                </a:lnTo>
                <a:lnTo>
                  <a:pt x="1121773" y="5315194"/>
                </a:lnTo>
                <a:lnTo>
                  <a:pt x="1135888" y="5299550"/>
                </a:lnTo>
                <a:close/>
              </a:path>
              <a:path w="8921255" h="6255998">
                <a:moveTo>
                  <a:pt x="1307460" y="5337160"/>
                </a:moveTo>
                <a:lnTo>
                  <a:pt x="1301588" y="5325950"/>
                </a:lnTo>
                <a:lnTo>
                  <a:pt x="1288910" y="5344306"/>
                </a:lnTo>
                <a:lnTo>
                  <a:pt x="1276171" y="5341851"/>
                </a:lnTo>
                <a:lnTo>
                  <a:pt x="1263538" y="5339201"/>
                </a:lnTo>
                <a:lnTo>
                  <a:pt x="1251010" y="5336358"/>
                </a:lnTo>
                <a:lnTo>
                  <a:pt x="1238585" y="5333322"/>
                </a:lnTo>
                <a:lnTo>
                  <a:pt x="1226265" y="5330095"/>
                </a:lnTo>
                <a:lnTo>
                  <a:pt x="1214048" y="5326677"/>
                </a:lnTo>
                <a:lnTo>
                  <a:pt x="1201934" y="5323070"/>
                </a:lnTo>
                <a:lnTo>
                  <a:pt x="1189923" y="5319276"/>
                </a:lnTo>
                <a:lnTo>
                  <a:pt x="1178013" y="5315296"/>
                </a:lnTo>
                <a:lnTo>
                  <a:pt x="1166205" y="5311130"/>
                </a:lnTo>
                <a:lnTo>
                  <a:pt x="1160986" y="5309218"/>
                </a:lnTo>
                <a:lnTo>
                  <a:pt x="1146164" y="5325115"/>
                </a:lnTo>
                <a:lnTo>
                  <a:pt x="1151126" y="5336895"/>
                </a:lnTo>
                <a:lnTo>
                  <a:pt x="1171829" y="5334681"/>
                </a:lnTo>
                <a:lnTo>
                  <a:pt x="1183668" y="5338667"/>
                </a:lnTo>
                <a:lnTo>
                  <a:pt x="1195609" y="5342465"/>
                </a:lnTo>
                <a:lnTo>
                  <a:pt x="1207651" y="5346076"/>
                </a:lnTo>
                <a:lnTo>
                  <a:pt x="1219794" y="5349500"/>
                </a:lnTo>
                <a:lnTo>
                  <a:pt x="1232037" y="5352740"/>
                </a:lnTo>
                <a:lnTo>
                  <a:pt x="1244379" y="5355795"/>
                </a:lnTo>
                <a:lnTo>
                  <a:pt x="1256819" y="5358668"/>
                </a:lnTo>
                <a:lnTo>
                  <a:pt x="1269356" y="5361360"/>
                </a:lnTo>
                <a:lnTo>
                  <a:pt x="1307460" y="5337160"/>
                </a:lnTo>
                <a:close/>
              </a:path>
              <a:path w="8921255" h="6255998">
                <a:moveTo>
                  <a:pt x="1217532" y="5428808"/>
                </a:moveTo>
                <a:lnTo>
                  <a:pt x="1211558" y="5417643"/>
                </a:lnTo>
                <a:lnTo>
                  <a:pt x="1205704" y="5406402"/>
                </a:lnTo>
                <a:lnTo>
                  <a:pt x="1199969" y="5395086"/>
                </a:lnTo>
                <a:lnTo>
                  <a:pt x="1194351" y="5383697"/>
                </a:lnTo>
                <a:lnTo>
                  <a:pt x="1188848" y="5372236"/>
                </a:lnTo>
                <a:lnTo>
                  <a:pt x="1183460" y="5360703"/>
                </a:lnTo>
                <a:lnTo>
                  <a:pt x="1178185" y="5349099"/>
                </a:lnTo>
                <a:lnTo>
                  <a:pt x="1173022" y="5337425"/>
                </a:lnTo>
                <a:lnTo>
                  <a:pt x="1171829" y="5334681"/>
                </a:lnTo>
                <a:lnTo>
                  <a:pt x="1151126" y="5336895"/>
                </a:lnTo>
                <a:lnTo>
                  <a:pt x="1156194" y="5348607"/>
                </a:lnTo>
                <a:lnTo>
                  <a:pt x="1161371" y="5360251"/>
                </a:lnTo>
                <a:lnTo>
                  <a:pt x="1166657" y="5371825"/>
                </a:lnTo>
                <a:lnTo>
                  <a:pt x="1172055" y="5383328"/>
                </a:lnTo>
                <a:lnTo>
                  <a:pt x="1177566" y="5394759"/>
                </a:lnTo>
                <a:lnTo>
                  <a:pt x="1183192" y="5406117"/>
                </a:lnTo>
                <a:lnTo>
                  <a:pt x="1188936" y="5417400"/>
                </a:lnTo>
                <a:lnTo>
                  <a:pt x="1194797" y="5428608"/>
                </a:lnTo>
                <a:lnTo>
                  <a:pt x="1198680" y="5435867"/>
                </a:lnTo>
                <a:lnTo>
                  <a:pt x="1179789" y="5453497"/>
                </a:lnTo>
                <a:lnTo>
                  <a:pt x="1192460" y="5455817"/>
                </a:lnTo>
                <a:lnTo>
                  <a:pt x="1217532" y="5428808"/>
                </a:lnTo>
                <a:close/>
              </a:path>
              <a:path w="8921255" h="6255998">
                <a:moveTo>
                  <a:pt x="1224871" y="5440069"/>
                </a:moveTo>
                <a:lnTo>
                  <a:pt x="1223627" y="5439896"/>
                </a:lnTo>
                <a:lnTo>
                  <a:pt x="1217532" y="5428808"/>
                </a:lnTo>
                <a:lnTo>
                  <a:pt x="1192460" y="5455817"/>
                </a:lnTo>
                <a:lnTo>
                  <a:pt x="1205225" y="5457963"/>
                </a:lnTo>
                <a:lnTo>
                  <a:pt x="1211753" y="5458987"/>
                </a:lnTo>
                <a:lnTo>
                  <a:pt x="1224871" y="5440069"/>
                </a:lnTo>
                <a:close/>
              </a:path>
              <a:path w="8921255" h="6255998">
                <a:moveTo>
                  <a:pt x="1236646" y="5462564"/>
                </a:moveTo>
                <a:lnTo>
                  <a:pt x="1248949" y="5464026"/>
                </a:lnTo>
                <a:lnTo>
                  <a:pt x="1261333" y="5465336"/>
                </a:lnTo>
                <a:lnTo>
                  <a:pt x="1273797" y="5466495"/>
                </a:lnTo>
                <a:lnTo>
                  <a:pt x="1286342" y="5467501"/>
                </a:lnTo>
                <a:lnTo>
                  <a:pt x="1298969" y="5468353"/>
                </a:lnTo>
                <a:lnTo>
                  <a:pt x="1311677" y="5469050"/>
                </a:lnTo>
                <a:lnTo>
                  <a:pt x="1324467" y="5469591"/>
                </a:lnTo>
                <a:lnTo>
                  <a:pt x="1368216" y="5438245"/>
                </a:lnTo>
                <a:lnTo>
                  <a:pt x="1361183" y="5427664"/>
                </a:lnTo>
                <a:lnTo>
                  <a:pt x="1351600" y="5448917"/>
                </a:lnTo>
                <a:lnTo>
                  <a:pt x="1338549" y="5448740"/>
                </a:lnTo>
                <a:lnTo>
                  <a:pt x="1325580" y="5448410"/>
                </a:lnTo>
                <a:lnTo>
                  <a:pt x="1312695" y="5447923"/>
                </a:lnTo>
                <a:lnTo>
                  <a:pt x="1299893" y="5447280"/>
                </a:lnTo>
                <a:lnTo>
                  <a:pt x="1287175" y="5446479"/>
                </a:lnTo>
                <a:lnTo>
                  <a:pt x="1274542" y="5445520"/>
                </a:lnTo>
                <a:lnTo>
                  <a:pt x="1261995" y="5444400"/>
                </a:lnTo>
                <a:lnTo>
                  <a:pt x="1249534" y="5443119"/>
                </a:lnTo>
                <a:lnTo>
                  <a:pt x="1237159" y="5441675"/>
                </a:lnTo>
                <a:lnTo>
                  <a:pt x="1224871" y="5440069"/>
                </a:lnTo>
                <a:lnTo>
                  <a:pt x="1211753" y="5458987"/>
                </a:lnTo>
                <a:lnTo>
                  <a:pt x="1218095" y="5469996"/>
                </a:lnTo>
                <a:lnTo>
                  <a:pt x="1236646" y="5462564"/>
                </a:lnTo>
                <a:close/>
              </a:path>
              <a:path w="8921255" h="6255998">
                <a:moveTo>
                  <a:pt x="1272043" y="5519230"/>
                </a:moveTo>
                <a:lnTo>
                  <a:pt x="1265067" y="5508617"/>
                </a:lnTo>
                <a:lnTo>
                  <a:pt x="1258208" y="5497927"/>
                </a:lnTo>
                <a:lnTo>
                  <a:pt x="1251466" y="5487163"/>
                </a:lnTo>
                <a:lnTo>
                  <a:pt x="1244838" y="5476326"/>
                </a:lnTo>
                <a:lnTo>
                  <a:pt x="1238324" y="5465416"/>
                </a:lnTo>
                <a:lnTo>
                  <a:pt x="1236646" y="5462564"/>
                </a:lnTo>
                <a:lnTo>
                  <a:pt x="1218095" y="5469996"/>
                </a:lnTo>
                <a:lnTo>
                  <a:pt x="1224548" y="5480935"/>
                </a:lnTo>
                <a:lnTo>
                  <a:pt x="1231114" y="5491805"/>
                </a:lnTo>
                <a:lnTo>
                  <a:pt x="1237793" y="5502606"/>
                </a:lnTo>
                <a:lnTo>
                  <a:pt x="1244587" y="5513337"/>
                </a:lnTo>
                <a:lnTo>
                  <a:pt x="1251497" y="5523997"/>
                </a:lnTo>
                <a:lnTo>
                  <a:pt x="1258524" y="5534586"/>
                </a:lnTo>
                <a:lnTo>
                  <a:pt x="1262619" y="5540645"/>
                </a:lnTo>
                <a:lnTo>
                  <a:pt x="1272043" y="5519230"/>
                </a:lnTo>
                <a:close/>
              </a:path>
              <a:path w="8921255" h="6255998">
                <a:moveTo>
                  <a:pt x="1397645" y="5245508"/>
                </a:moveTo>
                <a:lnTo>
                  <a:pt x="1391882" y="5234255"/>
                </a:lnTo>
                <a:lnTo>
                  <a:pt x="1378800" y="5252176"/>
                </a:lnTo>
                <a:lnTo>
                  <a:pt x="1366110" y="5249502"/>
                </a:lnTo>
                <a:lnTo>
                  <a:pt x="1353528" y="5246629"/>
                </a:lnTo>
                <a:lnTo>
                  <a:pt x="1341054" y="5243556"/>
                </a:lnTo>
                <a:lnTo>
                  <a:pt x="1328690" y="5240285"/>
                </a:lnTo>
                <a:lnTo>
                  <a:pt x="1316434" y="5236813"/>
                </a:lnTo>
                <a:lnTo>
                  <a:pt x="1304288" y="5233141"/>
                </a:lnTo>
                <a:lnTo>
                  <a:pt x="1292252" y="5229270"/>
                </a:lnTo>
                <a:lnTo>
                  <a:pt x="1280326" y="5225198"/>
                </a:lnTo>
                <a:lnTo>
                  <a:pt x="1268511" y="5220926"/>
                </a:lnTo>
                <a:lnTo>
                  <a:pt x="1261487" y="5239763"/>
                </a:lnTo>
                <a:lnTo>
                  <a:pt x="1273234" y="5244065"/>
                </a:lnTo>
                <a:lnTo>
                  <a:pt x="1285082" y="5248184"/>
                </a:lnTo>
                <a:lnTo>
                  <a:pt x="1297030" y="5252118"/>
                </a:lnTo>
                <a:lnTo>
                  <a:pt x="1309079" y="5255866"/>
                </a:lnTo>
                <a:lnTo>
                  <a:pt x="1321231" y="5259423"/>
                </a:lnTo>
                <a:lnTo>
                  <a:pt x="1333486" y="5262789"/>
                </a:lnTo>
                <a:lnTo>
                  <a:pt x="1345845" y="5265961"/>
                </a:lnTo>
                <a:lnTo>
                  <a:pt x="1358308" y="5268936"/>
                </a:lnTo>
                <a:lnTo>
                  <a:pt x="1397645" y="5245508"/>
                </a:lnTo>
                <a:close/>
              </a:path>
              <a:path w="8921255" h="6255998">
                <a:moveTo>
                  <a:pt x="1548490" y="5258286"/>
                </a:moveTo>
                <a:lnTo>
                  <a:pt x="1541534" y="5247653"/>
                </a:lnTo>
                <a:lnTo>
                  <a:pt x="1531527" y="5268489"/>
                </a:lnTo>
                <a:lnTo>
                  <a:pt x="1518452" y="5268124"/>
                </a:lnTo>
                <a:lnTo>
                  <a:pt x="1505471" y="5267584"/>
                </a:lnTo>
                <a:lnTo>
                  <a:pt x="1492583" y="5266869"/>
                </a:lnTo>
                <a:lnTo>
                  <a:pt x="1479789" y="5265978"/>
                </a:lnTo>
                <a:lnTo>
                  <a:pt x="1467088" y="5264911"/>
                </a:lnTo>
                <a:lnTo>
                  <a:pt x="1454483" y="5263668"/>
                </a:lnTo>
                <a:lnTo>
                  <a:pt x="1441971" y="5262248"/>
                </a:lnTo>
                <a:lnTo>
                  <a:pt x="1429555" y="5260652"/>
                </a:lnTo>
                <a:lnTo>
                  <a:pt x="1417233" y="5258879"/>
                </a:lnTo>
                <a:lnTo>
                  <a:pt x="1405007" y="5256929"/>
                </a:lnTo>
                <a:lnTo>
                  <a:pt x="1397645" y="5245508"/>
                </a:lnTo>
                <a:lnTo>
                  <a:pt x="1358308" y="5268936"/>
                </a:lnTo>
                <a:lnTo>
                  <a:pt x="1370878" y="5271712"/>
                </a:lnTo>
                <a:lnTo>
                  <a:pt x="1383553" y="5274287"/>
                </a:lnTo>
                <a:lnTo>
                  <a:pt x="1391268" y="5275745"/>
                </a:lnTo>
                <a:lnTo>
                  <a:pt x="1397432" y="5286866"/>
                </a:lnTo>
                <a:lnTo>
                  <a:pt x="1416164" y="5279687"/>
                </a:lnTo>
                <a:lnTo>
                  <a:pt x="1428411" y="5281462"/>
                </a:lnTo>
                <a:lnTo>
                  <a:pt x="1440748" y="5283068"/>
                </a:lnTo>
                <a:lnTo>
                  <a:pt x="1453175" y="5284504"/>
                </a:lnTo>
                <a:lnTo>
                  <a:pt x="1465691" y="5285771"/>
                </a:lnTo>
                <a:lnTo>
                  <a:pt x="1478297" y="5286867"/>
                </a:lnTo>
                <a:lnTo>
                  <a:pt x="1490993" y="5287793"/>
                </a:lnTo>
                <a:lnTo>
                  <a:pt x="1503779" y="5288547"/>
                </a:lnTo>
                <a:lnTo>
                  <a:pt x="1548490" y="5258286"/>
                </a:lnTo>
                <a:close/>
              </a:path>
              <a:path w="8921255" h="6255998">
                <a:moveTo>
                  <a:pt x="1451365" y="5337658"/>
                </a:moveTo>
                <a:lnTo>
                  <a:pt x="1444497" y="5326973"/>
                </a:lnTo>
                <a:lnTo>
                  <a:pt x="1437757" y="5316210"/>
                </a:lnTo>
                <a:lnTo>
                  <a:pt x="1431144" y="5305367"/>
                </a:lnTo>
                <a:lnTo>
                  <a:pt x="1424657" y="5294445"/>
                </a:lnTo>
                <a:lnTo>
                  <a:pt x="1418298" y="5283445"/>
                </a:lnTo>
                <a:lnTo>
                  <a:pt x="1416164" y="5279687"/>
                </a:lnTo>
                <a:lnTo>
                  <a:pt x="1397432" y="5286866"/>
                </a:lnTo>
                <a:lnTo>
                  <a:pt x="1403726" y="5297907"/>
                </a:lnTo>
                <a:lnTo>
                  <a:pt x="1410148" y="5308869"/>
                </a:lnTo>
                <a:lnTo>
                  <a:pt x="1416696" y="5319753"/>
                </a:lnTo>
                <a:lnTo>
                  <a:pt x="1423367" y="5330560"/>
                </a:lnTo>
                <a:lnTo>
                  <a:pt x="1430159" y="5341290"/>
                </a:lnTo>
                <a:lnTo>
                  <a:pt x="1437071" y="5351945"/>
                </a:lnTo>
                <a:lnTo>
                  <a:pt x="1441555" y="5358723"/>
                </a:lnTo>
                <a:lnTo>
                  <a:pt x="1451365" y="5337658"/>
                </a:lnTo>
                <a:close/>
              </a:path>
              <a:path w="8921255" h="6255998">
                <a:moveTo>
                  <a:pt x="1458359" y="5348264"/>
                </a:moveTo>
                <a:lnTo>
                  <a:pt x="1451365" y="5337658"/>
                </a:lnTo>
                <a:lnTo>
                  <a:pt x="1441555" y="5358723"/>
                </a:lnTo>
                <a:lnTo>
                  <a:pt x="1428488" y="5358455"/>
                </a:lnTo>
                <a:lnTo>
                  <a:pt x="1415509" y="5358019"/>
                </a:lnTo>
                <a:lnTo>
                  <a:pt x="1402621" y="5357416"/>
                </a:lnTo>
                <a:lnTo>
                  <a:pt x="1389822" y="5356646"/>
                </a:lnTo>
                <a:lnTo>
                  <a:pt x="1377113" y="5355709"/>
                </a:lnTo>
                <a:lnTo>
                  <a:pt x="1364493" y="5354605"/>
                </a:lnTo>
                <a:lnTo>
                  <a:pt x="1351964" y="5353334"/>
                </a:lnTo>
                <a:lnTo>
                  <a:pt x="1339526" y="5351896"/>
                </a:lnTo>
                <a:lnTo>
                  <a:pt x="1327177" y="5350290"/>
                </a:lnTo>
                <a:lnTo>
                  <a:pt x="1314920" y="5348518"/>
                </a:lnTo>
                <a:lnTo>
                  <a:pt x="1281990" y="5363870"/>
                </a:lnTo>
                <a:lnTo>
                  <a:pt x="1294719" y="5366202"/>
                </a:lnTo>
                <a:lnTo>
                  <a:pt x="1301511" y="5367366"/>
                </a:lnTo>
                <a:lnTo>
                  <a:pt x="1307767" y="5378432"/>
                </a:lnTo>
                <a:lnTo>
                  <a:pt x="1326503" y="5371328"/>
                </a:lnTo>
                <a:lnTo>
                  <a:pt x="1338778" y="5372932"/>
                </a:lnTo>
                <a:lnTo>
                  <a:pt x="1351140" y="5374372"/>
                </a:lnTo>
                <a:lnTo>
                  <a:pt x="1363589" y="5375649"/>
                </a:lnTo>
                <a:lnTo>
                  <a:pt x="1376124" y="5376762"/>
                </a:lnTo>
                <a:lnTo>
                  <a:pt x="1388746" y="5377713"/>
                </a:lnTo>
                <a:lnTo>
                  <a:pt x="1401453" y="5378503"/>
                </a:lnTo>
                <a:lnTo>
                  <a:pt x="1414244" y="5379130"/>
                </a:lnTo>
                <a:lnTo>
                  <a:pt x="1458359" y="5348264"/>
                </a:lnTo>
                <a:close/>
              </a:path>
              <a:path w="8921255" h="6255998">
                <a:moveTo>
                  <a:pt x="2203368" y="4381240"/>
                </a:moveTo>
                <a:lnTo>
                  <a:pt x="2199835" y="4369140"/>
                </a:lnTo>
                <a:lnTo>
                  <a:pt x="2196488" y="4356962"/>
                </a:lnTo>
                <a:lnTo>
                  <a:pt x="2193325" y="4344709"/>
                </a:lnTo>
                <a:lnTo>
                  <a:pt x="2190344" y="4332379"/>
                </a:lnTo>
                <a:lnTo>
                  <a:pt x="2187543" y="4319976"/>
                </a:lnTo>
                <a:lnTo>
                  <a:pt x="2184920" y="4307499"/>
                </a:lnTo>
                <a:lnTo>
                  <a:pt x="2182475" y="4294951"/>
                </a:lnTo>
                <a:lnTo>
                  <a:pt x="2180205" y="4282331"/>
                </a:lnTo>
                <a:lnTo>
                  <a:pt x="2178108" y="4269640"/>
                </a:lnTo>
                <a:lnTo>
                  <a:pt x="2176184" y="4256881"/>
                </a:lnTo>
                <a:lnTo>
                  <a:pt x="2174430" y="4244054"/>
                </a:lnTo>
                <a:lnTo>
                  <a:pt x="2173856" y="4239552"/>
                </a:lnTo>
                <a:lnTo>
                  <a:pt x="2155029" y="4248943"/>
                </a:lnTo>
                <a:lnTo>
                  <a:pt x="2156800" y="4261688"/>
                </a:lnTo>
                <a:lnTo>
                  <a:pt x="2158736" y="4274367"/>
                </a:lnTo>
                <a:lnTo>
                  <a:pt x="2160840" y="4286981"/>
                </a:lnTo>
                <a:lnTo>
                  <a:pt x="2163112" y="4299528"/>
                </a:lnTo>
                <a:lnTo>
                  <a:pt x="2165554" y="4312007"/>
                </a:lnTo>
                <a:lnTo>
                  <a:pt x="2168168" y="4324417"/>
                </a:lnTo>
                <a:lnTo>
                  <a:pt x="2170956" y="4336758"/>
                </a:lnTo>
                <a:lnTo>
                  <a:pt x="2173918" y="4349029"/>
                </a:lnTo>
                <a:lnTo>
                  <a:pt x="2177057" y="4361228"/>
                </a:lnTo>
                <a:lnTo>
                  <a:pt x="2180374" y="4373355"/>
                </a:lnTo>
                <a:lnTo>
                  <a:pt x="2183871" y="4385409"/>
                </a:lnTo>
                <a:lnTo>
                  <a:pt x="2187550" y="4397389"/>
                </a:lnTo>
                <a:lnTo>
                  <a:pt x="2189851" y="4404561"/>
                </a:lnTo>
                <a:lnTo>
                  <a:pt x="2203368" y="4381240"/>
                </a:lnTo>
                <a:close/>
              </a:path>
              <a:path w="8921255" h="6255998">
                <a:moveTo>
                  <a:pt x="2224746" y="4442730"/>
                </a:moveTo>
                <a:lnTo>
                  <a:pt x="2230545" y="4423734"/>
                </a:lnTo>
                <a:lnTo>
                  <a:pt x="2219096" y="4418864"/>
                </a:lnTo>
                <a:lnTo>
                  <a:pt x="2215093" y="4417066"/>
                </a:lnTo>
                <a:lnTo>
                  <a:pt x="2210995" y="4405204"/>
                </a:lnTo>
                <a:lnTo>
                  <a:pt x="2207087" y="4393262"/>
                </a:lnTo>
                <a:lnTo>
                  <a:pt x="2203368" y="4381240"/>
                </a:lnTo>
                <a:lnTo>
                  <a:pt x="2189851" y="4404561"/>
                </a:lnTo>
                <a:lnTo>
                  <a:pt x="2179441" y="4421517"/>
                </a:lnTo>
                <a:lnTo>
                  <a:pt x="2190679" y="4427401"/>
                </a:lnTo>
                <a:lnTo>
                  <a:pt x="2199202" y="4431591"/>
                </a:lnTo>
                <a:lnTo>
                  <a:pt x="2203678" y="4443473"/>
                </a:lnTo>
                <a:lnTo>
                  <a:pt x="2208352" y="4455274"/>
                </a:lnTo>
                <a:lnTo>
                  <a:pt x="2224746" y="4442730"/>
                </a:lnTo>
                <a:close/>
              </a:path>
              <a:path w="8921255" h="6255998">
                <a:moveTo>
                  <a:pt x="2111967" y="4477121"/>
                </a:moveTo>
                <a:lnTo>
                  <a:pt x="2108088" y="4465095"/>
                </a:lnTo>
                <a:lnTo>
                  <a:pt x="2104388" y="4452994"/>
                </a:lnTo>
                <a:lnTo>
                  <a:pt x="2100865" y="4440820"/>
                </a:lnTo>
                <a:lnTo>
                  <a:pt x="2097519" y="4428572"/>
                </a:lnTo>
                <a:lnTo>
                  <a:pt x="2094347" y="4416252"/>
                </a:lnTo>
                <a:lnTo>
                  <a:pt x="2091348" y="4403861"/>
                </a:lnTo>
                <a:lnTo>
                  <a:pt x="2088522" y="4391398"/>
                </a:lnTo>
                <a:lnTo>
                  <a:pt x="2085868" y="4378864"/>
                </a:lnTo>
                <a:lnTo>
                  <a:pt x="2083384" y="4366261"/>
                </a:lnTo>
                <a:lnTo>
                  <a:pt x="2081068" y="4353588"/>
                </a:lnTo>
                <a:lnTo>
                  <a:pt x="2080007" y="4347422"/>
                </a:lnTo>
                <a:lnTo>
                  <a:pt x="2099545" y="4338969"/>
                </a:lnTo>
                <a:lnTo>
                  <a:pt x="2090446" y="4330056"/>
                </a:lnTo>
                <a:lnTo>
                  <a:pt x="2062016" y="4359900"/>
                </a:lnTo>
                <a:lnTo>
                  <a:pt x="2064350" y="4372504"/>
                </a:lnTo>
                <a:lnTo>
                  <a:pt x="2066846" y="4385044"/>
                </a:lnTo>
                <a:lnTo>
                  <a:pt x="2069506" y="4397518"/>
                </a:lnTo>
                <a:lnTo>
                  <a:pt x="2072332" y="4409925"/>
                </a:lnTo>
                <a:lnTo>
                  <a:pt x="2075326" y="4422266"/>
                </a:lnTo>
                <a:lnTo>
                  <a:pt x="2078490" y="4434539"/>
                </a:lnTo>
                <a:lnTo>
                  <a:pt x="2081824" y="4446742"/>
                </a:lnTo>
                <a:lnTo>
                  <a:pt x="2085330" y="4458876"/>
                </a:lnTo>
                <a:lnTo>
                  <a:pt x="2089011" y="4470940"/>
                </a:lnTo>
                <a:lnTo>
                  <a:pt x="2092867" y="4482932"/>
                </a:lnTo>
                <a:lnTo>
                  <a:pt x="2096901" y="4494851"/>
                </a:lnTo>
                <a:lnTo>
                  <a:pt x="2099338" y="4501774"/>
                </a:lnTo>
                <a:lnTo>
                  <a:pt x="2111967" y="4477121"/>
                </a:lnTo>
                <a:close/>
              </a:path>
              <a:path w="8921255" h="6255998">
                <a:moveTo>
                  <a:pt x="2124684" y="4512746"/>
                </a:moveTo>
                <a:lnTo>
                  <a:pt x="2120263" y="4500947"/>
                </a:lnTo>
                <a:lnTo>
                  <a:pt x="2116025" y="4489072"/>
                </a:lnTo>
                <a:lnTo>
                  <a:pt x="2111967" y="4477121"/>
                </a:lnTo>
                <a:lnTo>
                  <a:pt x="2099338" y="4501774"/>
                </a:lnTo>
                <a:lnTo>
                  <a:pt x="2085704" y="4517233"/>
                </a:lnTo>
                <a:lnTo>
                  <a:pt x="2097221" y="4522639"/>
                </a:lnTo>
                <a:lnTo>
                  <a:pt x="2108904" y="4527742"/>
                </a:lnTo>
                <a:lnTo>
                  <a:pt x="2109214" y="4527872"/>
                </a:lnTo>
                <a:lnTo>
                  <a:pt x="2124684" y="4512746"/>
                </a:lnTo>
                <a:close/>
              </a:path>
              <a:path w="8921255" h="6255998">
                <a:moveTo>
                  <a:pt x="1972212" y="4078871"/>
                </a:moveTo>
                <a:lnTo>
                  <a:pt x="1950931" y="4094787"/>
                </a:lnTo>
                <a:lnTo>
                  <a:pt x="1947004" y="4083384"/>
                </a:lnTo>
                <a:lnTo>
                  <a:pt x="1943199" y="4071841"/>
                </a:lnTo>
                <a:lnTo>
                  <a:pt x="1939514" y="4060158"/>
                </a:lnTo>
                <a:lnTo>
                  <a:pt x="1935949" y="4048339"/>
                </a:lnTo>
                <a:lnTo>
                  <a:pt x="1932504" y="4036385"/>
                </a:lnTo>
                <a:lnTo>
                  <a:pt x="1929177" y="4024297"/>
                </a:lnTo>
                <a:lnTo>
                  <a:pt x="1925967" y="4012079"/>
                </a:lnTo>
                <a:lnTo>
                  <a:pt x="1922875" y="3999731"/>
                </a:lnTo>
                <a:lnTo>
                  <a:pt x="1919900" y="3987257"/>
                </a:lnTo>
                <a:lnTo>
                  <a:pt x="1917040" y="3974657"/>
                </a:lnTo>
                <a:lnTo>
                  <a:pt x="1914295" y="3961934"/>
                </a:lnTo>
                <a:lnTo>
                  <a:pt x="1911665" y="3949090"/>
                </a:lnTo>
                <a:lnTo>
                  <a:pt x="1909148" y="3936127"/>
                </a:lnTo>
                <a:lnTo>
                  <a:pt x="1906745" y="3923047"/>
                </a:lnTo>
                <a:lnTo>
                  <a:pt x="1905065" y="3913450"/>
                </a:lnTo>
                <a:lnTo>
                  <a:pt x="1908466" y="3897030"/>
                </a:lnTo>
                <a:lnTo>
                  <a:pt x="1911989" y="3880573"/>
                </a:lnTo>
                <a:lnTo>
                  <a:pt x="1881906" y="3899305"/>
                </a:lnTo>
                <a:lnTo>
                  <a:pt x="1883855" y="3911205"/>
                </a:lnTo>
                <a:lnTo>
                  <a:pt x="1884512" y="3915076"/>
                </a:lnTo>
                <a:lnTo>
                  <a:pt x="1881428" y="3930685"/>
                </a:lnTo>
                <a:lnTo>
                  <a:pt x="1878458" y="3946259"/>
                </a:lnTo>
                <a:lnTo>
                  <a:pt x="1875603" y="3961798"/>
                </a:lnTo>
                <a:lnTo>
                  <a:pt x="1872866" y="3977300"/>
                </a:lnTo>
                <a:lnTo>
                  <a:pt x="1894705" y="3967211"/>
                </a:lnTo>
                <a:lnTo>
                  <a:pt x="1897603" y="3980410"/>
                </a:lnTo>
                <a:lnTo>
                  <a:pt x="1900617" y="3993460"/>
                </a:lnTo>
                <a:lnTo>
                  <a:pt x="1903745" y="4006359"/>
                </a:lnTo>
                <a:lnTo>
                  <a:pt x="1906989" y="4019105"/>
                </a:lnTo>
                <a:lnTo>
                  <a:pt x="1910348" y="4031697"/>
                </a:lnTo>
                <a:lnTo>
                  <a:pt x="1913823" y="4044134"/>
                </a:lnTo>
                <a:lnTo>
                  <a:pt x="1917414" y="4056413"/>
                </a:lnTo>
                <a:lnTo>
                  <a:pt x="1921122" y="4068534"/>
                </a:lnTo>
                <a:lnTo>
                  <a:pt x="1924947" y="4080494"/>
                </a:lnTo>
                <a:lnTo>
                  <a:pt x="1928889" y="4092293"/>
                </a:lnTo>
                <a:lnTo>
                  <a:pt x="1932948" y="4103928"/>
                </a:lnTo>
                <a:lnTo>
                  <a:pt x="1937125" y="4115398"/>
                </a:lnTo>
                <a:lnTo>
                  <a:pt x="1972212" y="4078871"/>
                </a:lnTo>
                <a:close/>
              </a:path>
              <a:path w="8921255" h="6255998">
                <a:moveTo>
                  <a:pt x="1968535" y="4123420"/>
                </a:moveTo>
                <a:lnTo>
                  <a:pt x="1969620" y="4108621"/>
                </a:lnTo>
                <a:lnTo>
                  <a:pt x="1970846" y="4093771"/>
                </a:lnTo>
                <a:lnTo>
                  <a:pt x="1972212" y="4078871"/>
                </a:lnTo>
                <a:lnTo>
                  <a:pt x="1937125" y="4115398"/>
                </a:lnTo>
                <a:lnTo>
                  <a:pt x="1941420" y="4126702"/>
                </a:lnTo>
                <a:lnTo>
                  <a:pt x="1945834" y="4137838"/>
                </a:lnTo>
                <a:lnTo>
                  <a:pt x="1947536" y="4142012"/>
                </a:lnTo>
                <a:lnTo>
                  <a:pt x="1946858" y="4155161"/>
                </a:lnTo>
                <a:lnTo>
                  <a:pt x="1968535" y="4123420"/>
                </a:lnTo>
                <a:close/>
              </a:path>
              <a:path w="8921255" h="6255998">
                <a:moveTo>
                  <a:pt x="1974831" y="4155047"/>
                </a:moveTo>
                <a:lnTo>
                  <a:pt x="1969521" y="4142769"/>
                </a:lnTo>
                <a:lnTo>
                  <a:pt x="1967594" y="4138168"/>
                </a:lnTo>
                <a:lnTo>
                  <a:pt x="1968535" y="4123420"/>
                </a:lnTo>
                <a:lnTo>
                  <a:pt x="1946858" y="4155161"/>
                </a:lnTo>
                <a:lnTo>
                  <a:pt x="1946296" y="4168268"/>
                </a:lnTo>
                <a:lnTo>
                  <a:pt x="1945853" y="4181333"/>
                </a:lnTo>
                <a:lnTo>
                  <a:pt x="1945529" y="4194356"/>
                </a:lnTo>
                <a:lnTo>
                  <a:pt x="1974831" y="4155047"/>
                </a:lnTo>
                <a:close/>
              </a:path>
              <a:path w="8921255" h="6255998">
                <a:moveTo>
                  <a:pt x="1983269" y="4422479"/>
                </a:moveTo>
                <a:lnTo>
                  <a:pt x="1979140" y="4408308"/>
                </a:lnTo>
                <a:lnTo>
                  <a:pt x="1977243" y="4396055"/>
                </a:lnTo>
                <a:lnTo>
                  <a:pt x="1975488" y="4383745"/>
                </a:lnTo>
                <a:lnTo>
                  <a:pt x="1973873" y="4371379"/>
                </a:lnTo>
                <a:lnTo>
                  <a:pt x="1972397" y="4358957"/>
                </a:lnTo>
                <a:lnTo>
                  <a:pt x="1971059" y="4346480"/>
                </a:lnTo>
                <a:lnTo>
                  <a:pt x="1969859" y="4333949"/>
                </a:lnTo>
                <a:lnTo>
                  <a:pt x="1968794" y="4321364"/>
                </a:lnTo>
                <a:lnTo>
                  <a:pt x="1967863" y="4308727"/>
                </a:lnTo>
                <a:lnTo>
                  <a:pt x="1967065" y="4296038"/>
                </a:lnTo>
                <a:lnTo>
                  <a:pt x="1966400" y="4283297"/>
                </a:lnTo>
                <a:lnTo>
                  <a:pt x="1965865" y="4270507"/>
                </a:lnTo>
                <a:lnTo>
                  <a:pt x="1965461" y="4257667"/>
                </a:lnTo>
                <a:lnTo>
                  <a:pt x="1965184" y="4244778"/>
                </a:lnTo>
                <a:lnTo>
                  <a:pt x="1965035" y="4231840"/>
                </a:lnTo>
                <a:lnTo>
                  <a:pt x="1965012" y="4218856"/>
                </a:lnTo>
                <a:lnTo>
                  <a:pt x="1965113" y="4205825"/>
                </a:lnTo>
                <a:lnTo>
                  <a:pt x="1965339" y="4192749"/>
                </a:lnTo>
                <a:lnTo>
                  <a:pt x="1965611" y="4182112"/>
                </a:lnTo>
                <a:lnTo>
                  <a:pt x="1980305" y="4167121"/>
                </a:lnTo>
                <a:lnTo>
                  <a:pt x="1974831" y="4155047"/>
                </a:lnTo>
                <a:lnTo>
                  <a:pt x="1945529" y="4194356"/>
                </a:lnTo>
                <a:lnTo>
                  <a:pt x="1945325" y="4207335"/>
                </a:lnTo>
                <a:lnTo>
                  <a:pt x="1945242" y="4220269"/>
                </a:lnTo>
                <a:lnTo>
                  <a:pt x="1945282" y="4233160"/>
                </a:lnTo>
                <a:lnTo>
                  <a:pt x="1945444" y="4246005"/>
                </a:lnTo>
                <a:lnTo>
                  <a:pt x="1945731" y="4258804"/>
                </a:lnTo>
                <a:lnTo>
                  <a:pt x="1946143" y="4271556"/>
                </a:lnTo>
                <a:lnTo>
                  <a:pt x="1946681" y="4284261"/>
                </a:lnTo>
                <a:lnTo>
                  <a:pt x="1947346" y="4296919"/>
                </a:lnTo>
                <a:lnTo>
                  <a:pt x="1948139" y="4309528"/>
                </a:lnTo>
                <a:lnTo>
                  <a:pt x="1949062" y="4322088"/>
                </a:lnTo>
                <a:lnTo>
                  <a:pt x="1950114" y="4334599"/>
                </a:lnTo>
                <a:lnTo>
                  <a:pt x="1951298" y="4347060"/>
                </a:lnTo>
                <a:lnTo>
                  <a:pt x="1952614" y="4359469"/>
                </a:lnTo>
                <a:lnTo>
                  <a:pt x="1954063" y="4371827"/>
                </a:lnTo>
                <a:lnTo>
                  <a:pt x="1955646" y="4384133"/>
                </a:lnTo>
                <a:lnTo>
                  <a:pt x="1957364" y="4396387"/>
                </a:lnTo>
                <a:lnTo>
                  <a:pt x="1947362" y="4414555"/>
                </a:lnTo>
                <a:lnTo>
                  <a:pt x="1955790" y="4423346"/>
                </a:lnTo>
                <a:lnTo>
                  <a:pt x="1962948" y="4430488"/>
                </a:lnTo>
                <a:lnTo>
                  <a:pt x="1983269" y="4422479"/>
                </a:lnTo>
                <a:close/>
              </a:path>
              <a:path w="8921255" h="6255998">
                <a:moveTo>
                  <a:pt x="2079206" y="3967465"/>
                </a:moveTo>
                <a:lnTo>
                  <a:pt x="2081328" y="3952024"/>
                </a:lnTo>
                <a:lnTo>
                  <a:pt x="2059490" y="3966056"/>
                </a:lnTo>
                <a:lnTo>
                  <a:pt x="2056393" y="3954399"/>
                </a:lnTo>
                <a:lnTo>
                  <a:pt x="2053411" y="3942615"/>
                </a:lnTo>
                <a:lnTo>
                  <a:pt x="2050544" y="3930707"/>
                </a:lnTo>
                <a:lnTo>
                  <a:pt x="2047791" y="3918677"/>
                </a:lnTo>
                <a:lnTo>
                  <a:pt x="2045151" y="3906525"/>
                </a:lnTo>
                <a:lnTo>
                  <a:pt x="2042624" y="3894254"/>
                </a:lnTo>
                <a:lnTo>
                  <a:pt x="2040209" y="3881866"/>
                </a:lnTo>
                <a:lnTo>
                  <a:pt x="2037907" y="3869361"/>
                </a:lnTo>
                <a:lnTo>
                  <a:pt x="2035716" y="3856743"/>
                </a:lnTo>
                <a:lnTo>
                  <a:pt x="2033636" y="3844013"/>
                </a:lnTo>
                <a:lnTo>
                  <a:pt x="2031667" y="3831173"/>
                </a:lnTo>
                <a:lnTo>
                  <a:pt x="2029807" y="3818224"/>
                </a:lnTo>
                <a:lnTo>
                  <a:pt x="2028058" y="3805168"/>
                </a:lnTo>
                <a:lnTo>
                  <a:pt x="2026417" y="3792007"/>
                </a:lnTo>
                <a:lnTo>
                  <a:pt x="2024884" y="3778743"/>
                </a:lnTo>
                <a:lnTo>
                  <a:pt x="2024846" y="3778395"/>
                </a:lnTo>
                <a:lnTo>
                  <a:pt x="2029073" y="3761354"/>
                </a:lnTo>
                <a:lnTo>
                  <a:pt x="2000647" y="3794712"/>
                </a:lnTo>
                <a:lnTo>
                  <a:pt x="1996890" y="3810854"/>
                </a:lnTo>
                <a:lnTo>
                  <a:pt x="1993250" y="3826962"/>
                </a:lnTo>
                <a:lnTo>
                  <a:pt x="1989729" y="3843037"/>
                </a:lnTo>
                <a:lnTo>
                  <a:pt x="2011809" y="3834470"/>
                </a:lnTo>
                <a:lnTo>
                  <a:pt x="2013884" y="3847842"/>
                </a:lnTo>
                <a:lnTo>
                  <a:pt x="2016073" y="3861073"/>
                </a:lnTo>
                <a:lnTo>
                  <a:pt x="2018374" y="3874161"/>
                </a:lnTo>
                <a:lnTo>
                  <a:pt x="2020789" y="3887107"/>
                </a:lnTo>
                <a:lnTo>
                  <a:pt x="2023317" y="3899908"/>
                </a:lnTo>
                <a:lnTo>
                  <a:pt x="2025959" y="3912563"/>
                </a:lnTo>
                <a:lnTo>
                  <a:pt x="2028715" y="3925071"/>
                </a:lnTo>
                <a:lnTo>
                  <a:pt x="2031585" y="3937431"/>
                </a:lnTo>
                <a:lnTo>
                  <a:pt x="2034568" y="3949642"/>
                </a:lnTo>
                <a:lnTo>
                  <a:pt x="2037666" y="3961703"/>
                </a:lnTo>
                <a:lnTo>
                  <a:pt x="2040879" y="3973611"/>
                </a:lnTo>
                <a:lnTo>
                  <a:pt x="2044206" y="3985367"/>
                </a:lnTo>
                <a:lnTo>
                  <a:pt x="2079206" y="3967465"/>
                </a:lnTo>
                <a:close/>
              </a:path>
              <a:path w="8921255" h="6255998">
                <a:moveTo>
                  <a:pt x="2077228" y="3982857"/>
                </a:moveTo>
                <a:lnTo>
                  <a:pt x="2079206" y="3967465"/>
                </a:lnTo>
                <a:lnTo>
                  <a:pt x="2044206" y="3985367"/>
                </a:lnTo>
                <a:lnTo>
                  <a:pt x="2047647" y="3996969"/>
                </a:lnTo>
                <a:lnTo>
                  <a:pt x="2051204" y="4008416"/>
                </a:lnTo>
                <a:lnTo>
                  <a:pt x="2053563" y="4015729"/>
                </a:lnTo>
                <a:lnTo>
                  <a:pt x="2077228" y="3982857"/>
                </a:lnTo>
                <a:close/>
              </a:path>
              <a:path w="8921255" h="6255998">
                <a:moveTo>
                  <a:pt x="2065426" y="4163663"/>
                </a:moveTo>
                <a:lnTo>
                  <a:pt x="2065498" y="4150831"/>
                </a:lnTo>
                <a:lnTo>
                  <a:pt x="2065698" y="4137951"/>
                </a:lnTo>
                <a:lnTo>
                  <a:pt x="2066024" y="4125025"/>
                </a:lnTo>
                <a:lnTo>
                  <a:pt x="2066475" y="4112052"/>
                </a:lnTo>
                <a:lnTo>
                  <a:pt x="2067049" y="4099033"/>
                </a:lnTo>
                <a:lnTo>
                  <a:pt x="2067746" y="4085970"/>
                </a:lnTo>
                <a:lnTo>
                  <a:pt x="2068564" y="4072862"/>
                </a:lnTo>
                <a:lnTo>
                  <a:pt x="2069483" y="4059971"/>
                </a:lnTo>
                <a:lnTo>
                  <a:pt x="2081579" y="4036249"/>
                </a:lnTo>
                <a:lnTo>
                  <a:pt x="2077122" y="4023617"/>
                </a:lnTo>
                <a:lnTo>
                  <a:pt x="2073710" y="4013488"/>
                </a:lnTo>
                <a:lnTo>
                  <a:pt x="2075395" y="3998198"/>
                </a:lnTo>
                <a:lnTo>
                  <a:pt x="2077228" y="3982857"/>
                </a:lnTo>
                <a:lnTo>
                  <a:pt x="2053563" y="4015729"/>
                </a:lnTo>
                <a:lnTo>
                  <a:pt x="2052185" y="4029690"/>
                </a:lnTo>
                <a:lnTo>
                  <a:pt x="2050934" y="4043606"/>
                </a:lnTo>
                <a:lnTo>
                  <a:pt x="2049810" y="4057479"/>
                </a:lnTo>
                <a:lnTo>
                  <a:pt x="2048815" y="4071306"/>
                </a:lnTo>
                <a:lnTo>
                  <a:pt x="2047951" y="4085087"/>
                </a:lnTo>
                <a:lnTo>
                  <a:pt x="2047218" y="4098822"/>
                </a:lnTo>
                <a:lnTo>
                  <a:pt x="2046619" y="4112509"/>
                </a:lnTo>
                <a:lnTo>
                  <a:pt x="2046155" y="4126147"/>
                </a:lnTo>
                <a:lnTo>
                  <a:pt x="2045826" y="4139736"/>
                </a:lnTo>
                <a:lnTo>
                  <a:pt x="2045635" y="4153276"/>
                </a:lnTo>
                <a:lnTo>
                  <a:pt x="2045583" y="4166764"/>
                </a:lnTo>
                <a:lnTo>
                  <a:pt x="2045672" y="4180201"/>
                </a:lnTo>
                <a:lnTo>
                  <a:pt x="2065426" y="4163663"/>
                </a:lnTo>
                <a:close/>
              </a:path>
              <a:path w="8921255" h="6255998">
                <a:moveTo>
                  <a:pt x="2117340" y="4119176"/>
                </a:moveTo>
                <a:lnTo>
                  <a:pt x="2111738" y="4107938"/>
                </a:lnTo>
                <a:lnTo>
                  <a:pt x="2106301" y="4096491"/>
                </a:lnTo>
                <a:lnTo>
                  <a:pt x="2101029" y="4084841"/>
                </a:lnTo>
                <a:lnTo>
                  <a:pt x="2095922" y="4072989"/>
                </a:lnTo>
                <a:lnTo>
                  <a:pt x="2090978" y="4060937"/>
                </a:lnTo>
                <a:lnTo>
                  <a:pt x="2086197" y="4048690"/>
                </a:lnTo>
                <a:lnTo>
                  <a:pt x="2081579" y="4036249"/>
                </a:lnTo>
                <a:lnTo>
                  <a:pt x="2069483" y="4059971"/>
                </a:lnTo>
                <a:lnTo>
                  <a:pt x="2074534" y="4072612"/>
                </a:lnTo>
                <a:lnTo>
                  <a:pt x="2079744" y="4085023"/>
                </a:lnTo>
                <a:lnTo>
                  <a:pt x="2085113" y="4097202"/>
                </a:lnTo>
                <a:lnTo>
                  <a:pt x="2090640" y="4109149"/>
                </a:lnTo>
                <a:lnTo>
                  <a:pt x="2096326" y="4120860"/>
                </a:lnTo>
                <a:lnTo>
                  <a:pt x="2102169" y="4132337"/>
                </a:lnTo>
                <a:lnTo>
                  <a:pt x="2117340" y="4119176"/>
                </a:lnTo>
                <a:close/>
              </a:path>
              <a:path w="8921255" h="6255998">
                <a:moveTo>
                  <a:pt x="2147862" y="4172167"/>
                </a:moveTo>
                <a:lnTo>
                  <a:pt x="2141421" y="4162005"/>
                </a:lnTo>
                <a:lnTo>
                  <a:pt x="2135149" y="4151622"/>
                </a:lnTo>
                <a:lnTo>
                  <a:pt x="2129045" y="4141022"/>
                </a:lnTo>
                <a:lnTo>
                  <a:pt x="2123109" y="4130205"/>
                </a:lnTo>
                <a:lnTo>
                  <a:pt x="2117340" y="4119176"/>
                </a:lnTo>
                <a:lnTo>
                  <a:pt x="2102169" y="4132337"/>
                </a:lnTo>
                <a:lnTo>
                  <a:pt x="2108171" y="4143575"/>
                </a:lnTo>
                <a:lnTo>
                  <a:pt x="2114330" y="4154576"/>
                </a:lnTo>
                <a:lnTo>
                  <a:pt x="2120646" y="4165336"/>
                </a:lnTo>
                <a:lnTo>
                  <a:pt x="2127119" y="4175855"/>
                </a:lnTo>
                <a:lnTo>
                  <a:pt x="2147862" y="4172167"/>
                </a:lnTo>
                <a:close/>
              </a:path>
              <a:path w="8921255" h="6255998">
                <a:moveTo>
                  <a:pt x="959029" y="4788833"/>
                </a:moveTo>
                <a:lnTo>
                  <a:pt x="959145" y="4775711"/>
                </a:lnTo>
                <a:lnTo>
                  <a:pt x="959344" y="4762531"/>
                </a:lnTo>
                <a:lnTo>
                  <a:pt x="959563" y="4751962"/>
                </a:lnTo>
                <a:lnTo>
                  <a:pt x="969508" y="4727290"/>
                </a:lnTo>
                <a:lnTo>
                  <a:pt x="963997" y="4715276"/>
                </a:lnTo>
                <a:lnTo>
                  <a:pt x="940254" y="4739305"/>
                </a:lnTo>
                <a:lnTo>
                  <a:pt x="939904" y="4752817"/>
                </a:lnTo>
                <a:lnTo>
                  <a:pt x="939638" y="4766271"/>
                </a:lnTo>
                <a:lnTo>
                  <a:pt x="939456" y="4779666"/>
                </a:lnTo>
                <a:lnTo>
                  <a:pt x="939358" y="4793005"/>
                </a:lnTo>
                <a:lnTo>
                  <a:pt x="959029" y="4788833"/>
                </a:lnTo>
                <a:close/>
              </a:path>
              <a:path w="8921255" h="6255998">
                <a:moveTo>
                  <a:pt x="966146" y="4966541"/>
                </a:moveTo>
                <a:lnTo>
                  <a:pt x="965101" y="4954212"/>
                </a:lnTo>
                <a:lnTo>
                  <a:pt x="964138" y="4941828"/>
                </a:lnTo>
                <a:lnTo>
                  <a:pt x="963257" y="4929389"/>
                </a:lnTo>
                <a:lnTo>
                  <a:pt x="962459" y="4916894"/>
                </a:lnTo>
                <a:lnTo>
                  <a:pt x="961743" y="4904343"/>
                </a:lnTo>
                <a:lnTo>
                  <a:pt x="961109" y="4891736"/>
                </a:lnTo>
                <a:lnTo>
                  <a:pt x="960559" y="4879072"/>
                </a:lnTo>
                <a:lnTo>
                  <a:pt x="960091" y="4866352"/>
                </a:lnTo>
                <a:lnTo>
                  <a:pt x="959706" y="4853576"/>
                </a:lnTo>
                <a:lnTo>
                  <a:pt x="959404" y="4840742"/>
                </a:lnTo>
                <a:lnTo>
                  <a:pt x="959185" y="4827851"/>
                </a:lnTo>
                <a:lnTo>
                  <a:pt x="959049" y="4814903"/>
                </a:lnTo>
                <a:lnTo>
                  <a:pt x="958997" y="4801897"/>
                </a:lnTo>
                <a:lnTo>
                  <a:pt x="959029" y="4788833"/>
                </a:lnTo>
                <a:lnTo>
                  <a:pt x="939358" y="4793005"/>
                </a:lnTo>
                <a:lnTo>
                  <a:pt x="939344" y="4806285"/>
                </a:lnTo>
                <a:lnTo>
                  <a:pt x="939415" y="4819508"/>
                </a:lnTo>
                <a:lnTo>
                  <a:pt x="939571" y="4832673"/>
                </a:lnTo>
                <a:lnTo>
                  <a:pt x="939810" y="4845780"/>
                </a:lnTo>
                <a:lnTo>
                  <a:pt x="940135" y="4858830"/>
                </a:lnTo>
                <a:lnTo>
                  <a:pt x="940544" y="4871822"/>
                </a:lnTo>
                <a:lnTo>
                  <a:pt x="941038" y="4884756"/>
                </a:lnTo>
                <a:lnTo>
                  <a:pt x="941617" y="4897633"/>
                </a:lnTo>
                <a:lnTo>
                  <a:pt x="942281" y="4910452"/>
                </a:lnTo>
                <a:lnTo>
                  <a:pt x="943030" y="4923213"/>
                </a:lnTo>
                <a:lnTo>
                  <a:pt x="943865" y="4935917"/>
                </a:lnTo>
                <a:lnTo>
                  <a:pt x="944784" y="4948564"/>
                </a:lnTo>
                <a:lnTo>
                  <a:pt x="945789" y="4961152"/>
                </a:lnTo>
                <a:lnTo>
                  <a:pt x="946880" y="4973684"/>
                </a:lnTo>
                <a:lnTo>
                  <a:pt x="967272" y="4978815"/>
                </a:lnTo>
                <a:lnTo>
                  <a:pt x="966146" y="4966541"/>
                </a:lnTo>
                <a:close/>
              </a:path>
              <a:path w="8921255" h="6255998">
                <a:moveTo>
                  <a:pt x="1866757" y="4202492"/>
                </a:moveTo>
                <a:lnTo>
                  <a:pt x="1846145" y="4219696"/>
                </a:lnTo>
                <a:lnTo>
                  <a:pt x="1841405" y="4208580"/>
                </a:lnTo>
                <a:lnTo>
                  <a:pt x="1836788" y="4197314"/>
                </a:lnTo>
                <a:lnTo>
                  <a:pt x="1832295" y="4185899"/>
                </a:lnTo>
                <a:lnTo>
                  <a:pt x="1827926" y="4174338"/>
                </a:lnTo>
                <a:lnTo>
                  <a:pt x="1823679" y="4162631"/>
                </a:lnTo>
                <a:lnTo>
                  <a:pt x="1819555" y="4150779"/>
                </a:lnTo>
                <a:lnTo>
                  <a:pt x="1815553" y="4138786"/>
                </a:lnTo>
                <a:lnTo>
                  <a:pt x="1811673" y="4126651"/>
                </a:lnTo>
                <a:lnTo>
                  <a:pt x="1807914" y="4114377"/>
                </a:lnTo>
                <a:lnTo>
                  <a:pt x="1804277" y="4101966"/>
                </a:lnTo>
                <a:lnTo>
                  <a:pt x="1800760" y="4089418"/>
                </a:lnTo>
                <a:lnTo>
                  <a:pt x="1797364" y="4076735"/>
                </a:lnTo>
                <a:lnTo>
                  <a:pt x="1794089" y="4063919"/>
                </a:lnTo>
                <a:lnTo>
                  <a:pt x="1764665" y="4077758"/>
                </a:lnTo>
                <a:lnTo>
                  <a:pt x="1762520" y="4092751"/>
                </a:lnTo>
                <a:lnTo>
                  <a:pt x="1760490" y="4107706"/>
                </a:lnTo>
                <a:lnTo>
                  <a:pt x="1781874" y="4097211"/>
                </a:lnTo>
                <a:lnTo>
                  <a:pt x="1785576" y="4110186"/>
                </a:lnTo>
                <a:lnTo>
                  <a:pt x="1789400" y="4122996"/>
                </a:lnTo>
                <a:lnTo>
                  <a:pt x="1793344" y="4135641"/>
                </a:lnTo>
                <a:lnTo>
                  <a:pt x="1797409" y="4148121"/>
                </a:lnTo>
                <a:lnTo>
                  <a:pt x="1801594" y="4160434"/>
                </a:lnTo>
                <a:lnTo>
                  <a:pt x="1805899" y="4172579"/>
                </a:lnTo>
                <a:lnTo>
                  <a:pt x="1810324" y="4184556"/>
                </a:lnTo>
                <a:lnTo>
                  <a:pt x="1814869" y="4196364"/>
                </a:lnTo>
                <a:lnTo>
                  <a:pt x="1819534" y="4208002"/>
                </a:lnTo>
                <a:lnTo>
                  <a:pt x="1824317" y="4219468"/>
                </a:lnTo>
                <a:lnTo>
                  <a:pt x="1829220" y="4230764"/>
                </a:lnTo>
                <a:lnTo>
                  <a:pt x="1834241" y="4241887"/>
                </a:lnTo>
                <a:lnTo>
                  <a:pt x="1866757" y="4202492"/>
                </a:lnTo>
                <a:close/>
              </a:path>
              <a:path w="8921255" h="6255998">
                <a:moveTo>
                  <a:pt x="1865530" y="4231103"/>
                </a:moveTo>
                <a:lnTo>
                  <a:pt x="1866077" y="4216821"/>
                </a:lnTo>
                <a:lnTo>
                  <a:pt x="1866757" y="4202492"/>
                </a:lnTo>
                <a:lnTo>
                  <a:pt x="1834241" y="4241887"/>
                </a:lnTo>
                <a:lnTo>
                  <a:pt x="1839381" y="4252836"/>
                </a:lnTo>
                <a:lnTo>
                  <a:pt x="1865530" y="4231103"/>
                </a:lnTo>
                <a:close/>
              </a:path>
              <a:path w="8921255" h="6255998">
                <a:moveTo>
                  <a:pt x="1864841" y="4259516"/>
                </a:moveTo>
                <a:lnTo>
                  <a:pt x="1865118" y="4245334"/>
                </a:lnTo>
                <a:lnTo>
                  <a:pt x="1865530" y="4231103"/>
                </a:lnTo>
                <a:lnTo>
                  <a:pt x="1839381" y="4252836"/>
                </a:lnTo>
                <a:lnTo>
                  <a:pt x="1844640" y="4263611"/>
                </a:lnTo>
                <a:lnTo>
                  <a:pt x="1844923" y="4264181"/>
                </a:lnTo>
                <a:lnTo>
                  <a:pt x="1864841" y="4259516"/>
                </a:lnTo>
                <a:close/>
              </a:path>
              <a:path w="8921255" h="6255998">
                <a:moveTo>
                  <a:pt x="1864992" y="4310557"/>
                </a:moveTo>
                <a:lnTo>
                  <a:pt x="1864826" y="4301267"/>
                </a:lnTo>
                <a:lnTo>
                  <a:pt x="1877395" y="4283344"/>
                </a:lnTo>
                <a:lnTo>
                  <a:pt x="1871135" y="4271732"/>
                </a:lnTo>
                <a:lnTo>
                  <a:pt x="1865039" y="4259910"/>
                </a:lnTo>
                <a:lnTo>
                  <a:pt x="1864841" y="4259516"/>
                </a:lnTo>
                <a:lnTo>
                  <a:pt x="1844923" y="4264181"/>
                </a:lnTo>
                <a:lnTo>
                  <a:pt x="1844831" y="4277258"/>
                </a:lnTo>
                <a:lnTo>
                  <a:pt x="1844857" y="4290291"/>
                </a:lnTo>
                <a:lnTo>
                  <a:pt x="1845004" y="4303281"/>
                </a:lnTo>
                <a:lnTo>
                  <a:pt x="1845272" y="4316225"/>
                </a:lnTo>
                <a:lnTo>
                  <a:pt x="1864992" y="4310557"/>
                </a:lnTo>
                <a:close/>
              </a:path>
              <a:path w="8921255" h="6255998">
                <a:moveTo>
                  <a:pt x="1957364" y="4396387"/>
                </a:moveTo>
                <a:lnTo>
                  <a:pt x="1949233" y="4387279"/>
                </a:lnTo>
                <a:lnTo>
                  <a:pt x="1941278" y="4377928"/>
                </a:lnTo>
                <a:lnTo>
                  <a:pt x="1933497" y="4368337"/>
                </a:lnTo>
                <a:lnTo>
                  <a:pt x="1925889" y="4358510"/>
                </a:lnTo>
                <a:lnTo>
                  <a:pt x="1918453" y="4348449"/>
                </a:lnTo>
                <a:lnTo>
                  <a:pt x="1911188" y="4338157"/>
                </a:lnTo>
                <a:lnTo>
                  <a:pt x="1904093" y="4327637"/>
                </a:lnTo>
                <a:lnTo>
                  <a:pt x="1897168" y="4316893"/>
                </a:lnTo>
                <a:lnTo>
                  <a:pt x="1890410" y="4305928"/>
                </a:lnTo>
                <a:lnTo>
                  <a:pt x="1883820" y="4294743"/>
                </a:lnTo>
                <a:lnTo>
                  <a:pt x="1877395" y="4283344"/>
                </a:lnTo>
                <a:lnTo>
                  <a:pt x="1864826" y="4301267"/>
                </a:lnTo>
                <a:lnTo>
                  <a:pt x="1871557" y="4312788"/>
                </a:lnTo>
                <a:lnTo>
                  <a:pt x="1878443" y="4324070"/>
                </a:lnTo>
                <a:lnTo>
                  <a:pt x="1885484" y="4335111"/>
                </a:lnTo>
                <a:lnTo>
                  <a:pt x="1892678" y="4345910"/>
                </a:lnTo>
                <a:lnTo>
                  <a:pt x="1900028" y="4356465"/>
                </a:lnTo>
                <a:lnTo>
                  <a:pt x="1907531" y="4366774"/>
                </a:lnTo>
                <a:lnTo>
                  <a:pt x="1915189" y="4376835"/>
                </a:lnTo>
                <a:lnTo>
                  <a:pt x="1923001" y="4386645"/>
                </a:lnTo>
                <a:lnTo>
                  <a:pt x="1930968" y="4396203"/>
                </a:lnTo>
                <a:lnTo>
                  <a:pt x="1939088" y="4405507"/>
                </a:lnTo>
                <a:lnTo>
                  <a:pt x="1957364" y="4396387"/>
                </a:lnTo>
                <a:close/>
              </a:path>
              <a:path w="8921255" h="6255998">
                <a:moveTo>
                  <a:pt x="2002197" y="4439471"/>
                </a:moveTo>
                <a:lnTo>
                  <a:pt x="1992640" y="4431109"/>
                </a:lnTo>
                <a:lnTo>
                  <a:pt x="1983269" y="4422479"/>
                </a:lnTo>
                <a:lnTo>
                  <a:pt x="1962948" y="4430488"/>
                </a:lnTo>
                <a:lnTo>
                  <a:pt x="1965313" y="4443142"/>
                </a:lnTo>
                <a:lnTo>
                  <a:pt x="1967834" y="4455734"/>
                </a:lnTo>
                <a:lnTo>
                  <a:pt x="1987330" y="4452639"/>
                </a:lnTo>
                <a:lnTo>
                  <a:pt x="1991407" y="4456131"/>
                </a:lnTo>
                <a:lnTo>
                  <a:pt x="2002197" y="4439471"/>
                </a:lnTo>
                <a:close/>
              </a:path>
              <a:path w="8921255" h="6255998">
                <a:moveTo>
                  <a:pt x="2025161" y="4584088"/>
                </a:moveTo>
                <a:lnTo>
                  <a:pt x="2020811" y="4572211"/>
                </a:lnTo>
                <a:lnTo>
                  <a:pt x="2016635" y="4560261"/>
                </a:lnTo>
                <a:lnTo>
                  <a:pt x="2012631" y="4548238"/>
                </a:lnTo>
                <a:lnTo>
                  <a:pt x="2008799" y="4536144"/>
                </a:lnTo>
                <a:lnTo>
                  <a:pt x="2005137" y="4523978"/>
                </a:lnTo>
                <a:lnTo>
                  <a:pt x="2001645" y="4511743"/>
                </a:lnTo>
                <a:lnTo>
                  <a:pt x="1998321" y="4499437"/>
                </a:lnTo>
                <a:lnTo>
                  <a:pt x="1995164" y="4487063"/>
                </a:lnTo>
                <a:lnTo>
                  <a:pt x="1992174" y="4474620"/>
                </a:lnTo>
                <a:lnTo>
                  <a:pt x="1989349" y="4462109"/>
                </a:lnTo>
                <a:lnTo>
                  <a:pt x="1987330" y="4452639"/>
                </a:lnTo>
                <a:lnTo>
                  <a:pt x="1967834" y="4455734"/>
                </a:lnTo>
                <a:lnTo>
                  <a:pt x="1970513" y="4468262"/>
                </a:lnTo>
                <a:lnTo>
                  <a:pt x="1973351" y="4480726"/>
                </a:lnTo>
                <a:lnTo>
                  <a:pt x="1976349" y="4493125"/>
                </a:lnTo>
                <a:lnTo>
                  <a:pt x="1979509" y="4505459"/>
                </a:lnTo>
                <a:lnTo>
                  <a:pt x="1982831" y="4517727"/>
                </a:lnTo>
                <a:lnTo>
                  <a:pt x="1986318" y="4529929"/>
                </a:lnTo>
                <a:lnTo>
                  <a:pt x="1989969" y="4542063"/>
                </a:lnTo>
                <a:lnTo>
                  <a:pt x="1993787" y="4554128"/>
                </a:lnTo>
                <a:lnTo>
                  <a:pt x="1997772" y="4566125"/>
                </a:lnTo>
                <a:lnTo>
                  <a:pt x="2001926" y="4578052"/>
                </a:lnTo>
                <a:lnTo>
                  <a:pt x="2006250" y="4589909"/>
                </a:lnTo>
                <a:lnTo>
                  <a:pt x="2009324" y="4598026"/>
                </a:lnTo>
                <a:lnTo>
                  <a:pt x="1982728" y="4607786"/>
                </a:lnTo>
                <a:lnTo>
                  <a:pt x="1994349" y="4613011"/>
                </a:lnTo>
                <a:lnTo>
                  <a:pt x="2025161" y="4584088"/>
                </a:lnTo>
                <a:close/>
              </a:path>
              <a:path w="8921255" h="6255998">
                <a:moveTo>
                  <a:pt x="2034385" y="4607621"/>
                </a:moveTo>
                <a:lnTo>
                  <a:pt x="2029685" y="4595892"/>
                </a:lnTo>
                <a:lnTo>
                  <a:pt x="2025161" y="4584088"/>
                </a:lnTo>
                <a:lnTo>
                  <a:pt x="1994349" y="4613011"/>
                </a:lnTo>
                <a:lnTo>
                  <a:pt x="2006129" y="4617948"/>
                </a:lnTo>
                <a:lnTo>
                  <a:pt x="2018067" y="4622594"/>
                </a:lnTo>
                <a:lnTo>
                  <a:pt x="2019437" y="4623105"/>
                </a:lnTo>
                <a:lnTo>
                  <a:pt x="2034385" y="4607621"/>
                </a:lnTo>
                <a:close/>
              </a:path>
              <a:path w="8921255" h="6255998">
                <a:moveTo>
                  <a:pt x="2185842" y="4637165"/>
                </a:moveTo>
                <a:lnTo>
                  <a:pt x="2179256" y="4626207"/>
                </a:lnTo>
                <a:lnTo>
                  <a:pt x="2161699" y="4635345"/>
                </a:lnTo>
                <a:lnTo>
                  <a:pt x="2148603" y="4633906"/>
                </a:lnTo>
                <a:lnTo>
                  <a:pt x="2135655" y="4632193"/>
                </a:lnTo>
                <a:lnTo>
                  <a:pt x="2122856" y="4630208"/>
                </a:lnTo>
                <a:lnTo>
                  <a:pt x="2110204" y="4627950"/>
                </a:lnTo>
                <a:lnTo>
                  <a:pt x="2097701" y="4625419"/>
                </a:lnTo>
                <a:lnTo>
                  <a:pt x="2085346" y="4622616"/>
                </a:lnTo>
                <a:lnTo>
                  <a:pt x="2073139" y="4619540"/>
                </a:lnTo>
                <a:lnTo>
                  <a:pt x="2061082" y="4616192"/>
                </a:lnTo>
                <a:lnTo>
                  <a:pt x="2049173" y="4612571"/>
                </a:lnTo>
                <a:lnTo>
                  <a:pt x="2037414" y="4608677"/>
                </a:lnTo>
                <a:lnTo>
                  <a:pt x="2034385" y="4607621"/>
                </a:lnTo>
                <a:lnTo>
                  <a:pt x="2019437" y="4623105"/>
                </a:lnTo>
                <a:lnTo>
                  <a:pt x="2024449" y="4634742"/>
                </a:lnTo>
                <a:lnTo>
                  <a:pt x="2044799" y="4631754"/>
                </a:lnTo>
                <a:lnTo>
                  <a:pt x="2056630" y="4635308"/>
                </a:lnTo>
                <a:lnTo>
                  <a:pt x="2068601" y="4638604"/>
                </a:lnTo>
                <a:lnTo>
                  <a:pt x="2080712" y="4641641"/>
                </a:lnTo>
                <a:lnTo>
                  <a:pt x="2092963" y="4644420"/>
                </a:lnTo>
                <a:lnTo>
                  <a:pt x="2105352" y="4646939"/>
                </a:lnTo>
                <a:lnTo>
                  <a:pt x="2117880" y="4649198"/>
                </a:lnTo>
                <a:lnTo>
                  <a:pt x="2130547" y="4651196"/>
                </a:lnTo>
                <a:lnTo>
                  <a:pt x="2143351" y="4652934"/>
                </a:lnTo>
                <a:lnTo>
                  <a:pt x="2156292" y="4654410"/>
                </a:lnTo>
                <a:lnTo>
                  <a:pt x="2169370" y="4655625"/>
                </a:lnTo>
                <a:lnTo>
                  <a:pt x="2174308" y="4656012"/>
                </a:lnTo>
                <a:lnTo>
                  <a:pt x="2185842" y="4637165"/>
                </a:lnTo>
                <a:close/>
              </a:path>
              <a:path w="8921255" h="6255998">
                <a:moveTo>
                  <a:pt x="2082571" y="4705806"/>
                </a:moveTo>
                <a:lnTo>
                  <a:pt x="2076286" y="4694729"/>
                </a:lnTo>
                <a:lnTo>
                  <a:pt x="2070195" y="4683570"/>
                </a:lnTo>
                <a:lnTo>
                  <a:pt x="2064294" y="4672329"/>
                </a:lnTo>
                <a:lnTo>
                  <a:pt x="2058579" y="4661008"/>
                </a:lnTo>
                <a:lnTo>
                  <a:pt x="2053045" y="4649609"/>
                </a:lnTo>
                <a:lnTo>
                  <a:pt x="2047689" y="4638136"/>
                </a:lnTo>
                <a:lnTo>
                  <a:pt x="2044799" y="4631754"/>
                </a:lnTo>
                <a:lnTo>
                  <a:pt x="2024449" y="4634742"/>
                </a:lnTo>
                <a:lnTo>
                  <a:pt x="2029635" y="4646306"/>
                </a:lnTo>
                <a:lnTo>
                  <a:pt x="2034997" y="4657797"/>
                </a:lnTo>
                <a:lnTo>
                  <a:pt x="2040538" y="4669211"/>
                </a:lnTo>
                <a:lnTo>
                  <a:pt x="2046260" y="4680549"/>
                </a:lnTo>
                <a:lnTo>
                  <a:pt x="2052166" y="4691808"/>
                </a:lnTo>
                <a:lnTo>
                  <a:pt x="2058259" y="4702988"/>
                </a:lnTo>
                <a:lnTo>
                  <a:pt x="2064541" y="4714085"/>
                </a:lnTo>
                <a:lnTo>
                  <a:pt x="2071015" y="4725100"/>
                </a:lnTo>
                <a:lnTo>
                  <a:pt x="2071584" y="4726047"/>
                </a:lnTo>
                <a:lnTo>
                  <a:pt x="2082571" y="4705806"/>
                </a:lnTo>
                <a:close/>
              </a:path>
              <a:path w="8921255" h="6255998">
                <a:moveTo>
                  <a:pt x="2095738" y="4727699"/>
                </a:moveTo>
                <a:lnTo>
                  <a:pt x="2089054" y="4716796"/>
                </a:lnTo>
                <a:lnTo>
                  <a:pt x="2082571" y="4705806"/>
                </a:lnTo>
                <a:lnTo>
                  <a:pt x="2071584" y="4726047"/>
                </a:lnTo>
                <a:lnTo>
                  <a:pt x="2053914" y="4743993"/>
                </a:lnTo>
                <a:lnTo>
                  <a:pt x="2066878" y="4745239"/>
                </a:lnTo>
                <a:lnTo>
                  <a:pt x="2095738" y="4727699"/>
                </a:lnTo>
                <a:close/>
              </a:path>
              <a:path w="8921255" h="6255998">
                <a:moveTo>
                  <a:pt x="2107109" y="4728144"/>
                </a:moveTo>
                <a:lnTo>
                  <a:pt x="2095738" y="4727699"/>
                </a:lnTo>
                <a:lnTo>
                  <a:pt x="2066878" y="4745239"/>
                </a:lnTo>
                <a:lnTo>
                  <a:pt x="2079968" y="4746246"/>
                </a:lnTo>
                <a:lnTo>
                  <a:pt x="2084456" y="4746535"/>
                </a:lnTo>
                <a:lnTo>
                  <a:pt x="2107109" y="4728144"/>
                </a:lnTo>
                <a:close/>
              </a:path>
              <a:path w="8921255" h="6255998">
                <a:moveTo>
                  <a:pt x="2108799" y="4747681"/>
                </a:moveTo>
                <a:lnTo>
                  <a:pt x="2131832" y="4728494"/>
                </a:lnTo>
                <a:lnTo>
                  <a:pt x="2119416" y="4728422"/>
                </a:lnTo>
                <a:lnTo>
                  <a:pt x="2107109" y="4728144"/>
                </a:lnTo>
                <a:lnTo>
                  <a:pt x="2084456" y="4746535"/>
                </a:lnTo>
                <a:lnTo>
                  <a:pt x="2091341" y="4757089"/>
                </a:lnTo>
                <a:lnTo>
                  <a:pt x="2108799" y="4747681"/>
                </a:lnTo>
                <a:close/>
              </a:path>
              <a:path w="8921255" h="6255998">
                <a:moveTo>
                  <a:pt x="2145769" y="4747807"/>
                </a:moveTo>
                <a:lnTo>
                  <a:pt x="2158294" y="4747460"/>
                </a:lnTo>
                <a:lnTo>
                  <a:pt x="2170922" y="4746915"/>
                </a:lnTo>
                <a:lnTo>
                  <a:pt x="2183651" y="4746173"/>
                </a:lnTo>
                <a:lnTo>
                  <a:pt x="2196483" y="4745231"/>
                </a:lnTo>
                <a:lnTo>
                  <a:pt x="2236850" y="4710319"/>
                </a:lnTo>
                <a:lnTo>
                  <a:pt x="2229028" y="4700214"/>
                </a:lnTo>
                <a:lnTo>
                  <a:pt x="2221794" y="4723206"/>
                </a:lnTo>
                <a:lnTo>
                  <a:pt x="2208616" y="4724584"/>
                </a:lnTo>
                <a:lnTo>
                  <a:pt x="2195547" y="4725754"/>
                </a:lnTo>
                <a:lnTo>
                  <a:pt x="2182586" y="4726717"/>
                </a:lnTo>
                <a:lnTo>
                  <a:pt x="2169734" y="4727471"/>
                </a:lnTo>
                <a:lnTo>
                  <a:pt x="2156991" y="4728019"/>
                </a:lnTo>
                <a:lnTo>
                  <a:pt x="2144357" y="4728360"/>
                </a:lnTo>
                <a:lnTo>
                  <a:pt x="2131832" y="4728494"/>
                </a:lnTo>
                <a:lnTo>
                  <a:pt x="2108799" y="4747681"/>
                </a:lnTo>
                <a:lnTo>
                  <a:pt x="2121021" y="4747917"/>
                </a:lnTo>
                <a:lnTo>
                  <a:pt x="2133345" y="4747959"/>
                </a:lnTo>
                <a:lnTo>
                  <a:pt x="2145769" y="4747807"/>
                </a:lnTo>
                <a:close/>
              </a:path>
              <a:path w="8921255" h="6255998">
                <a:moveTo>
                  <a:pt x="2209418" y="4744089"/>
                </a:moveTo>
                <a:lnTo>
                  <a:pt x="2222456" y="4742744"/>
                </a:lnTo>
                <a:lnTo>
                  <a:pt x="2235598" y="4741196"/>
                </a:lnTo>
                <a:lnTo>
                  <a:pt x="2236852" y="4741600"/>
                </a:lnTo>
                <a:lnTo>
                  <a:pt x="2255925" y="4718741"/>
                </a:lnTo>
                <a:lnTo>
                  <a:pt x="2244896" y="4720321"/>
                </a:lnTo>
                <a:lnTo>
                  <a:pt x="2236850" y="4710319"/>
                </a:lnTo>
                <a:lnTo>
                  <a:pt x="2196483" y="4745231"/>
                </a:lnTo>
                <a:lnTo>
                  <a:pt x="2209418" y="4744089"/>
                </a:lnTo>
                <a:close/>
              </a:path>
              <a:path w="8921255" h="6255998">
                <a:moveTo>
                  <a:pt x="2280308" y="4714760"/>
                </a:moveTo>
                <a:lnTo>
                  <a:pt x="2268071" y="4716839"/>
                </a:lnTo>
                <a:lnTo>
                  <a:pt x="2255925" y="4718741"/>
                </a:lnTo>
                <a:lnTo>
                  <a:pt x="2236852" y="4741600"/>
                </a:lnTo>
                <a:lnTo>
                  <a:pt x="2241239" y="4746736"/>
                </a:lnTo>
                <a:lnTo>
                  <a:pt x="2280308" y="4714760"/>
                </a:lnTo>
                <a:close/>
              </a:path>
              <a:path w="8921255" h="6255998">
                <a:moveTo>
                  <a:pt x="2259706" y="4737830"/>
                </a:moveTo>
                <a:lnTo>
                  <a:pt x="2271752" y="4735942"/>
                </a:lnTo>
                <a:lnTo>
                  <a:pt x="2283885" y="4733879"/>
                </a:lnTo>
                <a:lnTo>
                  <a:pt x="2296104" y="4731646"/>
                </a:lnTo>
                <a:lnTo>
                  <a:pt x="2308408" y="4729246"/>
                </a:lnTo>
                <a:lnTo>
                  <a:pt x="2320793" y="4726683"/>
                </a:lnTo>
                <a:lnTo>
                  <a:pt x="2333259" y="4723960"/>
                </a:lnTo>
                <a:lnTo>
                  <a:pt x="2345805" y="4721083"/>
                </a:lnTo>
                <a:lnTo>
                  <a:pt x="2390716" y="4689578"/>
                </a:lnTo>
                <a:lnTo>
                  <a:pt x="2368357" y="4695564"/>
                </a:lnTo>
                <a:lnTo>
                  <a:pt x="2355538" y="4698776"/>
                </a:lnTo>
                <a:lnTo>
                  <a:pt x="2342796" y="4701839"/>
                </a:lnTo>
                <a:lnTo>
                  <a:pt x="2330133" y="4704747"/>
                </a:lnTo>
                <a:lnTo>
                  <a:pt x="2317550" y="4707497"/>
                </a:lnTo>
                <a:lnTo>
                  <a:pt x="2305050" y="4710085"/>
                </a:lnTo>
                <a:lnTo>
                  <a:pt x="2292635" y="4712508"/>
                </a:lnTo>
                <a:lnTo>
                  <a:pt x="2280308" y="4714760"/>
                </a:lnTo>
                <a:lnTo>
                  <a:pt x="2241239" y="4746736"/>
                </a:lnTo>
                <a:lnTo>
                  <a:pt x="2243475" y="4749294"/>
                </a:lnTo>
                <a:lnTo>
                  <a:pt x="2259706" y="4737830"/>
                </a:lnTo>
                <a:close/>
              </a:path>
              <a:path w="8921255" h="6255998">
                <a:moveTo>
                  <a:pt x="1881504" y="4488255"/>
                </a:moveTo>
                <a:lnTo>
                  <a:pt x="1864190" y="4503377"/>
                </a:lnTo>
                <a:lnTo>
                  <a:pt x="1855368" y="4494833"/>
                </a:lnTo>
                <a:lnTo>
                  <a:pt x="1846718" y="4486045"/>
                </a:lnTo>
                <a:lnTo>
                  <a:pt x="1838239" y="4477015"/>
                </a:lnTo>
                <a:lnTo>
                  <a:pt x="1829931" y="4467746"/>
                </a:lnTo>
                <a:lnTo>
                  <a:pt x="1821792" y="4458241"/>
                </a:lnTo>
                <a:lnTo>
                  <a:pt x="1813823" y="4448502"/>
                </a:lnTo>
                <a:lnTo>
                  <a:pt x="1806022" y="4438531"/>
                </a:lnTo>
                <a:lnTo>
                  <a:pt x="1798389" y="4428332"/>
                </a:lnTo>
                <a:lnTo>
                  <a:pt x="1790923" y="4417906"/>
                </a:lnTo>
                <a:lnTo>
                  <a:pt x="1783624" y="4407256"/>
                </a:lnTo>
                <a:lnTo>
                  <a:pt x="1776491" y="4396384"/>
                </a:lnTo>
                <a:lnTo>
                  <a:pt x="1766397" y="4417022"/>
                </a:lnTo>
                <a:lnTo>
                  <a:pt x="1773868" y="4427960"/>
                </a:lnTo>
                <a:lnTo>
                  <a:pt x="1781492" y="4438652"/>
                </a:lnTo>
                <a:lnTo>
                  <a:pt x="1789268" y="4449098"/>
                </a:lnTo>
                <a:lnTo>
                  <a:pt x="1797197" y="4459296"/>
                </a:lnTo>
                <a:lnTo>
                  <a:pt x="1805277" y="4469246"/>
                </a:lnTo>
                <a:lnTo>
                  <a:pt x="1813510" y="4478945"/>
                </a:lnTo>
                <a:lnTo>
                  <a:pt x="1821893" y="4488393"/>
                </a:lnTo>
                <a:lnTo>
                  <a:pt x="1830428" y="4497588"/>
                </a:lnTo>
                <a:lnTo>
                  <a:pt x="1839114" y="4506529"/>
                </a:lnTo>
                <a:lnTo>
                  <a:pt x="1847951" y="4515215"/>
                </a:lnTo>
                <a:lnTo>
                  <a:pt x="1856938" y="4523644"/>
                </a:lnTo>
                <a:lnTo>
                  <a:pt x="1881504" y="4488255"/>
                </a:lnTo>
                <a:close/>
              </a:path>
              <a:path w="8921255" h="6255998">
                <a:moveTo>
                  <a:pt x="1886034" y="4512777"/>
                </a:moveTo>
                <a:lnTo>
                  <a:pt x="1883698" y="4500545"/>
                </a:lnTo>
                <a:lnTo>
                  <a:pt x="1881504" y="4488255"/>
                </a:lnTo>
                <a:lnTo>
                  <a:pt x="1856938" y="4523644"/>
                </a:lnTo>
                <a:lnTo>
                  <a:pt x="1866076" y="4531814"/>
                </a:lnTo>
                <a:lnTo>
                  <a:pt x="1870685" y="4535789"/>
                </a:lnTo>
                <a:lnTo>
                  <a:pt x="1886034" y="4512777"/>
                </a:lnTo>
                <a:close/>
              </a:path>
              <a:path w="8921255" h="6255998">
                <a:moveTo>
                  <a:pt x="1893342" y="4529123"/>
                </a:moveTo>
                <a:lnTo>
                  <a:pt x="1890967" y="4526976"/>
                </a:lnTo>
                <a:lnTo>
                  <a:pt x="1888513" y="4524951"/>
                </a:lnTo>
                <a:lnTo>
                  <a:pt x="1886034" y="4512777"/>
                </a:lnTo>
                <a:lnTo>
                  <a:pt x="1870685" y="4535789"/>
                </a:lnTo>
                <a:lnTo>
                  <a:pt x="1873483" y="4548310"/>
                </a:lnTo>
                <a:lnTo>
                  <a:pt x="1893342" y="4529123"/>
                </a:lnTo>
                <a:close/>
              </a:path>
              <a:path w="8921255" h="6255998">
                <a:moveTo>
                  <a:pt x="2009324" y="4598026"/>
                </a:moveTo>
                <a:lnTo>
                  <a:pt x="1997601" y="4592973"/>
                </a:lnTo>
                <a:lnTo>
                  <a:pt x="1986043" y="4587624"/>
                </a:lnTo>
                <a:lnTo>
                  <a:pt x="1974651" y="4581977"/>
                </a:lnTo>
                <a:lnTo>
                  <a:pt x="1963426" y="4576033"/>
                </a:lnTo>
                <a:lnTo>
                  <a:pt x="1952368" y="4569790"/>
                </a:lnTo>
                <a:lnTo>
                  <a:pt x="1941477" y="4563249"/>
                </a:lnTo>
                <a:lnTo>
                  <a:pt x="1930756" y="4556407"/>
                </a:lnTo>
                <a:lnTo>
                  <a:pt x="1920204" y="4549266"/>
                </a:lnTo>
                <a:lnTo>
                  <a:pt x="1909822" y="4541823"/>
                </a:lnTo>
                <a:lnTo>
                  <a:pt x="1899611" y="4534079"/>
                </a:lnTo>
                <a:lnTo>
                  <a:pt x="1895841" y="4531110"/>
                </a:lnTo>
                <a:lnTo>
                  <a:pt x="1893342" y="4529123"/>
                </a:lnTo>
                <a:lnTo>
                  <a:pt x="1873483" y="4548310"/>
                </a:lnTo>
                <a:lnTo>
                  <a:pt x="1876432" y="4560771"/>
                </a:lnTo>
                <a:lnTo>
                  <a:pt x="1895493" y="4555575"/>
                </a:lnTo>
                <a:lnTo>
                  <a:pt x="1905838" y="4563111"/>
                </a:lnTo>
                <a:lnTo>
                  <a:pt x="1916344" y="4570359"/>
                </a:lnTo>
                <a:lnTo>
                  <a:pt x="1927009" y="4577319"/>
                </a:lnTo>
                <a:lnTo>
                  <a:pt x="1937834" y="4583990"/>
                </a:lnTo>
                <a:lnTo>
                  <a:pt x="1948819" y="4590372"/>
                </a:lnTo>
                <a:lnTo>
                  <a:pt x="1959963" y="4596466"/>
                </a:lnTo>
                <a:lnTo>
                  <a:pt x="1971266" y="4602270"/>
                </a:lnTo>
                <a:lnTo>
                  <a:pt x="1982728" y="4607786"/>
                </a:lnTo>
                <a:lnTo>
                  <a:pt x="2009324" y="4598026"/>
                </a:lnTo>
                <a:close/>
              </a:path>
              <a:path w="8921255" h="6255998">
                <a:moveTo>
                  <a:pt x="1934553" y="4678265"/>
                </a:moveTo>
                <a:lnTo>
                  <a:pt x="1929945" y="4666464"/>
                </a:lnTo>
                <a:lnTo>
                  <a:pt x="1925503" y="4654592"/>
                </a:lnTo>
                <a:lnTo>
                  <a:pt x="1921227" y="4642651"/>
                </a:lnTo>
                <a:lnTo>
                  <a:pt x="1917115" y="4630641"/>
                </a:lnTo>
                <a:lnTo>
                  <a:pt x="1913168" y="4618562"/>
                </a:lnTo>
                <a:lnTo>
                  <a:pt x="1909385" y="4606414"/>
                </a:lnTo>
                <a:lnTo>
                  <a:pt x="1905764" y="4594199"/>
                </a:lnTo>
                <a:lnTo>
                  <a:pt x="1902307" y="4581917"/>
                </a:lnTo>
                <a:lnTo>
                  <a:pt x="1899012" y="4569567"/>
                </a:lnTo>
                <a:lnTo>
                  <a:pt x="1895878" y="4557151"/>
                </a:lnTo>
                <a:lnTo>
                  <a:pt x="1895493" y="4555575"/>
                </a:lnTo>
                <a:lnTo>
                  <a:pt x="1876432" y="4560771"/>
                </a:lnTo>
                <a:lnTo>
                  <a:pt x="1879532" y="4573170"/>
                </a:lnTo>
                <a:lnTo>
                  <a:pt x="1882786" y="4585506"/>
                </a:lnTo>
                <a:lnTo>
                  <a:pt x="1886195" y="4597780"/>
                </a:lnTo>
                <a:lnTo>
                  <a:pt x="1889761" y="4609989"/>
                </a:lnTo>
                <a:lnTo>
                  <a:pt x="1893485" y="4622133"/>
                </a:lnTo>
                <a:lnTo>
                  <a:pt x="1897369" y="4634211"/>
                </a:lnTo>
                <a:lnTo>
                  <a:pt x="1901414" y="4646223"/>
                </a:lnTo>
                <a:lnTo>
                  <a:pt x="1905623" y="4658166"/>
                </a:lnTo>
                <a:lnTo>
                  <a:pt x="1909996" y="4670041"/>
                </a:lnTo>
                <a:lnTo>
                  <a:pt x="1914536" y="4681847"/>
                </a:lnTo>
                <a:lnTo>
                  <a:pt x="1934553" y="4678265"/>
                </a:lnTo>
                <a:close/>
              </a:path>
              <a:path w="8921255" h="6255998">
                <a:moveTo>
                  <a:pt x="1944269" y="4701655"/>
                </a:moveTo>
                <a:lnTo>
                  <a:pt x="1939327" y="4689995"/>
                </a:lnTo>
                <a:lnTo>
                  <a:pt x="1934553" y="4678265"/>
                </a:lnTo>
                <a:lnTo>
                  <a:pt x="1905849" y="4709122"/>
                </a:lnTo>
                <a:lnTo>
                  <a:pt x="1917874" y="4713571"/>
                </a:lnTo>
                <a:lnTo>
                  <a:pt x="1944269" y="4701655"/>
                </a:lnTo>
                <a:close/>
              </a:path>
              <a:path w="8921255" h="6255998">
                <a:moveTo>
                  <a:pt x="2071584" y="4726047"/>
                </a:moveTo>
                <a:lnTo>
                  <a:pt x="2058482" y="4724821"/>
                </a:lnTo>
                <a:lnTo>
                  <a:pt x="2045515" y="4723342"/>
                </a:lnTo>
                <a:lnTo>
                  <a:pt x="2032685" y="4721611"/>
                </a:lnTo>
                <a:lnTo>
                  <a:pt x="2019990" y="4719627"/>
                </a:lnTo>
                <a:lnTo>
                  <a:pt x="2007432" y="4717391"/>
                </a:lnTo>
                <a:lnTo>
                  <a:pt x="1995011" y="4714901"/>
                </a:lnTo>
                <a:lnTo>
                  <a:pt x="1982728" y="4712159"/>
                </a:lnTo>
                <a:lnTo>
                  <a:pt x="1970583" y="4709163"/>
                </a:lnTo>
                <a:lnTo>
                  <a:pt x="1958577" y="4705914"/>
                </a:lnTo>
                <a:lnTo>
                  <a:pt x="1946709" y="4702412"/>
                </a:lnTo>
                <a:lnTo>
                  <a:pt x="1944269" y="4701655"/>
                </a:lnTo>
                <a:lnTo>
                  <a:pt x="1917874" y="4713571"/>
                </a:lnTo>
                <a:lnTo>
                  <a:pt x="1929515" y="4717571"/>
                </a:lnTo>
                <a:lnTo>
                  <a:pt x="1934742" y="4729102"/>
                </a:lnTo>
                <a:lnTo>
                  <a:pt x="1954855" y="4725323"/>
                </a:lnTo>
                <a:lnTo>
                  <a:pt x="1966779" y="4728509"/>
                </a:lnTo>
                <a:lnTo>
                  <a:pt x="1978836" y="4731450"/>
                </a:lnTo>
                <a:lnTo>
                  <a:pt x="1991024" y="4734147"/>
                </a:lnTo>
                <a:lnTo>
                  <a:pt x="2003343" y="4736600"/>
                </a:lnTo>
                <a:lnTo>
                  <a:pt x="2015792" y="4738811"/>
                </a:lnTo>
                <a:lnTo>
                  <a:pt x="2028371" y="4740779"/>
                </a:lnTo>
                <a:lnTo>
                  <a:pt x="2041078" y="4742506"/>
                </a:lnTo>
                <a:lnTo>
                  <a:pt x="2071584" y="4726047"/>
                </a:lnTo>
                <a:close/>
              </a:path>
              <a:path w="8921255" h="6255998">
                <a:moveTo>
                  <a:pt x="1998950" y="4807098"/>
                </a:moveTo>
                <a:lnTo>
                  <a:pt x="1992359" y="4796172"/>
                </a:lnTo>
                <a:lnTo>
                  <a:pt x="1985949" y="4785168"/>
                </a:lnTo>
                <a:lnTo>
                  <a:pt x="1979719" y="4774086"/>
                </a:lnTo>
                <a:lnTo>
                  <a:pt x="1973668" y="4762926"/>
                </a:lnTo>
                <a:lnTo>
                  <a:pt x="1967796" y="4751689"/>
                </a:lnTo>
                <a:lnTo>
                  <a:pt x="1962103" y="4740377"/>
                </a:lnTo>
                <a:lnTo>
                  <a:pt x="1956586" y="4728989"/>
                </a:lnTo>
                <a:lnTo>
                  <a:pt x="1954855" y="4725323"/>
                </a:lnTo>
                <a:lnTo>
                  <a:pt x="1934742" y="4729102"/>
                </a:lnTo>
                <a:lnTo>
                  <a:pt x="1940137" y="4740562"/>
                </a:lnTo>
                <a:lnTo>
                  <a:pt x="1945702" y="4751949"/>
                </a:lnTo>
                <a:lnTo>
                  <a:pt x="1951441" y="4763263"/>
                </a:lnTo>
                <a:lnTo>
                  <a:pt x="1957353" y="4774503"/>
                </a:lnTo>
                <a:lnTo>
                  <a:pt x="1963442" y="4785670"/>
                </a:lnTo>
                <a:lnTo>
                  <a:pt x="1969708" y="4796761"/>
                </a:lnTo>
                <a:lnTo>
                  <a:pt x="1976154" y="4807777"/>
                </a:lnTo>
                <a:lnTo>
                  <a:pt x="1981504" y="4816638"/>
                </a:lnTo>
                <a:lnTo>
                  <a:pt x="1998950" y="4807098"/>
                </a:lnTo>
                <a:close/>
              </a:path>
              <a:path w="8921255" h="6255998">
                <a:moveTo>
                  <a:pt x="2019232" y="4838507"/>
                </a:moveTo>
                <a:lnTo>
                  <a:pt x="2018763" y="4837814"/>
                </a:lnTo>
                <a:lnTo>
                  <a:pt x="2029455" y="4818446"/>
                </a:lnTo>
                <a:lnTo>
                  <a:pt x="2017128" y="4818274"/>
                </a:lnTo>
                <a:lnTo>
                  <a:pt x="2005723" y="4817945"/>
                </a:lnTo>
                <a:lnTo>
                  <a:pt x="1994536" y="4837039"/>
                </a:lnTo>
                <a:lnTo>
                  <a:pt x="2001496" y="4847544"/>
                </a:lnTo>
                <a:lnTo>
                  <a:pt x="2019232" y="4838507"/>
                </a:lnTo>
                <a:close/>
              </a:path>
              <a:path w="8921255" h="6255998">
                <a:moveTo>
                  <a:pt x="2043351" y="4837884"/>
                </a:moveTo>
                <a:lnTo>
                  <a:pt x="2055785" y="4837651"/>
                </a:lnTo>
                <a:lnTo>
                  <a:pt x="2068315" y="4837235"/>
                </a:lnTo>
                <a:lnTo>
                  <a:pt x="2080940" y="4836635"/>
                </a:lnTo>
                <a:lnTo>
                  <a:pt x="2093662" y="4835849"/>
                </a:lnTo>
                <a:lnTo>
                  <a:pt x="2106481" y="4834874"/>
                </a:lnTo>
                <a:lnTo>
                  <a:pt x="2146772" y="4799992"/>
                </a:lnTo>
                <a:lnTo>
                  <a:pt x="2138932" y="4789905"/>
                </a:lnTo>
                <a:lnTo>
                  <a:pt x="2131763" y="4812863"/>
                </a:lnTo>
                <a:lnTo>
                  <a:pt x="2118609" y="4814253"/>
                </a:lnTo>
                <a:lnTo>
                  <a:pt x="2105561" y="4815443"/>
                </a:lnTo>
                <a:lnTo>
                  <a:pt x="2092619" y="4816432"/>
                </a:lnTo>
                <a:lnTo>
                  <a:pt x="2079780" y="4817224"/>
                </a:lnTo>
                <a:lnTo>
                  <a:pt x="2067045" y="4817819"/>
                </a:lnTo>
                <a:lnTo>
                  <a:pt x="2054413" y="4818220"/>
                </a:lnTo>
                <a:lnTo>
                  <a:pt x="2041884" y="4818428"/>
                </a:lnTo>
                <a:lnTo>
                  <a:pt x="2029455" y="4818446"/>
                </a:lnTo>
                <a:lnTo>
                  <a:pt x="2018763" y="4837814"/>
                </a:lnTo>
                <a:lnTo>
                  <a:pt x="2031010" y="4837938"/>
                </a:lnTo>
                <a:lnTo>
                  <a:pt x="2043351" y="4837884"/>
                </a:lnTo>
                <a:close/>
              </a:path>
              <a:path w="8921255" h="6255998">
                <a:moveTo>
                  <a:pt x="2119400" y="4833708"/>
                </a:moveTo>
                <a:lnTo>
                  <a:pt x="2132417" y="4832350"/>
                </a:lnTo>
                <a:lnTo>
                  <a:pt x="2145535" y="4830796"/>
                </a:lnTo>
                <a:lnTo>
                  <a:pt x="2147003" y="4831464"/>
                </a:lnTo>
                <a:lnTo>
                  <a:pt x="2165941" y="4808401"/>
                </a:lnTo>
                <a:lnTo>
                  <a:pt x="2154822" y="4809989"/>
                </a:lnTo>
                <a:lnTo>
                  <a:pt x="2146772" y="4799992"/>
                </a:lnTo>
                <a:lnTo>
                  <a:pt x="2106481" y="4834874"/>
                </a:lnTo>
                <a:lnTo>
                  <a:pt x="2119400" y="4833708"/>
                </a:lnTo>
                <a:close/>
              </a:path>
              <a:path w="8921255" h="6255998">
                <a:moveTo>
                  <a:pt x="2190371" y="4804462"/>
                </a:moveTo>
                <a:lnTo>
                  <a:pt x="2178114" y="4806514"/>
                </a:lnTo>
                <a:lnTo>
                  <a:pt x="2165941" y="4808401"/>
                </a:lnTo>
                <a:lnTo>
                  <a:pt x="2147003" y="4831464"/>
                </a:lnTo>
                <a:lnTo>
                  <a:pt x="2151636" y="4836884"/>
                </a:lnTo>
                <a:lnTo>
                  <a:pt x="2190371" y="4804462"/>
                </a:lnTo>
                <a:close/>
              </a:path>
              <a:path w="8921255" h="6255998">
                <a:moveTo>
                  <a:pt x="2169660" y="4827500"/>
                </a:moveTo>
                <a:lnTo>
                  <a:pt x="2181738" y="4825621"/>
                </a:lnTo>
                <a:lnTo>
                  <a:pt x="2193899" y="4823581"/>
                </a:lnTo>
                <a:lnTo>
                  <a:pt x="2206140" y="4821381"/>
                </a:lnTo>
                <a:lnTo>
                  <a:pt x="2218460" y="4819025"/>
                </a:lnTo>
                <a:lnTo>
                  <a:pt x="2230858" y="4816516"/>
                </a:lnTo>
                <a:lnTo>
                  <a:pt x="2243333" y="4813854"/>
                </a:lnTo>
                <a:lnTo>
                  <a:pt x="2255884" y="4811043"/>
                </a:lnTo>
                <a:lnTo>
                  <a:pt x="2300781" y="4779675"/>
                </a:lnTo>
                <a:lnTo>
                  <a:pt x="2278435" y="4785676"/>
                </a:lnTo>
                <a:lnTo>
                  <a:pt x="2265623" y="4788815"/>
                </a:lnTo>
                <a:lnTo>
                  <a:pt x="2252886" y="4791807"/>
                </a:lnTo>
                <a:lnTo>
                  <a:pt x="2240224" y="4794649"/>
                </a:lnTo>
                <a:lnTo>
                  <a:pt x="2227641" y="4797337"/>
                </a:lnTo>
                <a:lnTo>
                  <a:pt x="2215136" y="4799871"/>
                </a:lnTo>
                <a:lnTo>
                  <a:pt x="2202713" y="4802246"/>
                </a:lnTo>
                <a:lnTo>
                  <a:pt x="2190371" y="4804462"/>
                </a:lnTo>
                <a:lnTo>
                  <a:pt x="2151636" y="4836884"/>
                </a:lnTo>
                <a:lnTo>
                  <a:pt x="2154002" y="4839590"/>
                </a:lnTo>
                <a:lnTo>
                  <a:pt x="2169660" y="4827500"/>
                </a:lnTo>
                <a:close/>
              </a:path>
              <a:path w="8921255" h="6255998">
                <a:moveTo>
                  <a:pt x="2069577" y="4264513"/>
                </a:moveTo>
                <a:lnTo>
                  <a:pt x="2051597" y="4285742"/>
                </a:lnTo>
                <a:lnTo>
                  <a:pt x="2044262" y="4276085"/>
                </a:lnTo>
                <a:lnTo>
                  <a:pt x="2037101" y="4266194"/>
                </a:lnTo>
                <a:lnTo>
                  <a:pt x="2030112" y="4256073"/>
                </a:lnTo>
                <a:lnTo>
                  <a:pt x="2023294" y="4245723"/>
                </a:lnTo>
                <a:lnTo>
                  <a:pt x="2016647" y="4235148"/>
                </a:lnTo>
                <a:lnTo>
                  <a:pt x="2010169" y="4224350"/>
                </a:lnTo>
                <a:lnTo>
                  <a:pt x="2003861" y="4213333"/>
                </a:lnTo>
                <a:lnTo>
                  <a:pt x="1997722" y="4202098"/>
                </a:lnTo>
                <a:lnTo>
                  <a:pt x="1991750" y="4190650"/>
                </a:lnTo>
                <a:lnTo>
                  <a:pt x="1985944" y="4178990"/>
                </a:lnTo>
                <a:lnTo>
                  <a:pt x="1980305" y="4167121"/>
                </a:lnTo>
                <a:lnTo>
                  <a:pt x="1965611" y="4182112"/>
                </a:lnTo>
                <a:lnTo>
                  <a:pt x="1971555" y="4194245"/>
                </a:lnTo>
                <a:lnTo>
                  <a:pt x="1977659" y="4206140"/>
                </a:lnTo>
                <a:lnTo>
                  <a:pt x="1983921" y="4217795"/>
                </a:lnTo>
                <a:lnTo>
                  <a:pt x="1990342" y="4229208"/>
                </a:lnTo>
                <a:lnTo>
                  <a:pt x="1996921" y="4240380"/>
                </a:lnTo>
                <a:lnTo>
                  <a:pt x="2003658" y="4251307"/>
                </a:lnTo>
                <a:lnTo>
                  <a:pt x="2010552" y="4261988"/>
                </a:lnTo>
                <a:lnTo>
                  <a:pt x="2017604" y="4272422"/>
                </a:lnTo>
                <a:lnTo>
                  <a:pt x="2024813" y="4282608"/>
                </a:lnTo>
                <a:lnTo>
                  <a:pt x="2032178" y="4292544"/>
                </a:lnTo>
                <a:lnTo>
                  <a:pt x="2039700" y="4302228"/>
                </a:lnTo>
                <a:lnTo>
                  <a:pt x="2069577" y="4264513"/>
                </a:lnTo>
                <a:close/>
              </a:path>
              <a:path w="8921255" h="6255998">
                <a:moveTo>
                  <a:pt x="2069577" y="4264513"/>
                </a:moveTo>
                <a:lnTo>
                  <a:pt x="2068587" y="4252089"/>
                </a:lnTo>
                <a:lnTo>
                  <a:pt x="2067734" y="4239611"/>
                </a:lnTo>
                <a:lnTo>
                  <a:pt x="2067016" y="4227080"/>
                </a:lnTo>
                <a:lnTo>
                  <a:pt x="2066434" y="4214498"/>
                </a:lnTo>
                <a:lnTo>
                  <a:pt x="2065985" y="4201864"/>
                </a:lnTo>
                <a:lnTo>
                  <a:pt x="2065668" y="4189180"/>
                </a:lnTo>
                <a:lnTo>
                  <a:pt x="2065482" y="4176446"/>
                </a:lnTo>
                <a:lnTo>
                  <a:pt x="2065426" y="4163663"/>
                </a:lnTo>
                <a:lnTo>
                  <a:pt x="2045672" y="4180201"/>
                </a:lnTo>
                <a:lnTo>
                  <a:pt x="2045902" y="4193586"/>
                </a:lnTo>
                <a:lnTo>
                  <a:pt x="2046275" y="4206917"/>
                </a:lnTo>
                <a:lnTo>
                  <a:pt x="2046793" y="4220195"/>
                </a:lnTo>
                <a:lnTo>
                  <a:pt x="2047456" y="4233417"/>
                </a:lnTo>
                <a:lnTo>
                  <a:pt x="2048267" y="4246584"/>
                </a:lnTo>
                <a:lnTo>
                  <a:pt x="2049226" y="4259694"/>
                </a:lnTo>
                <a:lnTo>
                  <a:pt x="2050336" y="4272747"/>
                </a:lnTo>
                <a:lnTo>
                  <a:pt x="2069577" y="4264513"/>
                </a:lnTo>
                <a:close/>
              </a:path>
              <a:path w="8921255" h="6255998">
                <a:moveTo>
                  <a:pt x="2073382" y="4301459"/>
                </a:moveTo>
                <a:lnTo>
                  <a:pt x="2071973" y="4289199"/>
                </a:lnTo>
                <a:lnTo>
                  <a:pt x="2070705" y="4276883"/>
                </a:lnTo>
                <a:lnTo>
                  <a:pt x="2069577" y="4264513"/>
                </a:lnTo>
                <a:lnTo>
                  <a:pt x="2039700" y="4302228"/>
                </a:lnTo>
                <a:lnTo>
                  <a:pt x="2047378" y="4311660"/>
                </a:lnTo>
                <a:lnTo>
                  <a:pt x="2055211" y="4320837"/>
                </a:lnTo>
                <a:lnTo>
                  <a:pt x="2055976" y="4321709"/>
                </a:lnTo>
                <a:lnTo>
                  <a:pt x="2073382" y="4301459"/>
                </a:lnTo>
                <a:close/>
              </a:path>
              <a:path w="8921255" h="6255998">
                <a:moveTo>
                  <a:pt x="2090446" y="4330056"/>
                </a:moveTo>
                <a:lnTo>
                  <a:pt x="2081554" y="4320850"/>
                </a:lnTo>
                <a:lnTo>
                  <a:pt x="2074932" y="4313662"/>
                </a:lnTo>
                <a:lnTo>
                  <a:pt x="2073382" y="4301459"/>
                </a:lnTo>
                <a:lnTo>
                  <a:pt x="2055976" y="4321709"/>
                </a:lnTo>
                <a:lnTo>
                  <a:pt x="2057831" y="4334502"/>
                </a:lnTo>
                <a:lnTo>
                  <a:pt x="2059844" y="4347232"/>
                </a:lnTo>
                <a:lnTo>
                  <a:pt x="2090446" y="4330056"/>
                </a:lnTo>
                <a:close/>
              </a:path>
              <a:path w="8921255" h="6255998">
                <a:moveTo>
                  <a:pt x="2189851" y="4404561"/>
                </a:moveTo>
                <a:lnTo>
                  <a:pt x="2178792" y="4398382"/>
                </a:lnTo>
                <a:lnTo>
                  <a:pt x="2167915" y="4391876"/>
                </a:lnTo>
                <a:lnTo>
                  <a:pt x="2157224" y="4385037"/>
                </a:lnTo>
                <a:lnTo>
                  <a:pt x="2146725" y="4377858"/>
                </a:lnTo>
                <a:lnTo>
                  <a:pt x="2136423" y="4370332"/>
                </a:lnTo>
                <a:lnTo>
                  <a:pt x="2128114" y="4363888"/>
                </a:lnTo>
                <a:lnTo>
                  <a:pt x="2118374" y="4355891"/>
                </a:lnTo>
                <a:lnTo>
                  <a:pt x="2108853" y="4347582"/>
                </a:lnTo>
                <a:lnTo>
                  <a:pt x="2099545" y="4338969"/>
                </a:lnTo>
                <a:lnTo>
                  <a:pt x="2080007" y="4347422"/>
                </a:lnTo>
                <a:lnTo>
                  <a:pt x="2089237" y="4356302"/>
                </a:lnTo>
                <a:lnTo>
                  <a:pt x="2098632" y="4364895"/>
                </a:lnTo>
                <a:lnTo>
                  <a:pt x="2108209" y="4373172"/>
                </a:lnTo>
                <a:lnTo>
                  <a:pt x="2115797" y="4379378"/>
                </a:lnTo>
                <a:lnTo>
                  <a:pt x="2125949" y="4387219"/>
                </a:lnTo>
                <a:lnTo>
                  <a:pt x="2136284" y="4394732"/>
                </a:lnTo>
                <a:lnTo>
                  <a:pt x="2146802" y="4401918"/>
                </a:lnTo>
                <a:lnTo>
                  <a:pt x="2157501" y="4408776"/>
                </a:lnTo>
                <a:lnTo>
                  <a:pt x="2168381" y="4415309"/>
                </a:lnTo>
                <a:lnTo>
                  <a:pt x="2179441" y="4421517"/>
                </a:lnTo>
                <a:lnTo>
                  <a:pt x="2189851" y="4404561"/>
                </a:lnTo>
                <a:close/>
              </a:path>
              <a:path w="8921255" h="6255998">
                <a:moveTo>
                  <a:pt x="2359639" y="4444808"/>
                </a:moveTo>
                <a:lnTo>
                  <a:pt x="2353523" y="4433622"/>
                </a:lnTo>
                <a:lnTo>
                  <a:pt x="2341537" y="4453134"/>
                </a:lnTo>
                <a:lnTo>
                  <a:pt x="2328503" y="4451156"/>
                </a:lnTo>
                <a:lnTo>
                  <a:pt x="2315644" y="4448855"/>
                </a:lnTo>
                <a:lnTo>
                  <a:pt x="2302959" y="4446231"/>
                </a:lnTo>
                <a:lnTo>
                  <a:pt x="2290450" y="4443285"/>
                </a:lnTo>
                <a:lnTo>
                  <a:pt x="2278116" y="4440017"/>
                </a:lnTo>
                <a:lnTo>
                  <a:pt x="2265959" y="4436427"/>
                </a:lnTo>
                <a:lnTo>
                  <a:pt x="2253977" y="4432516"/>
                </a:lnTo>
                <a:lnTo>
                  <a:pt x="2242173" y="4428285"/>
                </a:lnTo>
                <a:lnTo>
                  <a:pt x="2230545" y="4423734"/>
                </a:lnTo>
                <a:lnTo>
                  <a:pt x="2224746" y="4442730"/>
                </a:lnTo>
                <a:lnTo>
                  <a:pt x="2236307" y="4447193"/>
                </a:lnTo>
                <a:lnTo>
                  <a:pt x="2248033" y="4451348"/>
                </a:lnTo>
                <a:lnTo>
                  <a:pt x="2259925" y="4455196"/>
                </a:lnTo>
                <a:lnTo>
                  <a:pt x="2271982" y="4458738"/>
                </a:lnTo>
                <a:lnTo>
                  <a:pt x="2284202" y="4461975"/>
                </a:lnTo>
                <a:lnTo>
                  <a:pt x="2296586" y="4464907"/>
                </a:lnTo>
                <a:lnTo>
                  <a:pt x="2309132" y="4467535"/>
                </a:lnTo>
                <a:lnTo>
                  <a:pt x="2321840" y="4469860"/>
                </a:lnTo>
                <a:lnTo>
                  <a:pt x="2359639" y="4444808"/>
                </a:lnTo>
                <a:close/>
              </a:path>
              <a:path w="8921255" h="6255998">
                <a:moveTo>
                  <a:pt x="2365980" y="4455897"/>
                </a:moveTo>
                <a:lnTo>
                  <a:pt x="2359639" y="4444808"/>
                </a:lnTo>
                <a:lnTo>
                  <a:pt x="2321840" y="4469860"/>
                </a:lnTo>
                <a:lnTo>
                  <a:pt x="2334708" y="4471883"/>
                </a:lnTo>
                <a:lnTo>
                  <a:pt x="2347737" y="4473605"/>
                </a:lnTo>
                <a:lnTo>
                  <a:pt x="2353762" y="4474293"/>
                </a:lnTo>
                <a:lnTo>
                  <a:pt x="2365980" y="4455897"/>
                </a:lnTo>
                <a:close/>
              </a:path>
              <a:path w="8921255" h="6255998">
                <a:moveTo>
                  <a:pt x="2380238" y="4479310"/>
                </a:moveTo>
                <a:lnTo>
                  <a:pt x="2378414" y="4476454"/>
                </a:lnTo>
                <a:lnTo>
                  <a:pt x="2389363" y="4457539"/>
                </a:lnTo>
                <a:lnTo>
                  <a:pt x="2377146" y="4456803"/>
                </a:lnTo>
                <a:lnTo>
                  <a:pt x="2365980" y="4455897"/>
                </a:lnTo>
                <a:lnTo>
                  <a:pt x="2353762" y="4474293"/>
                </a:lnTo>
                <a:lnTo>
                  <a:pt x="2360362" y="4485009"/>
                </a:lnTo>
                <a:lnTo>
                  <a:pt x="2380238" y="4479310"/>
                </a:lnTo>
                <a:close/>
              </a:path>
              <a:path w="8921255" h="6255998">
                <a:moveTo>
                  <a:pt x="2427656" y="4477685"/>
                </a:moveTo>
                <a:lnTo>
                  <a:pt x="2440278" y="4477396"/>
                </a:lnTo>
                <a:lnTo>
                  <a:pt x="2453026" y="4476865"/>
                </a:lnTo>
                <a:lnTo>
                  <a:pt x="2465900" y="4476089"/>
                </a:lnTo>
                <a:lnTo>
                  <a:pt x="2478900" y="4475067"/>
                </a:lnTo>
                <a:lnTo>
                  <a:pt x="2507011" y="4441341"/>
                </a:lnTo>
                <a:lnTo>
                  <a:pt x="2492001" y="4454216"/>
                </a:lnTo>
                <a:lnTo>
                  <a:pt x="2478697" y="4455532"/>
                </a:lnTo>
                <a:lnTo>
                  <a:pt x="2465528" y="4456590"/>
                </a:lnTo>
                <a:lnTo>
                  <a:pt x="2452494" y="4457389"/>
                </a:lnTo>
                <a:lnTo>
                  <a:pt x="2439596" y="4457932"/>
                </a:lnTo>
                <a:lnTo>
                  <a:pt x="2426834" y="4458217"/>
                </a:lnTo>
                <a:lnTo>
                  <a:pt x="2414208" y="4458247"/>
                </a:lnTo>
                <a:lnTo>
                  <a:pt x="2401718" y="4458021"/>
                </a:lnTo>
                <a:lnTo>
                  <a:pt x="2389363" y="4457539"/>
                </a:lnTo>
                <a:lnTo>
                  <a:pt x="2378414" y="4476454"/>
                </a:lnTo>
                <a:lnTo>
                  <a:pt x="2390538" y="4477116"/>
                </a:lnTo>
                <a:lnTo>
                  <a:pt x="2402786" y="4477544"/>
                </a:lnTo>
                <a:lnTo>
                  <a:pt x="2415159" y="4477734"/>
                </a:lnTo>
                <a:lnTo>
                  <a:pt x="2427656" y="4477685"/>
                </a:lnTo>
                <a:close/>
              </a:path>
              <a:path w="8921255" h="6255998">
                <a:moveTo>
                  <a:pt x="2492026" y="4473797"/>
                </a:moveTo>
                <a:lnTo>
                  <a:pt x="2505280" y="4472277"/>
                </a:lnTo>
                <a:lnTo>
                  <a:pt x="2506574" y="4472116"/>
                </a:lnTo>
                <a:lnTo>
                  <a:pt x="2525647" y="4449839"/>
                </a:lnTo>
                <a:lnTo>
                  <a:pt x="2515044" y="4451384"/>
                </a:lnTo>
                <a:lnTo>
                  <a:pt x="2507011" y="4441341"/>
                </a:lnTo>
                <a:lnTo>
                  <a:pt x="2478900" y="4475067"/>
                </a:lnTo>
                <a:lnTo>
                  <a:pt x="2492026" y="4473797"/>
                </a:lnTo>
                <a:close/>
              </a:path>
              <a:path w="8921255" h="6255998">
                <a:moveTo>
                  <a:pt x="2534287" y="4473704"/>
                </a:moveTo>
                <a:lnTo>
                  <a:pt x="2529924" y="4468883"/>
                </a:lnTo>
                <a:lnTo>
                  <a:pt x="2549876" y="4445752"/>
                </a:lnTo>
                <a:lnTo>
                  <a:pt x="2537708" y="4447898"/>
                </a:lnTo>
                <a:lnTo>
                  <a:pt x="2525647" y="4449839"/>
                </a:lnTo>
                <a:lnTo>
                  <a:pt x="2506574" y="4472116"/>
                </a:lnTo>
                <a:lnTo>
                  <a:pt x="2514837" y="4481580"/>
                </a:lnTo>
                <a:lnTo>
                  <a:pt x="2534287" y="4473704"/>
                </a:lnTo>
                <a:close/>
              </a:path>
              <a:path w="8921255" h="6255998">
                <a:moveTo>
                  <a:pt x="2541875" y="4466950"/>
                </a:moveTo>
                <a:lnTo>
                  <a:pt x="2553927" y="4464818"/>
                </a:lnTo>
                <a:lnTo>
                  <a:pt x="2566077" y="4462490"/>
                </a:lnTo>
                <a:lnTo>
                  <a:pt x="2578323" y="4459970"/>
                </a:lnTo>
                <a:lnTo>
                  <a:pt x="2590664" y="4457260"/>
                </a:lnTo>
                <a:lnTo>
                  <a:pt x="2603099" y="4454364"/>
                </a:lnTo>
                <a:lnTo>
                  <a:pt x="2615625" y="4451285"/>
                </a:lnTo>
                <a:lnTo>
                  <a:pt x="2650794" y="4410314"/>
                </a:lnTo>
                <a:lnTo>
                  <a:pt x="2637854" y="4425253"/>
                </a:lnTo>
                <a:lnTo>
                  <a:pt x="2625001" y="4428743"/>
                </a:lnTo>
                <a:lnTo>
                  <a:pt x="2612239" y="4432052"/>
                </a:lnTo>
                <a:lnTo>
                  <a:pt x="2599570" y="4435176"/>
                </a:lnTo>
                <a:lnTo>
                  <a:pt x="2586998" y="4438112"/>
                </a:lnTo>
                <a:lnTo>
                  <a:pt x="2574523" y="4440855"/>
                </a:lnTo>
                <a:lnTo>
                  <a:pt x="2562148" y="4443403"/>
                </a:lnTo>
                <a:lnTo>
                  <a:pt x="2549876" y="4445752"/>
                </a:lnTo>
                <a:lnTo>
                  <a:pt x="2529924" y="4468883"/>
                </a:lnTo>
                <a:lnTo>
                  <a:pt x="2541875" y="4466950"/>
                </a:lnTo>
                <a:close/>
              </a:path>
              <a:path w="8921255" h="6255998">
                <a:moveTo>
                  <a:pt x="1879451" y="4475908"/>
                </a:moveTo>
                <a:lnTo>
                  <a:pt x="1877538" y="4463505"/>
                </a:lnTo>
                <a:lnTo>
                  <a:pt x="1875762" y="4451046"/>
                </a:lnTo>
                <a:lnTo>
                  <a:pt x="1874124" y="4438533"/>
                </a:lnTo>
                <a:lnTo>
                  <a:pt x="1872621" y="4425966"/>
                </a:lnTo>
                <a:lnTo>
                  <a:pt x="1871253" y="4413346"/>
                </a:lnTo>
                <a:lnTo>
                  <a:pt x="1870018" y="4400673"/>
                </a:lnTo>
                <a:lnTo>
                  <a:pt x="1868915" y="4387948"/>
                </a:lnTo>
                <a:lnTo>
                  <a:pt x="1867942" y="4375173"/>
                </a:lnTo>
                <a:lnTo>
                  <a:pt x="1867098" y="4362347"/>
                </a:lnTo>
                <a:lnTo>
                  <a:pt x="1866383" y="4349472"/>
                </a:lnTo>
                <a:lnTo>
                  <a:pt x="1865794" y="4336548"/>
                </a:lnTo>
                <a:lnTo>
                  <a:pt x="1865331" y="4323576"/>
                </a:lnTo>
                <a:lnTo>
                  <a:pt x="1864992" y="4310557"/>
                </a:lnTo>
                <a:lnTo>
                  <a:pt x="1845272" y="4316225"/>
                </a:lnTo>
                <a:lnTo>
                  <a:pt x="1845662" y="4329124"/>
                </a:lnTo>
                <a:lnTo>
                  <a:pt x="1846175" y="4341978"/>
                </a:lnTo>
                <a:lnTo>
                  <a:pt x="1846812" y="4354784"/>
                </a:lnTo>
                <a:lnTo>
                  <a:pt x="1847573" y="4367544"/>
                </a:lnTo>
                <a:lnTo>
                  <a:pt x="1848460" y="4380257"/>
                </a:lnTo>
                <a:lnTo>
                  <a:pt x="1849473" y="4392921"/>
                </a:lnTo>
                <a:lnTo>
                  <a:pt x="1850614" y="4405537"/>
                </a:lnTo>
                <a:lnTo>
                  <a:pt x="1851882" y="4418104"/>
                </a:lnTo>
                <a:lnTo>
                  <a:pt x="1853280" y="4430621"/>
                </a:lnTo>
                <a:lnTo>
                  <a:pt x="1854808" y="4443088"/>
                </a:lnTo>
                <a:lnTo>
                  <a:pt x="1856466" y="4455505"/>
                </a:lnTo>
                <a:lnTo>
                  <a:pt x="1858256" y="4467870"/>
                </a:lnTo>
                <a:lnTo>
                  <a:pt x="1860179" y="4480183"/>
                </a:lnTo>
                <a:lnTo>
                  <a:pt x="1862235" y="4492444"/>
                </a:lnTo>
                <a:lnTo>
                  <a:pt x="1864190" y="4503377"/>
                </a:lnTo>
                <a:lnTo>
                  <a:pt x="1879451" y="4475908"/>
                </a:lnTo>
                <a:close/>
              </a:path>
              <a:path w="8921255" h="6255998">
                <a:moveTo>
                  <a:pt x="1367918" y="5644525"/>
                </a:moveTo>
                <a:lnTo>
                  <a:pt x="1360824" y="5636451"/>
                </a:lnTo>
                <a:lnTo>
                  <a:pt x="1338368" y="5640554"/>
                </a:lnTo>
                <a:lnTo>
                  <a:pt x="1346590" y="5650155"/>
                </a:lnTo>
                <a:lnTo>
                  <a:pt x="1354964" y="5659665"/>
                </a:lnTo>
                <a:lnTo>
                  <a:pt x="1367918" y="5644525"/>
                </a:lnTo>
                <a:close/>
              </a:path>
              <a:path w="8921255" h="6255998">
                <a:moveTo>
                  <a:pt x="1393795" y="5672454"/>
                </a:moveTo>
                <a:lnTo>
                  <a:pt x="1385013" y="5663234"/>
                </a:lnTo>
                <a:lnTo>
                  <a:pt x="1376386" y="5653925"/>
                </a:lnTo>
                <a:lnTo>
                  <a:pt x="1367918" y="5644525"/>
                </a:lnTo>
                <a:lnTo>
                  <a:pt x="1354964" y="5659665"/>
                </a:lnTo>
                <a:lnTo>
                  <a:pt x="1363483" y="5669086"/>
                </a:lnTo>
                <a:lnTo>
                  <a:pt x="1372142" y="5678419"/>
                </a:lnTo>
                <a:lnTo>
                  <a:pt x="1393795" y="5672454"/>
                </a:lnTo>
                <a:close/>
              </a:path>
              <a:path w="8921255" h="6255998">
                <a:moveTo>
                  <a:pt x="1383015" y="5706164"/>
                </a:moveTo>
                <a:lnTo>
                  <a:pt x="1395744" y="5703427"/>
                </a:lnTo>
                <a:lnTo>
                  <a:pt x="1396790" y="5703198"/>
                </a:lnTo>
                <a:lnTo>
                  <a:pt x="1416892" y="5678408"/>
                </a:lnTo>
                <a:lnTo>
                  <a:pt x="1404537" y="5681178"/>
                </a:lnTo>
                <a:lnTo>
                  <a:pt x="1370338" y="5708798"/>
                </a:lnTo>
                <a:lnTo>
                  <a:pt x="1383015" y="5706164"/>
                </a:lnTo>
                <a:close/>
              </a:path>
              <a:path w="8921255" h="6255998">
                <a:moveTo>
                  <a:pt x="1419896" y="5697949"/>
                </a:moveTo>
                <a:lnTo>
                  <a:pt x="1451941" y="5669913"/>
                </a:lnTo>
                <a:lnTo>
                  <a:pt x="1439799" y="5672970"/>
                </a:lnTo>
                <a:lnTo>
                  <a:pt x="1429306" y="5675529"/>
                </a:lnTo>
                <a:lnTo>
                  <a:pt x="1416892" y="5678408"/>
                </a:lnTo>
                <a:lnTo>
                  <a:pt x="1396790" y="5703198"/>
                </a:lnTo>
                <a:lnTo>
                  <a:pt x="1429315" y="5734102"/>
                </a:lnTo>
                <a:lnTo>
                  <a:pt x="1419896" y="5697949"/>
                </a:lnTo>
                <a:close/>
              </a:path>
              <a:path w="8921255" h="6255998">
                <a:moveTo>
                  <a:pt x="1486928" y="5756755"/>
                </a:moveTo>
                <a:lnTo>
                  <a:pt x="1419896" y="5697949"/>
                </a:lnTo>
                <a:lnTo>
                  <a:pt x="1429315" y="5734102"/>
                </a:lnTo>
                <a:lnTo>
                  <a:pt x="1463556" y="5763915"/>
                </a:lnTo>
                <a:lnTo>
                  <a:pt x="1499506" y="5792635"/>
                </a:lnTo>
                <a:lnTo>
                  <a:pt x="1537162" y="5820260"/>
                </a:lnTo>
                <a:lnTo>
                  <a:pt x="1486928" y="5756755"/>
                </a:lnTo>
                <a:close/>
              </a:path>
              <a:path w="8921255" h="6255998">
                <a:moveTo>
                  <a:pt x="1642000" y="5861681"/>
                </a:moveTo>
                <a:lnTo>
                  <a:pt x="1561013" y="5811341"/>
                </a:lnTo>
                <a:lnTo>
                  <a:pt x="1486928" y="5756755"/>
                </a:lnTo>
                <a:lnTo>
                  <a:pt x="1537162" y="5820260"/>
                </a:lnTo>
                <a:lnTo>
                  <a:pt x="1576520" y="5846788"/>
                </a:lnTo>
                <a:lnTo>
                  <a:pt x="1617576" y="5872217"/>
                </a:lnTo>
                <a:lnTo>
                  <a:pt x="1642000" y="5861681"/>
                </a:lnTo>
                <a:close/>
              </a:path>
              <a:path w="8921255" h="6255998">
                <a:moveTo>
                  <a:pt x="1729735" y="5907751"/>
                </a:moveTo>
                <a:lnTo>
                  <a:pt x="1642000" y="5861681"/>
                </a:lnTo>
                <a:lnTo>
                  <a:pt x="1617576" y="5872217"/>
                </a:lnTo>
                <a:lnTo>
                  <a:pt x="1660325" y="5896545"/>
                </a:lnTo>
                <a:lnTo>
                  <a:pt x="1704764" y="5919770"/>
                </a:lnTo>
                <a:lnTo>
                  <a:pt x="1750887" y="5941890"/>
                </a:lnTo>
                <a:lnTo>
                  <a:pt x="1798691" y="5962904"/>
                </a:lnTo>
                <a:lnTo>
                  <a:pt x="1729735" y="5907751"/>
                </a:lnTo>
                <a:close/>
              </a:path>
              <a:path w="8921255" h="6255998">
                <a:moveTo>
                  <a:pt x="1924840" y="5986978"/>
                </a:moveTo>
                <a:lnTo>
                  <a:pt x="1824066" y="5949525"/>
                </a:lnTo>
                <a:lnTo>
                  <a:pt x="1729735" y="5907751"/>
                </a:lnTo>
                <a:lnTo>
                  <a:pt x="1798691" y="5962904"/>
                </a:lnTo>
                <a:lnTo>
                  <a:pt x="1848172" y="5982808"/>
                </a:lnTo>
                <a:lnTo>
                  <a:pt x="1899325" y="6001602"/>
                </a:lnTo>
                <a:lnTo>
                  <a:pt x="1924840" y="5986978"/>
                </a:lnTo>
                <a:close/>
              </a:path>
              <a:path w="8921255" h="6255998">
                <a:moveTo>
                  <a:pt x="2031905" y="6020086"/>
                </a:moveTo>
                <a:lnTo>
                  <a:pt x="1924840" y="5986978"/>
                </a:lnTo>
                <a:lnTo>
                  <a:pt x="1899325" y="6001602"/>
                </a:lnTo>
                <a:lnTo>
                  <a:pt x="1952146" y="6019284"/>
                </a:lnTo>
                <a:lnTo>
                  <a:pt x="2006631" y="6035850"/>
                </a:lnTo>
                <a:lnTo>
                  <a:pt x="2062776" y="6051300"/>
                </a:lnTo>
                <a:lnTo>
                  <a:pt x="2120577" y="6065631"/>
                </a:lnTo>
                <a:lnTo>
                  <a:pt x="2031905" y="6020086"/>
                </a:lnTo>
                <a:close/>
              </a:path>
              <a:path w="8921255" h="6255998">
                <a:moveTo>
                  <a:pt x="2264296" y="6073163"/>
                </a:moveTo>
                <a:lnTo>
                  <a:pt x="2145108" y="6048822"/>
                </a:lnTo>
                <a:lnTo>
                  <a:pt x="2031905" y="6020086"/>
                </a:lnTo>
                <a:lnTo>
                  <a:pt x="2120577" y="6065631"/>
                </a:lnTo>
                <a:lnTo>
                  <a:pt x="2180029" y="6078842"/>
                </a:lnTo>
                <a:lnTo>
                  <a:pt x="2241128" y="6090930"/>
                </a:lnTo>
                <a:lnTo>
                  <a:pt x="2264296" y="6073163"/>
                </a:lnTo>
                <a:close/>
              </a:path>
              <a:path w="8921255" h="6255998">
                <a:moveTo>
                  <a:pt x="2389317" y="6093082"/>
                </a:moveTo>
                <a:lnTo>
                  <a:pt x="2264296" y="6073163"/>
                </a:lnTo>
                <a:lnTo>
                  <a:pt x="2241128" y="6090930"/>
                </a:lnTo>
                <a:lnTo>
                  <a:pt x="2303870" y="6101894"/>
                </a:lnTo>
                <a:lnTo>
                  <a:pt x="2368251" y="6111731"/>
                </a:lnTo>
                <a:lnTo>
                  <a:pt x="2433873" y="6120362"/>
                </a:lnTo>
                <a:lnTo>
                  <a:pt x="2389317" y="6093082"/>
                </a:lnTo>
                <a:close/>
              </a:path>
              <a:path w="8921255" h="6255998">
                <a:moveTo>
                  <a:pt x="2656245" y="6119557"/>
                </a:moveTo>
                <a:lnTo>
                  <a:pt x="2520017" y="6108555"/>
                </a:lnTo>
                <a:lnTo>
                  <a:pt x="2389317" y="6093082"/>
                </a:lnTo>
                <a:lnTo>
                  <a:pt x="2433873" y="6120362"/>
                </a:lnTo>
                <a:lnTo>
                  <a:pt x="2501069" y="6127821"/>
                </a:lnTo>
                <a:lnTo>
                  <a:pt x="2569795" y="6134109"/>
                </a:lnTo>
                <a:lnTo>
                  <a:pt x="2656245" y="6119557"/>
                </a:lnTo>
                <a:close/>
              </a:path>
              <a:path w="8921255" h="6255998">
                <a:moveTo>
                  <a:pt x="2797846" y="6126062"/>
                </a:moveTo>
                <a:lnTo>
                  <a:pt x="2656245" y="6119557"/>
                </a:lnTo>
                <a:lnTo>
                  <a:pt x="2569795" y="6134109"/>
                </a:lnTo>
                <a:lnTo>
                  <a:pt x="2640007" y="6139226"/>
                </a:lnTo>
                <a:lnTo>
                  <a:pt x="2711663" y="6143175"/>
                </a:lnTo>
                <a:lnTo>
                  <a:pt x="2784717" y="6145956"/>
                </a:lnTo>
                <a:lnTo>
                  <a:pt x="2859126" y="6147571"/>
                </a:lnTo>
                <a:lnTo>
                  <a:pt x="2797846" y="6126062"/>
                </a:lnTo>
                <a:close/>
              </a:path>
              <a:path w="8921255" h="6255998">
                <a:moveTo>
                  <a:pt x="3011835" y="6147308"/>
                </a:moveTo>
                <a:lnTo>
                  <a:pt x="3096563" y="6125484"/>
                </a:lnTo>
                <a:lnTo>
                  <a:pt x="2944670" y="6128046"/>
                </a:lnTo>
                <a:lnTo>
                  <a:pt x="2797846" y="6126062"/>
                </a:lnTo>
                <a:lnTo>
                  <a:pt x="2859126" y="6147571"/>
                </a:lnTo>
                <a:lnTo>
                  <a:pt x="2934847" y="6148021"/>
                </a:lnTo>
                <a:lnTo>
                  <a:pt x="3011835" y="6147308"/>
                </a:lnTo>
                <a:close/>
              </a:path>
              <a:path w="8921255" h="6255998">
                <a:moveTo>
                  <a:pt x="3090047" y="6145433"/>
                </a:moveTo>
                <a:lnTo>
                  <a:pt x="3169438" y="6142397"/>
                </a:lnTo>
                <a:lnTo>
                  <a:pt x="3249966" y="6138202"/>
                </a:lnTo>
                <a:lnTo>
                  <a:pt x="3331586" y="6132849"/>
                </a:lnTo>
                <a:lnTo>
                  <a:pt x="3253372" y="6118349"/>
                </a:lnTo>
                <a:lnTo>
                  <a:pt x="3096563" y="6125484"/>
                </a:lnTo>
                <a:lnTo>
                  <a:pt x="3011835" y="6147308"/>
                </a:lnTo>
                <a:lnTo>
                  <a:pt x="3090047" y="6145433"/>
                </a:lnTo>
                <a:close/>
              </a:path>
              <a:path w="8921255" h="6255998">
                <a:moveTo>
                  <a:pt x="3414255" y="6126340"/>
                </a:moveTo>
                <a:lnTo>
                  <a:pt x="3497928" y="6118675"/>
                </a:lnTo>
                <a:lnTo>
                  <a:pt x="3581129" y="6090266"/>
                </a:lnTo>
                <a:lnTo>
                  <a:pt x="3414945" y="6106618"/>
                </a:lnTo>
                <a:lnTo>
                  <a:pt x="3253372" y="6118349"/>
                </a:lnTo>
                <a:lnTo>
                  <a:pt x="3331586" y="6132849"/>
                </a:lnTo>
                <a:lnTo>
                  <a:pt x="3414255" y="6126340"/>
                </a:lnTo>
                <a:close/>
              </a:path>
              <a:path w="8921255" h="6255998">
                <a:moveTo>
                  <a:pt x="3582562" y="6109856"/>
                </a:moveTo>
                <a:lnTo>
                  <a:pt x="3668114" y="6099884"/>
                </a:lnTo>
                <a:lnTo>
                  <a:pt x="3754538" y="6088761"/>
                </a:lnTo>
                <a:lnTo>
                  <a:pt x="3841792" y="6076488"/>
                </a:lnTo>
                <a:lnTo>
                  <a:pt x="3751771" y="6069266"/>
                </a:lnTo>
                <a:lnTo>
                  <a:pt x="3581129" y="6090266"/>
                </a:lnTo>
                <a:lnTo>
                  <a:pt x="3497928" y="6118675"/>
                </a:lnTo>
                <a:lnTo>
                  <a:pt x="3582562" y="6109856"/>
                </a:lnTo>
                <a:close/>
              </a:path>
              <a:path w="8921255" h="6255998">
                <a:moveTo>
                  <a:pt x="3929832" y="6063067"/>
                </a:moveTo>
                <a:lnTo>
                  <a:pt x="4105467" y="6033363"/>
                </a:lnTo>
                <a:lnTo>
                  <a:pt x="4282171" y="5999706"/>
                </a:lnTo>
                <a:lnTo>
                  <a:pt x="4317761" y="5992186"/>
                </a:lnTo>
                <a:lnTo>
                  <a:pt x="4317761" y="5972032"/>
                </a:lnTo>
                <a:lnTo>
                  <a:pt x="4278318" y="5980366"/>
                </a:lnTo>
                <a:lnTo>
                  <a:pt x="4101986" y="6013952"/>
                </a:lnTo>
                <a:lnTo>
                  <a:pt x="3926719" y="6043594"/>
                </a:lnTo>
                <a:lnTo>
                  <a:pt x="3751771" y="6069266"/>
                </a:lnTo>
                <a:lnTo>
                  <a:pt x="3841792" y="6076488"/>
                </a:lnTo>
                <a:lnTo>
                  <a:pt x="3929832" y="6063067"/>
                </a:lnTo>
                <a:close/>
              </a:path>
              <a:path w="8921255" h="6255998">
                <a:moveTo>
                  <a:pt x="2349765" y="4648176"/>
                </a:moveTo>
                <a:lnTo>
                  <a:pt x="2361781" y="4646270"/>
                </a:lnTo>
                <a:lnTo>
                  <a:pt x="2373889" y="4644181"/>
                </a:lnTo>
                <a:lnTo>
                  <a:pt x="2386089" y="4641912"/>
                </a:lnTo>
                <a:lnTo>
                  <a:pt x="2398376" y="4639468"/>
                </a:lnTo>
                <a:lnTo>
                  <a:pt x="2410750" y="4636853"/>
                </a:lnTo>
                <a:lnTo>
                  <a:pt x="2423209" y="4634071"/>
                </a:lnTo>
                <a:lnTo>
                  <a:pt x="2435749" y="4631126"/>
                </a:lnTo>
                <a:lnTo>
                  <a:pt x="2480637" y="4599466"/>
                </a:lnTo>
                <a:lnTo>
                  <a:pt x="2471210" y="4590739"/>
                </a:lnTo>
                <a:lnTo>
                  <a:pt x="2458208" y="4605461"/>
                </a:lnTo>
                <a:lnTo>
                  <a:pt x="2445381" y="4608754"/>
                </a:lnTo>
                <a:lnTo>
                  <a:pt x="2432635" y="4611892"/>
                </a:lnTo>
                <a:lnTo>
                  <a:pt x="2419970" y="4614869"/>
                </a:lnTo>
                <a:lnTo>
                  <a:pt x="2407390" y="4617682"/>
                </a:lnTo>
                <a:lnTo>
                  <a:pt x="2394897" y="4620326"/>
                </a:lnTo>
                <a:lnTo>
                  <a:pt x="2382494" y="4622796"/>
                </a:lnTo>
                <a:lnTo>
                  <a:pt x="2370183" y="4625087"/>
                </a:lnTo>
                <a:lnTo>
                  <a:pt x="2357967" y="4627195"/>
                </a:lnTo>
                <a:lnTo>
                  <a:pt x="2345848" y="4629115"/>
                </a:lnTo>
                <a:lnTo>
                  <a:pt x="2326720" y="4651666"/>
                </a:lnTo>
                <a:lnTo>
                  <a:pt x="2349765" y="4648176"/>
                </a:lnTo>
                <a:close/>
              </a:path>
              <a:path w="8921255" h="6255998">
                <a:moveTo>
                  <a:pt x="1300232" y="5559702"/>
                </a:moveTo>
                <a:lnTo>
                  <a:pt x="1312611" y="5559290"/>
                </a:lnTo>
                <a:lnTo>
                  <a:pt x="1325048" y="5558761"/>
                </a:lnTo>
                <a:lnTo>
                  <a:pt x="1337545" y="5558113"/>
                </a:lnTo>
                <a:lnTo>
                  <a:pt x="1350103" y="5557341"/>
                </a:lnTo>
                <a:lnTo>
                  <a:pt x="1362725" y="5556444"/>
                </a:lnTo>
                <a:lnTo>
                  <a:pt x="1375411" y="5555418"/>
                </a:lnTo>
                <a:lnTo>
                  <a:pt x="1388164" y="5554260"/>
                </a:lnTo>
                <a:lnTo>
                  <a:pt x="1400985" y="5552967"/>
                </a:lnTo>
                <a:lnTo>
                  <a:pt x="1413875" y="5551535"/>
                </a:lnTo>
                <a:lnTo>
                  <a:pt x="1426837" y="5549962"/>
                </a:lnTo>
                <a:lnTo>
                  <a:pt x="1447123" y="5527276"/>
                </a:lnTo>
                <a:lnTo>
                  <a:pt x="1435725" y="5528858"/>
                </a:lnTo>
                <a:lnTo>
                  <a:pt x="1427668" y="5518984"/>
                </a:lnTo>
                <a:lnTo>
                  <a:pt x="1412606" y="5531783"/>
                </a:lnTo>
                <a:lnTo>
                  <a:pt x="1399614" y="5533244"/>
                </a:lnTo>
                <a:lnTo>
                  <a:pt x="1386697" y="5534560"/>
                </a:lnTo>
                <a:lnTo>
                  <a:pt x="1373855" y="5535734"/>
                </a:lnTo>
                <a:lnTo>
                  <a:pt x="1361085" y="5536769"/>
                </a:lnTo>
                <a:lnTo>
                  <a:pt x="1348385" y="5537668"/>
                </a:lnTo>
                <a:lnTo>
                  <a:pt x="1335755" y="5538435"/>
                </a:lnTo>
                <a:lnTo>
                  <a:pt x="1323194" y="5539071"/>
                </a:lnTo>
                <a:lnTo>
                  <a:pt x="1310698" y="5539581"/>
                </a:lnTo>
                <a:lnTo>
                  <a:pt x="1298268" y="5539967"/>
                </a:lnTo>
                <a:lnTo>
                  <a:pt x="1286353" y="5540225"/>
                </a:lnTo>
                <a:lnTo>
                  <a:pt x="1279138" y="5529767"/>
                </a:lnTo>
                <a:lnTo>
                  <a:pt x="1234554" y="5559913"/>
                </a:lnTo>
                <a:lnTo>
                  <a:pt x="1247421" y="5560222"/>
                </a:lnTo>
                <a:lnTo>
                  <a:pt x="1260369" y="5560376"/>
                </a:lnTo>
                <a:lnTo>
                  <a:pt x="1273400" y="5560373"/>
                </a:lnTo>
                <a:lnTo>
                  <a:pt x="1276357" y="5560351"/>
                </a:lnTo>
                <a:lnTo>
                  <a:pt x="1283742" y="5570643"/>
                </a:lnTo>
                <a:lnTo>
                  <a:pt x="1300232" y="5559702"/>
                </a:lnTo>
                <a:close/>
              </a:path>
              <a:path w="8921255" h="6255998">
                <a:moveTo>
                  <a:pt x="1457829" y="5554658"/>
                </a:moveTo>
                <a:lnTo>
                  <a:pt x="1450846" y="5546723"/>
                </a:lnTo>
                <a:lnTo>
                  <a:pt x="1428204" y="5550675"/>
                </a:lnTo>
                <a:lnTo>
                  <a:pt x="1436439" y="5560255"/>
                </a:lnTo>
                <a:lnTo>
                  <a:pt x="1444841" y="5569737"/>
                </a:lnTo>
                <a:lnTo>
                  <a:pt x="1457829" y="5554658"/>
                </a:lnTo>
                <a:close/>
              </a:path>
              <a:path w="8921255" h="6255998">
                <a:moveTo>
                  <a:pt x="1483796" y="5582503"/>
                </a:moveTo>
                <a:lnTo>
                  <a:pt x="1474977" y="5573315"/>
                </a:lnTo>
                <a:lnTo>
                  <a:pt x="1466318" y="5564035"/>
                </a:lnTo>
                <a:lnTo>
                  <a:pt x="1457829" y="5554658"/>
                </a:lnTo>
                <a:lnTo>
                  <a:pt x="1444841" y="5569737"/>
                </a:lnTo>
                <a:lnTo>
                  <a:pt x="1453397" y="5579125"/>
                </a:lnTo>
                <a:lnTo>
                  <a:pt x="1462096" y="5588425"/>
                </a:lnTo>
                <a:lnTo>
                  <a:pt x="1483796" y="5582503"/>
                </a:lnTo>
                <a:close/>
              </a:path>
              <a:path w="8921255" h="6255998">
                <a:moveTo>
                  <a:pt x="1472937" y="5615925"/>
                </a:moveTo>
                <a:lnTo>
                  <a:pt x="1485643" y="5613146"/>
                </a:lnTo>
                <a:lnTo>
                  <a:pt x="1513102" y="5586969"/>
                </a:lnTo>
                <a:lnTo>
                  <a:pt x="1506270" y="5588614"/>
                </a:lnTo>
                <a:lnTo>
                  <a:pt x="1499550" y="5590056"/>
                </a:lnTo>
                <a:lnTo>
                  <a:pt x="1460273" y="5618620"/>
                </a:lnTo>
                <a:lnTo>
                  <a:pt x="1472937" y="5615925"/>
                </a:lnTo>
                <a:close/>
              </a:path>
              <a:path w="8921255" h="6255998">
                <a:moveTo>
                  <a:pt x="1486581" y="5612938"/>
                </a:moveTo>
                <a:lnTo>
                  <a:pt x="1529269" y="5582984"/>
                </a:lnTo>
                <a:lnTo>
                  <a:pt x="1517187" y="5585981"/>
                </a:lnTo>
                <a:lnTo>
                  <a:pt x="1513102" y="5586969"/>
                </a:lnTo>
                <a:lnTo>
                  <a:pt x="1485643" y="5613146"/>
                </a:lnTo>
                <a:lnTo>
                  <a:pt x="1486581" y="5612938"/>
                </a:lnTo>
                <a:close/>
              </a:path>
              <a:path w="8921255" h="6255998">
                <a:moveTo>
                  <a:pt x="1541411" y="5579868"/>
                </a:moveTo>
                <a:lnTo>
                  <a:pt x="1529269" y="5582984"/>
                </a:lnTo>
                <a:lnTo>
                  <a:pt x="1486581" y="5612938"/>
                </a:lnTo>
                <a:lnTo>
                  <a:pt x="1495636" y="5621748"/>
                </a:lnTo>
                <a:lnTo>
                  <a:pt x="1541411" y="5579868"/>
                </a:lnTo>
                <a:close/>
              </a:path>
              <a:path w="8921255" h="6255998">
                <a:moveTo>
                  <a:pt x="1529714" y="5603233"/>
                </a:moveTo>
                <a:lnTo>
                  <a:pt x="1541801" y="5600170"/>
                </a:lnTo>
                <a:lnTo>
                  <a:pt x="1553944" y="5596994"/>
                </a:lnTo>
                <a:lnTo>
                  <a:pt x="1566140" y="5593712"/>
                </a:lnTo>
                <a:lnTo>
                  <a:pt x="1578386" y="5590330"/>
                </a:lnTo>
                <a:lnTo>
                  <a:pt x="1590678" y="5586855"/>
                </a:lnTo>
                <a:lnTo>
                  <a:pt x="1603013" y="5583295"/>
                </a:lnTo>
                <a:lnTo>
                  <a:pt x="1615388" y="5579655"/>
                </a:lnTo>
                <a:lnTo>
                  <a:pt x="1627797" y="5575944"/>
                </a:lnTo>
                <a:lnTo>
                  <a:pt x="1632826" y="5574423"/>
                </a:lnTo>
                <a:lnTo>
                  <a:pt x="1661787" y="5544761"/>
                </a:lnTo>
                <a:lnTo>
                  <a:pt x="1649892" y="5548513"/>
                </a:lnTo>
                <a:lnTo>
                  <a:pt x="1638251" y="5552131"/>
                </a:lnTo>
                <a:lnTo>
                  <a:pt x="1615290" y="5559141"/>
                </a:lnTo>
                <a:lnTo>
                  <a:pt x="1602877" y="5562794"/>
                </a:lnTo>
                <a:lnTo>
                  <a:pt x="1590498" y="5566380"/>
                </a:lnTo>
                <a:lnTo>
                  <a:pt x="1578158" y="5569888"/>
                </a:lnTo>
                <a:lnTo>
                  <a:pt x="1565860" y="5573311"/>
                </a:lnTo>
                <a:lnTo>
                  <a:pt x="1553609" y="5576641"/>
                </a:lnTo>
                <a:lnTo>
                  <a:pt x="1541411" y="5579868"/>
                </a:lnTo>
                <a:lnTo>
                  <a:pt x="1517688" y="5606177"/>
                </a:lnTo>
                <a:lnTo>
                  <a:pt x="1529714" y="5603233"/>
                </a:lnTo>
                <a:close/>
              </a:path>
              <a:path w="8921255" h="6255998">
                <a:moveTo>
                  <a:pt x="1390144" y="5469730"/>
                </a:moveTo>
                <a:lnTo>
                  <a:pt x="1402508" y="5469368"/>
                </a:lnTo>
                <a:lnTo>
                  <a:pt x="1414934" y="5468884"/>
                </a:lnTo>
                <a:lnTo>
                  <a:pt x="1427424" y="5468275"/>
                </a:lnTo>
                <a:lnTo>
                  <a:pt x="1439979" y="5467537"/>
                </a:lnTo>
                <a:lnTo>
                  <a:pt x="1452600" y="5466668"/>
                </a:lnTo>
                <a:lnTo>
                  <a:pt x="1465290" y="5465664"/>
                </a:lnTo>
                <a:lnTo>
                  <a:pt x="1478050" y="5464523"/>
                </a:lnTo>
                <a:lnTo>
                  <a:pt x="1490881" y="5463242"/>
                </a:lnTo>
                <a:lnTo>
                  <a:pt x="1503786" y="5461817"/>
                </a:lnTo>
                <a:lnTo>
                  <a:pt x="1535605" y="5435928"/>
                </a:lnTo>
                <a:lnTo>
                  <a:pt x="1524415" y="5437488"/>
                </a:lnTo>
                <a:lnTo>
                  <a:pt x="1516379" y="5427602"/>
                </a:lnTo>
                <a:lnTo>
                  <a:pt x="1501307" y="5440456"/>
                </a:lnTo>
                <a:lnTo>
                  <a:pt x="1488307" y="5441921"/>
                </a:lnTo>
                <a:lnTo>
                  <a:pt x="1475383" y="5443238"/>
                </a:lnTo>
                <a:lnTo>
                  <a:pt x="1462535" y="5444410"/>
                </a:lnTo>
                <a:lnTo>
                  <a:pt x="1449760" y="5445440"/>
                </a:lnTo>
                <a:lnTo>
                  <a:pt x="1437058" y="5446329"/>
                </a:lnTo>
                <a:lnTo>
                  <a:pt x="1424428" y="5447080"/>
                </a:lnTo>
                <a:lnTo>
                  <a:pt x="1411869" y="5447697"/>
                </a:lnTo>
                <a:lnTo>
                  <a:pt x="1399379" y="5448180"/>
                </a:lnTo>
                <a:lnTo>
                  <a:pt x="1386958" y="5448535"/>
                </a:lnTo>
                <a:lnTo>
                  <a:pt x="1350294" y="5470202"/>
                </a:lnTo>
                <a:lnTo>
                  <a:pt x="1363332" y="5470270"/>
                </a:lnTo>
                <a:lnTo>
                  <a:pt x="1366221" y="5470263"/>
                </a:lnTo>
                <a:lnTo>
                  <a:pt x="1373577" y="5480579"/>
                </a:lnTo>
                <a:lnTo>
                  <a:pt x="1390144" y="5469730"/>
                </a:lnTo>
                <a:close/>
              </a:path>
              <a:path w="8921255" h="6255998">
                <a:moveTo>
                  <a:pt x="1547728" y="5464775"/>
                </a:moveTo>
                <a:lnTo>
                  <a:pt x="1540855" y="5456981"/>
                </a:lnTo>
                <a:lnTo>
                  <a:pt x="1518070" y="5460769"/>
                </a:lnTo>
                <a:lnTo>
                  <a:pt x="1526297" y="5470364"/>
                </a:lnTo>
                <a:lnTo>
                  <a:pt x="1534699" y="5479848"/>
                </a:lnTo>
                <a:lnTo>
                  <a:pt x="1547728" y="5464775"/>
                </a:lnTo>
                <a:close/>
              </a:path>
              <a:path w="8921255" h="6255998">
                <a:moveTo>
                  <a:pt x="1573790" y="5492543"/>
                </a:moveTo>
                <a:lnTo>
                  <a:pt x="1564934" y="5483386"/>
                </a:lnTo>
                <a:lnTo>
                  <a:pt x="1556242" y="5474133"/>
                </a:lnTo>
                <a:lnTo>
                  <a:pt x="1547728" y="5464775"/>
                </a:lnTo>
                <a:lnTo>
                  <a:pt x="1534699" y="5479848"/>
                </a:lnTo>
                <a:lnTo>
                  <a:pt x="1543259" y="5489231"/>
                </a:lnTo>
                <a:lnTo>
                  <a:pt x="1551962" y="5498522"/>
                </a:lnTo>
                <a:lnTo>
                  <a:pt x="1573790" y="5492543"/>
                </a:lnTo>
                <a:close/>
              </a:path>
              <a:path w="8921255" h="6255998">
                <a:moveTo>
                  <a:pt x="1562922" y="5526052"/>
                </a:moveTo>
                <a:lnTo>
                  <a:pt x="1575634" y="5523235"/>
                </a:lnTo>
                <a:lnTo>
                  <a:pt x="1576417" y="5523058"/>
                </a:lnTo>
                <a:lnTo>
                  <a:pt x="1619085" y="5492881"/>
                </a:lnTo>
                <a:lnTo>
                  <a:pt x="1606999" y="5495934"/>
                </a:lnTo>
                <a:lnTo>
                  <a:pt x="1596870" y="5498407"/>
                </a:lnTo>
                <a:lnTo>
                  <a:pt x="1592145" y="5499548"/>
                </a:lnTo>
                <a:lnTo>
                  <a:pt x="1587486" y="5500526"/>
                </a:lnTo>
                <a:lnTo>
                  <a:pt x="1550254" y="5528779"/>
                </a:lnTo>
                <a:lnTo>
                  <a:pt x="1562922" y="5526052"/>
                </a:lnTo>
                <a:close/>
              </a:path>
              <a:path w="8921255" h="6255998">
                <a:moveTo>
                  <a:pt x="1628542" y="5543813"/>
                </a:moveTo>
                <a:lnTo>
                  <a:pt x="1618987" y="5535402"/>
                </a:lnTo>
                <a:lnTo>
                  <a:pt x="1609590" y="5526895"/>
                </a:lnTo>
                <a:lnTo>
                  <a:pt x="1600355" y="5518293"/>
                </a:lnTo>
                <a:lnTo>
                  <a:pt x="1585490" y="5531844"/>
                </a:lnTo>
                <a:lnTo>
                  <a:pt x="1594710" y="5540542"/>
                </a:lnTo>
                <a:lnTo>
                  <a:pt x="1604079" y="5549147"/>
                </a:lnTo>
                <a:lnTo>
                  <a:pt x="1613597" y="5557653"/>
                </a:lnTo>
                <a:lnTo>
                  <a:pt x="1615290" y="5559141"/>
                </a:lnTo>
                <a:lnTo>
                  <a:pt x="1628542" y="5543813"/>
                </a:lnTo>
                <a:close/>
              </a:path>
              <a:path w="8921255" h="6255998">
                <a:moveTo>
                  <a:pt x="1681526" y="5586836"/>
                </a:moveTo>
                <a:lnTo>
                  <a:pt x="1671360" y="5579184"/>
                </a:lnTo>
                <a:lnTo>
                  <a:pt x="1661351" y="5571435"/>
                </a:lnTo>
                <a:lnTo>
                  <a:pt x="1656172" y="5567313"/>
                </a:lnTo>
                <a:lnTo>
                  <a:pt x="1632826" y="5574423"/>
                </a:lnTo>
                <a:lnTo>
                  <a:pt x="1642581" y="5582436"/>
                </a:lnTo>
                <a:lnTo>
                  <a:pt x="1652506" y="5590341"/>
                </a:lnTo>
                <a:lnTo>
                  <a:pt x="1662566" y="5598164"/>
                </a:lnTo>
                <a:lnTo>
                  <a:pt x="1668767" y="5602918"/>
                </a:lnTo>
                <a:lnTo>
                  <a:pt x="1650195" y="5630481"/>
                </a:lnTo>
                <a:lnTo>
                  <a:pt x="1681526" y="5586836"/>
                </a:lnTo>
                <a:close/>
              </a:path>
              <a:path w="8921255" h="6255998">
                <a:moveTo>
                  <a:pt x="1662334" y="5626248"/>
                </a:moveTo>
                <a:lnTo>
                  <a:pt x="1674521" y="5621921"/>
                </a:lnTo>
                <a:lnTo>
                  <a:pt x="1686757" y="5617493"/>
                </a:lnTo>
                <a:lnTo>
                  <a:pt x="1687417" y="5617252"/>
                </a:lnTo>
                <a:lnTo>
                  <a:pt x="1726235" y="5581372"/>
                </a:lnTo>
                <a:lnTo>
                  <a:pt x="1714523" y="5585879"/>
                </a:lnTo>
                <a:lnTo>
                  <a:pt x="1702850" y="5590304"/>
                </a:lnTo>
                <a:lnTo>
                  <a:pt x="1691799" y="5594428"/>
                </a:lnTo>
                <a:lnTo>
                  <a:pt x="1681526" y="5586836"/>
                </a:lnTo>
                <a:lnTo>
                  <a:pt x="1650195" y="5630481"/>
                </a:lnTo>
                <a:lnTo>
                  <a:pt x="1662334" y="5626248"/>
                </a:lnTo>
                <a:close/>
              </a:path>
              <a:path w="8921255" h="6255998">
                <a:moveTo>
                  <a:pt x="1777895" y="5651641"/>
                </a:moveTo>
                <a:lnTo>
                  <a:pt x="1710921" y="5608219"/>
                </a:lnTo>
                <a:lnTo>
                  <a:pt x="1687417" y="5617252"/>
                </a:lnTo>
                <a:lnTo>
                  <a:pt x="1716775" y="5637897"/>
                </a:lnTo>
                <a:lnTo>
                  <a:pt x="1747204" y="5657855"/>
                </a:lnTo>
                <a:lnTo>
                  <a:pt x="1778699" y="5677123"/>
                </a:lnTo>
                <a:lnTo>
                  <a:pt x="1811258" y="5695701"/>
                </a:lnTo>
                <a:lnTo>
                  <a:pt x="1777895" y="5651641"/>
                </a:lnTo>
                <a:close/>
              </a:path>
              <a:path w="8921255" h="6255998">
                <a:moveTo>
                  <a:pt x="1927416" y="5728631"/>
                </a:moveTo>
                <a:lnTo>
                  <a:pt x="1850096" y="5691784"/>
                </a:lnTo>
                <a:lnTo>
                  <a:pt x="1777895" y="5651641"/>
                </a:lnTo>
                <a:lnTo>
                  <a:pt x="1811258" y="5695701"/>
                </a:lnTo>
                <a:lnTo>
                  <a:pt x="1844878" y="5713588"/>
                </a:lnTo>
                <a:lnTo>
                  <a:pt x="1879556" y="5730784"/>
                </a:lnTo>
                <a:lnTo>
                  <a:pt x="1927416" y="5728631"/>
                </a:lnTo>
                <a:close/>
              </a:path>
              <a:path w="8921255" h="6255998">
                <a:moveTo>
                  <a:pt x="2009748" y="5762164"/>
                </a:moveTo>
                <a:lnTo>
                  <a:pt x="1927416" y="5728631"/>
                </a:lnTo>
                <a:lnTo>
                  <a:pt x="1879556" y="5730784"/>
                </a:lnTo>
                <a:lnTo>
                  <a:pt x="1915290" y="5747287"/>
                </a:lnTo>
                <a:lnTo>
                  <a:pt x="1952077" y="5763097"/>
                </a:lnTo>
                <a:lnTo>
                  <a:pt x="1989913" y="5778213"/>
                </a:lnTo>
                <a:lnTo>
                  <a:pt x="2009748" y="5762164"/>
                </a:lnTo>
                <a:close/>
              </a:path>
              <a:path w="8921255" h="6255998">
                <a:moveTo>
                  <a:pt x="2096985" y="5792366"/>
                </a:moveTo>
                <a:lnTo>
                  <a:pt x="2009748" y="5762164"/>
                </a:lnTo>
                <a:lnTo>
                  <a:pt x="1989913" y="5778213"/>
                </a:lnTo>
                <a:lnTo>
                  <a:pt x="2028797" y="5792634"/>
                </a:lnTo>
                <a:lnTo>
                  <a:pt x="2068726" y="5806359"/>
                </a:lnTo>
                <a:lnTo>
                  <a:pt x="2109696" y="5819387"/>
                </a:lnTo>
                <a:lnTo>
                  <a:pt x="2151704" y="5831717"/>
                </a:lnTo>
                <a:lnTo>
                  <a:pt x="2096985" y="5792366"/>
                </a:lnTo>
                <a:close/>
              </a:path>
              <a:path w="8921255" h="6255998">
                <a:moveTo>
                  <a:pt x="2285748" y="5842706"/>
                </a:moveTo>
                <a:lnTo>
                  <a:pt x="2189021" y="5819219"/>
                </a:lnTo>
                <a:lnTo>
                  <a:pt x="2096985" y="5792366"/>
                </a:lnTo>
                <a:lnTo>
                  <a:pt x="2151704" y="5831717"/>
                </a:lnTo>
                <a:lnTo>
                  <a:pt x="2194749" y="5843349"/>
                </a:lnTo>
                <a:lnTo>
                  <a:pt x="2238827" y="5854282"/>
                </a:lnTo>
                <a:lnTo>
                  <a:pt x="2285748" y="5842706"/>
                </a:lnTo>
                <a:close/>
              </a:path>
              <a:path w="8921255" h="6255998">
                <a:moveTo>
                  <a:pt x="2387060" y="5862810"/>
                </a:moveTo>
                <a:lnTo>
                  <a:pt x="2285748" y="5842706"/>
                </a:lnTo>
                <a:lnTo>
                  <a:pt x="2238827" y="5854282"/>
                </a:lnTo>
                <a:lnTo>
                  <a:pt x="2283935" y="5864514"/>
                </a:lnTo>
                <a:lnTo>
                  <a:pt x="2330070" y="5874045"/>
                </a:lnTo>
                <a:lnTo>
                  <a:pt x="2377231" y="5882875"/>
                </a:lnTo>
                <a:lnTo>
                  <a:pt x="2425413" y="5891001"/>
                </a:lnTo>
                <a:lnTo>
                  <a:pt x="2387060" y="5862810"/>
                </a:lnTo>
                <a:close/>
              </a:path>
              <a:path w="8921255" h="6255998">
                <a:moveTo>
                  <a:pt x="2603008" y="5892795"/>
                </a:moveTo>
                <a:lnTo>
                  <a:pt x="2492848" y="5879512"/>
                </a:lnTo>
                <a:lnTo>
                  <a:pt x="2387060" y="5862810"/>
                </a:lnTo>
                <a:lnTo>
                  <a:pt x="2425413" y="5891001"/>
                </a:lnTo>
                <a:lnTo>
                  <a:pt x="2474615" y="5898424"/>
                </a:lnTo>
                <a:lnTo>
                  <a:pt x="2535543" y="5906438"/>
                </a:lnTo>
                <a:lnTo>
                  <a:pt x="2603008" y="5892795"/>
                </a:lnTo>
                <a:close/>
              </a:path>
              <a:path w="8921255" h="6255998">
                <a:moveTo>
                  <a:pt x="2717430" y="5902642"/>
                </a:moveTo>
                <a:lnTo>
                  <a:pt x="2603008" y="5892795"/>
                </a:lnTo>
                <a:lnTo>
                  <a:pt x="2535543" y="5906438"/>
                </a:lnTo>
                <a:lnTo>
                  <a:pt x="2597932" y="5913363"/>
                </a:lnTo>
                <a:lnTo>
                  <a:pt x="2661742" y="5919201"/>
                </a:lnTo>
                <a:lnTo>
                  <a:pt x="2726932" y="5923952"/>
                </a:lnTo>
                <a:lnTo>
                  <a:pt x="2793462" y="5927618"/>
                </a:lnTo>
                <a:lnTo>
                  <a:pt x="2717430" y="5902642"/>
                </a:lnTo>
                <a:close/>
              </a:path>
              <a:path w="8921255" h="6255998">
                <a:moveTo>
                  <a:pt x="2958637" y="5911957"/>
                </a:moveTo>
                <a:lnTo>
                  <a:pt x="2836009" y="5909035"/>
                </a:lnTo>
                <a:lnTo>
                  <a:pt x="2717430" y="5902642"/>
                </a:lnTo>
                <a:lnTo>
                  <a:pt x="2793462" y="5927618"/>
                </a:lnTo>
                <a:lnTo>
                  <a:pt x="2861291" y="5930200"/>
                </a:lnTo>
                <a:lnTo>
                  <a:pt x="2930379" y="5931700"/>
                </a:lnTo>
                <a:lnTo>
                  <a:pt x="2958637" y="5911957"/>
                </a:lnTo>
                <a:close/>
              </a:path>
              <a:path w="8921255" h="6255998">
                <a:moveTo>
                  <a:pt x="3072165" y="5931458"/>
                </a:moveTo>
                <a:lnTo>
                  <a:pt x="3144783" y="5929718"/>
                </a:lnTo>
                <a:lnTo>
                  <a:pt x="3085207" y="5911389"/>
                </a:lnTo>
                <a:lnTo>
                  <a:pt x="2958637" y="5911957"/>
                </a:lnTo>
                <a:lnTo>
                  <a:pt x="2930379" y="5931700"/>
                </a:lnTo>
                <a:lnTo>
                  <a:pt x="3000683" y="5932119"/>
                </a:lnTo>
                <a:lnTo>
                  <a:pt x="3072165" y="5931458"/>
                </a:lnTo>
                <a:close/>
              </a:path>
              <a:path w="8921255" h="6255998">
                <a:moveTo>
                  <a:pt x="3218497" y="5926900"/>
                </a:moveTo>
                <a:lnTo>
                  <a:pt x="3293265" y="5923007"/>
                </a:lnTo>
                <a:lnTo>
                  <a:pt x="3349747" y="5899718"/>
                </a:lnTo>
                <a:lnTo>
                  <a:pt x="3215613" y="5907316"/>
                </a:lnTo>
                <a:lnTo>
                  <a:pt x="3085207" y="5911389"/>
                </a:lnTo>
                <a:lnTo>
                  <a:pt x="3144783" y="5929718"/>
                </a:lnTo>
                <a:lnTo>
                  <a:pt x="3218497" y="5926900"/>
                </a:lnTo>
                <a:close/>
              </a:path>
              <a:path w="8921255" h="6255998">
                <a:moveTo>
                  <a:pt x="3369047" y="5918038"/>
                </a:moveTo>
                <a:lnTo>
                  <a:pt x="3445803" y="5911996"/>
                </a:lnTo>
                <a:lnTo>
                  <a:pt x="3523492" y="5904881"/>
                </a:lnTo>
                <a:lnTo>
                  <a:pt x="3602073" y="5896695"/>
                </a:lnTo>
                <a:lnTo>
                  <a:pt x="3487502" y="5888579"/>
                </a:lnTo>
                <a:lnTo>
                  <a:pt x="3349747" y="5899718"/>
                </a:lnTo>
                <a:lnTo>
                  <a:pt x="3293265" y="5923007"/>
                </a:lnTo>
                <a:lnTo>
                  <a:pt x="3369047" y="5918038"/>
                </a:lnTo>
                <a:close/>
              </a:path>
              <a:path w="8921255" h="6255998">
                <a:moveTo>
                  <a:pt x="3681505" y="5887439"/>
                </a:moveTo>
                <a:lnTo>
                  <a:pt x="3761748" y="5877114"/>
                </a:lnTo>
                <a:lnTo>
                  <a:pt x="3842761" y="5865722"/>
                </a:lnTo>
                <a:lnTo>
                  <a:pt x="3773448" y="5855605"/>
                </a:lnTo>
                <a:lnTo>
                  <a:pt x="3628771" y="5873880"/>
                </a:lnTo>
                <a:lnTo>
                  <a:pt x="3487502" y="5888579"/>
                </a:lnTo>
                <a:lnTo>
                  <a:pt x="3602073" y="5896695"/>
                </a:lnTo>
                <a:lnTo>
                  <a:pt x="3681505" y="5887439"/>
                </a:lnTo>
                <a:close/>
              </a:path>
              <a:path w="8921255" h="6255998">
                <a:moveTo>
                  <a:pt x="3924503" y="5853264"/>
                </a:moveTo>
                <a:lnTo>
                  <a:pt x="4087565" y="5825686"/>
                </a:lnTo>
                <a:lnTo>
                  <a:pt x="4251620" y="5794437"/>
                </a:lnTo>
                <a:lnTo>
                  <a:pt x="4317761" y="5780462"/>
                </a:lnTo>
                <a:lnTo>
                  <a:pt x="4317761" y="5760257"/>
                </a:lnTo>
                <a:lnTo>
                  <a:pt x="4247804" y="5775039"/>
                </a:lnTo>
                <a:lnTo>
                  <a:pt x="4084120" y="5806218"/>
                </a:lnTo>
                <a:lnTo>
                  <a:pt x="3921425" y="5833736"/>
                </a:lnTo>
                <a:lnTo>
                  <a:pt x="3773448" y="5855605"/>
                </a:lnTo>
                <a:lnTo>
                  <a:pt x="3842761" y="5865722"/>
                </a:lnTo>
                <a:lnTo>
                  <a:pt x="3924503" y="5853264"/>
                </a:lnTo>
                <a:close/>
              </a:path>
              <a:path w="8921255" h="6255998">
                <a:moveTo>
                  <a:pt x="2525680" y="4541222"/>
                </a:moveTo>
                <a:lnTo>
                  <a:pt x="2561158" y="4500669"/>
                </a:lnTo>
                <a:lnTo>
                  <a:pt x="2551933" y="4491868"/>
                </a:lnTo>
                <a:lnTo>
                  <a:pt x="2542968" y="4482884"/>
                </a:lnTo>
                <a:lnTo>
                  <a:pt x="2534287" y="4473704"/>
                </a:lnTo>
                <a:lnTo>
                  <a:pt x="2514837" y="4481580"/>
                </a:lnTo>
                <a:lnTo>
                  <a:pt x="2523390" y="4490879"/>
                </a:lnTo>
                <a:lnTo>
                  <a:pt x="2532224" y="4500014"/>
                </a:lnTo>
                <a:lnTo>
                  <a:pt x="2541332" y="4508988"/>
                </a:lnTo>
                <a:lnTo>
                  <a:pt x="2548046" y="4515344"/>
                </a:lnTo>
                <a:lnTo>
                  <a:pt x="2513147" y="4544233"/>
                </a:lnTo>
                <a:lnTo>
                  <a:pt x="2525680" y="4541222"/>
                </a:lnTo>
                <a:close/>
              </a:path>
              <a:path w="8921255" h="6255998">
                <a:moveTo>
                  <a:pt x="2538298" y="4538043"/>
                </a:moveTo>
                <a:lnTo>
                  <a:pt x="2550998" y="4534699"/>
                </a:lnTo>
                <a:lnTo>
                  <a:pt x="2563777" y="4531194"/>
                </a:lnTo>
                <a:lnTo>
                  <a:pt x="2565478" y="4530717"/>
                </a:lnTo>
                <a:lnTo>
                  <a:pt x="2594242" y="4502161"/>
                </a:lnTo>
                <a:lnTo>
                  <a:pt x="2582490" y="4505780"/>
                </a:lnTo>
                <a:lnTo>
                  <a:pt x="2570619" y="4509302"/>
                </a:lnTo>
                <a:lnTo>
                  <a:pt x="2561158" y="4500669"/>
                </a:lnTo>
                <a:lnTo>
                  <a:pt x="2525680" y="4541222"/>
                </a:lnTo>
                <a:lnTo>
                  <a:pt x="2538298" y="4538043"/>
                </a:lnTo>
                <a:close/>
              </a:path>
              <a:path w="8921255" h="6255998">
                <a:moveTo>
                  <a:pt x="2588324" y="4524357"/>
                </a:moveTo>
                <a:lnTo>
                  <a:pt x="2599969" y="4520782"/>
                </a:lnTo>
                <a:lnTo>
                  <a:pt x="2611689" y="4517052"/>
                </a:lnTo>
                <a:lnTo>
                  <a:pt x="2623483" y="4513172"/>
                </a:lnTo>
                <a:lnTo>
                  <a:pt x="2635349" y="4509145"/>
                </a:lnTo>
                <a:lnTo>
                  <a:pt x="2647287" y="4504974"/>
                </a:lnTo>
                <a:lnTo>
                  <a:pt x="2659293" y="4500663"/>
                </a:lnTo>
                <a:lnTo>
                  <a:pt x="2713535" y="4458793"/>
                </a:lnTo>
                <a:lnTo>
                  <a:pt x="2712420" y="4459248"/>
                </a:lnTo>
                <a:lnTo>
                  <a:pt x="2690915" y="4467924"/>
                </a:lnTo>
                <a:lnTo>
                  <a:pt x="2678583" y="4472697"/>
                </a:lnTo>
                <a:lnTo>
                  <a:pt x="2666320" y="4477334"/>
                </a:lnTo>
                <a:lnTo>
                  <a:pt x="2654126" y="4481831"/>
                </a:lnTo>
                <a:lnTo>
                  <a:pt x="2642003" y="4486188"/>
                </a:lnTo>
                <a:lnTo>
                  <a:pt x="2629952" y="4490402"/>
                </a:lnTo>
                <a:lnTo>
                  <a:pt x="2617975" y="4494470"/>
                </a:lnTo>
                <a:lnTo>
                  <a:pt x="2606071" y="4498390"/>
                </a:lnTo>
                <a:lnTo>
                  <a:pt x="2594242" y="4502161"/>
                </a:lnTo>
                <a:lnTo>
                  <a:pt x="2565478" y="4530717"/>
                </a:lnTo>
                <a:lnTo>
                  <a:pt x="2588324" y="4524357"/>
                </a:lnTo>
                <a:close/>
              </a:path>
              <a:path w="8921255" h="6255998">
                <a:moveTo>
                  <a:pt x="2623168" y="4550847"/>
                </a:moveTo>
                <a:lnTo>
                  <a:pt x="2612763" y="4543367"/>
                </a:lnTo>
                <a:lnTo>
                  <a:pt x="2602605" y="4535717"/>
                </a:lnTo>
                <a:lnTo>
                  <a:pt x="2592682" y="4527900"/>
                </a:lnTo>
                <a:lnTo>
                  <a:pt x="2588324" y="4524357"/>
                </a:lnTo>
                <a:lnTo>
                  <a:pt x="2565478" y="4530717"/>
                </a:lnTo>
                <a:lnTo>
                  <a:pt x="2575110" y="4538789"/>
                </a:lnTo>
                <a:lnTo>
                  <a:pt x="2584963" y="4546737"/>
                </a:lnTo>
                <a:lnTo>
                  <a:pt x="2595075" y="4554538"/>
                </a:lnTo>
                <a:lnTo>
                  <a:pt x="2601630" y="4559394"/>
                </a:lnTo>
                <a:lnTo>
                  <a:pt x="2623168" y="4550847"/>
                </a:lnTo>
                <a:close/>
              </a:path>
              <a:path w="8921255" h="6255998">
                <a:moveTo>
                  <a:pt x="2593765" y="4583082"/>
                </a:moveTo>
                <a:lnTo>
                  <a:pt x="2606014" y="4578525"/>
                </a:lnTo>
                <a:lnTo>
                  <a:pt x="2618333" y="4573824"/>
                </a:lnTo>
                <a:lnTo>
                  <a:pt x="2620987" y="4572795"/>
                </a:lnTo>
                <a:lnTo>
                  <a:pt x="2658387" y="4536492"/>
                </a:lnTo>
                <a:lnTo>
                  <a:pt x="2646880" y="4541277"/>
                </a:lnTo>
                <a:lnTo>
                  <a:pt x="2635430" y="4545947"/>
                </a:lnTo>
                <a:lnTo>
                  <a:pt x="2581586" y="4587497"/>
                </a:lnTo>
                <a:lnTo>
                  <a:pt x="2593765" y="4583082"/>
                </a:lnTo>
                <a:close/>
              </a:path>
              <a:path w="8921255" h="6255998">
                <a:moveTo>
                  <a:pt x="2673152" y="4582461"/>
                </a:moveTo>
                <a:lnTo>
                  <a:pt x="2662119" y="4576002"/>
                </a:lnTo>
                <a:lnTo>
                  <a:pt x="2651292" y="4569382"/>
                </a:lnTo>
                <a:lnTo>
                  <a:pt x="2642741" y="4563955"/>
                </a:lnTo>
                <a:lnTo>
                  <a:pt x="2620987" y="4572795"/>
                </a:lnTo>
                <a:lnTo>
                  <a:pt x="2631499" y="4579746"/>
                </a:lnTo>
                <a:lnTo>
                  <a:pt x="2642222" y="4586555"/>
                </a:lnTo>
                <a:lnTo>
                  <a:pt x="2651962" y="4592488"/>
                </a:lnTo>
                <a:lnTo>
                  <a:pt x="2673152" y="4582461"/>
                </a:lnTo>
                <a:close/>
              </a:path>
              <a:path w="8921255" h="6255998">
                <a:moveTo>
                  <a:pt x="2634358" y="4621842"/>
                </a:moveTo>
                <a:lnTo>
                  <a:pt x="2646149" y="4616577"/>
                </a:lnTo>
                <a:lnTo>
                  <a:pt x="2657994" y="4611201"/>
                </a:lnTo>
                <a:lnTo>
                  <a:pt x="2669892" y="4605711"/>
                </a:lnTo>
                <a:lnTo>
                  <a:pt x="2672810" y="4604351"/>
                </a:lnTo>
                <a:lnTo>
                  <a:pt x="2719221" y="4560156"/>
                </a:lnTo>
                <a:lnTo>
                  <a:pt x="2707946" y="4565715"/>
                </a:lnTo>
                <a:lnTo>
                  <a:pt x="2696714" y="4571187"/>
                </a:lnTo>
                <a:lnTo>
                  <a:pt x="2685523" y="4576576"/>
                </a:lnTo>
                <a:lnTo>
                  <a:pt x="2622620" y="4626995"/>
                </a:lnTo>
                <a:lnTo>
                  <a:pt x="2634358" y="4621842"/>
                </a:lnTo>
                <a:close/>
              </a:path>
              <a:path w="8921255" h="6255998">
                <a:moveTo>
                  <a:pt x="2709104" y="4601921"/>
                </a:moveTo>
                <a:lnTo>
                  <a:pt x="2697847" y="4596122"/>
                </a:lnTo>
                <a:lnTo>
                  <a:pt x="2694014" y="4594101"/>
                </a:lnTo>
                <a:lnTo>
                  <a:pt x="2672810" y="4604351"/>
                </a:lnTo>
                <a:lnTo>
                  <a:pt x="2683912" y="4610372"/>
                </a:lnTo>
                <a:lnTo>
                  <a:pt x="2695200" y="4616260"/>
                </a:lnTo>
                <a:lnTo>
                  <a:pt x="2699527" y="4618453"/>
                </a:lnTo>
                <a:lnTo>
                  <a:pt x="2709104" y="4601921"/>
                </a:lnTo>
                <a:close/>
              </a:path>
              <a:path w="8921255" h="6255998">
                <a:moveTo>
                  <a:pt x="2661397" y="4660000"/>
                </a:moveTo>
                <a:lnTo>
                  <a:pt x="2672782" y="4654274"/>
                </a:lnTo>
                <a:lnTo>
                  <a:pt x="2684207" y="4648462"/>
                </a:lnTo>
                <a:lnTo>
                  <a:pt x="2695671" y="4642568"/>
                </a:lnTo>
                <a:lnTo>
                  <a:pt x="2707172" y="4636597"/>
                </a:lnTo>
                <a:lnTo>
                  <a:pt x="2718707" y="4630551"/>
                </a:lnTo>
                <a:lnTo>
                  <a:pt x="2787840" y="4570552"/>
                </a:lnTo>
                <a:lnTo>
                  <a:pt x="2776735" y="4576816"/>
                </a:lnTo>
                <a:lnTo>
                  <a:pt x="2765668" y="4583002"/>
                </a:lnTo>
                <a:lnTo>
                  <a:pt x="2754639" y="4589107"/>
                </a:lnTo>
                <a:lnTo>
                  <a:pt x="2743651" y="4595128"/>
                </a:lnTo>
                <a:lnTo>
                  <a:pt x="2732704" y="4601063"/>
                </a:lnTo>
                <a:lnTo>
                  <a:pt x="2721800" y="4606909"/>
                </a:lnTo>
                <a:lnTo>
                  <a:pt x="2650054" y="4665637"/>
                </a:lnTo>
                <a:lnTo>
                  <a:pt x="2661397" y="4660000"/>
                </a:lnTo>
                <a:close/>
              </a:path>
              <a:path w="8921255" h="6255998">
                <a:moveTo>
                  <a:pt x="2758390" y="4624491"/>
                </a:moveTo>
                <a:lnTo>
                  <a:pt x="2750702" y="4621192"/>
                </a:lnTo>
                <a:lnTo>
                  <a:pt x="2743102" y="4617815"/>
                </a:lnTo>
                <a:lnTo>
                  <a:pt x="2721319" y="4629174"/>
                </a:lnTo>
                <a:lnTo>
                  <a:pt x="2732823" y="4634397"/>
                </a:lnTo>
                <a:lnTo>
                  <a:pt x="2744511" y="4639511"/>
                </a:lnTo>
                <a:lnTo>
                  <a:pt x="2758390" y="4624491"/>
                </a:lnTo>
                <a:close/>
              </a:path>
              <a:path w="8921255" h="6255998">
                <a:moveTo>
                  <a:pt x="2766211" y="4627700"/>
                </a:moveTo>
                <a:lnTo>
                  <a:pt x="2758390" y="4624491"/>
                </a:lnTo>
                <a:lnTo>
                  <a:pt x="2744511" y="4639511"/>
                </a:lnTo>
                <a:lnTo>
                  <a:pt x="2745435" y="4639911"/>
                </a:lnTo>
                <a:lnTo>
                  <a:pt x="2766211" y="4627700"/>
                </a:lnTo>
                <a:close/>
              </a:path>
              <a:path w="8921255" h="6255998">
                <a:moveTo>
                  <a:pt x="2698086" y="4688503"/>
                </a:moveTo>
                <a:lnTo>
                  <a:pt x="2709193" y="4682455"/>
                </a:lnTo>
                <a:lnTo>
                  <a:pt x="2720335" y="4676331"/>
                </a:lnTo>
                <a:lnTo>
                  <a:pt x="2731514" y="4670129"/>
                </a:lnTo>
                <a:lnTo>
                  <a:pt x="2742730" y="4663846"/>
                </a:lnTo>
                <a:lnTo>
                  <a:pt x="2832405" y="4588396"/>
                </a:lnTo>
                <a:lnTo>
                  <a:pt x="2821510" y="4594992"/>
                </a:lnTo>
                <a:lnTo>
                  <a:pt x="2810646" y="4601519"/>
                </a:lnTo>
                <a:lnTo>
                  <a:pt x="2799814" y="4607978"/>
                </a:lnTo>
                <a:lnTo>
                  <a:pt x="2789014" y="4614370"/>
                </a:lnTo>
                <a:lnTo>
                  <a:pt x="2778245" y="4620693"/>
                </a:lnTo>
                <a:lnTo>
                  <a:pt x="2767509" y="4626948"/>
                </a:lnTo>
                <a:lnTo>
                  <a:pt x="2687012" y="4694479"/>
                </a:lnTo>
                <a:lnTo>
                  <a:pt x="2698086" y="4688503"/>
                </a:lnTo>
                <a:close/>
              </a:path>
              <a:path w="8921255" h="6255998">
                <a:moveTo>
                  <a:pt x="2753986" y="4657478"/>
                </a:moveTo>
                <a:lnTo>
                  <a:pt x="2765282" y="4651024"/>
                </a:lnTo>
                <a:lnTo>
                  <a:pt x="2768255" y="4649315"/>
                </a:lnTo>
                <a:lnTo>
                  <a:pt x="2843330" y="4581732"/>
                </a:lnTo>
                <a:lnTo>
                  <a:pt x="2832405" y="4588396"/>
                </a:lnTo>
                <a:lnTo>
                  <a:pt x="2742730" y="4663846"/>
                </a:lnTo>
                <a:lnTo>
                  <a:pt x="2753986" y="4657478"/>
                </a:lnTo>
                <a:close/>
              </a:path>
              <a:path w="8921255" h="6255998">
                <a:moveTo>
                  <a:pt x="2803291" y="4642003"/>
                </a:moveTo>
                <a:lnTo>
                  <a:pt x="2796174" y="4639569"/>
                </a:lnTo>
                <a:lnTo>
                  <a:pt x="2789265" y="4636952"/>
                </a:lnTo>
                <a:lnTo>
                  <a:pt x="2768255" y="4649315"/>
                </a:lnTo>
                <a:lnTo>
                  <a:pt x="2775222" y="4652089"/>
                </a:lnTo>
                <a:lnTo>
                  <a:pt x="2782103" y="4654914"/>
                </a:lnTo>
                <a:lnTo>
                  <a:pt x="2803291" y="4642003"/>
                </a:lnTo>
                <a:close/>
              </a:path>
              <a:path w="8921255" h="6255998">
                <a:moveTo>
                  <a:pt x="2733565" y="4713820"/>
                </a:moveTo>
                <a:lnTo>
                  <a:pt x="2744433" y="4707416"/>
                </a:lnTo>
                <a:lnTo>
                  <a:pt x="2832884" y="4630462"/>
                </a:lnTo>
                <a:lnTo>
                  <a:pt x="2822271" y="4637091"/>
                </a:lnTo>
                <a:lnTo>
                  <a:pt x="2811681" y="4643666"/>
                </a:lnTo>
                <a:lnTo>
                  <a:pt x="2810348" y="4644490"/>
                </a:lnTo>
                <a:lnTo>
                  <a:pt x="2722730" y="4720151"/>
                </a:lnTo>
                <a:lnTo>
                  <a:pt x="2733565" y="4713820"/>
                </a:lnTo>
                <a:close/>
              </a:path>
              <a:path w="8921255" h="6255998">
                <a:moveTo>
                  <a:pt x="2755334" y="4700943"/>
                </a:moveTo>
                <a:lnTo>
                  <a:pt x="2766264" y="4694404"/>
                </a:lnTo>
                <a:lnTo>
                  <a:pt x="2777223" y="4687803"/>
                </a:lnTo>
                <a:lnTo>
                  <a:pt x="2788209" y="4681144"/>
                </a:lnTo>
                <a:lnTo>
                  <a:pt x="2799219" y="4674431"/>
                </a:lnTo>
                <a:lnTo>
                  <a:pt x="2810252" y="4667669"/>
                </a:lnTo>
                <a:lnTo>
                  <a:pt x="2834423" y="4652717"/>
                </a:lnTo>
                <a:lnTo>
                  <a:pt x="2940523" y="4561080"/>
                </a:lnTo>
                <a:lnTo>
                  <a:pt x="2918755" y="4575310"/>
                </a:lnTo>
                <a:lnTo>
                  <a:pt x="2907918" y="4582426"/>
                </a:lnTo>
                <a:lnTo>
                  <a:pt x="2897113" y="4589476"/>
                </a:lnTo>
                <a:lnTo>
                  <a:pt x="2886338" y="4596460"/>
                </a:lnTo>
                <a:lnTo>
                  <a:pt x="2875592" y="4603381"/>
                </a:lnTo>
                <a:lnTo>
                  <a:pt x="2864875" y="4610240"/>
                </a:lnTo>
                <a:lnTo>
                  <a:pt x="2854185" y="4617039"/>
                </a:lnTo>
                <a:lnTo>
                  <a:pt x="2843522" y="4623779"/>
                </a:lnTo>
                <a:lnTo>
                  <a:pt x="2832884" y="4630462"/>
                </a:lnTo>
                <a:lnTo>
                  <a:pt x="2744433" y="4707416"/>
                </a:lnTo>
                <a:lnTo>
                  <a:pt x="2755334" y="4700943"/>
                </a:lnTo>
                <a:close/>
              </a:path>
              <a:path w="8921255" h="6255998">
                <a:moveTo>
                  <a:pt x="2757160" y="4742997"/>
                </a:moveTo>
                <a:lnTo>
                  <a:pt x="2853429" y="4658661"/>
                </a:lnTo>
                <a:lnTo>
                  <a:pt x="2847050" y="4656709"/>
                </a:lnTo>
                <a:lnTo>
                  <a:pt x="2840698" y="4654760"/>
                </a:lnTo>
                <a:lnTo>
                  <a:pt x="2834423" y="4652717"/>
                </a:lnTo>
                <a:lnTo>
                  <a:pt x="2813045" y="4665952"/>
                </a:lnTo>
                <a:lnTo>
                  <a:pt x="2819393" y="4668167"/>
                </a:lnTo>
                <a:lnTo>
                  <a:pt x="2825757" y="4670342"/>
                </a:lnTo>
                <a:lnTo>
                  <a:pt x="2832226" y="4672425"/>
                </a:lnTo>
                <a:lnTo>
                  <a:pt x="2746544" y="4749490"/>
                </a:lnTo>
                <a:lnTo>
                  <a:pt x="2757160" y="4742997"/>
                </a:lnTo>
                <a:close/>
              </a:path>
              <a:path w="8921255" h="6255998">
                <a:moveTo>
                  <a:pt x="2767806" y="4736437"/>
                </a:moveTo>
                <a:lnTo>
                  <a:pt x="2778481" y="4729812"/>
                </a:lnTo>
                <a:lnTo>
                  <a:pt x="2789183" y="4723124"/>
                </a:lnTo>
                <a:lnTo>
                  <a:pt x="2799913" y="4716376"/>
                </a:lnTo>
                <a:lnTo>
                  <a:pt x="2810668" y="4709570"/>
                </a:lnTo>
                <a:lnTo>
                  <a:pt x="2907246" y="4623125"/>
                </a:lnTo>
                <a:lnTo>
                  <a:pt x="2896704" y="4630160"/>
                </a:lnTo>
                <a:lnTo>
                  <a:pt x="2886186" y="4637143"/>
                </a:lnTo>
                <a:lnTo>
                  <a:pt x="2875690" y="4644075"/>
                </a:lnTo>
                <a:lnTo>
                  <a:pt x="2865217" y="4650957"/>
                </a:lnTo>
                <a:lnTo>
                  <a:pt x="2854766" y="4657789"/>
                </a:lnTo>
                <a:lnTo>
                  <a:pt x="2853429" y="4658661"/>
                </a:lnTo>
                <a:lnTo>
                  <a:pt x="2757160" y="4742997"/>
                </a:lnTo>
                <a:lnTo>
                  <a:pt x="2767806" y="4736437"/>
                </a:lnTo>
                <a:close/>
              </a:path>
              <a:path w="8921255" h="6255998">
                <a:moveTo>
                  <a:pt x="2471210" y="4590739"/>
                </a:moveTo>
                <a:lnTo>
                  <a:pt x="2462026" y="4581869"/>
                </a:lnTo>
                <a:lnTo>
                  <a:pt x="2453105" y="4572847"/>
                </a:lnTo>
                <a:lnTo>
                  <a:pt x="2444466" y="4563664"/>
                </a:lnTo>
                <a:lnTo>
                  <a:pt x="2439837" y="4558536"/>
                </a:lnTo>
                <a:lnTo>
                  <a:pt x="2472342" y="4533083"/>
                </a:lnTo>
                <a:lnTo>
                  <a:pt x="2460050" y="4535407"/>
                </a:lnTo>
                <a:lnTo>
                  <a:pt x="2422409" y="4568632"/>
                </a:lnTo>
                <a:lnTo>
                  <a:pt x="2430847" y="4577979"/>
                </a:lnTo>
                <a:lnTo>
                  <a:pt x="2439583" y="4587152"/>
                </a:lnTo>
                <a:lnTo>
                  <a:pt x="2448578" y="4596174"/>
                </a:lnTo>
                <a:lnTo>
                  <a:pt x="2457796" y="4605071"/>
                </a:lnTo>
                <a:lnTo>
                  <a:pt x="2458208" y="4605461"/>
                </a:lnTo>
                <a:lnTo>
                  <a:pt x="2471210" y="4590739"/>
                </a:lnTo>
                <a:close/>
              </a:path>
              <a:path w="8921255" h="6255998">
                <a:moveTo>
                  <a:pt x="2448369" y="4628023"/>
                </a:moveTo>
                <a:lnTo>
                  <a:pt x="2461067" y="4624765"/>
                </a:lnTo>
                <a:lnTo>
                  <a:pt x="2473840" y="4621356"/>
                </a:lnTo>
                <a:lnTo>
                  <a:pt x="2475195" y="4620987"/>
                </a:lnTo>
                <a:lnTo>
                  <a:pt x="2504620" y="4592459"/>
                </a:lnTo>
                <a:lnTo>
                  <a:pt x="2492805" y="4595969"/>
                </a:lnTo>
                <a:lnTo>
                  <a:pt x="2481058" y="4599347"/>
                </a:lnTo>
                <a:lnTo>
                  <a:pt x="2480637" y="4599466"/>
                </a:lnTo>
                <a:lnTo>
                  <a:pt x="2435749" y="4631126"/>
                </a:lnTo>
                <a:lnTo>
                  <a:pt x="2448369" y="4628023"/>
                </a:lnTo>
                <a:close/>
              </a:path>
              <a:path w="8921255" h="6255998">
                <a:moveTo>
                  <a:pt x="2523564" y="4634790"/>
                </a:moveTo>
                <a:lnTo>
                  <a:pt x="2513483" y="4627027"/>
                </a:lnTo>
                <a:lnTo>
                  <a:pt x="2503638" y="4619123"/>
                </a:lnTo>
                <a:lnTo>
                  <a:pt x="2498183" y="4614609"/>
                </a:lnTo>
                <a:lnTo>
                  <a:pt x="2475195" y="4620987"/>
                </a:lnTo>
                <a:lnTo>
                  <a:pt x="2484765" y="4629158"/>
                </a:lnTo>
                <a:lnTo>
                  <a:pt x="2494575" y="4637176"/>
                </a:lnTo>
                <a:lnTo>
                  <a:pt x="2504617" y="4645048"/>
                </a:lnTo>
                <a:lnTo>
                  <a:pt x="2511822" y="4650507"/>
                </a:lnTo>
                <a:lnTo>
                  <a:pt x="2491696" y="4678388"/>
                </a:lnTo>
                <a:lnTo>
                  <a:pt x="2523564" y="4634790"/>
                </a:lnTo>
                <a:close/>
              </a:path>
              <a:path w="8921255" h="6255998">
                <a:moveTo>
                  <a:pt x="2503906" y="4674081"/>
                </a:moveTo>
                <a:lnTo>
                  <a:pt x="2557924" y="4632992"/>
                </a:lnTo>
                <a:lnTo>
                  <a:pt x="2546416" y="4637551"/>
                </a:lnTo>
                <a:lnTo>
                  <a:pt x="2534962" y="4641997"/>
                </a:lnTo>
                <a:lnTo>
                  <a:pt x="2533905" y="4642403"/>
                </a:lnTo>
                <a:lnTo>
                  <a:pt x="2523564" y="4634790"/>
                </a:lnTo>
                <a:lnTo>
                  <a:pt x="2491696" y="4678388"/>
                </a:lnTo>
                <a:lnTo>
                  <a:pt x="2503906" y="4674081"/>
                </a:lnTo>
                <a:close/>
              </a:path>
              <a:path w="8921255" h="6255998">
                <a:moveTo>
                  <a:pt x="2516180" y="4669644"/>
                </a:moveTo>
                <a:lnTo>
                  <a:pt x="2528519" y="4665074"/>
                </a:lnTo>
                <a:lnTo>
                  <a:pt x="2530795" y="4664219"/>
                </a:lnTo>
                <a:lnTo>
                  <a:pt x="2569488" y="4628320"/>
                </a:lnTo>
                <a:lnTo>
                  <a:pt x="2557924" y="4632992"/>
                </a:lnTo>
                <a:lnTo>
                  <a:pt x="2503906" y="4674081"/>
                </a:lnTo>
                <a:lnTo>
                  <a:pt x="2516180" y="4669644"/>
                </a:lnTo>
                <a:close/>
              </a:path>
              <a:path w="8921255" h="6255998">
                <a:moveTo>
                  <a:pt x="2544868" y="4713984"/>
                </a:moveTo>
                <a:lnTo>
                  <a:pt x="2556704" y="4708825"/>
                </a:lnTo>
                <a:lnTo>
                  <a:pt x="2619295" y="4658775"/>
                </a:lnTo>
                <a:lnTo>
                  <a:pt x="2608008" y="4664170"/>
                </a:lnTo>
                <a:lnTo>
                  <a:pt x="2596771" y="4669463"/>
                </a:lnTo>
                <a:lnTo>
                  <a:pt x="2585585" y="4674651"/>
                </a:lnTo>
                <a:lnTo>
                  <a:pt x="2584339" y="4675223"/>
                </a:lnTo>
                <a:lnTo>
                  <a:pt x="2573390" y="4668592"/>
                </a:lnTo>
                <a:lnTo>
                  <a:pt x="2562649" y="4661824"/>
                </a:lnTo>
                <a:lnTo>
                  <a:pt x="2553256" y="4655678"/>
                </a:lnTo>
                <a:lnTo>
                  <a:pt x="2530795" y="4664219"/>
                </a:lnTo>
                <a:lnTo>
                  <a:pt x="2541218" y="4671294"/>
                </a:lnTo>
                <a:lnTo>
                  <a:pt x="2551855" y="4678235"/>
                </a:lnTo>
                <a:lnTo>
                  <a:pt x="2562486" y="4684912"/>
                </a:lnTo>
                <a:lnTo>
                  <a:pt x="2533079" y="4719042"/>
                </a:lnTo>
                <a:lnTo>
                  <a:pt x="2544868" y="4713984"/>
                </a:lnTo>
                <a:close/>
              </a:path>
              <a:path w="8921255" h="6255998">
                <a:moveTo>
                  <a:pt x="2568588" y="4703568"/>
                </a:moveTo>
                <a:lnTo>
                  <a:pt x="2580518" y="4698213"/>
                </a:lnTo>
                <a:lnTo>
                  <a:pt x="2582759" y="4697199"/>
                </a:lnTo>
                <a:lnTo>
                  <a:pt x="2630628" y="4653282"/>
                </a:lnTo>
                <a:lnTo>
                  <a:pt x="2619295" y="4658775"/>
                </a:lnTo>
                <a:lnTo>
                  <a:pt x="2556704" y="4708825"/>
                </a:lnTo>
                <a:lnTo>
                  <a:pt x="2568588" y="4703568"/>
                </a:lnTo>
                <a:close/>
              </a:path>
              <a:path w="8921255" h="6255998">
                <a:moveTo>
                  <a:pt x="2620579" y="4695561"/>
                </a:moveTo>
                <a:lnTo>
                  <a:pt x="2609431" y="4689561"/>
                </a:lnTo>
                <a:lnTo>
                  <a:pt x="2605136" y="4687209"/>
                </a:lnTo>
                <a:lnTo>
                  <a:pt x="2582759" y="4697199"/>
                </a:lnTo>
                <a:lnTo>
                  <a:pt x="2593761" y="4703374"/>
                </a:lnTo>
                <a:lnTo>
                  <a:pt x="2604982" y="4709398"/>
                </a:lnTo>
                <a:lnTo>
                  <a:pt x="2610704" y="4712404"/>
                </a:lnTo>
                <a:lnTo>
                  <a:pt x="2620579" y="4695561"/>
                </a:lnTo>
                <a:close/>
              </a:path>
              <a:path w="8921255" h="6255998">
                <a:moveTo>
                  <a:pt x="2583434" y="4747754"/>
                </a:moveTo>
                <a:lnTo>
                  <a:pt x="2594924" y="4742103"/>
                </a:lnTo>
                <a:lnTo>
                  <a:pt x="2655808" y="4688958"/>
                </a:lnTo>
                <a:lnTo>
                  <a:pt x="2644765" y="4694750"/>
                </a:lnTo>
                <a:lnTo>
                  <a:pt x="2633751" y="4700483"/>
                </a:lnTo>
                <a:lnTo>
                  <a:pt x="2631929" y="4701428"/>
                </a:lnTo>
                <a:lnTo>
                  <a:pt x="2620579" y="4695561"/>
                </a:lnTo>
                <a:lnTo>
                  <a:pt x="2610704" y="4712404"/>
                </a:lnTo>
                <a:lnTo>
                  <a:pt x="2571986" y="4753317"/>
                </a:lnTo>
                <a:lnTo>
                  <a:pt x="2583434" y="4747754"/>
                </a:lnTo>
                <a:close/>
              </a:path>
              <a:path w="8921255" h="6255998">
                <a:moveTo>
                  <a:pt x="2606456" y="4736366"/>
                </a:moveTo>
                <a:lnTo>
                  <a:pt x="2618029" y="4730542"/>
                </a:lnTo>
                <a:lnTo>
                  <a:pt x="2629643" y="4724631"/>
                </a:lnTo>
                <a:lnTo>
                  <a:pt x="2632378" y="4723230"/>
                </a:lnTo>
                <a:lnTo>
                  <a:pt x="2689129" y="4671177"/>
                </a:lnTo>
                <a:lnTo>
                  <a:pt x="2677988" y="4677176"/>
                </a:lnTo>
                <a:lnTo>
                  <a:pt x="2666881" y="4683101"/>
                </a:lnTo>
                <a:lnTo>
                  <a:pt x="2655808" y="4688958"/>
                </a:lnTo>
                <a:lnTo>
                  <a:pt x="2594924" y="4742103"/>
                </a:lnTo>
                <a:lnTo>
                  <a:pt x="2606456" y="4736366"/>
                </a:lnTo>
                <a:close/>
              </a:path>
              <a:path w="8921255" h="6255998">
                <a:moveTo>
                  <a:pt x="2666632" y="4717779"/>
                </a:moveTo>
                <a:lnTo>
                  <a:pt x="2655122" y="4712529"/>
                </a:lnTo>
                <a:lnTo>
                  <a:pt x="2653984" y="4711999"/>
                </a:lnTo>
                <a:lnTo>
                  <a:pt x="2632378" y="4723230"/>
                </a:lnTo>
                <a:lnTo>
                  <a:pt x="2643758" y="4728726"/>
                </a:lnTo>
                <a:lnTo>
                  <a:pt x="2655317" y="4734097"/>
                </a:lnTo>
                <a:lnTo>
                  <a:pt x="2656844" y="4734788"/>
                </a:lnTo>
                <a:lnTo>
                  <a:pt x="2666632" y="4717779"/>
                </a:lnTo>
                <a:close/>
              </a:path>
              <a:path w="8921255" h="6255998">
                <a:moveTo>
                  <a:pt x="2620697" y="4776889"/>
                </a:moveTo>
                <a:lnTo>
                  <a:pt x="2690592" y="4715939"/>
                </a:lnTo>
                <a:lnTo>
                  <a:pt x="2679787" y="4722083"/>
                </a:lnTo>
                <a:lnTo>
                  <a:pt x="2678312" y="4722918"/>
                </a:lnTo>
                <a:lnTo>
                  <a:pt x="2666632" y="4717779"/>
                </a:lnTo>
                <a:lnTo>
                  <a:pt x="2656844" y="4734788"/>
                </a:lnTo>
                <a:lnTo>
                  <a:pt x="2609527" y="4782855"/>
                </a:lnTo>
                <a:lnTo>
                  <a:pt x="2620697" y="4776889"/>
                </a:lnTo>
                <a:close/>
              </a:path>
              <a:path w="8921255" h="6255998">
                <a:moveTo>
                  <a:pt x="2631902" y="4770850"/>
                </a:moveTo>
                <a:lnTo>
                  <a:pt x="2643142" y="4764738"/>
                </a:lnTo>
                <a:lnTo>
                  <a:pt x="2654415" y="4758554"/>
                </a:lnTo>
                <a:lnTo>
                  <a:pt x="2665722" y="4752299"/>
                </a:lnTo>
                <a:lnTo>
                  <a:pt x="2677062" y="4745974"/>
                </a:lnTo>
                <a:lnTo>
                  <a:pt x="2767102" y="4670998"/>
                </a:lnTo>
                <a:lnTo>
                  <a:pt x="2756080" y="4677617"/>
                </a:lnTo>
                <a:lnTo>
                  <a:pt x="2745089" y="4684171"/>
                </a:lnTo>
                <a:lnTo>
                  <a:pt x="2734127" y="4690660"/>
                </a:lnTo>
                <a:lnTo>
                  <a:pt x="2723196" y="4697083"/>
                </a:lnTo>
                <a:lnTo>
                  <a:pt x="2712296" y="4703438"/>
                </a:lnTo>
                <a:lnTo>
                  <a:pt x="2701428" y="4709724"/>
                </a:lnTo>
                <a:lnTo>
                  <a:pt x="2690592" y="4715939"/>
                </a:lnTo>
                <a:lnTo>
                  <a:pt x="2620697" y="4776889"/>
                </a:lnTo>
                <a:lnTo>
                  <a:pt x="2631902" y="4770850"/>
                </a:lnTo>
                <a:close/>
              </a:path>
              <a:path w="8921255" h="6255998">
                <a:moveTo>
                  <a:pt x="2722970" y="4740904"/>
                </a:moveTo>
                <a:lnTo>
                  <a:pt x="2715663" y="4738162"/>
                </a:lnTo>
                <a:lnTo>
                  <a:pt x="2708299" y="4735445"/>
                </a:lnTo>
                <a:lnTo>
                  <a:pt x="2701170" y="4732576"/>
                </a:lnTo>
                <a:lnTo>
                  <a:pt x="2778153" y="4664317"/>
                </a:lnTo>
                <a:lnTo>
                  <a:pt x="2767102" y="4670998"/>
                </a:lnTo>
                <a:lnTo>
                  <a:pt x="2679466" y="4744627"/>
                </a:lnTo>
                <a:lnTo>
                  <a:pt x="2686750" y="4747702"/>
                </a:lnTo>
                <a:lnTo>
                  <a:pt x="2694197" y="4750635"/>
                </a:lnTo>
                <a:lnTo>
                  <a:pt x="2701660" y="4753555"/>
                </a:lnTo>
                <a:lnTo>
                  <a:pt x="2722970" y="4740904"/>
                </a:lnTo>
                <a:close/>
              </a:path>
              <a:path w="8921255" h="6255998">
                <a:moveTo>
                  <a:pt x="2656247" y="4802878"/>
                </a:moveTo>
                <a:lnTo>
                  <a:pt x="2667221" y="4796580"/>
                </a:lnTo>
                <a:lnTo>
                  <a:pt x="2678224" y="4790218"/>
                </a:lnTo>
                <a:lnTo>
                  <a:pt x="2689258" y="4783789"/>
                </a:lnTo>
                <a:lnTo>
                  <a:pt x="2700325" y="4777289"/>
                </a:lnTo>
                <a:lnTo>
                  <a:pt x="2799666" y="4693263"/>
                </a:lnTo>
                <a:lnTo>
                  <a:pt x="2788856" y="4700112"/>
                </a:lnTo>
                <a:lnTo>
                  <a:pt x="2778071" y="4706906"/>
                </a:lnTo>
                <a:lnTo>
                  <a:pt x="2767314" y="4713642"/>
                </a:lnTo>
                <a:lnTo>
                  <a:pt x="2756585" y="4720315"/>
                </a:lnTo>
                <a:lnTo>
                  <a:pt x="2745888" y="4726922"/>
                </a:lnTo>
                <a:lnTo>
                  <a:pt x="2735223" y="4733459"/>
                </a:lnTo>
                <a:lnTo>
                  <a:pt x="2645301" y="4809115"/>
                </a:lnTo>
                <a:lnTo>
                  <a:pt x="2656247" y="4802878"/>
                </a:lnTo>
                <a:close/>
              </a:path>
              <a:path w="8921255" h="6255998">
                <a:moveTo>
                  <a:pt x="2711425" y="4770715"/>
                </a:moveTo>
                <a:lnTo>
                  <a:pt x="2722561" y="4764063"/>
                </a:lnTo>
                <a:lnTo>
                  <a:pt x="2725037" y="4762576"/>
                </a:lnTo>
                <a:lnTo>
                  <a:pt x="2810498" y="4686363"/>
                </a:lnTo>
                <a:lnTo>
                  <a:pt x="2799666" y="4693263"/>
                </a:lnTo>
                <a:lnTo>
                  <a:pt x="2700325" y="4777289"/>
                </a:lnTo>
                <a:lnTo>
                  <a:pt x="2711425" y="4770715"/>
                </a:lnTo>
                <a:close/>
              </a:path>
              <a:path w="8921255" h="6255998">
                <a:moveTo>
                  <a:pt x="2746544" y="4749490"/>
                </a:moveTo>
                <a:lnTo>
                  <a:pt x="2832226" y="4672425"/>
                </a:lnTo>
                <a:lnTo>
                  <a:pt x="2821353" y="4679416"/>
                </a:lnTo>
                <a:lnTo>
                  <a:pt x="2810498" y="4686363"/>
                </a:lnTo>
                <a:lnTo>
                  <a:pt x="2725037" y="4762576"/>
                </a:lnTo>
                <a:lnTo>
                  <a:pt x="2731611" y="4764960"/>
                </a:lnTo>
                <a:lnTo>
                  <a:pt x="2746544" y="4749490"/>
                </a:lnTo>
                <a:close/>
              </a:path>
              <a:path w="8921255" h="6255998">
                <a:moveTo>
                  <a:pt x="2680635" y="4833081"/>
                </a:moveTo>
                <a:lnTo>
                  <a:pt x="2691363" y="4826537"/>
                </a:lnTo>
                <a:lnTo>
                  <a:pt x="2702120" y="4819930"/>
                </a:lnTo>
                <a:lnTo>
                  <a:pt x="2799765" y="4734577"/>
                </a:lnTo>
                <a:lnTo>
                  <a:pt x="2789208" y="4741428"/>
                </a:lnTo>
                <a:lnTo>
                  <a:pt x="2778678" y="4748221"/>
                </a:lnTo>
                <a:lnTo>
                  <a:pt x="2768179" y="4754952"/>
                </a:lnTo>
                <a:lnTo>
                  <a:pt x="2766256" y="4756180"/>
                </a:lnTo>
                <a:lnTo>
                  <a:pt x="2759613" y="4753987"/>
                </a:lnTo>
                <a:lnTo>
                  <a:pt x="2753055" y="4751772"/>
                </a:lnTo>
                <a:lnTo>
                  <a:pt x="2746544" y="4749490"/>
                </a:lnTo>
                <a:lnTo>
                  <a:pt x="2731611" y="4764960"/>
                </a:lnTo>
                <a:lnTo>
                  <a:pt x="2738405" y="4767205"/>
                </a:lnTo>
                <a:lnTo>
                  <a:pt x="2745124" y="4769515"/>
                </a:lnTo>
                <a:lnTo>
                  <a:pt x="2669938" y="4839558"/>
                </a:lnTo>
                <a:lnTo>
                  <a:pt x="2680635" y="4833081"/>
                </a:lnTo>
                <a:close/>
              </a:path>
              <a:path w="8921255" h="6255998">
                <a:moveTo>
                  <a:pt x="2665805" y="4848363"/>
                </a:moveTo>
                <a:lnTo>
                  <a:pt x="2659274" y="4845967"/>
                </a:lnTo>
                <a:lnTo>
                  <a:pt x="2669938" y="4839558"/>
                </a:lnTo>
                <a:lnTo>
                  <a:pt x="2745124" y="4769515"/>
                </a:lnTo>
                <a:lnTo>
                  <a:pt x="2637795" y="4858635"/>
                </a:lnTo>
                <a:lnTo>
                  <a:pt x="2644469" y="4861194"/>
                </a:lnTo>
                <a:lnTo>
                  <a:pt x="2665805" y="4848363"/>
                </a:lnTo>
                <a:close/>
              </a:path>
              <a:path w="8921255" h="6255998">
                <a:moveTo>
                  <a:pt x="2712905" y="4813263"/>
                </a:moveTo>
                <a:lnTo>
                  <a:pt x="2723717" y="4806538"/>
                </a:lnTo>
                <a:lnTo>
                  <a:pt x="2734554" y="4799759"/>
                </a:lnTo>
                <a:lnTo>
                  <a:pt x="2745414" y="4792929"/>
                </a:lnTo>
                <a:lnTo>
                  <a:pt x="2852926" y="4699516"/>
                </a:lnTo>
                <a:lnTo>
                  <a:pt x="2842248" y="4706628"/>
                </a:lnTo>
                <a:lnTo>
                  <a:pt x="2831592" y="4713692"/>
                </a:lnTo>
                <a:lnTo>
                  <a:pt x="2820958" y="4720706"/>
                </a:lnTo>
                <a:lnTo>
                  <a:pt x="2810349" y="4727669"/>
                </a:lnTo>
                <a:lnTo>
                  <a:pt x="2799765" y="4734577"/>
                </a:lnTo>
                <a:lnTo>
                  <a:pt x="2702120" y="4819930"/>
                </a:lnTo>
                <a:lnTo>
                  <a:pt x="2712905" y="4813263"/>
                </a:lnTo>
                <a:close/>
              </a:path>
              <a:path w="8921255" h="6255998">
                <a:moveTo>
                  <a:pt x="3307375" y="4613662"/>
                </a:moveTo>
                <a:lnTo>
                  <a:pt x="3317359" y="4606004"/>
                </a:lnTo>
                <a:lnTo>
                  <a:pt x="3327359" y="4598331"/>
                </a:lnTo>
                <a:lnTo>
                  <a:pt x="3575294" y="4382621"/>
                </a:lnTo>
                <a:lnTo>
                  <a:pt x="3565119" y="4390461"/>
                </a:lnTo>
                <a:lnTo>
                  <a:pt x="3554961" y="4398288"/>
                </a:lnTo>
                <a:lnTo>
                  <a:pt x="3544822" y="4406100"/>
                </a:lnTo>
                <a:lnTo>
                  <a:pt x="3534700" y="4413897"/>
                </a:lnTo>
                <a:lnTo>
                  <a:pt x="3524595" y="4421681"/>
                </a:lnTo>
                <a:lnTo>
                  <a:pt x="3514508" y="4429451"/>
                </a:lnTo>
                <a:lnTo>
                  <a:pt x="3281417" y="4633578"/>
                </a:lnTo>
                <a:lnTo>
                  <a:pt x="3307375" y="4613662"/>
                </a:lnTo>
                <a:close/>
              </a:path>
              <a:path w="8921255" h="6255998">
                <a:moveTo>
                  <a:pt x="3337377" y="4590643"/>
                </a:moveTo>
                <a:lnTo>
                  <a:pt x="3347413" y="4582940"/>
                </a:lnTo>
                <a:lnTo>
                  <a:pt x="3357466" y="4575221"/>
                </a:lnTo>
                <a:lnTo>
                  <a:pt x="3367537" y="4567487"/>
                </a:lnTo>
                <a:lnTo>
                  <a:pt x="3595700" y="4366896"/>
                </a:lnTo>
                <a:lnTo>
                  <a:pt x="3585488" y="4374766"/>
                </a:lnTo>
                <a:lnTo>
                  <a:pt x="3575294" y="4382621"/>
                </a:lnTo>
                <a:lnTo>
                  <a:pt x="3327359" y="4598331"/>
                </a:lnTo>
                <a:lnTo>
                  <a:pt x="3337377" y="4590643"/>
                </a:lnTo>
                <a:close/>
              </a:path>
              <a:path w="8921255" h="6255998">
                <a:moveTo>
                  <a:pt x="3377627" y="4559736"/>
                </a:moveTo>
                <a:lnTo>
                  <a:pt x="3387734" y="4551970"/>
                </a:lnTo>
                <a:lnTo>
                  <a:pt x="3397860" y="4544188"/>
                </a:lnTo>
                <a:lnTo>
                  <a:pt x="3408005" y="4536389"/>
                </a:lnTo>
                <a:lnTo>
                  <a:pt x="3418169" y="4528573"/>
                </a:lnTo>
                <a:lnTo>
                  <a:pt x="3445877" y="4507257"/>
                </a:lnTo>
                <a:lnTo>
                  <a:pt x="3455812" y="4499612"/>
                </a:lnTo>
                <a:lnTo>
                  <a:pt x="3704866" y="4282795"/>
                </a:lnTo>
                <a:lnTo>
                  <a:pt x="3595700" y="4366896"/>
                </a:lnTo>
                <a:lnTo>
                  <a:pt x="3367537" y="4567487"/>
                </a:lnTo>
                <a:lnTo>
                  <a:pt x="3377627" y="4559736"/>
                </a:lnTo>
                <a:close/>
              </a:path>
              <a:path w="8921255" h="6255998">
                <a:moveTo>
                  <a:pt x="3465763" y="4491954"/>
                </a:moveTo>
                <a:lnTo>
                  <a:pt x="3475730" y="4484281"/>
                </a:lnTo>
                <a:lnTo>
                  <a:pt x="3485714" y="4476595"/>
                </a:lnTo>
                <a:lnTo>
                  <a:pt x="3495714" y="4468894"/>
                </a:lnTo>
                <a:lnTo>
                  <a:pt x="3505731" y="4461179"/>
                </a:lnTo>
                <a:lnTo>
                  <a:pt x="3515765" y="4453451"/>
                </a:lnTo>
                <a:lnTo>
                  <a:pt x="3525816" y="4445708"/>
                </a:lnTo>
                <a:lnTo>
                  <a:pt x="3535884" y="4437951"/>
                </a:lnTo>
                <a:lnTo>
                  <a:pt x="3545969" y="4430181"/>
                </a:lnTo>
                <a:lnTo>
                  <a:pt x="3556071" y="4422396"/>
                </a:lnTo>
                <a:lnTo>
                  <a:pt x="3566190" y="4414598"/>
                </a:lnTo>
                <a:lnTo>
                  <a:pt x="3815318" y="4197800"/>
                </a:lnTo>
                <a:lnTo>
                  <a:pt x="3704866" y="4282795"/>
                </a:lnTo>
                <a:lnTo>
                  <a:pt x="3455812" y="4499612"/>
                </a:lnTo>
                <a:lnTo>
                  <a:pt x="3465763" y="4491954"/>
                </a:lnTo>
                <a:close/>
              </a:path>
              <a:path w="8921255" h="6255998">
                <a:moveTo>
                  <a:pt x="3576327" y="4406785"/>
                </a:moveTo>
                <a:lnTo>
                  <a:pt x="3586482" y="4398959"/>
                </a:lnTo>
                <a:lnTo>
                  <a:pt x="3596653" y="4391120"/>
                </a:lnTo>
                <a:lnTo>
                  <a:pt x="3606843" y="4383266"/>
                </a:lnTo>
                <a:lnTo>
                  <a:pt x="3926963" y="4112078"/>
                </a:lnTo>
                <a:lnTo>
                  <a:pt x="3815318" y="4197800"/>
                </a:lnTo>
                <a:lnTo>
                  <a:pt x="3566190" y="4414598"/>
                </a:lnTo>
                <a:lnTo>
                  <a:pt x="3576327" y="4406785"/>
                </a:lnTo>
                <a:close/>
              </a:path>
              <a:path w="8921255" h="6255998">
                <a:moveTo>
                  <a:pt x="3717150" y="4298283"/>
                </a:moveTo>
                <a:lnTo>
                  <a:pt x="3827828" y="4213113"/>
                </a:lnTo>
                <a:lnTo>
                  <a:pt x="3939701" y="4127215"/>
                </a:lnTo>
                <a:lnTo>
                  <a:pt x="4052674" y="4040755"/>
                </a:lnTo>
                <a:lnTo>
                  <a:pt x="4166650" y="3953901"/>
                </a:lnTo>
                <a:lnTo>
                  <a:pt x="4268094" y="3852207"/>
                </a:lnTo>
                <a:lnTo>
                  <a:pt x="4153446" y="3939115"/>
                </a:lnTo>
                <a:lnTo>
                  <a:pt x="4039704" y="4025794"/>
                </a:lnTo>
                <a:lnTo>
                  <a:pt x="3926963" y="4112078"/>
                </a:lnTo>
                <a:lnTo>
                  <a:pt x="3607764" y="4382556"/>
                </a:lnTo>
                <a:lnTo>
                  <a:pt x="3717150" y="4298283"/>
                </a:lnTo>
                <a:close/>
              </a:path>
              <a:path w="8921255" h="6255998">
                <a:moveTo>
                  <a:pt x="4281533" y="3866822"/>
                </a:moveTo>
                <a:lnTo>
                  <a:pt x="4317761" y="3839536"/>
                </a:lnTo>
                <a:lnTo>
                  <a:pt x="4317761" y="3814796"/>
                </a:lnTo>
                <a:lnTo>
                  <a:pt x="4268094" y="3852207"/>
                </a:lnTo>
                <a:lnTo>
                  <a:pt x="4166650" y="3953901"/>
                </a:lnTo>
                <a:lnTo>
                  <a:pt x="4281533" y="3866822"/>
                </a:lnTo>
                <a:close/>
              </a:path>
              <a:path w="8921255" h="6255998">
                <a:moveTo>
                  <a:pt x="3461759" y="4528213"/>
                </a:moveTo>
                <a:lnTo>
                  <a:pt x="3483774" y="4527814"/>
                </a:lnTo>
                <a:lnTo>
                  <a:pt x="3506007" y="4527211"/>
                </a:lnTo>
                <a:lnTo>
                  <a:pt x="3538651" y="4504682"/>
                </a:lnTo>
                <a:lnTo>
                  <a:pt x="3445877" y="4507257"/>
                </a:lnTo>
                <a:lnTo>
                  <a:pt x="3418393" y="4528401"/>
                </a:lnTo>
                <a:lnTo>
                  <a:pt x="3439965" y="4528409"/>
                </a:lnTo>
                <a:lnTo>
                  <a:pt x="3461759" y="4528213"/>
                </a:lnTo>
                <a:close/>
              </a:path>
              <a:path w="8921255" h="6255998">
                <a:moveTo>
                  <a:pt x="3528457" y="4526403"/>
                </a:moveTo>
                <a:lnTo>
                  <a:pt x="3551122" y="4525389"/>
                </a:lnTo>
                <a:lnTo>
                  <a:pt x="3573999" y="4524170"/>
                </a:lnTo>
                <a:lnTo>
                  <a:pt x="3597087" y="4522745"/>
                </a:lnTo>
                <a:lnTo>
                  <a:pt x="3634155" y="4498645"/>
                </a:lnTo>
                <a:lnTo>
                  <a:pt x="3538651" y="4504682"/>
                </a:lnTo>
                <a:lnTo>
                  <a:pt x="3506007" y="4527211"/>
                </a:lnTo>
                <a:lnTo>
                  <a:pt x="3528457" y="4526403"/>
                </a:lnTo>
                <a:close/>
              </a:path>
              <a:path w="8921255" h="6255998">
                <a:moveTo>
                  <a:pt x="3620384" y="4521113"/>
                </a:moveTo>
                <a:lnTo>
                  <a:pt x="3643888" y="4519274"/>
                </a:lnTo>
                <a:lnTo>
                  <a:pt x="3667597" y="4517228"/>
                </a:lnTo>
                <a:lnTo>
                  <a:pt x="3691509" y="4514973"/>
                </a:lnTo>
                <a:lnTo>
                  <a:pt x="3732056" y="4489243"/>
                </a:lnTo>
                <a:lnTo>
                  <a:pt x="3634155" y="4498645"/>
                </a:lnTo>
                <a:lnTo>
                  <a:pt x="3597087" y="4522745"/>
                </a:lnTo>
                <a:lnTo>
                  <a:pt x="3620384" y="4521113"/>
                </a:lnTo>
                <a:close/>
              </a:path>
              <a:path w="8921255" h="6255998">
                <a:moveTo>
                  <a:pt x="3715623" y="4512510"/>
                </a:moveTo>
                <a:lnTo>
                  <a:pt x="3739935" y="4509838"/>
                </a:lnTo>
                <a:lnTo>
                  <a:pt x="3764445" y="4506956"/>
                </a:lnTo>
                <a:lnTo>
                  <a:pt x="3789150" y="4503864"/>
                </a:lnTo>
                <a:lnTo>
                  <a:pt x="3832017" y="4476572"/>
                </a:lnTo>
                <a:lnTo>
                  <a:pt x="3732056" y="4489243"/>
                </a:lnTo>
                <a:lnTo>
                  <a:pt x="3691509" y="4514973"/>
                </a:lnTo>
                <a:lnTo>
                  <a:pt x="3715623" y="4512510"/>
                </a:lnTo>
                <a:close/>
              </a:path>
              <a:path w="8921255" h="6255998">
                <a:moveTo>
                  <a:pt x="3814049" y="4500562"/>
                </a:moveTo>
                <a:lnTo>
                  <a:pt x="3839139" y="4497049"/>
                </a:lnTo>
                <a:lnTo>
                  <a:pt x="3864419" y="4493325"/>
                </a:lnTo>
                <a:lnTo>
                  <a:pt x="3889886" y="4489389"/>
                </a:lnTo>
                <a:lnTo>
                  <a:pt x="3933706" y="4460729"/>
                </a:lnTo>
                <a:lnTo>
                  <a:pt x="3832017" y="4476572"/>
                </a:lnTo>
                <a:lnTo>
                  <a:pt x="3789150" y="4503864"/>
                </a:lnTo>
                <a:lnTo>
                  <a:pt x="3814049" y="4500562"/>
                </a:lnTo>
                <a:close/>
              </a:path>
              <a:path w="8921255" h="6255998">
                <a:moveTo>
                  <a:pt x="3971242" y="4475627"/>
                </a:moveTo>
                <a:lnTo>
                  <a:pt x="4053094" y="4460036"/>
                </a:lnTo>
                <a:lnTo>
                  <a:pt x="4135298" y="4442664"/>
                </a:lnTo>
                <a:lnTo>
                  <a:pt x="4217713" y="4423565"/>
                </a:lnTo>
                <a:lnTo>
                  <a:pt x="4300196" y="4402790"/>
                </a:lnTo>
                <a:lnTo>
                  <a:pt x="4245787" y="4395133"/>
                </a:lnTo>
                <a:lnTo>
                  <a:pt x="4140926" y="4419913"/>
                </a:lnTo>
                <a:lnTo>
                  <a:pt x="4036787" y="4441810"/>
                </a:lnTo>
                <a:lnTo>
                  <a:pt x="3933706" y="4460729"/>
                </a:lnTo>
                <a:lnTo>
                  <a:pt x="3889886" y="4489389"/>
                </a:lnTo>
                <a:lnTo>
                  <a:pt x="3971242" y="4475627"/>
                </a:lnTo>
                <a:close/>
              </a:path>
              <a:path w="8921255" h="6255998">
                <a:moveTo>
                  <a:pt x="4317761" y="4398015"/>
                </a:moveTo>
                <a:lnTo>
                  <a:pt x="4317761" y="4376283"/>
                </a:lnTo>
                <a:lnTo>
                  <a:pt x="4245787" y="4395133"/>
                </a:lnTo>
                <a:lnTo>
                  <a:pt x="4300196" y="4402790"/>
                </a:lnTo>
                <a:lnTo>
                  <a:pt x="4317761" y="4398015"/>
                </a:lnTo>
                <a:close/>
              </a:path>
              <a:path w="8921255" h="6255998">
                <a:moveTo>
                  <a:pt x="1480115" y="5379733"/>
                </a:moveTo>
                <a:lnTo>
                  <a:pt x="1492464" y="5379437"/>
                </a:lnTo>
                <a:lnTo>
                  <a:pt x="1504879" y="5379008"/>
                </a:lnTo>
                <a:lnTo>
                  <a:pt x="1517363" y="5378444"/>
                </a:lnTo>
                <a:lnTo>
                  <a:pt x="1529915" y="5377744"/>
                </a:lnTo>
                <a:lnTo>
                  <a:pt x="1542539" y="5376905"/>
                </a:lnTo>
                <a:lnTo>
                  <a:pt x="1555233" y="5375924"/>
                </a:lnTo>
                <a:lnTo>
                  <a:pt x="1568001" y="5374800"/>
                </a:lnTo>
                <a:lnTo>
                  <a:pt x="1580843" y="5373530"/>
                </a:lnTo>
                <a:lnTo>
                  <a:pt x="1593761" y="5372113"/>
                </a:lnTo>
                <a:lnTo>
                  <a:pt x="1625778" y="5346280"/>
                </a:lnTo>
                <a:lnTo>
                  <a:pt x="1614472" y="5347861"/>
                </a:lnTo>
                <a:lnTo>
                  <a:pt x="1606439" y="5337971"/>
                </a:lnTo>
                <a:lnTo>
                  <a:pt x="1591381" y="5350788"/>
                </a:lnTo>
                <a:lnTo>
                  <a:pt x="1578365" y="5352248"/>
                </a:lnTo>
                <a:lnTo>
                  <a:pt x="1565428" y="5353556"/>
                </a:lnTo>
                <a:lnTo>
                  <a:pt x="1552569" y="5354715"/>
                </a:lnTo>
                <a:lnTo>
                  <a:pt x="1539787" y="5355727"/>
                </a:lnTo>
                <a:lnTo>
                  <a:pt x="1527081" y="5356592"/>
                </a:lnTo>
                <a:lnTo>
                  <a:pt x="1514451" y="5357314"/>
                </a:lnTo>
                <a:lnTo>
                  <a:pt x="1501894" y="5357894"/>
                </a:lnTo>
                <a:lnTo>
                  <a:pt x="1489412" y="5358333"/>
                </a:lnTo>
                <a:lnTo>
                  <a:pt x="1477001" y="5358634"/>
                </a:lnTo>
                <a:lnTo>
                  <a:pt x="1440080" y="5379903"/>
                </a:lnTo>
                <a:lnTo>
                  <a:pt x="1453122" y="5380049"/>
                </a:lnTo>
                <a:lnTo>
                  <a:pt x="1456037" y="5380060"/>
                </a:lnTo>
                <a:lnTo>
                  <a:pt x="1463358" y="5390400"/>
                </a:lnTo>
                <a:lnTo>
                  <a:pt x="1480115" y="5379733"/>
                </a:lnTo>
                <a:close/>
              </a:path>
              <a:path w="8921255" h="6255998">
                <a:moveTo>
                  <a:pt x="1636116" y="5373230"/>
                </a:moveTo>
                <a:lnTo>
                  <a:pt x="1630875" y="5367282"/>
                </a:lnTo>
                <a:lnTo>
                  <a:pt x="1607908" y="5370862"/>
                </a:lnTo>
                <a:lnTo>
                  <a:pt x="1616152" y="5380445"/>
                </a:lnTo>
                <a:lnTo>
                  <a:pt x="1624574" y="5389915"/>
                </a:lnTo>
                <a:lnTo>
                  <a:pt x="1636116" y="5373230"/>
                </a:lnTo>
                <a:close/>
              </a:path>
              <a:path w="8921255" h="6255998">
                <a:moveTo>
                  <a:pt x="1662166" y="5400998"/>
                </a:moveTo>
                <a:lnTo>
                  <a:pt x="1653305" y="5391842"/>
                </a:lnTo>
                <a:lnTo>
                  <a:pt x="1644614" y="5382589"/>
                </a:lnTo>
                <a:lnTo>
                  <a:pt x="1636116" y="5373230"/>
                </a:lnTo>
                <a:lnTo>
                  <a:pt x="1624574" y="5389915"/>
                </a:lnTo>
                <a:lnTo>
                  <a:pt x="1633160" y="5399279"/>
                </a:lnTo>
                <a:lnTo>
                  <a:pt x="1641892" y="5408547"/>
                </a:lnTo>
                <a:lnTo>
                  <a:pt x="1662166" y="5400998"/>
                </a:lnTo>
                <a:close/>
              </a:path>
              <a:path w="8921255" h="6255998">
                <a:moveTo>
                  <a:pt x="1640216" y="5438969"/>
                </a:moveTo>
                <a:lnTo>
                  <a:pt x="1652889" y="5436210"/>
                </a:lnTo>
                <a:lnTo>
                  <a:pt x="1665611" y="5433353"/>
                </a:lnTo>
                <a:lnTo>
                  <a:pt x="1666536" y="5433142"/>
                </a:lnTo>
                <a:lnTo>
                  <a:pt x="1695262" y="5404234"/>
                </a:lnTo>
                <a:lnTo>
                  <a:pt x="1683185" y="5407204"/>
                </a:lnTo>
                <a:lnTo>
                  <a:pt x="1671172" y="5410069"/>
                </a:lnTo>
                <a:lnTo>
                  <a:pt x="1662166" y="5400998"/>
                </a:lnTo>
                <a:lnTo>
                  <a:pt x="1627594" y="5441625"/>
                </a:lnTo>
                <a:lnTo>
                  <a:pt x="1640216" y="5438969"/>
                </a:lnTo>
                <a:close/>
              </a:path>
              <a:path w="8921255" h="6255998">
                <a:moveTo>
                  <a:pt x="1718301" y="5453379"/>
                </a:moveTo>
                <a:lnTo>
                  <a:pt x="1708707" y="5445016"/>
                </a:lnTo>
                <a:lnTo>
                  <a:pt x="1699272" y="5436556"/>
                </a:lnTo>
                <a:lnTo>
                  <a:pt x="1689868" y="5427879"/>
                </a:lnTo>
                <a:lnTo>
                  <a:pt x="1666536" y="5433142"/>
                </a:lnTo>
                <a:lnTo>
                  <a:pt x="1675645" y="5441891"/>
                </a:lnTo>
                <a:lnTo>
                  <a:pt x="1684910" y="5450538"/>
                </a:lnTo>
                <a:lnTo>
                  <a:pt x="1694328" y="5459085"/>
                </a:lnTo>
                <a:lnTo>
                  <a:pt x="1703901" y="5467539"/>
                </a:lnTo>
                <a:lnTo>
                  <a:pt x="1705142" y="5468618"/>
                </a:lnTo>
                <a:lnTo>
                  <a:pt x="1718301" y="5453379"/>
                </a:lnTo>
                <a:close/>
              </a:path>
              <a:path w="8921255" h="6255998">
                <a:moveTo>
                  <a:pt x="1699015" y="5491091"/>
                </a:moveTo>
                <a:lnTo>
                  <a:pt x="1711419" y="5487356"/>
                </a:lnTo>
                <a:lnTo>
                  <a:pt x="1722706" y="5483903"/>
                </a:lnTo>
                <a:lnTo>
                  <a:pt x="1751552" y="5454123"/>
                </a:lnTo>
                <a:lnTo>
                  <a:pt x="1739695" y="5457955"/>
                </a:lnTo>
                <a:lnTo>
                  <a:pt x="1728057" y="5461647"/>
                </a:lnTo>
                <a:lnTo>
                  <a:pt x="1718301" y="5453379"/>
                </a:lnTo>
                <a:lnTo>
                  <a:pt x="1705142" y="5468618"/>
                </a:lnTo>
                <a:lnTo>
                  <a:pt x="1686653" y="5494746"/>
                </a:lnTo>
                <a:lnTo>
                  <a:pt x="1699015" y="5491091"/>
                </a:lnTo>
                <a:close/>
              </a:path>
              <a:path w="8921255" h="6255998">
                <a:moveTo>
                  <a:pt x="1781117" y="5503086"/>
                </a:moveTo>
                <a:lnTo>
                  <a:pt x="1770801" y="5495545"/>
                </a:lnTo>
                <a:lnTo>
                  <a:pt x="1760623" y="5487919"/>
                </a:lnTo>
                <a:lnTo>
                  <a:pt x="1750601" y="5480197"/>
                </a:lnTo>
                <a:lnTo>
                  <a:pt x="1746222" y="5476747"/>
                </a:lnTo>
                <a:lnTo>
                  <a:pt x="1722706" y="5483903"/>
                </a:lnTo>
                <a:lnTo>
                  <a:pt x="1732518" y="5491848"/>
                </a:lnTo>
                <a:lnTo>
                  <a:pt x="1742513" y="5499673"/>
                </a:lnTo>
                <a:lnTo>
                  <a:pt x="1752638" y="5507412"/>
                </a:lnTo>
                <a:lnTo>
                  <a:pt x="1758422" y="5511780"/>
                </a:lnTo>
                <a:lnTo>
                  <a:pt x="1781117" y="5503086"/>
                </a:lnTo>
                <a:close/>
              </a:path>
              <a:path w="8921255" h="6255998">
                <a:moveTo>
                  <a:pt x="1821664" y="5531066"/>
                </a:moveTo>
                <a:lnTo>
                  <a:pt x="1811170" y="5523949"/>
                </a:lnTo>
                <a:lnTo>
                  <a:pt x="1800683" y="5516725"/>
                </a:lnTo>
                <a:lnTo>
                  <a:pt x="1777212" y="5525704"/>
                </a:lnTo>
                <a:lnTo>
                  <a:pt x="1787523" y="5533003"/>
                </a:lnTo>
                <a:lnTo>
                  <a:pt x="1797982" y="5540207"/>
                </a:lnTo>
                <a:lnTo>
                  <a:pt x="1808575" y="5547326"/>
                </a:lnTo>
                <a:lnTo>
                  <a:pt x="1809231" y="5547762"/>
                </a:lnTo>
                <a:lnTo>
                  <a:pt x="1821664" y="5531066"/>
                </a:lnTo>
                <a:close/>
              </a:path>
              <a:path w="8921255" h="6255998">
                <a:moveTo>
                  <a:pt x="1793062" y="5575896"/>
                </a:moveTo>
                <a:lnTo>
                  <a:pt x="1843719" y="5533162"/>
                </a:lnTo>
                <a:lnTo>
                  <a:pt x="1832359" y="5538061"/>
                </a:lnTo>
                <a:lnTo>
                  <a:pt x="1821664" y="5531066"/>
                </a:lnTo>
                <a:lnTo>
                  <a:pt x="1809231" y="5547762"/>
                </a:lnTo>
                <a:lnTo>
                  <a:pt x="1781222" y="5580732"/>
                </a:lnTo>
                <a:lnTo>
                  <a:pt x="1793062" y="5575896"/>
                </a:lnTo>
                <a:close/>
              </a:path>
              <a:path w="8921255" h="6255998">
                <a:moveTo>
                  <a:pt x="1804936" y="5570987"/>
                </a:moveTo>
                <a:lnTo>
                  <a:pt x="1816844" y="5566008"/>
                </a:lnTo>
                <a:lnTo>
                  <a:pt x="1828785" y="5560956"/>
                </a:lnTo>
                <a:lnTo>
                  <a:pt x="1829332" y="5560723"/>
                </a:lnTo>
                <a:lnTo>
                  <a:pt x="1866693" y="5523130"/>
                </a:lnTo>
                <a:lnTo>
                  <a:pt x="1855193" y="5528174"/>
                </a:lnTo>
                <a:lnTo>
                  <a:pt x="1843719" y="5533162"/>
                </a:lnTo>
                <a:lnTo>
                  <a:pt x="1793062" y="5575896"/>
                </a:lnTo>
                <a:lnTo>
                  <a:pt x="1804936" y="5570987"/>
                </a:lnTo>
                <a:close/>
              </a:path>
              <a:path w="8921255" h="6255998">
                <a:moveTo>
                  <a:pt x="1919022" y="5587787"/>
                </a:moveTo>
                <a:lnTo>
                  <a:pt x="1853295" y="5550685"/>
                </a:lnTo>
                <a:lnTo>
                  <a:pt x="1829332" y="5560723"/>
                </a:lnTo>
                <a:lnTo>
                  <a:pt x="1856532" y="5577403"/>
                </a:lnTo>
                <a:lnTo>
                  <a:pt x="1884552" y="5593546"/>
                </a:lnTo>
                <a:lnTo>
                  <a:pt x="1913390" y="5609153"/>
                </a:lnTo>
                <a:lnTo>
                  <a:pt x="1943045" y="5624223"/>
                </a:lnTo>
                <a:lnTo>
                  <a:pt x="1919022" y="5587787"/>
                </a:lnTo>
                <a:close/>
              </a:path>
              <a:path w="8921255" h="6255998">
                <a:moveTo>
                  <a:pt x="2063847" y="5653339"/>
                </a:moveTo>
                <a:lnTo>
                  <a:pt x="1989236" y="5622010"/>
                </a:lnTo>
                <a:lnTo>
                  <a:pt x="1919022" y="5587787"/>
                </a:lnTo>
                <a:lnTo>
                  <a:pt x="1943045" y="5624223"/>
                </a:lnTo>
                <a:lnTo>
                  <a:pt x="1973517" y="5638755"/>
                </a:lnTo>
                <a:lnTo>
                  <a:pt x="2004805" y="5652749"/>
                </a:lnTo>
                <a:lnTo>
                  <a:pt x="2036906" y="5666204"/>
                </a:lnTo>
                <a:lnTo>
                  <a:pt x="2063847" y="5653339"/>
                </a:lnTo>
                <a:close/>
              </a:path>
              <a:path w="8921255" h="6255998">
                <a:moveTo>
                  <a:pt x="2142766" y="5681759"/>
                </a:moveTo>
                <a:lnTo>
                  <a:pt x="2063847" y="5653339"/>
                </a:lnTo>
                <a:lnTo>
                  <a:pt x="2036906" y="5666204"/>
                </a:lnTo>
                <a:lnTo>
                  <a:pt x="2069820" y="5679118"/>
                </a:lnTo>
                <a:lnTo>
                  <a:pt x="2103546" y="5691493"/>
                </a:lnTo>
                <a:lnTo>
                  <a:pt x="2138083" y="5703326"/>
                </a:lnTo>
                <a:lnTo>
                  <a:pt x="2173429" y="5714618"/>
                </a:lnTo>
                <a:lnTo>
                  <a:pt x="2142766" y="5681759"/>
                </a:lnTo>
                <a:close/>
              </a:path>
              <a:path w="8921255" h="6255998">
                <a:moveTo>
                  <a:pt x="2313175" y="5729814"/>
                </a:moveTo>
                <a:lnTo>
                  <a:pt x="2225905" y="5707256"/>
                </a:lnTo>
                <a:lnTo>
                  <a:pt x="2142766" y="5681759"/>
                </a:lnTo>
                <a:lnTo>
                  <a:pt x="2173429" y="5714618"/>
                </a:lnTo>
                <a:lnTo>
                  <a:pt x="2209583" y="5725368"/>
                </a:lnTo>
                <a:lnTo>
                  <a:pt x="2246544" y="5735574"/>
                </a:lnTo>
                <a:lnTo>
                  <a:pt x="2284312" y="5745237"/>
                </a:lnTo>
                <a:lnTo>
                  <a:pt x="2313175" y="5729814"/>
                </a:lnTo>
                <a:close/>
              </a:path>
              <a:path w="8921255" h="6255998">
                <a:moveTo>
                  <a:pt x="2404486" y="5749419"/>
                </a:moveTo>
                <a:lnTo>
                  <a:pt x="2313175" y="5729814"/>
                </a:lnTo>
                <a:lnTo>
                  <a:pt x="2284312" y="5745237"/>
                </a:lnTo>
                <a:lnTo>
                  <a:pt x="2322884" y="5754356"/>
                </a:lnTo>
                <a:lnTo>
                  <a:pt x="2362260" y="5762929"/>
                </a:lnTo>
                <a:lnTo>
                  <a:pt x="2402439" y="5770958"/>
                </a:lnTo>
                <a:lnTo>
                  <a:pt x="2443418" y="5778440"/>
                </a:lnTo>
                <a:lnTo>
                  <a:pt x="2404486" y="5749419"/>
                </a:lnTo>
                <a:close/>
              </a:path>
              <a:path w="8921255" h="6255998">
                <a:moveTo>
                  <a:pt x="2598875" y="5779712"/>
                </a:moveTo>
                <a:lnTo>
                  <a:pt x="2499749" y="5766057"/>
                </a:lnTo>
                <a:lnTo>
                  <a:pt x="2404486" y="5749419"/>
                </a:lnTo>
                <a:lnTo>
                  <a:pt x="2443418" y="5778440"/>
                </a:lnTo>
                <a:lnTo>
                  <a:pt x="2485198" y="5785375"/>
                </a:lnTo>
                <a:lnTo>
                  <a:pt x="2527778" y="5791763"/>
                </a:lnTo>
                <a:lnTo>
                  <a:pt x="2598875" y="5779712"/>
                </a:lnTo>
                <a:close/>
              </a:path>
              <a:path w="8921255" h="6255998">
                <a:moveTo>
                  <a:pt x="2701776" y="5790370"/>
                </a:moveTo>
                <a:lnTo>
                  <a:pt x="2598875" y="5779712"/>
                </a:lnTo>
                <a:lnTo>
                  <a:pt x="2527778" y="5791763"/>
                </a:lnTo>
                <a:lnTo>
                  <a:pt x="2586361" y="5799469"/>
                </a:lnTo>
                <a:lnTo>
                  <a:pt x="2646349" y="5806128"/>
                </a:lnTo>
                <a:lnTo>
                  <a:pt x="2707704" y="5811741"/>
                </a:lnTo>
                <a:lnTo>
                  <a:pt x="2770385" y="5816309"/>
                </a:lnTo>
                <a:lnTo>
                  <a:pt x="2701776" y="5790370"/>
                </a:lnTo>
                <a:close/>
              </a:path>
              <a:path w="8921255" h="6255998">
                <a:moveTo>
                  <a:pt x="2918545" y="5802634"/>
                </a:moveTo>
                <a:lnTo>
                  <a:pt x="2808363" y="5798015"/>
                </a:lnTo>
                <a:lnTo>
                  <a:pt x="2701776" y="5790370"/>
                </a:lnTo>
                <a:lnTo>
                  <a:pt x="2770385" y="5816309"/>
                </a:lnTo>
                <a:lnTo>
                  <a:pt x="2834354" y="5819834"/>
                </a:lnTo>
                <a:lnTo>
                  <a:pt x="2899572" y="5822317"/>
                </a:lnTo>
                <a:lnTo>
                  <a:pt x="2966000" y="5823760"/>
                </a:lnTo>
                <a:lnTo>
                  <a:pt x="2918545" y="5802634"/>
                </a:lnTo>
                <a:close/>
              </a:path>
              <a:path w="8921255" h="6255998">
                <a:moveTo>
                  <a:pt x="3102327" y="5823526"/>
                </a:moveTo>
                <a:lnTo>
                  <a:pt x="3149344" y="5802732"/>
                </a:lnTo>
                <a:lnTo>
                  <a:pt x="3032235" y="5804211"/>
                </a:lnTo>
                <a:lnTo>
                  <a:pt x="2918545" y="5802634"/>
                </a:lnTo>
                <a:lnTo>
                  <a:pt x="2966000" y="5823760"/>
                </a:lnTo>
                <a:lnTo>
                  <a:pt x="3033598" y="5824162"/>
                </a:lnTo>
                <a:lnTo>
                  <a:pt x="3102327" y="5823526"/>
                </a:lnTo>
                <a:close/>
              </a:path>
              <a:path w="8921255" h="6255998">
                <a:moveTo>
                  <a:pt x="3172149" y="5821853"/>
                </a:moveTo>
                <a:lnTo>
                  <a:pt x="3243024" y="5819144"/>
                </a:lnTo>
                <a:lnTo>
                  <a:pt x="3314913" y="5815401"/>
                </a:lnTo>
                <a:lnTo>
                  <a:pt x="3387776" y="5810624"/>
                </a:lnTo>
                <a:lnTo>
                  <a:pt x="3461576" y="5804815"/>
                </a:lnTo>
                <a:lnTo>
                  <a:pt x="3393459" y="5790545"/>
                </a:lnTo>
                <a:lnTo>
                  <a:pt x="3269781" y="5798181"/>
                </a:lnTo>
                <a:lnTo>
                  <a:pt x="3149344" y="5802732"/>
                </a:lnTo>
                <a:lnTo>
                  <a:pt x="3102327" y="5823526"/>
                </a:lnTo>
                <a:lnTo>
                  <a:pt x="3172149" y="5821853"/>
                </a:lnTo>
                <a:close/>
              </a:path>
              <a:path w="8921255" h="6255998">
                <a:moveTo>
                  <a:pt x="3536272" y="5797975"/>
                </a:moveTo>
                <a:lnTo>
                  <a:pt x="3611825" y="5790106"/>
                </a:lnTo>
                <a:lnTo>
                  <a:pt x="3650180" y="5765955"/>
                </a:lnTo>
                <a:lnTo>
                  <a:pt x="3520288" y="5779808"/>
                </a:lnTo>
                <a:lnTo>
                  <a:pt x="3393459" y="5790545"/>
                </a:lnTo>
                <a:lnTo>
                  <a:pt x="3461576" y="5804815"/>
                </a:lnTo>
                <a:lnTo>
                  <a:pt x="3536272" y="5797975"/>
                </a:lnTo>
                <a:close/>
              </a:path>
              <a:path w="8921255" h="6255998">
                <a:moveTo>
                  <a:pt x="3688197" y="5781208"/>
                </a:moveTo>
                <a:lnTo>
                  <a:pt x="3765349" y="5771282"/>
                </a:lnTo>
                <a:lnTo>
                  <a:pt x="3843240" y="5760331"/>
                </a:lnTo>
                <a:lnTo>
                  <a:pt x="3783045" y="5748973"/>
                </a:lnTo>
                <a:lnTo>
                  <a:pt x="3650180" y="5765955"/>
                </a:lnTo>
                <a:lnTo>
                  <a:pt x="3611825" y="5790106"/>
                </a:lnTo>
                <a:lnTo>
                  <a:pt x="3688197" y="5781208"/>
                </a:lnTo>
                <a:close/>
              </a:path>
              <a:path w="8921255" h="6255998">
                <a:moveTo>
                  <a:pt x="3921833" y="5748356"/>
                </a:moveTo>
                <a:lnTo>
                  <a:pt x="4078610" y="5721839"/>
                </a:lnTo>
                <a:lnTo>
                  <a:pt x="4236341" y="5691794"/>
                </a:lnTo>
                <a:lnTo>
                  <a:pt x="4317761" y="5674590"/>
                </a:lnTo>
                <a:lnTo>
                  <a:pt x="4317761" y="5654420"/>
                </a:lnTo>
                <a:lnTo>
                  <a:pt x="4232564" y="5672421"/>
                </a:lnTo>
                <a:lnTo>
                  <a:pt x="4075203" y="5702392"/>
                </a:lnTo>
                <a:lnTo>
                  <a:pt x="3918794" y="5728845"/>
                </a:lnTo>
                <a:lnTo>
                  <a:pt x="3783045" y="5748973"/>
                </a:lnTo>
                <a:lnTo>
                  <a:pt x="3843240" y="5760331"/>
                </a:lnTo>
                <a:lnTo>
                  <a:pt x="3921833" y="5748356"/>
                </a:lnTo>
                <a:close/>
              </a:path>
              <a:path w="8921255" h="6255998">
                <a:moveTo>
                  <a:pt x="2650794" y="4410314"/>
                </a:moveTo>
                <a:lnTo>
                  <a:pt x="2641527" y="4401555"/>
                </a:lnTo>
                <a:lnTo>
                  <a:pt x="2632541" y="4392597"/>
                </a:lnTo>
                <a:lnTo>
                  <a:pt x="2623852" y="4383432"/>
                </a:lnTo>
                <a:lnTo>
                  <a:pt x="2604884" y="4391924"/>
                </a:lnTo>
                <a:lnTo>
                  <a:pt x="2613441" y="4401214"/>
                </a:lnTo>
                <a:lnTo>
                  <a:pt x="2622299" y="4410330"/>
                </a:lnTo>
                <a:lnTo>
                  <a:pt x="2631454" y="4419268"/>
                </a:lnTo>
                <a:lnTo>
                  <a:pt x="2637854" y="4425253"/>
                </a:lnTo>
                <a:lnTo>
                  <a:pt x="2650794" y="4410314"/>
                </a:lnTo>
                <a:close/>
              </a:path>
              <a:path w="8921255" h="6255998">
                <a:moveTo>
                  <a:pt x="2628242" y="4448026"/>
                </a:moveTo>
                <a:lnTo>
                  <a:pt x="2640947" y="4444591"/>
                </a:lnTo>
                <a:lnTo>
                  <a:pt x="2653739" y="4440983"/>
                </a:lnTo>
                <a:lnTo>
                  <a:pt x="2655349" y="4440518"/>
                </a:lnTo>
                <a:lnTo>
                  <a:pt x="2683939" y="4411531"/>
                </a:lnTo>
                <a:lnTo>
                  <a:pt x="2672239" y="4415243"/>
                </a:lnTo>
                <a:lnTo>
                  <a:pt x="2660620" y="4418793"/>
                </a:lnTo>
                <a:lnTo>
                  <a:pt x="2660323" y="4418882"/>
                </a:lnTo>
                <a:lnTo>
                  <a:pt x="2650794" y="4410314"/>
                </a:lnTo>
                <a:lnTo>
                  <a:pt x="2615625" y="4451285"/>
                </a:lnTo>
                <a:lnTo>
                  <a:pt x="2628242" y="4448026"/>
                </a:lnTo>
                <a:close/>
              </a:path>
              <a:path w="8921255" h="6255998">
                <a:moveTo>
                  <a:pt x="2678155" y="4433722"/>
                </a:moveTo>
                <a:lnTo>
                  <a:pt x="2689754" y="4430053"/>
                </a:lnTo>
                <a:lnTo>
                  <a:pt x="2701427" y="4426233"/>
                </a:lnTo>
                <a:lnTo>
                  <a:pt x="2713173" y="4422262"/>
                </a:lnTo>
                <a:lnTo>
                  <a:pt x="2724992" y="4418141"/>
                </a:lnTo>
                <a:lnTo>
                  <a:pt x="2736883" y="4413873"/>
                </a:lnTo>
                <a:lnTo>
                  <a:pt x="2748845" y="4409457"/>
                </a:lnTo>
                <a:lnTo>
                  <a:pt x="2760878" y="4404895"/>
                </a:lnTo>
                <a:lnTo>
                  <a:pt x="2772981" y="4400189"/>
                </a:lnTo>
                <a:lnTo>
                  <a:pt x="2802143" y="4367499"/>
                </a:lnTo>
                <a:lnTo>
                  <a:pt x="2780310" y="4376279"/>
                </a:lnTo>
                <a:lnTo>
                  <a:pt x="2768005" y="4381204"/>
                </a:lnTo>
                <a:lnTo>
                  <a:pt x="2755771" y="4385986"/>
                </a:lnTo>
                <a:lnTo>
                  <a:pt x="2743610" y="4390622"/>
                </a:lnTo>
                <a:lnTo>
                  <a:pt x="2731523" y="4395109"/>
                </a:lnTo>
                <a:lnTo>
                  <a:pt x="2719511" y="4399446"/>
                </a:lnTo>
                <a:lnTo>
                  <a:pt x="2707576" y="4403630"/>
                </a:lnTo>
                <a:lnTo>
                  <a:pt x="2695718" y="4407659"/>
                </a:lnTo>
                <a:lnTo>
                  <a:pt x="2683939" y="4411531"/>
                </a:lnTo>
                <a:lnTo>
                  <a:pt x="2655349" y="4440518"/>
                </a:lnTo>
                <a:lnTo>
                  <a:pt x="2678155" y="4433722"/>
                </a:lnTo>
                <a:close/>
              </a:path>
              <a:path w="8921255" h="6255998">
                <a:moveTo>
                  <a:pt x="2712420" y="4459248"/>
                </a:moveTo>
                <a:lnTo>
                  <a:pt x="2701928" y="4451880"/>
                </a:lnTo>
                <a:lnTo>
                  <a:pt x="2691717" y="4444308"/>
                </a:lnTo>
                <a:lnTo>
                  <a:pt x="2681741" y="4436573"/>
                </a:lnTo>
                <a:lnTo>
                  <a:pt x="2678155" y="4433722"/>
                </a:lnTo>
                <a:lnTo>
                  <a:pt x="2655349" y="4440518"/>
                </a:lnTo>
                <a:lnTo>
                  <a:pt x="2665072" y="4448467"/>
                </a:lnTo>
                <a:lnTo>
                  <a:pt x="2675068" y="4456257"/>
                </a:lnTo>
                <a:lnTo>
                  <a:pt x="2685323" y="4463895"/>
                </a:lnTo>
                <a:lnTo>
                  <a:pt x="2690915" y="4467924"/>
                </a:lnTo>
                <a:lnTo>
                  <a:pt x="2712420" y="4459248"/>
                </a:lnTo>
                <a:close/>
              </a:path>
              <a:path w="8921255" h="6255998">
                <a:moveTo>
                  <a:pt x="2671367" y="4496215"/>
                </a:moveTo>
                <a:lnTo>
                  <a:pt x="2683507" y="4491633"/>
                </a:lnTo>
                <a:lnTo>
                  <a:pt x="2695712" y="4486920"/>
                </a:lnTo>
                <a:lnTo>
                  <a:pt x="2707979" y="4482080"/>
                </a:lnTo>
                <a:lnTo>
                  <a:pt x="2747690" y="4444415"/>
                </a:lnTo>
                <a:lnTo>
                  <a:pt x="2736247" y="4449325"/>
                </a:lnTo>
                <a:lnTo>
                  <a:pt x="2724862" y="4454118"/>
                </a:lnTo>
                <a:lnTo>
                  <a:pt x="2713535" y="4458793"/>
                </a:lnTo>
                <a:lnTo>
                  <a:pt x="2659293" y="4500663"/>
                </a:lnTo>
                <a:lnTo>
                  <a:pt x="2671367" y="4496215"/>
                </a:lnTo>
                <a:close/>
              </a:path>
              <a:path w="8921255" h="6255998">
                <a:moveTo>
                  <a:pt x="2761938" y="4489460"/>
                </a:moveTo>
                <a:lnTo>
                  <a:pt x="2750803" y="4483161"/>
                </a:lnTo>
                <a:lnTo>
                  <a:pt x="2739887" y="4476700"/>
                </a:lnTo>
                <a:lnTo>
                  <a:pt x="2732402" y="4472103"/>
                </a:lnTo>
                <a:lnTo>
                  <a:pt x="2710169" y="4481206"/>
                </a:lnTo>
                <a:lnTo>
                  <a:pt x="2720773" y="4487969"/>
                </a:lnTo>
                <a:lnTo>
                  <a:pt x="2731642" y="4494581"/>
                </a:lnTo>
                <a:lnTo>
                  <a:pt x="2740505" y="4499778"/>
                </a:lnTo>
                <a:lnTo>
                  <a:pt x="2761938" y="4489460"/>
                </a:lnTo>
                <a:close/>
              </a:path>
              <a:path w="8921255" h="6255998">
                <a:moveTo>
                  <a:pt x="2711743" y="4534506"/>
                </a:moveTo>
                <a:lnTo>
                  <a:pt x="2723430" y="4529210"/>
                </a:lnTo>
                <a:lnTo>
                  <a:pt x="2735171" y="4523804"/>
                </a:lnTo>
                <a:lnTo>
                  <a:pt x="2746964" y="4518287"/>
                </a:lnTo>
                <a:lnTo>
                  <a:pt x="2758810" y="4512659"/>
                </a:lnTo>
                <a:lnTo>
                  <a:pt x="2818776" y="4460835"/>
                </a:lnTo>
                <a:lnTo>
                  <a:pt x="2807528" y="4466651"/>
                </a:lnTo>
                <a:lnTo>
                  <a:pt x="2796326" y="4472370"/>
                </a:lnTo>
                <a:lnTo>
                  <a:pt x="2785171" y="4477992"/>
                </a:lnTo>
                <a:lnTo>
                  <a:pt x="2774062" y="4483516"/>
                </a:lnTo>
                <a:lnTo>
                  <a:pt x="2763000" y="4488942"/>
                </a:lnTo>
                <a:lnTo>
                  <a:pt x="2700109" y="4539691"/>
                </a:lnTo>
                <a:lnTo>
                  <a:pt x="2711743" y="4534506"/>
                </a:lnTo>
                <a:close/>
              </a:path>
              <a:path w="8921255" h="6255998">
                <a:moveTo>
                  <a:pt x="2797361" y="4507658"/>
                </a:moveTo>
                <a:lnTo>
                  <a:pt x="2786011" y="4502065"/>
                </a:lnTo>
                <a:lnTo>
                  <a:pt x="2783371" y="4500731"/>
                </a:lnTo>
                <a:lnTo>
                  <a:pt x="2761395" y="4511420"/>
                </a:lnTo>
                <a:lnTo>
                  <a:pt x="2772587" y="4517221"/>
                </a:lnTo>
                <a:lnTo>
                  <a:pt x="2797361" y="4507658"/>
                </a:lnTo>
                <a:close/>
              </a:path>
              <a:path w="8921255" h="6255998">
                <a:moveTo>
                  <a:pt x="2750023" y="4566458"/>
                </a:moveTo>
                <a:lnTo>
                  <a:pt x="2761349" y="4560666"/>
                </a:lnTo>
                <a:lnTo>
                  <a:pt x="2772719" y="4554781"/>
                </a:lnTo>
                <a:lnTo>
                  <a:pt x="2784134" y="4548799"/>
                </a:lnTo>
                <a:lnTo>
                  <a:pt x="2853978" y="4488014"/>
                </a:lnTo>
                <a:lnTo>
                  <a:pt x="2843018" y="4494203"/>
                </a:lnTo>
                <a:lnTo>
                  <a:pt x="2832094" y="4500314"/>
                </a:lnTo>
                <a:lnTo>
                  <a:pt x="2821204" y="4506353"/>
                </a:lnTo>
                <a:lnTo>
                  <a:pt x="2810349" y="4512320"/>
                </a:lnTo>
                <a:lnTo>
                  <a:pt x="2808917" y="4513103"/>
                </a:lnTo>
                <a:lnTo>
                  <a:pt x="2738739" y="4572159"/>
                </a:lnTo>
                <a:lnTo>
                  <a:pt x="2750023" y="4566458"/>
                </a:lnTo>
                <a:close/>
              </a:path>
              <a:path w="8921255" h="6255998">
                <a:moveTo>
                  <a:pt x="2795595" y="4542718"/>
                </a:moveTo>
                <a:lnTo>
                  <a:pt x="2807102" y="4536535"/>
                </a:lnTo>
                <a:lnTo>
                  <a:pt x="2809962" y="4534987"/>
                </a:lnTo>
                <a:lnTo>
                  <a:pt x="2876013" y="4475399"/>
                </a:lnTo>
                <a:lnTo>
                  <a:pt x="2864976" y="4481747"/>
                </a:lnTo>
                <a:lnTo>
                  <a:pt x="2853978" y="4488014"/>
                </a:lnTo>
                <a:lnTo>
                  <a:pt x="2784134" y="4548799"/>
                </a:lnTo>
                <a:lnTo>
                  <a:pt x="2795595" y="4542718"/>
                </a:lnTo>
                <a:close/>
              </a:path>
              <a:path w="8921255" h="6255998">
                <a:moveTo>
                  <a:pt x="2786838" y="4593726"/>
                </a:moveTo>
                <a:lnTo>
                  <a:pt x="2797870" y="4587488"/>
                </a:lnTo>
                <a:lnTo>
                  <a:pt x="2887415" y="4512086"/>
                </a:lnTo>
                <a:lnTo>
                  <a:pt x="2876689" y="4518590"/>
                </a:lnTo>
                <a:lnTo>
                  <a:pt x="2865994" y="4525027"/>
                </a:lnTo>
                <a:lnTo>
                  <a:pt x="2855331" y="4531398"/>
                </a:lnTo>
                <a:lnTo>
                  <a:pt x="2853990" y="4532195"/>
                </a:lnTo>
                <a:lnTo>
                  <a:pt x="2846363" y="4529236"/>
                </a:lnTo>
                <a:lnTo>
                  <a:pt x="2838707" y="4526276"/>
                </a:lnTo>
                <a:lnTo>
                  <a:pt x="2831288" y="4523135"/>
                </a:lnTo>
                <a:lnTo>
                  <a:pt x="2809962" y="4534987"/>
                </a:lnTo>
                <a:lnTo>
                  <a:pt x="2817411" y="4538312"/>
                </a:lnTo>
                <a:lnTo>
                  <a:pt x="2824919" y="4541585"/>
                </a:lnTo>
                <a:lnTo>
                  <a:pt x="2832602" y="4544757"/>
                </a:lnTo>
                <a:lnTo>
                  <a:pt x="2775843" y="4599882"/>
                </a:lnTo>
                <a:lnTo>
                  <a:pt x="2786838" y="4593726"/>
                </a:lnTo>
                <a:close/>
              </a:path>
              <a:path w="8921255" h="6255998">
                <a:moveTo>
                  <a:pt x="2808939" y="4581173"/>
                </a:moveTo>
                <a:lnTo>
                  <a:pt x="2820042" y="4574786"/>
                </a:lnTo>
                <a:lnTo>
                  <a:pt x="2831178" y="4568330"/>
                </a:lnTo>
                <a:lnTo>
                  <a:pt x="2842344" y="4561810"/>
                </a:lnTo>
                <a:lnTo>
                  <a:pt x="2853540" y="4555231"/>
                </a:lnTo>
                <a:lnTo>
                  <a:pt x="2963397" y="4464608"/>
                </a:lnTo>
                <a:lnTo>
                  <a:pt x="2952444" y="4471606"/>
                </a:lnTo>
                <a:lnTo>
                  <a:pt x="2941524" y="4478530"/>
                </a:lnTo>
                <a:lnTo>
                  <a:pt x="2930637" y="4485382"/>
                </a:lnTo>
                <a:lnTo>
                  <a:pt x="2919783" y="4492163"/>
                </a:lnTo>
                <a:lnTo>
                  <a:pt x="2908962" y="4498873"/>
                </a:lnTo>
                <a:lnTo>
                  <a:pt x="2898172" y="4505514"/>
                </a:lnTo>
                <a:lnTo>
                  <a:pt x="2887415" y="4512086"/>
                </a:lnTo>
                <a:lnTo>
                  <a:pt x="2797870" y="4587488"/>
                </a:lnTo>
                <a:lnTo>
                  <a:pt x="2808939" y="4581173"/>
                </a:lnTo>
                <a:close/>
              </a:path>
              <a:path w="8921255" h="6255998">
                <a:moveTo>
                  <a:pt x="2877719" y="4540988"/>
                </a:moveTo>
                <a:lnTo>
                  <a:pt x="2888345" y="4534585"/>
                </a:lnTo>
                <a:lnTo>
                  <a:pt x="2899004" y="4528107"/>
                </a:lnTo>
                <a:lnTo>
                  <a:pt x="2909695" y="4521556"/>
                </a:lnTo>
                <a:lnTo>
                  <a:pt x="2920419" y="4514933"/>
                </a:lnTo>
                <a:lnTo>
                  <a:pt x="2931175" y="4508240"/>
                </a:lnTo>
                <a:lnTo>
                  <a:pt x="2941961" y="4501478"/>
                </a:lnTo>
                <a:lnTo>
                  <a:pt x="2952777" y="4494650"/>
                </a:lnTo>
                <a:lnTo>
                  <a:pt x="2963623" y="4487756"/>
                </a:lnTo>
                <a:lnTo>
                  <a:pt x="2974498" y="4480799"/>
                </a:lnTo>
                <a:lnTo>
                  <a:pt x="2985400" y="4473780"/>
                </a:lnTo>
                <a:lnTo>
                  <a:pt x="3094419" y="4377214"/>
                </a:lnTo>
                <a:lnTo>
                  <a:pt x="3080548" y="4386757"/>
                </a:lnTo>
                <a:lnTo>
                  <a:pt x="3066723" y="4396198"/>
                </a:lnTo>
                <a:lnTo>
                  <a:pt x="3052944" y="4405536"/>
                </a:lnTo>
                <a:lnTo>
                  <a:pt x="3039211" y="4414774"/>
                </a:lnTo>
                <a:lnTo>
                  <a:pt x="3025524" y="4423912"/>
                </a:lnTo>
                <a:lnTo>
                  <a:pt x="3011882" y="4432949"/>
                </a:lnTo>
                <a:lnTo>
                  <a:pt x="2998285" y="4441888"/>
                </a:lnTo>
                <a:lnTo>
                  <a:pt x="2984734" y="4450728"/>
                </a:lnTo>
                <a:lnTo>
                  <a:pt x="2963397" y="4464608"/>
                </a:lnTo>
                <a:lnTo>
                  <a:pt x="2855745" y="4553930"/>
                </a:lnTo>
                <a:lnTo>
                  <a:pt x="2862463" y="4556478"/>
                </a:lnTo>
                <a:lnTo>
                  <a:pt x="2877719" y="4540988"/>
                </a:lnTo>
                <a:close/>
              </a:path>
              <a:path w="8921255" h="6255998">
                <a:moveTo>
                  <a:pt x="2897728" y="4548048"/>
                </a:moveTo>
                <a:lnTo>
                  <a:pt x="2890935" y="4545803"/>
                </a:lnTo>
                <a:lnTo>
                  <a:pt x="2884364" y="4543363"/>
                </a:lnTo>
                <a:lnTo>
                  <a:pt x="2877719" y="4540988"/>
                </a:lnTo>
                <a:lnTo>
                  <a:pt x="2862463" y="4556478"/>
                </a:lnTo>
                <a:lnTo>
                  <a:pt x="2869384" y="4558900"/>
                </a:lnTo>
                <a:lnTo>
                  <a:pt x="2876291" y="4561335"/>
                </a:lnTo>
                <a:lnTo>
                  <a:pt x="2897728" y="4548048"/>
                </a:lnTo>
                <a:close/>
              </a:path>
              <a:path w="8921255" h="6255998">
                <a:moveTo>
                  <a:pt x="2821514" y="4617897"/>
                </a:moveTo>
                <a:lnTo>
                  <a:pt x="2832319" y="4611421"/>
                </a:lnTo>
                <a:lnTo>
                  <a:pt x="2843155" y="4604880"/>
                </a:lnTo>
                <a:lnTo>
                  <a:pt x="2854020" y="4598273"/>
                </a:lnTo>
                <a:lnTo>
                  <a:pt x="2941306" y="4519984"/>
                </a:lnTo>
                <a:lnTo>
                  <a:pt x="2930722" y="4526876"/>
                </a:lnTo>
                <a:lnTo>
                  <a:pt x="2920169" y="4533701"/>
                </a:lnTo>
                <a:lnTo>
                  <a:pt x="2909649" y="4540456"/>
                </a:lnTo>
                <a:lnTo>
                  <a:pt x="2810737" y="4624309"/>
                </a:lnTo>
                <a:lnTo>
                  <a:pt x="2821514" y="4617897"/>
                </a:lnTo>
                <a:close/>
              </a:path>
              <a:path w="8921255" h="6255998">
                <a:moveTo>
                  <a:pt x="2360370" y="4196707"/>
                </a:moveTo>
                <a:lnTo>
                  <a:pt x="2350882" y="4188884"/>
                </a:lnTo>
                <a:lnTo>
                  <a:pt x="2341639" y="4180710"/>
                </a:lnTo>
                <a:lnTo>
                  <a:pt x="2332639" y="4172192"/>
                </a:lnTo>
                <a:lnTo>
                  <a:pt x="2323876" y="4163338"/>
                </a:lnTo>
                <a:lnTo>
                  <a:pt x="2315347" y="4154155"/>
                </a:lnTo>
                <a:lnTo>
                  <a:pt x="2307048" y="4144650"/>
                </a:lnTo>
                <a:lnTo>
                  <a:pt x="2298977" y="4134832"/>
                </a:lnTo>
                <a:lnTo>
                  <a:pt x="2291128" y="4124707"/>
                </a:lnTo>
                <a:lnTo>
                  <a:pt x="2283499" y="4114284"/>
                </a:lnTo>
                <a:lnTo>
                  <a:pt x="2276085" y="4103570"/>
                </a:lnTo>
                <a:lnTo>
                  <a:pt x="2268882" y="4092572"/>
                </a:lnTo>
                <a:lnTo>
                  <a:pt x="2266559" y="4020424"/>
                </a:lnTo>
                <a:lnTo>
                  <a:pt x="2247372" y="4095603"/>
                </a:lnTo>
                <a:lnTo>
                  <a:pt x="2248006" y="4108669"/>
                </a:lnTo>
                <a:lnTo>
                  <a:pt x="2248804" y="4121672"/>
                </a:lnTo>
                <a:lnTo>
                  <a:pt x="2249768" y="4134613"/>
                </a:lnTo>
                <a:lnTo>
                  <a:pt x="2269095" y="4128316"/>
                </a:lnTo>
                <a:lnTo>
                  <a:pt x="2276953" y="4138863"/>
                </a:lnTo>
                <a:lnTo>
                  <a:pt x="2285009" y="4149092"/>
                </a:lnTo>
                <a:lnTo>
                  <a:pt x="2293264" y="4158997"/>
                </a:lnTo>
                <a:lnTo>
                  <a:pt x="2301719" y="4168573"/>
                </a:lnTo>
                <a:lnTo>
                  <a:pt x="2310374" y="4177815"/>
                </a:lnTo>
                <a:lnTo>
                  <a:pt x="2319230" y="4186718"/>
                </a:lnTo>
                <a:lnTo>
                  <a:pt x="2328288" y="4195277"/>
                </a:lnTo>
                <a:lnTo>
                  <a:pt x="2337550" y="4203485"/>
                </a:lnTo>
                <a:lnTo>
                  <a:pt x="2347015" y="4211338"/>
                </a:lnTo>
                <a:lnTo>
                  <a:pt x="2348055" y="4212170"/>
                </a:lnTo>
                <a:lnTo>
                  <a:pt x="2360370" y="4196707"/>
                </a:lnTo>
                <a:close/>
              </a:path>
              <a:path w="8921255" h="6255998">
                <a:moveTo>
                  <a:pt x="2371821" y="4204849"/>
                </a:moveTo>
                <a:lnTo>
                  <a:pt x="2368046" y="4202063"/>
                </a:lnTo>
                <a:lnTo>
                  <a:pt x="2364065" y="4199641"/>
                </a:lnTo>
                <a:lnTo>
                  <a:pt x="2360370" y="4196707"/>
                </a:lnTo>
                <a:lnTo>
                  <a:pt x="2348055" y="4212170"/>
                </a:lnTo>
                <a:lnTo>
                  <a:pt x="2358188" y="4219918"/>
                </a:lnTo>
                <a:lnTo>
                  <a:pt x="2371821" y="4204849"/>
                </a:lnTo>
                <a:close/>
              </a:path>
              <a:path w="8921255" h="6255998">
                <a:moveTo>
                  <a:pt x="1238219" y="5179012"/>
                </a:moveTo>
                <a:lnTo>
                  <a:pt x="1234071" y="5167112"/>
                </a:lnTo>
                <a:lnTo>
                  <a:pt x="1230034" y="5155139"/>
                </a:lnTo>
                <a:lnTo>
                  <a:pt x="1226110" y="5143093"/>
                </a:lnTo>
                <a:lnTo>
                  <a:pt x="1222298" y="5130974"/>
                </a:lnTo>
                <a:lnTo>
                  <a:pt x="1218600" y="5118781"/>
                </a:lnTo>
                <a:lnTo>
                  <a:pt x="1215015" y="5106515"/>
                </a:lnTo>
                <a:lnTo>
                  <a:pt x="1211545" y="5094174"/>
                </a:lnTo>
                <a:lnTo>
                  <a:pt x="1208188" y="5081759"/>
                </a:lnTo>
                <a:lnTo>
                  <a:pt x="1204947" y="5069270"/>
                </a:lnTo>
                <a:lnTo>
                  <a:pt x="1202676" y="5060195"/>
                </a:lnTo>
                <a:lnTo>
                  <a:pt x="1208342" y="5039990"/>
                </a:lnTo>
                <a:lnTo>
                  <a:pt x="1199079" y="5032750"/>
                </a:lnTo>
                <a:lnTo>
                  <a:pt x="1196735" y="5030760"/>
                </a:lnTo>
                <a:lnTo>
                  <a:pt x="1195554" y="5029799"/>
                </a:lnTo>
                <a:lnTo>
                  <a:pt x="1177752" y="5040668"/>
                </a:lnTo>
                <a:lnTo>
                  <a:pt x="1180680" y="5053286"/>
                </a:lnTo>
                <a:lnTo>
                  <a:pt x="1183715" y="5065832"/>
                </a:lnTo>
                <a:lnTo>
                  <a:pt x="1186859" y="5078308"/>
                </a:lnTo>
                <a:lnTo>
                  <a:pt x="1190112" y="5090711"/>
                </a:lnTo>
                <a:lnTo>
                  <a:pt x="1193474" y="5103044"/>
                </a:lnTo>
                <a:lnTo>
                  <a:pt x="1196946" y="5115305"/>
                </a:lnTo>
                <a:lnTo>
                  <a:pt x="1200527" y="5127496"/>
                </a:lnTo>
                <a:lnTo>
                  <a:pt x="1204219" y="5139615"/>
                </a:lnTo>
                <a:lnTo>
                  <a:pt x="1208021" y="5151663"/>
                </a:lnTo>
                <a:lnTo>
                  <a:pt x="1211933" y="5163641"/>
                </a:lnTo>
                <a:lnTo>
                  <a:pt x="1215957" y="5175547"/>
                </a:lnTo>
                <a:lnTo>
                  <a:pt x="1220092" y="5187383"/>
                </a:lnTo>
                <a:lnTo>
                  <a:pt x="1224339" y="5199148"/>
                </a:lnTo>
                <a:lnTo>
                  <a:pt x="1225885" y="5203339"/>
                </a:lnTo>
                <a:lnTo>
                  <a:pt x="1238219" y="5179012"/>
                </a:lnTo>
                <a:close/>
              </a:path>
              <a:path w="8921255" h="6255998">
                <a:moveTo>
                  <a:pt x="2154860" y="3710058"/>
                </a:moveTo>
                <a:lnTo>
                  <a:pt x="2153683" y="3697151"/>
                </a:lnTo>
                <a:lnTo>
                  <a:pt x="2152612" y="3684149"/>
                </a:lnTo>
                <a:lnTo>
                  <a:pt x="2151645" y="3671055"/>
                </a:lnTo>
                <a:lnTo>
                  <a:pt x="2150783" y="3657869"/>
                </a:lnTo>
                <a:lnTo>
                  <a:pt x="2120066" y="3672683"/>
                </a:lnTo>
                <a:lnTo>
                  <a:pt x="2115610" y="3689292"/>
                </a:lnTo>
                <a:lnTo>
                  <a:pt x="2111272" y="3705870"/>
                </a:lnTo>
                <a:lnTo>
                  <a:pt x="2133383" y="3699185"/>
                </a:lnTo>
                <a:lnTo>
                  <a:pt x="2134627" y="3712680"/>
                </a:lnTo>
                <a:lnTo>
                  <a:pt x="2135987" y="3726038"/>
                </a:lnTo>
                <a:lnTo>
                  <a:pt x="2154860" y="3710058"/>
                </a:lnTo>
                <a:close/>
              </a:path>
              <a:path w="8921255" h="6255998">
                <a:moveTo>
                  <a:pt x="2172505" y="3833532"/>
                </a:moveTo>
                <a:lnTo>
                  <a:pt x="2170253" y="3821669"/>
                </a:lnTo>
                <a:lnTo>
                  <a:pt x="2168111" y="3809693"/>
                </a:lnTo>
                <a:lnTo>
                  <a:pt x="2166077" y="3797607"/>
                </a:lnTo>
                <a:lnTo>
                  <a:pt x="2164153" y="3785412"/>
                </a:lnTo>
                <a:lnTo>
                  <a:pt x="2162336" y="3773110"/>
                </a:lnTo>
                <a:lnTo>
                  <a:pt x="2160627" y="3760703"/>
                </a:lnTo>
                <a:lnTo>
                  <a:pt x="2159025" y="3748193"/>
                </a:lnTo>
                <a:lnTo>
                  <a:pt x="2157531" y="3735580"/>
                </a:lnTo>
                <a:lnTo>
                  <a:pt x="2156142" y="3722868"/>
                </a:lnTo>
                <a:lnTo>
                  <a:pt x="2154860" y="3710058"/>
                </a:lnTo>
                <a:lnTo>
                  <a:pt x="2135987" y="3726038"/>
                </a:lnTo>
                <a:lnTo>
                  <a:pt x="2137463" y="3739259"/>
                </a:lnTo>
                <a:lnTo>
                  <a:pt x="2139053" y="3752342"/>
                </a:lnTo>
                <a:lnTo>
                  <a:pt x="2140758" y="3765288"/>
                </a:lnTo>
                <a:lnTo>
                  <a:pt x="2142575" y="3778097"/>
                </a:lnTo>
                <a:lnTo>
                  <a:pt x="2144505" y="3790768"/>
                </a:lnTo>
                <a:lnTo>
                  <a:pt x="2146546" y="3803301"/>
                </a:lnTo>
                <a:lnTo>
                  <a:pt x="2148698" y="3815697"/>
                </a:lnTo>
                <a:lnTo>
                  <a:pt x="2150960" y="3827955"/>
                </a:lnTo>
                <a:lnTo>
                  <a:pt x="2153330" y="3840075"/>
                </a:lnTo>
                <a:lnTo>
                  <a:pt x="2172505" y="3833532"/>
                </a:lnTo>
                <a:close/>
              </a:path>
              <a:path w="8921255" h="6255998">
                <a:moveTo>
                  <a:pt x="1260502" y="4634873"/>
                </a:moveTo>
                <a:lnTo>
                  <a:pt x="1260492" y="4621381"/>
                </a:lnTo>
                <a:lnTo>
                  <a:pt x="1260580" y="4607821"/>
                </a:lnTo>
                <a:lnTo>
                  <a:pt x="1260767" y="4594193"/>
                </a:lnTo>
                <a:lnTo>
                  <a:pt x="1261052" y="4580497"/>
                </a:lnTo>
                <a:lnTo>
                  <a:pt x="1261435" y="4566733"/>
                </a:lnTo>
                <a:lnTo>
                  <a:pt x="1261918" y="4552900"/>
                </a:lnTo>
                <a:lnTo>
                  <a:pt x="1262499" y="4539000"/>
                </a:lnTo>
                <a:lnTo>
                  <a:pt x="1263179" y="4525030"/>
                </a:lnTo>
                <a:lnTo>
                  <a:pt x="1263957" y="4510992"/>
                </a:lnTo>
                <a:lnTo>
                  <a:pt x="1264834" y="4496884"/>
                </a:lnTo>
                <a:lnTo>
                  <a:pt x="1265810" y="4482708"/>
                </a:lnTo>
                <a:lnTo>
                  <a:pt x="1266885" y="4468462"/>
                </a:lnTo>
                <a:lnTo>
                  <a:pt x="1268059" y="4454147"/>
                </a:lnTo>
                <a:lnTo>
                  <a:pt x="1269331" y="4439762"/>
                </a:lnTo>
                <a:lnTo>
                  <a:pt x="1270703" y="4425307"/>
                </a:lnTo>
                <a:lnTo>
                  <a:pt x="1272174" y="4410782"/>
                </a:lnTo>
                <a:lnTo>
                  <a:pt x="1273743" y="4396187"/>
                </a:lnTo>
                <a:lnTo>
                  <a:pt x="1275412" y="4381522"/>
                </a:lnTo>
                <a:lnTo>
                  <a:pt x="1290559" y="4360402"/>
                </a:lnTo>
                <a:lnTo>
                  <a:pt x="1286891" y="4347797"/>
                </a:lnTo>
                <a:lnTo>
                  <a:pt x="1283323" y="4335081"/>
                </a:lnTo>
                <a:lnTo>
                  <a:pt x="1281982" y="4330183"/>
                </a:lnTo>
                <a:lnTo>
                  <a:pt x="1284106" y="4315124"/>
                </a:lnTo>
                <a:lnTo>
                  <a:pt x="1259533" y="4349251"/>
                </a:lnTo>
                <a:lnTo>
                  <a:pt x="1257624" y="4364361"/>
                </a:lnTo>
                <a:lnTo>
                  <a:pt x="1255814" y="4379400"/>
                </a:lnTo>
                <a:lnTo>
                  <a:pt x="1254105" y="4394370"/>
                </a:lnTo>
                <a:lnTo>
                  <a:pt x="1252496" y="4409268"/>
                </a:lnTo>
                <a:lnTo>
                  <a:pt x="1250988" y="4424097"/>
                </a:lnTo>
                <a:lnTo>
                  <a:pt x="1249581" y="4438855"/>
                </a:lnTo>
                <a:lnTo>
                  <a:pt x="1248275" y="4453542"/>
                </a:lnTo>
                <a:lnTo>
                  <a:pt x="1247070" y="4468158"/>
                </a:lnTo>
                <a:lnTo>
                  <a:pt x="1245968" y="4482704"/>
                </a:lnTo>
                <a:lnTo>
                  <a:pt x="1244966" y="4497180"/>
                </a:lnTo>
                <a:lnTo>
                  <a:pt x="1244067" y="4511584"/>
                </a:lnTo>
                <a:lnTo>
                  <a:pt x="1243270" y="4525918"/>
                </a:lnTo>
                <a:lnTo>
                  <a:pt x="1242576" y="4540181"/>
                </a:lnTo>
                <a:lnTo>
                  <a:pt x="1241984" y="4554373"/>
                </a:lnTo>
                <a:lnTo>
                  <a:pt x="1241495" y="4568493"/>
                </a:lnTo>
                <a:lnTo>
                  <a:pt x="1241109" y="4582543"/>
                </a:lnTo>
                <a:lnTo>
                  <a:pt x="1240827" y="4596522"/>
                </a:lnTo>
                <a:lnTo>
                  <a:pt x="1240648" y="4610430"/>
                </a:lnTo>
                <a:lnTo>
                  <a:pt x="1240573" y="4624267"/>
                </a:lnTo>
                <a:lnTo>
                  <a:pt x="1230356" y="4647374"/>
                </a:lnTo>
                <a:lnTo>
                  <a:pt x="1260502" y="4634873"/>
                </a:lnTo>
                <a:close/>
              </a:path>
              <a:path w="8921255" h="6255998">
                <a:moveTo>
                  <a:pt x="1160212" y="4712211"/>
                </a:moveTo>
                <a:lnTo>
                  <a:pt x="1160071" y="4698998"/>
                </a:lnTo>
                <a:lnTo>
                  <a:pt x="1160022" y="4685721"/>
                </a:lnTo>
                <a:lnTo>
                  <a:pt x="1160067" y="4672380"/>
                </a:lnTo>
                <a:lnTo>
                  <a:pt x="1160204" y="4658975"/>
                </a:lnTo>
                <a:lnTo>
                  <a:pt x="1160434" y="4645507"/>
                </a:lnTo>
                <a:lnTo>
                  <a:pt x="1160757" y="4631974"/>
                </a:lnTo>
                <a:lnTo>
                  <a:pt x="1161171" y="4618377"/>
                </a:lnTo>
                <a:lnTo>
                  <a:pt x="1161679" y="4604716"/>
                </a:lnTo>
                <a:lnTo>
                  <a:pt x="1162278" y="4590992"/>
                </a:lnTo>
                <a:lnTo>
                  <a:pt x="1162970" y="4577202"/>
                </a:lnTo>
                <a:lnTo>
                  <a:pt x="1163754" y="4563349"/>
                </a:lnTo>
                <a:lnTo>
                  <a:pt x="1164630" y="4549432"/>
                </a:lnTo>
                <a:lnTo>
                  <a:pt x="1165597" y="4535450"/>
                </a:lnTo>
                <a:lnTo>
                  <a:pt x="1166657" y="4521404"/>
                </a:lnTo>
                <a:lnTo>
                  <a:pt x="1167809" y="4507293"/>
                </a:lnTo>
                <a:lnTo>
                  <a:pt x="1181257" y="4484896"/>
                </a:lnTo>
                <a:lnTo>
                  <a:pt x="1176982" y="4472479"/>
                </a:lnTo>
                <a:lnTo>
                  <a:pt x="1172809" y="4459943"/>
                </a:lnTo>
                <a:lnTo>
                  <a:pt x="1172390" y="4458663"/>
                </a:lnTo>
                <a:lnTo>
                  <a:pt x="1173993" y="4443899"/>
                </a:lnTo>
                <a:lnTo>
                  <a:pt x="1150685" y="4476735"/>
                </a:lnTo>
                <a:lnTo>
                  <a:pt x="1149314" y="4491342"/>
                </a:lnTo>
                <a:lnTo>
                  <a:pt x="1148038" y="4505882"/>
                </a:lnTo>
                <a:lnTo>
                  <a:pt x="1146859" y="4520355"/>
                </a:lnTo>
                <a:lnTo>
                  <a:pt x="1145775" y="4534761"/>
                </a:lnTo>
                <a:lnTo>
                  <a:pt x="1144787" y="4549101"/>
                </a:lnTo>
                <a:lnTo>
                  <a:pt x="1143896" y="4563373"/>
                </a:lnTo>
                <a:lnTo>
                  <a:pt x="1143100" y="4577579"/>
                </a:lnTo>
                <a:lnTo>
                  <a:pt x="1142401" y="4591719"/>
                </a:lnTo>
                <a:lnTo>
                  <a:pt x="1141798" y="4605792"/>
                </a:lnTo>
                <a:lnTo>
                  <a:pt x="1141291" y="4619798"/>
                </a:lnTo>
                <a:lnTo>
                  <a:pt x="1140880" y="4633738"/>
                </a:lnTo>
                <a:lnTo>
                  <a:pt x="1140566" y="4647612"/>
                </a:lnTo>
                <a:lnTo>
                  <a:pt x="1140348" y="4661420"/>
                </a:lnTo>
                <a:lnTo>
                  <a:pt x="1140227" y="4675161"/>
                </a:lnTo>
                <a:lnTo>
                  <a:pt x="1140202" y="4688836"/>
                </a:lnTo>
                <a:lnTo>
                  <a:pt x="1140274" y="4702445"/>
                </a:lnTo>
                <a:lnTo>
                  <a:pt x="1140442" y="4715988"/>
                </a:lnTo>
                <a:lnTo>
                  <a:pt x="1160212" y="4712211"/>
                </a:lnTo>
                <a:close/>
              </a:path>
              <a:path w="8921255" h="6255998">
                <a:moveTo>
                  <a:pt x="1160446" y="4725361"/>
                </a:moveTo>
                <a:lnTo>
                  <a:pt x="1160212" y="4712211"/>
                </a:lnTo>
                <a:lnTo>
                  <a:pt x="1140442" y="4715988"/>
                </a:lnTo>
                <a:lnTo>
                  <a:pt x="1140708" y="4729466"/>
                </a:lnTo>
                <a:lnTo>
                  <a:pt x="1160446" y="4725361"/>
                </a:lnTo>
                <a:close/>
              </a:path>
              <a:path w="8921255" h="6255998">
                <a:moveTo>
                  <a:pt x="1281319" y="4889689"/>
                </a:moveTo>
                <a:lnTo>
                  <a:pt x="1263352" y="4902943"/>
                </a:lnTo>
                <a:lnTo>
                  <a:pt x="1254640" y="4894149"/>
                </a:lnTo>
                <a:lnTo>
                  <a:pt x="1246063" y="4885165"/>
                </a:lnTo>
                <a:lnTo>
                  <a:pt x="1237621" y="4875991"/>
                </a:lnTo>
                <a:lnTo>
                  <a:pt x="1229313" y="4866632"/>
                </a:lnTo>
                <a:lnTo>
                  <a:pt x="1221137" y="4857088"/>
                </a:lnTo>
                <a:lnTo>
                  <a:pt x="1213094" y="4847362"/>
                </a:lnTo>
                <a:lnTo>
                  <a:pt x="1205181" y="4837457"/>
                </a:lnTo>
                <a:lnTo>
                  <a:pt x="1197399" y="4827374"/>
                </a:lnTo>
                <a:lnTo>
                  <a:pt x="1189746" y="4817115"/>
                </a:lnTo>
                <a:lnTo>
                  <a:pt x="1182222" y="4806684"/>
                </a:lnTo>
                <a:lnTo>
                  <a:pt x="1174825" y="4796082"/>
                </a:lnTo>
                <a:lnTo>
                  <a:pt x="1164806" y="4816748"/>
                </a:lnTo>
                <a:lnTo>
                  <a:pt x="1172480" y="4827389"/>
                </a:lnTo>
                <a:lnTo>
                  <a:pt x="1180275" y="4837835"/>
                </a:lnTo>
                <a:lnTo>
                  <a:pt x="1188192" y="4848084"/>
                </a:lnTo>
                <a:lnTo>
                  <a:pt x="1196230" y="4858138"/>
                </a:lnTo>
                <a:lnTo>
                  <a:pt x="1204388" y="4867997"/>
                </a:lnTo>
                <a:lnTo>
                  <a:pt x="1212665" y="4877660"/>
                </a:lnTo>
                <a:lnTo>
                  <a:pt x="1221060" y="4887127"/>
                </a:lnTo>
                <a:lnTo>
                  <a:pt x="1229572" y="4896400"/>
                </a:lnTo>
                <a:lnTo>
                  <a:pt x="1238200" y="4905478"/>
                </a:lnTo>
                <a:lnTo>
                  <a:pt x="1246945" y="4914361"/>
                </a:lnTo>
                <a:lnTo>
                  <a:pt x="1255804" y="4923049"/>
                </a:lnTo>
                <a:lnTo>
                  <a:pt x="1281319" y="4889689"/>
                </a:lnTo>
                <a:close/>
              </a:path>
              <a:path w="8921255" h="6255998">
                <a:moveTo>
                  <a:pt x="1305372" y="4941135"/>
                </a:moveTo>
                <a:lnTo>
                  <a:pt x="1295695" y="4932905"/>
                </a:lnTo>
                <a:lnTo>
                  <a:pt x="1287908" y="4926044"/>
                </a:lnTo>
                <a:lnTo>
                  <a:pt x="1285611" y="4913993"/>
                </a:lnTo>
                <a:lnTo>
                  <a:pt x="1283415" y="4901875"/>
                </a:lnTo>
                <a:lnTo>
                  <a:pt x="1281319" y="4889689"/>
                </a:lnTo>
                <a:lnTo>
                  <a:pt x="1255804" y="4923049"/>
                </a:lnTo>
                <a:lnTo>
                  <a:pt x="1264776" y="4931542"/>
                </a:lnTo>
                <a:lnTo>
                  <a:pt x="1269648" y="4936028"/>
                </a:lnTo>
                <a:lnTo>
                  <a:pt x="1272259" y="4948757"/>
                </a:lnTo>
                <a:lnTo>
                  <a:pt x="1274982" y="4961413"/>
                </a:lnTo>
                <a:lnTo>
                  <a:pt x="1305372" y="4941135"/>
                </a:lnTo>
                <a:close/>
              </a:path>
              <a:path w="8921255" h="6255998">
                <a:moveTo>
                  <a:pt x="1332948" y="5094965"/>
                </a:moveTo>
                <a:lnTo>
                  <a:pt x="1328912" y="5083085"/>
                </a:lnTo>
                <a:lnTo>
                  <a:pt x="1324992" y="5071129"/>
                </a:lnTo>
                <a:lnTo>
                  <a:pt x="1321189" y="5059098"/>
                </a:lnTo>
                <a:lnTo>
                  <a:pt x="1317501" y="5046991"/>
                </a:lnTo>
                <a:lnTo>
                  <a:pt x="1313930" y="5034809"/>
                </a:lnTo>
                <a:lnTo>
                  <a:pt x="1310474" y="5022551"/>
                </a:lnTo>
                <a:lnTo>
                  <a:pt x="1307134" y="5010218"/>
                </a:lnTo>
                <a:lnTo>
                  <a:pt x="1303909" y="4997809"/>
                </a:lnTo>
                <a:lnTo>
                  <a:pt x="1300799" y="4985324"/>
                </a:lnTo>
                <a:lnTo>
                  <a:pt x="1297805" y="4972763"/>
                </a:lnTo>
                <a:lnTo>
                  <a:pt x="1294926" y="4960126"/>
                </a:lnTo>
                <a:lnTo>
                  <a:pt x="1294332" y="4957444"/>
                </a:lnTo>
                <a:lnTo>
                  <a:pt x="1305372" y="4941135"/>
                </a:lnTo>
                <a:lnTo>
                  <a:pt x="1274982" y="4961413"/>
                </a:lnTo>
                <a:lnTo>
                  <a:pt x="1277817" y="4973995"/>
                </a:lnTo>
                <a:lnTo>
                  <a:pt x="1280765" y="4986503"/>
                </a:lnTo>
                <a:lnTo>
                  <a:pt x="1283825" y="4998938"/>
                </a:lnTo>
                <a:lnTo>
                  <a:pt x="1286997" y="5011299"/>
                </a:lnTo>
                <a:lnTo>
                  <a:pt x="1290283" y="5023586"/>
                </a:lnTo>
                <a:lnTo>
                  <a:pt x="1293681" y="5035800"/>
                </a:lnTo>
                <a:lnTo>
                  <a:pt x="1297192" y="5047941"/>
                </a:lnTo>
                <a:lnTo>
                  <a:pt x="1300815" y="5060008"/>
                </a:lnTo>
                <a:lnTo>
                  <a:pt x="1304552" y="5072002"/>
                </a:lnTo>
                <a:lnTo>
                  <a:pt x="1308402" y="5083923"/>
                </a:lnTo>
                <a:lnTo>
                  <a:pt x="1312365" y="5095770"/>
                </a:lnTo>
                <a:lnTo>
                  <a:pt x="1316219" y="5106912"/>
                </a:lnTo>
                <a:lnTo>
                  <a:pt x="1299705" y="5120792"/>
                </a:lnTo>
                <a:lnTo>
                  <a:pt x="1311074" y="5126471"/>
                </a:lnTo>
                <a:lnTo>
                  <a:pt x="1332948" y="5094965"/>
                </a:lnTo>
                <a:close/>
              </a:path>
              <a:path w="8921255" h="6255998">
                <a:moveTo>
                  <a:pt x="1059826" y="4777065"/>
                </a:moveTo>
                <a:lnTo>
                  <a:pt x="1059642" y="4764054"/>
                </a:lnTo>
                <a:lnTo>
                  <a:pt x="1059545" y="4750983"/>
                </a:lnTo>
                <a:lnTo>
                  <a:pt x="1059534" y="4737853"/>
                </a:lnTo>
                <a:lnTo>
                  <a:pt x="1059611" y="4724663"/>
                </a:lnTo>
                <a:lnTo>
                  <a:pt x="1059774" y="4711413"/>
                </a:lnTo>
                <a:lnTo>
                  <a:pt x="1060025" y="4698102"/>
                </a:lnTo>
                <a:lnTo>
                  <a:pt x="1060362" y="4684732"/>
                </a:lnTo>
                <a:lnTo>
                  <a:pt x="1060786" y="4671301"/>
                </a:lnTo>
                <a:lnTo>
                  <a:pt x="1061298" y="4657810"/>
                </a:lnTo>
                <a:lnTo>
                  <a:pt x="1061896" y="4644259"/>
                </a:lnTo>
                <a:lnTo>
                  <a:pt x="1062581" y="4630646"/>
                </a:lnTo>
                <a:lnTo>
                  <a:pt x="1074583" y="4606634"/>
                </a:lnTo>
                <a:lnTo>
                  <a:pt x="1069722" y="4594441"/>
                </a:lnTo>
                <a:lnTo>
                  <a:pt x="1065506" y="4583544"/>
                </a:lnTo>
                <a:lnTo>
                  <a:pt x="1044433" y="4602408"/>
                </a:lnTo>
                <a:lnTo>
                  <a:pt x="1043553" y="4616515"/>
                </a:lnTo>
                <a:lnTo>
                  <a:pt x="1042765" y="4630558"/>
                </a:lnTo>
                <a:lnTo>
                  <a:pt x="1042067" y="4644539"/>
                </a:lnTo>
                <a:lnTo>
                  <a:pt x="1041461" y="4658456"/>
                </a:lnTo>
                <a:lnTo>
                  <a:pt x="1040945" y="4672311"/>
                </a:lnTo>
                <a:lnTo>
                  <a:pt x="1040521" y="4686104"/>
                </a:lnTo>
                <a:lnTo>
                  <a:pt x="1040187" y="4699834"/>
                </a:lnTo>
                <a:lnTo>
                  <a:pt x="1039945" y="4713502"/>
                </a:lnTo>
                <a:lnTo>
                  <a:pt x="1039793" y="4727107"/>
                </a:lnTo>
                <a:lnTo>
                  <a:pt x="1039732" y="4740651"/>
                </a:lnTo>
                <a:lnTo>
                  <a:pt x="1039762" y="4754132"/>
                </a:lnTo>
                <a:lnTo>
                  <a:pt x="1039883" y="4767552"/>
                </a:lnTo>
                <a:lnTo>
                  <a:pt x="1040094" y="4780910"/>
                </a:lnTo>
                <a:lnTo>
                  <a:pt x="1059826" y="4777065"/>
                </a:lnTo>
                <a:close/>
              </a:path>
              <a:path w="8921255" h="6255998">
                <a:moveTo>
                  <a:pt x="1062050" y="4841229"/>
                </a:moveTo>
                <a:lnTo>
                  <a:pt x="1061432" y="4828514"/>
                </a:lnTo>
                <a:lnTo>
                  <a:pt x="1060900" y="4815741"/>
                </a:lnTo>
                <a:lnTo>
                  <a:pt x="1060455" y="4802908"/>
                </a:lnTo>
                <a:lnTo>
                  <a:pt x="1060098" y="4790016"/>
                </a:lnTo>
                <a:lnTo>
                  <a:pt x="1059826" y="4777065"/>
                </a:lnTo>
                <a:lnTo>
                  <a:pt x="1040094" y="4780910"/>
                </a:lnTo>
                <a:lnTo>
                  <a:pt x="1040396" y="4794206"/>
                </a:lnTo>
                <a:lnTo>
                  <a:pt x="1040789" y="4807440"/>
                </a:lnTo>
                <a:lnTo>
                  <a:pt x="1041272" y="4820614"/>
                </a:lnTo>
                <a:lnTo>
                  <a:pt x="1041846" y="4833726"/>
                </a:lnTo>
                <a:lnTo>
                  <a:pt x="1042511" y="4846776"/>
                </a:lnTo>
                <a:lnTo>
                  <a:pt x="1043265" y="4859766"/>
                </a:lnTo>
                <a:lnTo>
                  <a:pt x="1022427" y="4863955"/>
                </a:lnTo>
                <a:lnTo>
                  <a:pt x="1029260" y="4874307"/>
                </a:lnTo>
                <a:lnTo>
                  <a:pt x="1062050" y="4841229"/>
                </a:lnTo>
                <a:close/>
              </a:path>
              <a:path w="8921255" h="6255998">
                <a:moveTo>
                  <a:pt x="1076860" y="4906836"/>
                </a:moveTo>
                <a:lnTo>
                  <a:pt x="1068999" y="4896402"/>
                </a:lnTo>
                <a:lnTo>
                  <a:pt x="1065391" y="4891498"/>
                </a:lnTo>
                <a:lnTo>
                  <a:pt x="1064426" y="4879019"/>
                </a:lnTo>
                <a:lnTo>
                  <a:pt x="1063547" y="4866481"/>
                </a:lnTo>
                <a:lnTo>
                  <a:pt x="1062755" y="4853884"/>
                </a:lnTo>
                <a:lnTo>
                  <a:pt x="1062050" y="4841229"/>
                </a:lnTo>
                <a:lnTo>
                  <a:pt x="1029260" y="4874307"/>
                </a:lnTo>
                <a:lnTo>
                  <a:pt x="1036192" y="4884503"/>
                </a:lnTo>
                <a:lnTo>
                  <a:pt x="1043223" y="4894540"/>
                </a:lnTo>
                <a:lnTo>
                  <a:pt x="1045968" y="4898380"/>
                </a:lnTo>
                <a:lnTo>
                  <a:pt x="1047119" y="4911452"/>
                </a:lnTo>
                <a:lnTo>
                  <a:pt x="1048369" y="4924457"/>
                </a:lnTo>
                <a:lnTo>
                  <a:pt x="1076860" y="4906836"/>
                </a:lnTo>
                <a:close/>
              </a:path>
              <a:path w="8921255" h="6255998">
                <a:moveTo>
                  <a:pt x="1170918" y="5008919"/>
                </a:moveTo>
                <a:lnTo>
                  <a:pt x="1161788" y="5000629"/>
                </a:lnTo>
                <a:lnTo>
                  <a:pt x="1152775" y="4992136"/>
                </a:lnTo>
                <a:lnTo>
                  <a:pt x="1143878" y="4983442"/>
                </a:lnTo>
                <a:lnTo>
                  <a:pt x="1135097" y="4974549"/>
                </a:lnTo>
                <a:lnTo>
                  <a:pt x="1126432" y="4965457"/>
                </a:lnTo>
                <a:lnTo>
                  <a:pt x="1117882" y="4956169"/>
                </a:lnTo>
                <a:lnTo>
                  <a:pt x="1101128" y="4937010"/>
                </a:lnTo>
                <a:lnTo>
                  <a:pt x="1092924" y="4927142"/>
                </a:lnTo>
                <a:lnTo>
                  <a:pt x="1084834" y="4917084"/>
                </a:lnTo>
                <a:lnTo>
                  <a:pt x="1068883" y="4928793"/>
                </a:lnTo>
                <a:lnTo>
                  <a:pt x="1077062" y="4938971"/>
                </a:lnTo>
                <a:lnTo>
                  <a:pt x="1085359" y="4948957"/>
                </a:lnTo>
                <a:lnTo>
                  <a:pt x="1102303" y="4968352"/>
                </a:lnTo>
                <a:lnTo>
                  <a:pt x="1110950" y="4977759"/>
                </a:lnTo>
                <a:lnTo>
                  <a:pt x="1119712" y="4986971"/>
                </a:lnTo>
                <a:lnTo>
                  <a:pt x="1128590" y="4995989"/>
                </a:lnTo>
                <a:lnTo>
                  <a:pt x="1137583" y="5004811"/>
                </a:lnTo>
                <a:lnTo>
                  <a:pt x="1146690" y="5013436"/>
                </a:lnTo>
                <a:lnTo>
                  <a:pt x="1155911" y="5021865"/>
                </a:lnTo>
                <a:lnTo>
                  <a:pt x="1170918" y="5008919"/>
                </a:lnTo>
                <a:close/>
              </a:path>
              <a:path w="8921255" h="6255998">
                <a:moveTo>
                  <a:pt x="1195554" y="5029799"/>
                </a:moveTo>
                <a:lnTo>
                  <a:pt x="1192942" y="5017760"/>
                </a:lnTo>
                <a:lnTo>
                  <a:pt x="1190431" y="5005654"/>
                </a:lnTo>
                <a:lnTo>
                  <a:pt x="1165246" y="5030096"/>
                </a:lnTo>
                <a:lnTo>
                  <a:pt x="1174693" y="5038130"/>
                </a:lnTo>
                <a:lnTo>
                  <a:pt x="1177752" y="5040668"/>
                </a:lnTo>
                <a:lnTo>
                  <a:pt x="1195554" y="5029799"/>
                </a:lnTo>
                <a:close/>
              </a:path>
              <a:path w="8921255" h="6255998">
                <a:moveTo>
                  <a:pt x="1316219" y="5106912"/>
                </a:moveTo>
                <a:lnTo>
                  <a:pt x="1304878" y="5101200"/>
                </a:lnTo>
                <a:lnTo>
                  <a:pt x="1293659" y="5095273"/>
                </a:lnTo>
                <a:lnTo>
                  <a:pt x="1282561" y="5089129"/>
                </a:lnTo>
                <a:lnTo>
                  <a:pt x="1271586" y="5082768"/>
                </a:lnTo>
                <a:lnTo>
                  <a:pt x="1260734" y="5076188"/>
                </a:lnTo>
                <a:lnTo>
                  <a:pt x="1250005" y="5069390"/>
                </a:lnTo>
                <a:lnTo>
                  <a:pt x="1239401" y="5062372"/>
                </a:lnTo>
                <a:lnTo>
                  <a:pt x="1228922" y="5055133"/>
                </a:lnTo>
                <a:lnTo>
                  <a:pt x="1218569" y="5047673"/>
                </a:lnTo>
                <a:lnTo>
                  <a:pt x="1208342" y="5039990"/>
                </a:lnTo>
                <a:lnTo>
                  <a:pt x="1202676" y="5060195"/>
                </a:lnTo>
                <a:lnTo>
                  <a:pt x="1212985" y="5067771"/>
                </a:lnTo>
                <a:lnTo>
                  <a:pt x="1223413" y="5075136"/>
                </a:lnTo>
                <a:lnTo>
                  <a:pt x="1233959" y="5082290"/>
                </a:lnTo>
                <a:lnTo>
                  <a:pt x="1244623" y="5089234"/>
                </a:lnTo>
                <a:lnTo>
                  <a:pt x="1255404" y="5095967"/>
                </a:lnTo>
                <a:lnTo>
                  <a:pt x="1266303" y="5102489"/>
                </a:lnTo>
                <a:lnTo>
                  <a:pt x="1277320" y="5108801"/>
                </a:lnTo>
                <a:lnTo>
                  <a:pt x="1288454" y="5114901"/>
                </a:lnTo>
                <a:lnTo>
                  <a:pt x="1299705" y="5120792"/>
                </a:lnTo>
                <a:lnTo>
                  <a:pt x="1316219" y="5106912"/>
                </a:lnTo>
                <a:close/>
              </a:path>
              <a:path w="8921255" h="6255998">
                <a:moveTo>
                  <a:pt x="1351587" y="5144721"/>
                </a:moveTo>
                <a:lnTo>
                  <a:pt x="1359138" y="5126003"/>
                </a:lnTo>
                <a:lnTo>
                  <a:pt x="1347553" y="5121182"/>
                </a:lnTo>
                <a:lnTo>
                  <a:pt x="1341369" y="5118501"/>
                </a:lnTo>
                <a:lnTo>
                  <a:pt x="1337100" y="5106771"/>
                </a:lnTo>
                <a:lnTo>
                  <a:pt x="1332948" y="5094965"/>
                </a:lnTo>
                <a:lnTo>
                  <a:pt x="1311074" y="5126471"/>
                </a:lnTo>
                <a:lnTo>
                  <a:pt x="1322559" y="5131940"/>
                </a:lnTo>
                <a:lnTo>
                  <a:pt x="1325990" y="5133522"/>
                </a:lnTo>
                <a:lnTo>
                  <a:pt x="1330594" y="5145480"/>
                </a:lnTo>
                <a:lnTo>
                  <a:pt x="1335320" y="5157360"/>
                </a:lnTo>
                <a:lnTo>
                  <a:pt x="1351587" y="5144721"/>
                </a:lnTo>
                <a:close/>
              </a:path>
              <a:path w="8921255" h="6255998">
                <a:moveTo>
                  <a:pt x="1487878" y="5153892"/>
                </a:moveTo>
                <a:lnTo>
                  <a:pt x="1482234" y="5142591"/>
                </a:lnTo>
                <a:lnTo>
                  <a:pt x="1468645" y="5159875"/>
                </a:lnTo>
                <a:lnTo>
                  <a:pt x="1456017" y="5156955"/>
                </a:lnTo>
                <a:lnTo>
                  <a:pt x="1443502" y="5153824"/>
                </a:lnTo>
                <a:lnTo>
                  <a:pt x="1431103" y="5150483"/>
                </a:lnTo>
                <a:lnTo>
                  <a:pt x="1418819" y="5146932"/>
                </a:lnTo>
                <a:lnTo>
                  <a:pt x="1406650" y="5143169"/>
                </a:lnTo>
                <a:lnTo>
                  <a:pt x="1394597" y="5139195"/>
                </a:lnTo>
                <a:lnTo>
                  <a:pt x="1382661" y="5135009"/>
                </a:lnTo>
                <a:lnTo>
                  <a:pt x="1370841" y="5130612"/>
                </a:lnTo>
                <a:lnTo>
                  <a:pt x="1359138" y="5126003"/>
                </a:lnTo>
                <a:lnTo>
                  <a:pt x="1351587" y="5144721"/>
                </a:lnTo>
                <a:lnTo>
                  <a:pt x="1363222" y="5149346"/>
                </a:lnTo>
                <a:lnTo>
                  <a:pt x="1374970" y="5153763"/>
                </a:lnTo>
                <a:lnTo>
                  <a:pt x="1386830" y="5157973"/>
                </a:lnTo>
                <a:lnTo>
                  <a:pt x="1398801" y="5161977"/>
                </a:lnTo>
                <a:lnTo>
                  <a:pt x="1410882" y="5165777"/>
                </a:lnTo>
                <a:lnTo>
                  <a:pt x="1423073" y="5169374"/>
                </a:lnTo>
                <a:lnTo>
                  <a:pt x="1435373" y="5172769"/>
                </a:lnTo>
                <a:lnTo>
                  <a:pt x="1447782" y="5175964"/>
                </a:lnTo>
                <a:lnTo>
                  <a:pt x="1487878" y="5153892"/>
                </a:lnTo>
                <a:close/>
              </a:path>
              <a:path w="8921255" h="6255998">
                <a:moveTo>
                  <a:pt x="1493650" y="5165112"/>
                </a:moveTo>
                <a:lnTo>
                  <a:pt x="1487878" y="5153892"/>
                </a:lnTo>
                <a:lnTo>
                  <a:pt x="1447782" y="5175964"/>
                </a:lnTo>
                <a:lnTo>
                  <a:pt x="1460298" y="5178959"/>
                </a:lnTo>
                <a:lnTo>
                  <a:pt x="1472920" y="5181757"/>
                </a:lnTo>
                <a:lnTo>
                  <a:pt x="1493650" y="5165112"/>
                </a:lnTo>
                <a:close/>
              </a:path>
              <a:path w="8921255" h="6255998">
                <a:moveTo>
                  <a:pt x="1638608" y="5168270"/>
                </a:moveTo>
                <a:lnTo>
                  <a:pt x="1631720" y="5157602"/>
                </a:lnTo>
                <a:lnTo>
                  <a:pt x="1621525" y="5178284"/>
                </a:lnTo>
                <a:lnTo>
                  <a:pt x="1608447" y="5177815"/>
                </a:lnTo>
                <a:lnTo>
                  <a:pt x="1595462" y="5177169"/>
                </a:lnTo>
                <a:lnTo>
                  <a:pt x="1582573" y="5176344"/>
                </a:lnTo>
                <a:lnTo>
                  <a:pt x="1569781" y="5175338"/>
                </a:lnTo>
                <a:lnTo>
                  <a:pt x="1557087" y="5174149"/>
                </a:lnTo>
                <a:lnTo>
                  <a:pt x="1544492" y="5172775"/>
                </a:lnTo>
                <a:lnTo>
                  <a:pt x="1531998" y="5171213"/>
                </a:lnTo>
                <a:lnTo>
                  <a:pt x="1519606" y="5169463"/>
                </a:lnTo>
                <a:lnTo>
                  <a:pt x="1507317" y="5167521"/>
                </a:lnTo>
                <a:lnTo>
                  <a:pt x="1495132" y="5165386"/>
                </a:lnTo>
                <a:lnTo>
                  <a:pt x="1493650" y="5165112"/>
                </a:lnTo>
                <a:lnTo>
                  <a:pt x="1472920" y="5181757"/>
                </a:lnTo>
                <a:lnTo>
                  <a:pt x="1480712" y="5183375"/>
                </a:lnTo>
                <a:lnTo>
                  <a:pt x="1486774" y="5194559"/>
                </a:lnTo>
                <a:lnTo>
                  <a:pt x="1505825" y="5188045"/>
                </a:lnTo>
                <a:lnTo>
                  <a:pt x="1518035" y="5190002"/>
                </a:lnTo>
                <a:lnTo>
                  <a:pt x="1530341" y="5191778"/>
                </a:lnTo>
                <a:lnTo>
                  <a:pt x="1542744" y="5193374"/>
                </a:lnTo>
                <a:lnTo>
                  <a:pt x="1555242" y="5194789"/>
                </a:lnTo>
                <a:lnTo>
                  <a:pt x="1567835" y="5196026"/>
                </a:lnTo>
                <a:lnTo>
                  <a:pt x="1580523" y="5197084"/>
                </a:lnTo>
                <a:lnTo>
                  <a:pt x="1593304" y="5197963"/>
                </a:lnTo>
                <a:lnTo>
                  <a:pt x="1638608" y="5168270"/>
                </a:lnTo>
                <a:close/>
              </a:path>
              <a:path w="8921255" h="6255998">
                <a:moveTo>
                  <a:pt x="1541534" y="5247653"/>
                </a:moveTo>
                <a:lnTo>
                  <a:pt x="1534707" y="5236943"/>
                </a:lnTo>
                <a:lnTo>
                  <a:pt x="1528011" y="5226154"/>
                </a:lnTo>
                <a:lnTo>
                  <a:pt x="1521450" y="5215282"/>
                </a:lnTo>
                <a:lnTo>
                  <a:pt x="1515025" y="5204326"/>
                </a:lnTo>
                <a:lnTo>
                  <a:pt x="1508739" y="5193282"/>
                </a:lnTo>
                <a:lnTo>
                  <a:pt x="1505825" y="5188045"/>
                </a:lnTo>
                <a:lnTo>
                  <a:pt x="1486774" y="5194559"/>
                </a:lnTo>
                <a:lnTo>
                  <a:pt x="1492973" y="5205657"/>
                </a:lnTo>
                <a:lnTo>
                  <a:pt x="1499308" y="5216671"/>
                </a:lnTo>
                <a:lnTo>
                  <a:pt x="1505773" y="5227604"/>
                </a:lnTo>
                <a:lnTo>
                  <a:pt x="1512368" y="5238456"/>
                </a:lnTo>
                <a:lnTo>
                  <a:pt x="1519088" y="5249230"/>
                </a:lnTo>
                <a:lnTo>
                  <a:pt x="1525930" y="5259928"/>
                </a:lnTo>
                <a:lnTo>
                  <a:pt x="1531527" y="5268489"/>
                </a:lnTo>
                <a:lnTo>
                  <a:pt x="1541534" y="5247653"/>
                </a:lnTo>
                <a:close/>
              </a:path>
              <a:path w="8921255" h="6255998">
                <a:moveTo>
                  <a:pt x="2147711" y="3577054"/>
                </a:moveTo>
                <a:lnTo>
                  <a:pt x="2147579" y="3564789"/>
                </a:lnTo>
                <a:lnTo>
                  <a:pt x="2147526" y="3552464"/>
                </a:lnTo>
                <a:lnTo>
                  <a:pt x="2147552" y="3540080"/>
                </a:lnTo>
                <a:lnTo>
                  <a:pt x="2147656" y="3527638"/>
                </a:lnTo>
                <a:lnTo>
                  <a:pt x="2147839" y="3515139"/>
                </a:lnTo>
                <a:lnTo>
                  <a:pt x="2148099" y="3502585"/>
                </a:lnTo>
                <a:lnTo>
                  <a:pt x="2148437" y="3489978"/>
                </a:lnTo>
                <a:lnTo>
                  <a:pt x="2148852" y="3477318"/>
                </a:lnTo>
                <a:lnTo>
                  <a:pt x="2149343" y="3464606"/>
                </a:lnTo>
                <a:lnTo>
                  <a:pt x="2149912" y="3451845"/>
                </a:lnTo>
                <a:lnTo>
                  <a:pt x="2150556" y="3439034"/>
                </a:lnTo>
                <a:lnTo>
                  <a:pt x="2151276" y="3426176"/>
                </a:lnTo>
                <a:lnTo>
                  <a:pt x="2152072" y="3413272"/>
                </a:lnTo>
                <a:lnTo>
                  <a:pt x="2152943" y="3400323"/>
                </a:lnTo>
                <a:lnTo>
                  <a:pt x="2153889" y="3387330"/>
                </a:lnTo>
                <a:lnTo>
                  <a:pt x="2154910" y="3374295"/>
                </a:lnTo>
                <a:lnTo>
                  <a:pt x="2155754" y="3364138"/>
                </a:lnTo>
                <a:lnTo>
                  <a:pt x="2172972" y="3319039"/>
                </a:lnTo>
                <a:lnTo>
                  <a:pt x="2136818" y="3350673"/>
                </a:lnTo>
                <a:lnTo>
                  <a:pt x="2135915" y="3360786"/>
                </a:lnTo>
                <a:lnTo>
                  <a:pt x="2129163" y="3378874"/>
                </a:lnTo>
                <a:lnTo>
                  <a:pt x="2122494" y="3396955"/>
                </a:lnTo>
                <a:lnTo>
                  <a:pt x="2115913" y="3415026"/>
                </a:lnTo>
                <a:lnTo>
                  <a:pt x="2109421" y="3433087"/>
                </a:lnTo>
                <a:lnTo>
                  <a:pt x="2103019" y="3451135"/>
                </a:lnTo>
                <a:lnTo>
                  <a:pt x="2130638" y="3432401"/>
                </a:lnTo>
                <a:lnTo>
                  <a:pt x="2129913" y="3445768"/>
                </a:lnTo>
                <a:lnTo>
                  <a:pt x="2129275" y="3459049"/>
                </a:lnTo>
                <a:lnTo>
                  <a:pt x="2128722" y="3472242"/>
                </a:lnTo>
                <a:lnTo>
                  <a:pt x="2128254" y="3485349"/>
                </a:lnTo>
                <a:lnTo>
                  <a:pt x="2127872" y="3498369"/>
                </a:lnTo>
                <a:lnTo>
                  <a:pt x="2127573" y="3511302"/>
                </a:lnTo>
                <a:lnTo>
                  <a:pt x="2127359" y="3524148"/>
                </a:lnTo>
                <a:lnTo>
                  <a:pt x="2127229" y="3536906"/>
                </a:lnTo>
                <a:lnTo>
                  <a:pt x="2127182" y="3549577"/>
                </a:lnTo>
                <a:lnTo>
                  <a:pt x="2127218" y="3562160"/>
                </a:lnTo>
                <a:lnTo>
                  <a:pt x="2127336" y="3574655"/>
                </a:lnTo>
                <a:lnTo>
                  <a:pt x="2127537" y="3587063"/>
                </a:lnTo>
                <a:lnTo>
                  <a:pt x="2127819" y="3599381"/>
                </a:lnTo>
                <a:lnTo>
                  <a:pt x="2128182" y="3611612"/>
                </a:lnTo>
                <a:lnTo>
                  <a:pt x="2147711" y="3577054"/>
                </a:lnTo>
                <a:close/>
              </a:path>
              <a:path w="8921255" h="6255998">
                <a:moveTo>
                  <a:pt x="1070517" y="4525525"/>
                </a:moveTo>
                <a:lnTo>
                  <a:pt x="1049462" y="4539070"/>
                </a:lnTo>
                <a:lnTo>
                  <a:pt x="1045563" y="4527447"/>
                </a:lnTo>
                <a:lnTo>
                  <a:pt x="1041745" y="4515728"/>
                </a:lnTo>
                <a:lnTo>
                  <a:pt x="1038009" y="4503916"/>
                </a:lnTo>
                <a:lnTo>
                  <a:pt x="1034354" y="4492010"/>
                </a:lnTo>
                <a:lnTo>
                  <a:pt x="1030781" y="4480011"/>
                </a:lnTo>
                <a:lnTo>
                  <a:pt x="1027289" y="4467920"/>
                </a:lnTo>
                <a:lnTo>
                  <a:pt x="1023879" y="4455738"/>
                </a:lnTo>
                <a:lnTo>
                  <a:pt x="1020551" y="4443465"/>
                </a:lnTo>
                <a:lnTo>
                  <a:pt x="1017303" y="4431102"/>
                </a:lnTo>
                <a:lnTo>
                  <a:pt x="1014138" y="4418649"/>
                </a:lnTo>
                <a:lnTo>
                  <a:pt x="1011053" y="4406107"/>
                </a:lnTo>
                <a:lnTo>
                  <a:pt x="1008051" y="4393476"/>
                </a:lnTo>
                <a:lnTo>
                  <a:pt x="991388" y="4413765"/>
                </a:lnTo>
                <a:lnTo>
                  <a:pt x="994603" y="4426630"/>
                </a:lnTo>
                <a:lnTo>
                  <a:pt x="997900" y="4439387"/>
                </a:lnTo>
                <a:lnTo>
                  <a:pt x="1001278" y="4452035"/>
                </a:lnTo>
                <a:lnTo>
                  <a:pt x="1004738" y="4464574"/>
                </a:lnTo>
                <a:lnTo>
                  <a:pt x="1008279" y="4477004"/>
                </a:lnTo>
                <a:lnTo>
                  <a:pt x="1011901" y="4489324"/>
                </a:lnTo>
                <a:lnTo>
                  <a:pt x="1015603" y="4501535"/>
                </a:lnTo>
                <a:lnTo>
                  <a:pt x="1019386" y="4513635"/>
                </a:lnTo>
                <a:lnTo>
                  <a:pt x="1023249" y="4525624"/>
                </a:lnTo>
                <a:lnTo>
                  <a:pt x="1027192" y="4537503"/>
                </a:lnTo>
                <a:lnTo>
                  <a:pt x="1031215" y="4549271"/>
                </a:lnTo>
                <a:lnTo>
                  <a:pt x="1035317" y="4560928"/>
                </a:lnTo>
                <a:lnTo>
                  <a:pt x="1070517" y="4525525"/>
                </a:lnTo>
                <a:close/>
              </a:path>
              <a:path w="8921255" h="6255998">
                <a:moveTo>
                  <a:pt x="1065506" y="4583544"/>
                </a:moveTo>
                <a:lnTo>
                  <a:pt x="1066617" y="4569139"/>
                </a:lnTo>
                <a:lnTo>
                  <a:pt x="1067822" y="4554667"/>
                </a:lnTo>
                <a:lnTo>
                  <a:pt x="1069123" y="4540129"/>
                </a:lnTo>
                <a:lnTo>
                  <a:pt x="1070517" y="4525525"/>
                </a:lnTo>
                <a:lnTo>
                  <a:pt x="1035317" y="4560928"/>
                </a:lnTo>
                <a:lnTo>
                  <a:pt x="1039498" y="4572474"/>
                </a:lnTo>
                <a:lnTo>
                  <a:pt x="1043758" y="4583907"/>
                </a:lnTo>
                <a:lnTo>
                  <a:pt x="1045404" y="4588239"/>
                </a:lnTo>
                <a:lnTo>
                  <a:pt x="1065506" y="4583544"/>
                </a:lnTo>
                <a:close/>
              </a:path>
              <a:path w="8921255" h="6255998">
                <a:moveTo>
                  <a:pt x="1123020" y="4710611"/>
                </a:moveTo>
                <a:lnTo>
                  <a:pt x="1117217" y="4699584"/>
                </a:lnTo>
                <a:lnTo>
                  <a:pt x="1111520" y="4688422"/>
                </a:lnTo>
                <a:lnTo>
                  <a:pt x="1105929" y="4677127"/>
                </a:lnTo>
                <a:lnTo>
                  <a:pt x="1100443" y="4665701"/>
                </a:lnTo>
                <a:lnTo>
                  <a:pt x="1095062" y="4654144"/>
                </a:lnTo>
                <a:lnTo>
                  <a:pt x="1089786" y="4642458"/>
                </a:lnTo>
                <a:lnTo>
                  <a:pt x="1084614" y="4630643"/>
                </a:lnTo>
                <a:lnTo>
                  <a:pt x="1079546" y="4618701"/>
                </a:lnTo>
                <a:lnTo>
                  <a:pt x="1074583" y="4606634"/>
                </a:lnTo>
                <a:lnTo>
                  <a:pt x="1062581" y="4630646"/>
                </a:lnTo>
                <a:lnTo>
                  <a:pt x="1067840" y="4642830"/>
                </a:lnTo>
                <a:lnTo>
                  <a:pt x="1073198" y="4654871"/>
                </a:lnTo>
                <a:lnTo>
                  <a:pt x="1078655" y="4666767"/>
                </a:lnTo>
                <a:lnTo>
                  <a:pt x="1084211" y="4678517"/>
                </a:lnTo>
                <a:lnTo>
                  <a:pt x="1089867" y="4690121"/>
                </a:lnTo>
                <a:lnTo>
                  <a:pt x="1095621" y="4701577"/>
                </a:lnTo>
                <a:lnTo>
                  <a:pt x="1101476" y="4712885"/>
                </a:lnTo>
                <a:lnTo>
                  <a:pt x="1107429" y="4724044"/>
                </a:lnTo>
                <a:lnTo>
                  <a:pt x="1123020" y="4710611"/>
                </a:lnTo>
                <a:close/>
              </a:path>
              <a:path w="8921255" h="6255998">
                <a:moveTo>
                  <a:pt x="1141070" y="4742877"/>
                </a:moveTo>
                <a:lnTo>
                  <a:pt x="1134946" y="4732259"/>
                </a:lnTo>
                <a:lnTo>
                  <a:pt x="1128930" y="4721503"/>
                </a:lnTo>
                <a:lnTo>
                  <a:pt x="1123020" y="4710611"/>
                </a:lnTo>
                <a:lnTo>
                  <a:pt x="1107429" y="4724044"/>
                </a:lnTo>
                <a:lnTo>
                  <a:pt x="1113483" y="4735051"/>
                </a:lnTo>
                <a:lnTo>
                  <a:pt x="1119636" y="4745907"/>
                </a:lnTo>
                <a:lnTo>
                  <a:pt x="1141070" y="4742877"/>
                </a:lnTo>
                <a:close/>
              </a:path>
              <a:path w="8921255" h="6255998">
                <a:moveTo>
                  <a:pt x="1179380" y="4399192"/>
                </a:moveTo>
                <a:lnTo>
                  <a:pt x="1157875" y="4411253"/>
                </a:lnTo>
                <a:lnTo>
                  <a:pt x="1154542" y="4399462"/>
                </a:lnTo>
                <a:lnTo>
                  <a:pt x="1151292" y="4387580"/>
                </a:lnTo>
                <a:lnTo>
                  <a:pt x="1148122" y="4375608"/>
                </a:lnTo>
                <a:lnTo>
                  <a:pt x="1145034" y="4363547"/>
                </a:lnTo>
                <a:lnTo>
                  <a:pt x="1142027" y="4351398"/>
                </a:lnTo>
                <a:lnTo>
                  <a:pt x="1139100" y="4339163"/>
                </a:lnTo>
                <a:lnTo>
                  <a:pt x="1136252" y="4326841"/>
                </a:lnTo>
                <a:lnTo>
                  <a:pt x="1133484" y="4314435"/>
                </a:lnTo>
                <a:lnTo>
                  <a:pt x="1130795" y="4301945"/>
                </a:lnTo>
                <a:lnTo>
                  <a:pt x="1128184" y="4289371"/>
                </a:lnTo>
                <a:lnTo>
                  <a:pt x="1125652" y="4276716"/>
                </a:lnTo>
                <a:lnTo>
                  <a:pt x="1123197" y="4263980"/>
                </a:lnTo>
                <a:lnTo>
                  <a:pt x="1120819" y="4251164"/>
                </a:lnTo>
                <a:lnTo>
                  <a:pt x="1118518" y="4238268"/>
                </a:lnTo>
                <a:lnTo>
                  <a:pt x="1116526" y="4226675"/>
                </a:lnTo>
                <a:lnTo>
                  <a:pt x="1119026" y="4214576"/>
                </a:lnTo>
                <a:lnTo>
                  <a:pt x="1121578" y="4202440"/>
                </a:lnTo>
                <a:lnTo>
                  <a:pt x="1093436" y="4216320"/>
                </a:lnTo>
                <a:lnTo>
                  <a:pt x="1095438" y="4228378"/>
                </a:lnTo>
                <a:lnTo>
                  <a:pt x="1095697" y="4229906"/>
                </a:lnTo>
                <a:lnTo>
                  <a:pt x="1092477" y="4246011"/>
                </a:lnTo>
                <a:lnTo>
                  <a:pt x="1089353" y="4262046"/>
                </a:lnTo>
                <a:lnTo>
                  <a:pt x="1086326" y="4278012"/>
                </a:lnTo>
                <a:lnTo>
                  <a:pt x="1083395" y="4293909"/>
                </a:lnTo>
                <a:lnTo>
                  <a:pt x="1105569" y="4282846"/>
                </a:lnTo>
                <a:lnTo>
                  <a:pt x="1108221" y="4295851"/>
                </a:lnTo>
                <a:lnTo>
                  <a:pt x="1110954" y="4308752"/>
                </a:lnTo>
                <a:lnTo>
                  <a:pt x="1113767" y="4321547"/>
                </a:lnTo>
                <a:lnTo>
                  <a:pt x="1116662" y="4334238"/>
                </a:lnTo>
                <a:lnTo>
                  <a:pt x="1119636" y="4346825"/>
                </a:lnTo>
                <a:lnTo>
                  <a:pt x="1122691" y="4359306"/>
                </a:lnTo>
                <a:lnTo>
                  <a:pt x="1125825" y="4371681"/>
                </a:lnTo>
                <a:lnTo>
                  <a:pt x="1129039" y="4383952"/>
                </a:lnTo>
                <a:lnTo>
                  <a:pt x="1132332" y="4396117"/>
                </a:lnTo>
                <a:lnTo>
                  <a:pt x="1135705" y="4408177"/>
                </a:lnTo>
                <a:lnTo>
                  <a:pt x="1139155" y="4420131"/>
                </a:lnTo>
                <a:lnTo>
                  <a:pt x="1142685" y="4431979"/>
                </a:lnTo>
                <a:lnTo>
                  <a:pt x="1179380" y="4399192"/>
                </a:lnTo>
                <a:close/>
              </a:path>
              <a:path w="8921255" h="6255998">
                <a:moveTo>
                  <a:pt x="1175692" y="4429065"/>
                </a:moveTo>
                <a:lnTo>
                  <a:pt x="1177488" y="4414163"/>
                </a:lnTo>
                <a:lnTo>
                  <a:pt x="1179380" y="4399192"/>
                </a:lnTo>
                <a:lnTo>
                  <a:pt x="1142685" y="4431979"/>
                </a:lnTo>
                <a:lnTo>
                  <a:pt x="1146292" y="4443721"/>
                </a:lnTo>
                <a:lnTo>
                  <a:pt x="1149978" y="4455357"/>
                </a:lnTo>
                <a:lnTo>
                  <a:pt x="1152152" y="4462061"/>
                </a:lnTo>
                <a:lnTo>
                  <a:pt x="1175692" y="4429065"/>
                </a:lnTo>
                <a:close/>
              </a:path>
              <a:path w="8921255" h="6255998">
                <a:moveTo>
                  <a:pt x="1173993" y="4443899"/>
                </a:moveTo>
                <a:lnTo>
                  <a:pt x="1175692" y="4429065"/>
                </a:lnTo>
                <a:lnTo>
                  <a:pt x="1152152" y="4462061"/>
                </a:lnTo>
                <a:lnTo>
                  <a:pt x="1150685" y="4476735"/>
                </a:lnTo>
                <a:lnTo>
                  <a:pt x="1173993" y="4443899"/>
                </a:lnTo>
                <a:close/>
              </a:path>
              <a:path w="8921255" h="6255998">
                <a:moveTo>
                  <a:pt x="1240573" y="4624267"/>
                </a:moveTo>
                <a:lnTo>
                  <a:pt x="1235059" y="4613356"/>
                </a:lnTo>
                <a:lnTo>
                  <a:pt x="1229650" y="4602314"/>
                </a:lnTo>
                <a:lnTo>
                  <a:pt x="1224345" y="4591142"/>
                </a:lnTo>
                <a:lnTo>
                  <a:pt x="1219145" y="4579840"/>
                </a:lnTo>
                <a:lnTo>
                  <a:pt x="1214048" y="4568409"/>
                </a:lnTo>
                <a:lnTo>
                  <a:pt x="1209055" y="4556851"/>
                </a:lnTo>
                <a:lnTo>
                  <a:pt x="1204165" y="4545167"/>
                </a:lnTo>
                <a:lnTo>
                  <a:pt x="1199379" y="4533359"/>
                </a:lnTo>
                <a:lnTo>
                  <a:pt x="1194695" y="4521426"/>
                </a:lnTo>
                <a:lnTo>
                  <a:pt x="1190113" y="4509370"/>
                </a:lnTo>
                <a:lnTo>
                  <a:pt x="1185634" y="4497193"/>
                </a:lnTo>
                <a:lnTo>
                  <a:pt x="1181257" y="4484896"/>
                </a:lnTo>
                <a:lnTo>
                  <a:pt x="1167809" y="4507293"/>
                </a:lnTo>
                <a:lnTo>
                  <a:pt x="1172472" y="4519759"/>
                </a:lnTo>
                <a:lnTo>
                  <a:pt x="1177237" y="4532082"/>
                </a:lnTo>
                <a:lnTo>
                  <a:pt x="1182103" y="4544262"/>
                </a:lnTo>
                <a:lnTo>
                  <a:pt x="1187069" y="4556299"/>
                </a:lnTo>
                <a:lnTo>
                  <a:pt x="1192135" y="4568191"/>
                </a:lnTo>
                <a:lnTo>
                  <a:pt x="1197300" y="4579939"/>
                </a:lnTo>
                <a:lnTo>
                  <a:pt x="1202564" y="4591543"/>
                </a:lnTo>
                <a:lnTo>
                  <a:pt x="1207927" y="4603001"/>
                </a:lnTo>
                <a:lnTo>
                  <a:pt x="1213388" y="4614313"/>
                </a:lnTo>
                <a:lnTo>
                  <a:pt x="1218947" y="4625480"/>
                </a:lnTo>
                <a:lnTo>
                  <a:pt x="1224603" y="4636500"/>
                </a:lnTo>
                <a:lnTo>
                  <a:pt x="1240573" y="4624267"/>
                </a:lnTo>
                <a:close/>
              </a:path>
              <a:path w="8921255" h="6255998">
                <a:moveTo>
                  <a:pt x="1260819" y="4661656"/>
                </a:moveTo>
                <a:lnTo>
                  <a:pt x="1260611" y="4648298"/>
                </a:lnTo>
                <a:lnTo>
                  <a:pt x="1260502" y="4634873"/>
                </a:lnTo>
                <a:lnTo>
                  <a:pt x="1230356" y="4647374"/>
                </a:lnTo>
                <a:lnTo>
                  <a:pt x="1236205" y="4658100"/>
                </a:lnTo>
                <a:lnTo>
                  <a:pt x="1241079" y="4666795"/>
                </a:lnTo>
                <a:lnTo>
                  <a:pt x="1241414" y="4680017"/>
                </a:lnTo>
                <a:lnTo>
                  <a:pt x="1241846" y="4693172"/>
                </a:lnTo>
                <a:lnTo>
                  <a:pt x="1260819" y="4661656"/>
                </a:lnTo>
                <a:close/>
              </a:path>
              <a:path w="8921255" h="6255998">
                <a:moveTo>
                  <a:pt x="1375221" y="4784032"/>
                </a:moveTo>
                <a:lnTo>
                  <a:pt x="1356605" y="4794992"/>
                </a:lnTo>
                <a:lnTo>
                  <a:pt x="1348413" y="4785760"/>
                </a:lnTo>
                <a:lnTo>
                  <a:pt x="1340355" y="4776345"/>
                </a:lnTo>
                <a:lnTo>
                  <a:pt x="1332429" y="4766747"/>
                </a:lnTo>
                <a:lnTo>
                  <a:pt x="1324636" y="4756967"/>
                </a:lnTo>
                <a:lnTo>
                  <a:pt x="1316976" y="4747007"/>
                </a:lnTo>
                <a:lnTo>
                  <a:pt x="1309448" y="4736867"/>
                </a:lnTo>
                <a:lnTo>
                  <a:pt x="1302051" y="4726550"/>
                </a:lnTo>
                <a:lnTo>
                  <a:pt x="1294787" y="4716057"/>
                </a:lnTo>
                <a:lnTo>
                  <a:pt x="1287654" y="4705387"/>
                </a:lnTo>
                <a:lnTo>
                  <a:pt x="1280652" y="4694544"/>
                </a:lnTo>
                <a:lnTo>
                  <a:pt x="1273781" y="4683527"/>
                </a:lnTo>
                <a:lnTo>
                  <a:pt x="1267041" y="4672339"/>
                </a:lnTo>
                <a:lnTo>
                  <a:pt x="1260819" y="4661656"/>
                </a:lnTo>
                <a:lnTo>
                  <a:pt x="1241846" y="4693172"/>
                </a:lnTo>
                <a:lnTo>
                  <a:pt x="1242374" y="4706262"/>
                </a:lnTo>
                <a:lnTo>
                  <a:pt x="1262076" y="4701980"/>
                </a:lnTo>
                <a:lnTo>
                  <a:pt x="1269188" y="4713083"/>
                </a:lnTo>
                <a:lnTo>
                  <a:pt x="1276421" y="4723995"/>
                </a:lnTo>
                <a:lnTo>
                  <a:pt x="1283775" y="4734715"/>
                </a:lnTo>
                <a:lnTo>
                  <a:pt x="1291249" y="4745243"/>
                </a:lnTo>
                <a:lnTo>
                  <a:pt x="1298843" y="4755578"/>
                </a:lnTo>
                <a:lnTo>
                  <a:pt x="1306556" y="4765719"/>
                </a:lnTo>
                <a:lnTo>
                  <a:pt x="1314390" y="4775667"/>
                </a:lnTo>
                <a:lnTo>
                  <a:pt x="1322342" y="4785420"/>
                </a:lnTo>
                <a:lnTo>
                  <a:pt x="1330413" y="4794978"/>
                </a:lnTo>
                <a:lnTo>
                  <a:pt x="1338603" y="4804340"/>
                </a:lnTo>
                <a:lnTo>
                  <a:pt x="1346911" y="4813506"/>
                </a:lnTo>
                <a:lnTo>
                  <a:pt x="1375221" y="4784032"/>
                </a:lnTo>
                <a:close/>
              </a:path>
              <a:path w="8921255" h="6255998">
                <a:moveTo>
                  <a:pt x="1279324" y="4877437"/>
                </a:moveTo>
                <a:lnTo>
                  <a:pt x="1277430" y="4865117"/>
                </a:lnTo>
                <a:lnTo>
                  <a:pt x="1275636" y="4852729"/>
                </a:lnTo>
                <a:lnTo>
                  <a:pt x="1273943" y="4840274"/>
                </a:lnTo>
                <a:lnTo>
                  <a:pt x="1272350" y="4827752"/>
                </a:lnTo>
                <a:lnTo>
                  <a:pt x="1270858" y="4815162"/>
                </a:lnTo>
                <a:lnTo>
                  <a:pt x="1269466" y="4802504"/>
                </a:lnTo>
                <a:lnTo>
                  <a:pt x="1268174" y="4789779"/>
                </a:lnTo>
                <a:lnTo>
                  <a:pt x="1266983" y="4776986"/>
                </a:lnTo>
                <a:lnTo>
                  <a:pt x="1265892" y="4764125"/>
                </a:lnTo>
                <a:lnTo>
                  <a:pt x="1264902" y="4751197"/>
                </a:lnTo>
                <a:lnTo>
                  <a:pt x="1264012" y="4738200"/>
                </a:lnTo>
                <a:lnTo>
                  <a:pt x="1263222" y="4725135"/>
                </a:lnTo>
                <a:lnTo>
                  <a:pt x="1262533" y="4712003"/>
                </a:lnTo>
                <a:lnTo>
                  <a:pt x="1262076" y="4701980"/>
                </a:lnTo>
                <a:lnTo>
                  <a:pt x="1242374" y="4706262"/>
                </a:lnTo>
                <a:lnTo>
                  <a:pt x="1242999" y="4719287"/>
                </a:lnTo>
                <a:lnTo>
                  <a:pt x="1243721" y="4732246"/>
                </a:lnTo>
                <a:lnTo>
                  <a:pt x="1244540" y="4745140"/>
                </a:lnTo>
                <a:lnTo>
                  <a:pt x="1245455" y="4757968"/>
                </a:lnTo>
                <a:lnTo>
                  <a:pt x="1246468" y="4770730"/>
                </a:lnTo>
                <a:lnTo>
                  <a:pt x="1247578" y="4783428"/>
                </a:lnTo>
                <a:lnTo>
                  <a:pt x="1248785" y="4796060"/>
                </a:lnTo>
                <a:lnTo>
                  <a:pt x="1250089" y="4808628"/>
                </a:lnTo>
                <a:lnTo>
                  <a:pt x="1251491" y="4821130"/>
                </a:lnTo>
                <a:lnTo>
                  <a:pt x="1252990" y="4833567"/>
                </a:lnTo>
                <a:lnTo>
                  <a:pt x="1254587" y="4845939"/>
                </a:lnTo>
                <a:lnTo>
                  <a:pt x="1256281" y="4858247"/>
                </a:lnTo>
                <a:lnTo>
                  <a:pt x="1258073" y="4870489"/>
                </a:lnTo>
                <a:lnTo>
                  <a:pt x="1259963" y="4882667"/>
                </a:lnTo>
                <a:lnTo>
                  <a:pt x="1261951" y="4894781"/>
                </a:lnTo>
                <a:lnTo>
                  <a:pt x="1263352" y="4902943"/>
                </a:lnTo>
                <a:lnTo>
                  <a:pt x="1279324" y="4877437"/>
                </a:lnTo>
                <a:close/>
              </a:path>
              <a:path w="8921255" h="6255998">
                <a:moveTo>
                  <a:pt x="1291078" y="4269518"/>
                </a:moveTo>
                <a:lnTo>
                  <a:pt x="1293602" y="4254172"/>
                </a:lnTo>
                <a:lnTo>
                  <a:pt x="1269348" y="4280630"/>
                </a:lnTo>
                <a:lnTo>
                  <a:pt x="1266591" y="4268692"/>
                </a:lnTo>
                <a:lnTo>
                  <a:pt x="1263914" y="4256669"/>
                </a:lnTo>
                <a:lnTo>
                  <a:pt x="1261316" y="4244561"/>
                </a:lnTo>
                <a:lnTo>
                  <a:pt x="1258796" y="4232370"/>
                </a:lnTo>
                <a:lnTo>
                  <a:pt x="1256355" y="4220097"/>
                </a:lnTo>
                <a:lnTo>
                  <a:pt x="1253991" y="4207743"/>
                </a:lnTo>
                <a:lnTo>
                  <a:pt x="1251704" y="4195309"/>
                </a:lnTo>
                <a:lnTo>
                  <a:pt x="1249494" y="4182796"/>
                </a:lnTo>
                <a:lnTo>
                  <a:pt x="1247361" y="4170206"/>
                </a:lnTo>
                <a:lnTo>
                  <a:pt x="1245303" y="4157539"/>
                </a:lnTo>
                <a:lnTo>
                  <a:pt x="1243320" y="4144796"/>
                </a:lnTo>
                <a:lnTo>
                  <a:pt x="1241413" y="4131978"/>
                </a:lnTo>
                <a:lnTo>
                  <a:pt x="1239579" y="4119088"/>
                </a:lnTo>
                <a:lnTo>
                  <a:pt x="1237820" y="4106125"/>
                </a:lnTo>
                <a:lnTo>
                  <a:pt x="1236134" y="4093091"/>
                </a:lnTo>
                <a:lnTo>
                  <a:pt x="1235981" y="4091879"/>
                </a:lnTo>
                <a:lnTo>
                  <a:pt x="1238861" y="4079649"/>
                </a:lnTo>
                <a:lnTo>
                  <a:pt x="1211205" y="4111521"/>
                </a:lnTo>
                <a:lnTo>
                  <a:pt x="1207519" y="4127929"/>
                </a:lnTo>
                <a:lnTo>
                  <a:pt x="1203929" y="4144267"/>
                </a:lnTo>
                <a:lnTo>
                  <a:pt x="1200435" y="4160534"/>
                </a:lnTo>
                <a:lnTo>
                  <a:pt x="1222820" y="4150213"/>
                </a:lnTo>
                <a:lnTo>
                  <a:pt x="1224902" y="4163322"/>
                </a:lnTo>
                <a:lnTo>
                  <a:pt x="1227061" y="4176334"/>
                </a:lnTo>
                <a:lnTo>
                  <a:pt x="1229298" y="4189250"/>
                </a:lnTo>
                <a:lnTo>
                  <a:pt x="1231612" y="4202067"/>
                </a:lnTo>
                <a:lnTo>
                  <a:pt x="1234004" y="4214787"/>
                </a:lnTo>
                <a:lnTo>
                  <a:pt x="1236473" y="4227408"/>
                </a:lnTo>
                <a:lnTo>
                  <a:pt x="1239021" y="4239930"/>
                </a:lnTo>
                <a:lnTo>
                  <a:pt x="1241646" y="4252353"/>
                </a:lnTo>
                <a:lnTo>
                  <a:pt x="1244348" y="4264675"/>
                </a:lnTo>
                <a:lnTo>
                  <a:pt x="1247129" y="4276896"/>
                </a:lnTo>
                <a:lnTo>
                  <a:pt x="1249987" y="4289015"/>
                </a:lnTo>
                <a:lnTo>
                  <a:pt x="1252924" y="4301033"/>
                </a:lnTo>
                <a:lnTo>
                  <a:pt x="1291078" y="4269518"/>
                </a:lnTo>
                <a:close/>
              </a:path>
              <a:path w="8921255" h="6255998">
                <a:moveTo>
                  <a:pt x="1408496" y="4124982"/>
                </a:moveTo>
                <a:lnTo>
                  <a:pt x="1383833" y="4148317"/>
                </a:lnTo>
                <a:lnTo>
                  <a:pt x="1381642" y="4136248"/>
                </a:lnTo>
                <a:lnTo>
                  <a:pt x="1379529" y="4124102"/>
                </a:lnTo>
                <a:lnTo>
                  <a:pt x="1377492" y="4111880"/>
                </a:lnTo>
                <a:lnTo>
                  <a:pt x="1375532" y="4099581"/>
                </a:lnTo>
                <a:lnTo>
                  <a:pt x="1373648" y="4087208"/>
                </a:lnTo>
                <a:lnTo>
                  <a:pt x="1371839" y="4074761"/>
                </a:lnTo>
                <a:lnTo>
                  <a:pt x="1370106" y="4062240"/>
                </a:lnTo>
                <a:lnTo>
                  <a:pt x="1368447" y="4049648"/>
                </a:lnTo>
                <a:lnTo>
                  <a:pt x="1366864" y="4036985"/>
                </a:lnTo>
                <a:lnTo>
                  <a:pt x="1365354" y="4024252"/>
                </a:lnTo>
                <a:lnTo>
                  <a:pt x="1363918" y="4011449"/>
                </a:lnTo>
                <a:lnTo>
                  <a:pt x="1362556" y="3998579"/>
                </a:lnTo>
                <a:lnTo>
                  <a:pt x="1361267" y="3985641"/>
                </a:lnTo>
                <a:lnTo>
                  <a:pt x="1360050" y="3972637"/>
                </a:lnTo>
                <a:lnTo>
                  <a:pt x="1358906" y="3959567"/>
                </a:lnTo>
                <a:lnTo>
                  <a:pt x="1334547" y="3969314"/>
                </a:lnTo>
                <a:lnTo>
                  <a:pt x="1330386" y="3985531"/>
                </a:lnTo>
                <a:lnTo>
                  <a:pt x="1326321" y="4001678"/>
                </a:lnTo>
                <a:lnTo>
                  <a:pt x="1322352" y="4017756"/>
                </a:lnTo>
                <a:lnTo>
                  <a:pt x="1318479" y="4033764"/>
                </a:lnTo>
                <a:lnTo>
                  <a:pt x="1343400" y="4015352"/>
                </a:lnTo>
                <a:lnTo>
                  <a:pt x="1344907" y="4028538"/>
                </a:lnTo>
                <a:lnTo>
                  <a:pt x="1346489" y="4041635"/>
                </a:lnTo>
                <a:lnTo>
                  <a:pt x="1348145" y="4054642"/>
                </a:lnTo>
                <a:lnTo>
                  <a:pt x="1349877" y="4067557"/>
                </a:lnTo>
                <a:lnTo>
                  <a:pt x="1351683" y="4080381"/>
                </a:lnTo>
                <a:lnTo>
                  <a:pt x="1353565" y="4093112"/>
                </a:lnTo>
                <a:lnTo>
                  <a:pt x="1355522" y="4105750"/>
                </a:lnTo>
                <a:lnTo>
                  <a:pt x="1357554" y="4118293"/>
                </a:lnTo>
                <a:lnTo>
                  <a:pt x="1359663" y="4130742"/>
                </a:lnTo>
                <a:lnTo>
                  <a:pt x="1361848" y="4143095"/>
                </a:lnTo>
                <a:lnTo>
                  <a:pt x="1364108" y="4155351"/>
                </a:lnTo>
                <a:lnTo>
                  <a:pt x="1366446" y="4167510"/>
                </a:lnTo>
                <a:lnTo>
                  <a:pt x="1408496" y="4124982"/>
                </a:lnTo>
                <a:close/>
              </a:path>
              <a:path w="8921255" h="6255998">
                <a:moveTo>
                  <a:pt x="1958349" y="3697361"/>
                </a:moveTo>
                <a:lnTo>
                  <a:pt x="1963212" y="3680535"/>
                </a:lnTo>
                <a:lnTo>
                  <a:pt x="1968175" y="3663683"/>
                </a:lnTo>
                <a:lnTo>
                  <a:pt x="1973238" y="3646809"/>
                </a:lnTo>
                <a:lnTo>
                  <a:pt x="1978398" y="3629913"/>
                </a:lnTo>
                <a:lnTo>
                  <a:pt x="1983653" y="3612996"/>
                </a:lnTo>
                <a:lnTo>
                  <a:pt x="1989003" y="3596059"/>
                </a:lnTo>
                <a:lnTo>
                  <a:pt x="1994445" y="3579103"/>
                </a:lnTo>
                <a:lnTo>
                  <a:pt x="2014818" y="3555733"/>
                </a:lnTo>
                <a:lnTo>
                  <a:pt x="2015022" y="3542699"/>
                </a:lnTo>
                <a:lnTo>
                  <a:pt x="2015305" y="3529611"/>
                </a:lnTo>
                <a:lnTo>
                  <a:pt x="2015666" y="3516469"/>
                </a:lnTo>
                <a:lnTo>
                  <a:pt x="2015711" y="3514994"/>
                </a:lnTo>
                <a:lnTo>
                  <a:pt x="2022415" y="3495516"/>
                </a:lnTo>
                <a:lnTo>
                  <a:pt x="1989691" y="3530254"/>
                </a:lnTo>
                <a:lnTo>
                  <a:pt x="1983873" y="3547721"/>
                </a:lnTo>
                <a:lnTo>
                  <a:pt x="1978148" y="3565171"/>
                </a:lnTo>
                <a:lnTo>
                  <a:pt x="1972518" y="3582602"/>
                </a:lnTo>
                <a:lnTo>
                  <a:pt x="1966984" y="3600015"/>
                </a:lnTo>
                <a:lnTo>
                  <a:pt x="1961547" y="3617408"/>
                </a:lnTo>
                <a:lnTo>
                  <a:pt x="1956210" y="3634779"/>
                </a:lnTo>
                <a:lnTo>
                  <a:pt x="1950975" y="3652129"/>
                </a:lnTo>
                <a:lnTo>
                  <a:pt x="1945843" y="3669455"/>
                </a:lnTo>
                <a:lnTo>
                  <a:pt x="1940815" y="3686757"/>
                </a:lnTo>
                <a:lnTo>
                  <a:pt x="1935894" y="3704034"/>
                </a:lnTo>
                <a:lnTo>
                  <a:pt x="1958349" y="3697361"/>
                </a:lnTo>
                <a:close/>
              </a:path>
              <a:path w="8921255" h="6255998">
                <a:moveTo>
                  <a:pt x="1919395" y="3847550"/>
                </a:moveTo>
                <a:lnTo>
                  <a:pt x="1923276" y="3830986"/>
                </a:lnTo>
                <a:lnTo>
                  <a:pt x="1927272" y="3814389"/>
                </a:lnTo>
                <a:lnTo>
                  <a:pt x="1931383" y="3797760"/>
                </a:lnTo>
                <a:lnTo>
                  <a:pt x="1935606" y="3781099"/>
                </a:lnTo>
                <a:lnTo>
                  <a:pt x="1939940" y="3764408"/>
                </a:lnTo>
                <a:lnTo>
                  <a:pt x="1944383" y="3747688"/>
                </a:lnTo>
                <a:lnTo>
                  <a:pt x="1948933" y="3730939"/>
                </a:lnTo>
                <a:lnTo>
                  <a:pt x="1953589" y="3714163"/>
                </a:lnTo>
                <a:lnTo>
                  <a:pt x="1958349" y="3697361"/>
                </a:lnTo>
                <a:lnTo>
                  <a:pt x="1935894" y="3704034"/>
                </a:lnTo>
                <a:lnTo>
                  <a:pt x="1931082" y="3721285"/>
                </a:lnTo>
                <a:lnTo>
                  <a:pt x="1926380" y="3738509"/>
                </a:lnTo>
                <a:lnTo>
                  <a:pt x="1921789" y="3755704"/>
                </a:lnTo>
                <a:lnTo>
                  <a:pt x="1917312" y="3772871"/>
                </a:lnTo>
                <a:lnTo>
                  <a:pt x="1912950" y="3790007"/>
                </a:lnTo>
                <a:lnTo>
                  <a:pt x="1908706" y="3807112"/>
                </a:lnTo>
                <a:lnTo>
                  <a:pt x="1904580" y="3824185"/>
                </a:lnTo>
                <a:lnTo>
                  <a:pt x="1900574" y="3841224"/>
                </a:lnTo>
                <a:lnTo>
                  <a:pt x="1896691" y="3858230"/>
                </a:lnTo>
                <a:lnTo>
                  <a:pt x="1878281" y="3875171"/>
                </a:lnTo>
                <a:lnTo>
                  <a:pt x="1880049" y="3887293"/>
                </a:lnTo>
                <a:lnTo>
                  <a:pt x="1919395" y="3847550"/>
                </a:lnTo>
                <a:close/>
              </a:path>
              <a:path w="8921255" h="6255998">
                <a:moveTo>
                  <a:pt x="1911989" y="3880573"/>
                </a:moveTo>
                <a:lnTo>
                  <a:pt x="1915632" y="3864079"/>
                </a:lnTo>
                <a:lnTo>
                  <a:pt x="1919395" y="3847550"/>
                </a:lnTo>
                <a:lnTo>
                  <a:pt x="1880049" y="3887293"/>
                </a:lnTo>
                <a:lnTo>
                  <a:pt x="1881906" y="3899305"/>
                </a:lnTo>
                <a:lnTo>
                  <a:pt x="1911989" y="3880573"/>
                </a:lnTo>
                <a:close/>
              </a:path>
              <a:path w="8921255" h="6255998">
                <a:moveTo>
                  <a:pt x="1866757" y="4202492"/>
                </a:moveTo>
                <a:lnTo>
                  <a:pt x="1867568" y="4188114"/>
                </a:lnTo>
                <a:lnTo>
                  <a:pt x="1868510" y="4173689"/>
                </a:lnTo>
                <a:lnTo>
                  <a:pt x="1869581" y="4159217"/>
                </a:lnTo>
                <a:lnTo>
                  <a:pt x="1870780" y="4144700"/>
                </a:lnTo>
                <a:lnTo>
                  <a:pt x="1872105" y="4130138"/>
                </a:lnTo>
                <a:lnTo>
                  <a:pt x="1873557" y="4115532"/>
                </a:lnTo>
                <a:lnTo>
                  <a:pt x="1875132" y="4100883"/>
                </a:lnTo>
                <a:lnTo>
                  <a:pt x="1876831" y="4086191"/>
                </a:lnTo>
                <a:lnTo>
                  <a:pt x="1878651" y="4071457"/>
                </a:lnTo>
                <a:lnTo>
                  <a:pt x="1880593" y="4056682"/>
                </a:lnTo>
                <a:lnTo>
                  <a:pt x="1882653" y="4041866"/>
                </a:lnTo>
                <a:lnTo>
                  <a:pt x="1884832" y="4027011"/>
                </a:lnTo>
                <a:lnTo>
                  <a:pt x="1887128" y="4012118"/>
                </a:lnTo>
                <a:lnTo>
                  <a:pt x="1889539" y="3997186"/>
                </a:lnTo>
                <a:lnTo>
                  <a:pt x="1892065" y="3982216"/>
                </a:lnTo>
                <a:lnTo>
                  <a:pt x="1894705" y="3967211"/>
                </a:lnTo>
                <a:lnTo>
                  <a:pt x="1872866" y="3977300"/>
                </a:lnTo>
                <a:lnTo>
                  <a:pt x="1870248" y="3992764"/>
                </a:lnTo>
                <a:lnTo>
                  <a:pt x="1867750" y="4008191"/>
                </a:lnTo>
                <a:lnTo>
                  <a:pt x="1865373" y="4023578"/>
                </a:lnTo>
                <a:lnTo>
                  <a:pt x="1863119" y="4038926"/>
                </a:lnTo>
                <a:lnTo>
                  <a:pt x="1860989" y="4054233"/>
                </a:lnTo>
                <a:lnTo>
                  <a:pt x="1858985" y="4069499"/>
                </a:lnTo>
                <a:lnTo>
                  <a:pt x="1857107" y="4084722"/>
                </a:lnTo>
                <a:lnTo>
                  <a:pt x="1855358" y="4099903"/>
                </a:lnTo>
                <a:lnTo>
                  <a:pt x="1853738" y="4115039"/>
                </a:lnTo>
                <a:lnTo>
                  <a:pt x="1852250" y="4130131"/>
                </a:lnTo>
                <a:lnTo>
                  <a:pt x="1850893" y="4145177"/>
                </a:lnTo>
                <a:lnTo>
                  <a:pt x="1849671" y="4160177"/>
                </a:lnTo>
                <a:lnTo>
                  <a:pt x="1848583" y="4175129"/>
                </a:lnTo>
                <a:lnTo>
                  <a:pt x="1847632" y="4190034"/>
                </a:lnTo>
                <a:lnTo>
                  <a:pt x="1846819" y="4204890"/>
                </a:lnTo>
                <a:lnTo>
                  <a:pt x="1846145" y="4219696"/>
                </a:lnTo>
                <a:lnTo>
                  <a:pt x="1866757" y="4202492"/>
                </a:lnTo>
                <a:close/>
              </a:path>
              <a:path w="8921255" h="6255998">
                <a:moveTo>
                  <a:pt x="2082753" y="2995524"/>
                </a:moveTo>
                <a:lnTo>
                  <a:pt x="2085842" y="2981440"/>
                </a:lnTo>
                <a:lnTo>
                  <a:pt x="2088994" y="2967353"/>
                </a:lnTo>
                <a:lnTo>
                  <a:pt x="2092209" y="2953263"/>
                </a:lnTo>
                <a:lnTo>
                  <a:pt x="2095488" y="2939172"/>
                </a:lnTo>
                <a:lnTo>
                  <a:pt x="2098829" y="2925081"/>
                </a:lnTo>
                <a:lnTo>
                  <a:pt x="2102232" y="2910991"/>
                </a:lnTo>
                <a:lnTo>
                  <a:pt x="2105697" y="2896904"/>
                </a:lnTo>
                <a:lnTo>
                  <a:pt x="2109223" y="2882820"/>
                </a:lnTo>
                <a:lnTo>
                  <a:pt x="2056653" y="2938325"/>
                </a:lnTo>
                <a:lnTo>
                  <a:pt x="2046424" y="2961103"/>
                </a:lnTo>
                <a:lnTo>
                  <a:pt x="2072244" y="2951802"/>
                </a:lnTo>
                <a:lnTo>
                  <a:pt x="2069249" y="2964955"/>
                </a:lnTo>
                <a:lnTo>
                  <a:pt x="2066311" y="2978105"/>
                </a:lnTo>
                <a:lnTo>
                  <a:pt x="2063429" y="2991251"/>
                </a:lnTo>
                <a:lnTo>
                  <a:pt x="2060605" y="3004393"/>
                </a:lnTo>
                <a:lnTo>
                  <a:pt x="2057837" y="3017530"/>
                </a:lnTo>
                <a:lnTo>
                  <a:pt x="2055125" y="3030660"/>
                </a:lnTo>
                <a:lnTo>
                  <a:pt x="2082753" y="2995524"/>
                </a:lnTo>
                <a:close/>
              </a:path>
              <a:path w="8921255" h="6255998">
                <a:moveTo>
                  <a:pt x="2074196" y="3142336"/>
                </a:moveTo>
                <a:lnTo>
                  <a:pt x="2085018" y="3116912"/>
                </a:lnTo>
                <a:lnTo>
                  <a:pt x="2055432" y="3135892"/>
                </a:lnTo>
                <a:lnTo>
                  <a:pt x="2057868" y="3121912"/>
                </a:lnTo>
                <a:lnTo>
                  <a:pt x="2060370" y="3107916"/>
                </a:lnTo>
                <a:lnTo>
                  <a:pt x="2062939" y="3093905"/>
                </a:lnTo>
                <a:lnTo>
                  <a:pt x="2065574" y="3079881"/>
                </a:lnTo>
                <a:lnTo>
                  <a:pt x="2068274" y="3065845"/>
                </a:lnTo>
                <a:lnTo>
                  <a:pt x="2071040" y="3051797"/>
                </a:lnTo>
                <a:lnTo>
                  <a:pt x="2073872" y="3037741"/>
                </a:lnTo>
                <a:lnTo>
                  <a:pt x="2076768" y="3023675"/>
                </a:lnTo>
                <a:lnTo>
                  <a:pt x="2079728" y="3009603"/>
                </a:lnTo>
                <a:lnTo>
                  <a:pt x="2082753" y="2995524"/>
                </a:lnTo>
                <a:lnTo>
                  <a:pt x="2055125" y="3030660"/>
                </a:lnTo>
                <a:lnTo>
                  <a:pt x="2052471" y="3043784"/>
                </a:lnTo>
                <a:lnTo>
                  <a:pt x="2049873" y="3056899"/>
                </a:lnTo>
                <a:lnTo>
                  <a:pt x="2047333" y="3070006"/>
                </a:lnTo>
                <a:lnTo>
                  <a:pt x="2044849" y="3083104"/>
                </a:lnTo>
                <a:lnTo>
                  <a:pt x="2042421" y="3096191"/>
                </a:lnTo>
                <a:lnTo>
                  <a:pt x="2040051" y="3109266"/>
                </a:lnTo>
                <a:lnTo>
                  <a:pt x="2037738" y="3122330"/>
                </a:lnTo>
                <a:lnTo>
                  <a:pt x="2035482" y="3135381"/>
                </a:lnTo>
                <a:lnTo>
                  <a:pt x="2033283" y="3148418"/>
                </a:lnTo>
                <a:lnTo>
                  <a:pt x="2031140" y="3161440"/>
                </a:lnTo>
                <a:lnTo>
                  <a:pt x="2029055" y="3174447"/>
                </a:lnTo>
                <a:lnTo>
                  <a:pt x="2027027" y="3187437"/>
                </a:lnTo>
                <a:lnTo>
                  <a:pt x="2025056" y="3200411"/>
                </a:lnTo>
                <a:lnTo>
                  <a:pt x="2074196" y="3142336"/>
                </a:lnTo>
                <a:close/>
              </a:path>
              <a:path w="8921255" h="6255998">
                <a:moveTo>
                  <a:pt x="2271809" y="2768305"/>
                </a:moveTo>
                <a:lnTo>
                  <a:pt x="2277671" y="2748873"/>
                </a:lnTo>
                <a:lnTo>
                  <a:pt x="2283654" y="2729481"/>
                </a:lnTo>
                <a:lnTo>
                  <a:pt x="2289756" y="2710134"/>
                </a:lnTo>
                <a:lnTo>
                  <a:pt x="2295977" y="2690834"/>
                </a:lnTo>
                <a:lnTo>
                  <a:pt x="2302315" y="2671586"/>
                </a:lnTo>
                <a:lnTo>
                  <a:pt x="2308770" y="2652392"/>
                </a:lnTo>
                <a:lnTo>
                  <a:pt x="2315341" y="2633258"/>
                </a:lnTo>
                <a:lnTo>
                  <a:pt x="2322026" y="2614186"/>
                </a:lnTo>
                <a:lnTo>
                  <a:pt x="2328825" y="2595180"/>
                </a:lnTo>
                <a:lnTo>
                  <a:pt x="2335737" y="2576243"/>
                </a:lnTo>
                <a:lnTo>
                  <a:pt x="2342761" y="2557381"/>
                </a:lnTo>
                <a:lnTo>
                  <a:pt x="2296971" y="2606982"/>
                </a:lnTo>
                <a:lnTo>
                  <a:pt x="2283206" y="2635701"/>
                </a:lnTo>
                <a:lnTo>
                  <a:pt x="2269438" y="2664523"/>
                </a:lnTo>
                <a:lnTo>
                  <a:pt x="2255676" y="2693444"/>
                </a:lnTo>
                <a:lnTo>
                  <a:pt x="2241928" y="2722459"/>
                </a:lnTo>
                <a:lnTo>
                  <a:pt x="2267445" y="2714735"/>
                </a:lnTo>
                <a:lnTo>
                  <a:pt x="2262480" y="2730627"/>
                </a:lnTo>
                <a:lnTo>
                  <a:pt x="2257596" y="2746546"/>
                </a:lnTo>
                <a:lnTo>
                  <a:pt x="2252793" y="2762491"/>
                </a:lnTo>
                <a:lnTo>
                  <a:pt x="2248071" y="2778459"/>
                </a:lnTo>
                <a:lnTo>
                  <a:pt x="2243431" y="2794449"/>
                </a:lnTo>
                <a:lnTo>
                  <a:pt x="2238874" y="2810458"/>
                </a:lnTo>
                <a:lnTo>
                  <a:pt x="2271809" y="2768305"/>
                </a:lnTo>
                <a:close/>
              </a:path>
              <a:path w="8921255" h="6255998">
                <a:moveTo>
                  <a:pt x="2244342" y="2865941"/>
                </a:moveTo>
                <a:lnTo>
                  <a:pt x="2249586" y="2846363"/>
                </a:lnTo>
                <a:lnTo>
                  <a:pt x="2254956" y="2826806"/>
                </a:lnTo>
                <a:lnTo>
                  <a:pt x="2260450" y="2807275"/>
                </a:lnTo>
                <a:lnTo>
                  <a:pt x="2266068" y="2787773"/>
                </a:lnTo>
                <a:lnTo>
                  <a:pt x="2271809" y="2768305"/>
                </a:lnTo>
                <a:lnTo>
                  <a:pt x="2238874" y="2810458"/>
                </a:lnTo>
                <a:lnTo>
                  <a:pt x="2234400" y="2826484"/>
                </a:lnTo>
                <a:lnTo>
                  <a:pt x="2230009" y="2842526"/>
                </a:lnTo>
                <a:lnTo>
                  <a:pt x="2225702" y="2858581"/>
                </a:lnTo>
                <a:lnTo>
                  <a:pt x="2221480" y="2874647"/>
                </a:lnTo>
                <a:lnTo>
                  <a:pt x="2217343" y="2890723"/>
                </a:lnTo>
                <a:lnTo>
                  <a:pt x="2213291" y="2906807"/>
                </a:lnTo>
                <a:lnTo>
                  <a:pt x="2244342" y="2865941"/>
                </a:lnTo>
                <a:close/>
              </a:path>
              <a:path w="8921255" h="6255998">
                <a:moveTo>
                  <a:pt x="2230227" y="2980138"/>
                </a:moveTo>
                <a:lnTo>
                  <a:pt x="2243929" y="2949699"/>
                </a:lnTo>
                <a:lnTo>
                  <a:pt x="2257720" y="2919320"/>
                </a:lnTo>
                <a:lnTo>
                  <a:pt x="2224638" y="2944403"/>
                </a:lnTo>
                <a:lnTo>
                  <a:pt x="2229371" y="2924773"/>
                </a:lnTo>
                <a:lnTo>
                  <a:pt x="2234233" y="2905150"/>
                </a:lnTo>
                <a:lnTo>
                  <a:pt x="2239224" y="2885538"/>
                </a:lnTo>
                <a:lnTo>
                  <a:pt x="2244342" y="2865941"/>
                </a:lnTo>
                <a:lnTo>
                  <a:pt x="2213291" y="2906807"/>
                </a:lnTo>
                <a:lnTo>
                  <a:pt x="2209326" y="2922896"/>
                </a:lnTo>
                <a:lnTo>
                  <a:pt x="2205447" y="2938988"/>
                </a:lnTo>
                <a:lnTo>
                  <a:pt x="2201655" y="2955082"/>
                </a:lnTo>
                <a:lnTo>
                  <a:pt x="2197951" y="2971175"/>
                </a:lnTo>
                <a:lnTo>
                  <a:pt x="2194335" y="2987266"/>
                </a:lnTo>
                <a:lnTo>
                  <a:pt x="2190808" y="3003353"/>
                </a:lnTo>
                <a:lnTo>
                  <a:pt x="2187370" y="3019433"/>
                </a:lnTo>
                <a:lnTo>
                  <a:pt x="2184021" y="3035505"/>
                </a:lnTo>
                <a:lnTo>
                  <a:pt x="2230227" y="2980138"/>
                </a:lnTo>
                <a:close/>
              </a:path>
              <a:path w="8921255" h="6255998">
                <a:moveTo>
                  <a:pt x="1229263" y="3800860"/>
                </a:moveTo>
                <a:lnTo>
                  <a:pt x="1234921" y="3783110"/>
                </a:lnTo>
                <a:lnTo>
                  <a:pt x="1240651" y="3765341"/>
                </a:lnTo>
                <a:lnTo>
                  <a:pt x="1246453" y="3747553"/>
                </a:lnTo>
                <a:lnTo>
                  <a:pt x="1196606" y="3796631"/>
                </a:lnTo>
                <a:lnTo>
                  <a:pt x="1196689" y="3809034"/>
                </a:lnTo>
                <a:lnTo>
                  <a:pt x="1196825" y="3821380"/>
                </a:lnTo>
                <a:lnTo>
                  <a:pt x="1197015" y="3833669"/>
                </a:lnTo>
                <a:lnTo>
                  <a:pt x="1197091" y="3837835"/>
                </a:lnTo>
                <a:lnTo>
                  <a:pt x="1229263" y="3800860"/>
                </a:lnTo>
                <a:close/>
              </a:path>
              <a:path w="8921255" h="6255998">
                <a:moveTo>
                  <a:pt x="1218349" y="3844793"/>
                </a:moveTo>
                <a:lnTo>
                  <a:pt x="1218170" y="3836299"/>
                </a:lnTo>
                <a:lnTo>
                  <a:pt x="1223679" y="3818590"/>
                </a:lnTo>
                <a:lnTo>
                  <a:pt x="1229263" y="3800860"/>
                </a:lnTo>
                <a:lnTo>
                  <a:pt x="1197091" y="3837835"/>
                </a:lnTo>
                <a:lnTo>
                  <a:pt x="1193324" y="3850129"/>
                </a:lnTo>
                <a:lnTo>
                  <a:pt x="1189588" y="3862415"/>
                </a:lnTo>
                <a:lnTo>
                  <a:pt x="1185883" y="3874692"/>
                </a:lnTo>
                <a:lnTo>
                  <a:pt x="1182212" y="3886959"/>
                </a:lnTo>
                <a:lnTo>
                  <a:pt x="1218349" y="3844793"/>
                </a:lnTo>
                <a:close/>
              </a:path>
              <a:path w="8921255" h="6255998">
                <a:moveTo>
                  <a:pt x="1219054" y="3870773"/>
                </a:moveTo>
                <a:lnTo>
                  <a:pt x="1218672" y="3857806"/>
                </a:lnTo>
                <a:lnTo>
                  <a:pt x="1218349" y="3844793"/>
                </a:lnTo>
                <a:lnTo>
                  <a:pt x="1182212" y="3886959"/>
                </a:lnTo>
                <a:lnTo>
                  <a:pt x="1178575" y="3899217"/>
                </a:lnTo>
                <a:lnTo>
                  <a:pt x="1174974" y="3911464"/>
                </a:lnTo>
                <a:lnTo>
                  <a:pt x="1171411" y="3923700"/>
                </a:lnTo>
                <a:lnTo>
                  <a:pt x="1219054" y="3870773"/>
                </a:lnTo>
                <a:close/>
              </a:path>
              <a:path w="8921255" h="6255998">
                <a:moveTo>
                  <a:pt x="1169682" y="4003136"/>
                </a:moveTo>
                <a:lnTo>
                  <a:pt x="1173010" y="3990930"/>
                </a:lnTo>
                <a:lnTo>
                  <a:pt x="1176385" y="3978710"/>
                </a:lnTo>
                <a:lnTo>
                  <a:pt x="1179803" y="3966475"/>
                </a:lnTo>
                <a:lnTo>
                  <a:pt x="1183262" y="3954227"/>
                </a:lnTo>
                <a:lnTo>
                  <a:pt x="1186759" y="3941967"/>
                </a:lnTo>
                <a:lnTo>
                  <a:pt x="1190292" y="3929695"/>
                </a:lnTo>
                <a:lnTo>
                  <a:pt x="1193857" y="3917413"/>
                </a:lnTo>
                <a:lnTo>
                  <a:pt x="1197453" y="3905121"/>
                </a:lnTo>
                <a:lnTo>
                  <a:pt x="1198926" y="3900109"/>
                </a:lnTo>
                <a:lnTo>
                  <a:pt x="1219494" y="3883693"/>
                </a:lnTo>
                <a:lnTo>
                  <a:pt x="1219054" y="3870773"/>
                </a:lnTo>
                <a:lnTo>
                  <a:pt x="1171411" y="3923700"/>
                </a:lnTo>
                <a:lnTo>
                  <a:pt x="1167886" y="3935925"/>
                </a:lnTo>
                <a:lnTo>
                  <a:pt x="1164401" y="3948137"/>
                </a:lnTo>
                <a:lnTo>
                  <a:pt x="1160958" y="3960337"/>
                </a:lnTo>
                <a:lnTo>
                  <a:pt x="1157558" y="3972523"/>
                </a:lnTo>
                <a:lnTo>
                  <a:pt x="1154203" y="3984696"/>
                </a:lnTo>
                <a:lnTo>
                  <a:pt x="1150893" y="3996854"/>
                </a:lnTo>
                <a:lnTo>
                  <a:pt x="1147630" y="4008997"/>
                </a:lnTo>
                <a:lnTo>
                  <a:pt x="1144416" y="4021125"/>
                </a:lnTo>
                <a:lnTo>
                  <a:pt x="1141252" y="4033237"/>
                </a:lnTo>
                <a:lnTo>
                  <a:pt x="1140869" y="4034713"/>
                </a:lnTo>
                <a:lnTo>
                  <a:pt x="1169682" y="4003136"/>
                </a:lnTo>
                <a:close/>
              </a:path>
              <a:path w="8921255" h="6255998">
                <a:moveTo>
                  <a:pt x="1222590" y="3947552"/>
                </a:moveTo>
                <a:lnTo>
                  <a:pt x="1221850" y="3934881"/>
                </a:lnTo>
                <a:lnTo>
                  <a:pt x="1221171" y="3922159"/>
                </a:lnTo>
                <a:lnTo>
                  <a:pt x="1220553" y="3909386"/>
                </a:lnTo>
                <a:lnTo>
                  <a:pt x="1219994" y="3896564"/>
                </a:lnTo>
                <a:lnTo>
                  <a:pt x="1219494" y="3883693"/>
                </a:lnTo>
                <a:lnTo>
                  <a:pt x="1198926" y="3900109"/>
                </a:lnTo>
                <a:lnTo>
                  <a:pt x="1199509" y="3913292"/>
                </a:lnTo>
                <a:lnTo>
                  <a:pt x="1200157" y="3926403"/>
                </a:lnTo>
                <a:lnTo>
                  <a:pt x="1200868" y="3939442"/>
                </a:lnTo>
                <a:lnTo>
                  <a:pt x="1201643" y="3952408"/>
                </a:lnTo>
                <a:lnTo>
                  <a:pt x="1222590" y="3947552"/>
                </a:lnTo>
                <a:close/>
              </a:path>
              <a:path w="8921255" h="6255998">
                <a:moveTo>
                  <a:pt x="1250843" y="4030401"/>
                </a:moveTo>
                <a:lnTo>
                  <a:pt x="1253981" y="4017986"/>
                </a:lnTo>
                <a:lnTo>
                  <a:pt x="1229501" y="4034741"/>
                </a:lnTo>
                <a:lnTo>
                  <a:pt x="1228325" y="4022452"/>
                </a:lnTo>
                <a:lnTo>
                  <a:pt x="1227213" y="4010107"/>
                </a:lnTo>
                <a:lnTo>
                  <a:pt x="1226164" y="3997705"/>
                </a:lnTo>
                <a:lnTo>
                  <a:pt x="1225177" y="3985248"/>
                </a:lnTo>
                <a:lnTo>
                  <a:pt x="1224253" y="3972736"/>
                </a:lnTo>
                <a:lnTo>
                  <a:pt x="1223391" y="3960170"/>
                </a:lnTo>
                <a:lnTo>
                  <a:pt x="1222590" y="3947552"/>
                </a:lnTo>
                <a:lnTo>
                  <a:pt x="1201643" y="3952408"/>
                </a:lnTo>
                <a:lnTo>
                  <a:pt x="1202482" y="3965303"/>
                </a:lnTo>
                <a:lnTo>
                  <a:pt x="1203385" y="3978124"/>
                </a:lnTo>
                <a:lnTo>
                  <a:pt x="1204352" y="3990873"/>
                </a:lnTo>
                <a:lnTo>
                  <a:pt x="1205382" y="4003548"/>
                </a:lnTo>
                <a:lnTo>
                  <a:pt x="1206476" y="4016149"/>
                </a:lnTo>
                <a:lnTo>
                  <a:pt x="1207634" y="4028677"/>
                </a:lnTo>
                <a:lnTo>
                  <a:pt x="1208856" y="4041129"/>
                </a:lnTo>
                <a:lnTo>
                  <a:pt x="1210141" y="4053507"/>
                </a:lnTo>
                <a:lnTo>
                  <a:pt x="1250843" y="4030401"/>
                </a:lnTo>
                <a:close/>
              </a:path>
              <a:path w="8921255" h="6255998">
                <a:moveTo>
                  <a:pt x="1517050" y="3467075"/>
                </a:moveTo>
                <a:lnTo>
                  <a:pt x="1524437" y="3447522"/>
                </a:lnTo>
                <a:lnTo>
                  <a:pt x="1492967" y="3475570"/>
                </a:lnTo>
                <a:lnTo>
                  <a:pt x="1493974" y="3463145"/>
                </a:lnTo>
                <a:lnTo>
                  <a:pt x="1495030" y="3450695"/>
                </a:lnTo>
                <a:lnTo>
                  <a:pt x="1496135" y="3438219"/>
                </a:lnTo>
                <a:lnTo>
                  <a:pt x="1497288" y="3425718"/>
                </a:lnTo>
                <a:lnTo>
                  <a:pt x="1498489" y="3413193"/>
                </a:lnTo>
                <a:lnTo>
                  <a:pt x="1499738" y="3400644"/>
                </a:lnTo>
                <a:lnTo>
                  <a:pt x="1501035" y="3388073"/>
                </a:lnTo>
                <a:lnTo>
                  <a:pt x="1502379" y="3375478"/>
                </a:lnTo>
                <a:lnTo>
                  <a:pt x="1503771" y="3362862"/>
                </a:lnTo>
                <a:lnTo>
                  <a:pt x="1505210" y="3350224"/>
                </a:lnTo>
                <a:lnTo>
                  <a:pt x="1506696" y="3337566"/>
                </a:lnTo>
                <a:lnTo>
                  <a:pt x="1508229" y="3324887"/>
                </a:lnTo>
                <a:lnTo>
                  <a:pt x="1509809" y="3312188"/>
                </a:lnTo>
                <a:lnTo>
                  <a:pt x="1511435" y="3299470"/>
                </a:lnTo>
                <a:lnTo>
                  <a:pt x="1513108" y="3286733"/>
                </a:lnTo>
                <a:lnTo>
                  <a:pt x="1514827" y="3273979"/>
                </a:lnTo>
                <a:lnTo>
                  <a:pt x="1516592" y="3261206"/>
                </a:lnTo>
                <a:lnTo>
                  <a:pt x="1518402" y="3248417"/>
                </a:lnTo>
                <a:lnTo>
                  <a:pt x="1528332" y="3223377"/>
                </a:lnTo>
                <a:lnTo>
                  <a:pt x="1491338" y="3261368"/>
                </a:lnTo>
                <a:lnTo>
                  <a:pt x="1483483" y="3280653"/>
                </a:lnTo>
                <a:lnTo>
                  <a:pt x="1475683" y="3299937"/>
                </a:lnTo>
                <a:lnTo>
                  <a:pt x="1467940" y="3319218"/>
                </a:lnTo>
                <a:lnTo>
                  <a:pt x="1460254" y="3338497"/>
                </a:lnTo>
                <a:lnTo>
                  <a:pt x="1488751" y="3320069"/>
                </a:lnTo>
                <a:lnTo>
                  <a:pt x="1487178" y="3332896"/>
                </a:lnTo>
                <a:lnTo>
                  <a:pt x="1485648" y="3345705"/>
                </a:lnTo>
                <a:lnTo>
                  <a:pt x="1484163" y="3358496"/>
                </a:lnTo>
                <a:lnTo>
                  <a:pt x="1482722" y="3371266"/>
                </a:lnTo>
                <a:lnTo>
                  <a:pt x="1481326" y="3384017"/>
                </a:lnTo>
                <a:lnTo>
                  <a:pt x="1479976" y="3396746"/>
                </a:lnTo>
                <a:lnTo>
                  <a:pt x="1478672" y="3409454"/>
                </a:lnTo>
                <a:lnTo>
                  <a:pt x="1477415" y="3422140"/>
                </a:lnTo>
                <a:lnTo>
                  <a:pt x="1476207" y="3434802"/>
                </a:lnTo>
                <a:lnTo>
                  <a:pt x="1475046" y="3447441"/>
                </a:lnTo>
                <a:lnTo>
                  <a:pt x="1473934" y="3460054"/>
                </a:lnTo>
                <a:lnTo>
                  <a:pt x="1472872" y="3472643"/>
                </a:lnTo>
                <a:lnTo>
                  <a:pt x="1471860" y="3485206"/>
                </a:lnTo>
                <a:lnTo>
                  <a:pt x="1470898" y="3497741"/>
                </a:lnTo>
                <a:lnTo>
                  <a:pt x="1517050" y="3467075"/>
                </a:lnTo>
                <a:close/>
              </a:path>
              <a:path w="8921255" h="6255998">
                <a:moveTo>
                  <a:pt x="2695148" y="4272061"/>
                </a:moveTo>
                <a:lnTo>
                  <a:pt x="2653098" y="4212625"/>
                </a:lnTo>
                <a:lnTo>
                  <a:pt x="2620051" y="4149233"/>
                </a:lnTo>
                <a:lnTo>
                  <a:pt x="2595484" y="4082194"/>
                </a:lnTo>
                <a:lnTo>
                  <a:pt x="2578873" y="4011820"/>
                </a:lnTo>
                <a:lnTo>
                  <a:pt x="2569694" y="3938422"/>
                </a:lnTo>
                <a:lnTo>
                  <a:pt x="2567423" y="3862312"/>
                </a:lnTo>
                <a:lnTo>
                  <a:pt x="2571537" y="3783801"/>
                </a:lnTo>
                <a:lnTo>
                  <a:pt x="2581512" y="3703199"/>
                </a:lnTo>
                <a:lnTo>
                  <a:pt x="2596823" y="3620819"/>
                </a:lnTo>
                <a:lnTo>
                  <a:pt x="2616948" y="3536971"/>
                </a:lnTo>
                <a:lnTo>
                  <a:pt x="2641362" y="3451967"/>
                </a:lnTo>
                <a:lnTo>
                  <a:pt x="2669542" y="3366118"/>
                </a:lnTo>
                <a:lnTo>
                  <a:pt x="2700963" y="3279735"/>
                </a:lnTo>
                <a:lnTo>
                  <a:pt x="2735102" y="3193130"/>
                </a:lnTo>
                <a:lnTo>
                  <a:pt x="2771436" y="3106613"/>
                </a:lnTo>
                <a:lnTo>
                  <a:pt x="2809439" y="3020496"/>
                </a:lnTo>
                <a:lnTo>
                  <a:pt x="2848590" y="2935090"/>
                </a:lnTo>
                <a:lnTo>
                  <a:pt x="2888362" y="2850707"/>
                </a:lnTo>
                <a:lnTo>
                  <a:pt x="2928234" y="2767657"/>
                </a:lnTo>
                <a:lnTo>
                  <a:pt x="2967681" y="2686252"/>
                </a:lnTo>
                <a:lnTo>
                  <a:pt x="2994828" y="2630280"/>
                </a:lnTo>
                <a:lnTo>
                  <a:pt x="3021441" y="2575161"/>
                </a:lnTo>
                <a:lnTo>
                  <a:pt x="3047357" y="2520981"/>
                </a:lnTo>
                <a:lnTo>
                  <a:pt x="3072415" y="2467824"/>
                </a:lnTo>
                <a:lnTo>
                  <a:pt x="3096453" y="2415776"/>
                </a:lnTo>
                <a:lnTo>
                  <a:pt x="3119310" y="2364920"/>
                </a:lnTo>
                <a:lnTo>
                  <a:pt x="3124676" y="2352556"/>
                </a:lnTo>
                <a:lnTo>
                  <a:pt x="3103216" y="2352556"/>
                </a:lnTo>
                <a:lnTo>
                  <a:pt x="3099718" y="2360579"/>
                </a:lnTo>
                <a:lnTo>
                  <a:pt x="3077112" y="2410712"/>
                </a:lnTo>
                <a:lnTo>
                  <a:pt x="3053352" y="2462048"/>
                </a:lnTo>
                <a:lnTo>
                  <a:pt x="3028596" y="2514498"/>
                </a:lnTo>
                <a:lnTo>
                  <a:pt x="3003000" y="2567974"/>
                </a:lnTo>
                <a:lnTo>
                  <a:pt x="2976722" y="2622386"/>
                </a:lnTo>
                <a:lnTo>
                  <a:pt x="2949919" y="2677646"/>
                </a:lnTo>
                <a:lnTo>
                  <a:pt x="2910427" y="2759146"/>
                </a:lnTo>
                <a:lnTo>
                  <a:pt x="2870514" y="2842285"/>
                </a:lnTo>
                <a:lnTo>
                  <a:pt x="2830696" y="2926762"/>
                </a:lnTo>
                <a:lnTo>
                  <a:pt x="2791495" y="3012275"/>
                </a:lnTo>
                <a:lnTo>
                  <a:pt x="2753431" y="3098522"/>
                </a:lnTo>
                <a:lnTo>
                  <a:pt x="2717022" y="3185200"/>
                </a:lnTo>
                <a:lnTo>
                  <a:pt x="2682788" y="3272009"/>
                </a:lnTo>
                <a:lnTo>
                  <a:pt x="2651249" y="3358645"/>
                </a:lnTo>
                <a:lnTo>
                  <a:pt x="2622924" y="3444807"/>
                </a:lnTo>
                <a:lnTo>
                  <a:pt x="2598334" y="3530192"/>
                </a:lnTo>
                <a:lnTo>
                  <a:pt x="2577998" y="3614499"/>
                </a:lnTo>
                <a:lnTo>
                  <a:pt x="2562435" y="3697426"/>
                </a:lnTo>
                <a:lnTo>
                  <a:pt x="2552165" y="3778670"/>
                </a:lnTo>
                <a:lnTo>
                  <a:pt x="2547708" y="3857929"/>
                </a:lnTo>
                <a:lnTo>
                  <a:pt x="2549584" y="3934902"/>
                </a:lnTo>
                <a:lnTo>
                  <a:pt x="2558311" y="4009286"/>
                </a:lnTo>
                <a:lnTo>
                  <a:pt x="2574410" y="4080779"/>
                </a:lnTo>
                <a:lnTo>
                  <a:pt x="2598401" y="4149079"/>
                </a:lnTo>
                <a:lnTo>
                  <a:pt x="2630802" y="4213885"/>
                </a:lnTo>
                <a:lnTo>
                  <a:pt x="2672134" y="4274894"/>
                </a:lnTo>
                <a:lnTo>
                  <a:pt x="2695148" y="4272061"/>
                </a:lnTo>
                <a:close/>
              </a:path>
              <a:path w="8921255" h="6255998">
                <a:moveTo>
                  <a:pt x="2725998" y="4267078"/>
                </a:moveTo>
                <a:lnTo>
                  <a:pt x="2695148" y="4272061"/>
                </a:lnTo>
                <a:lnTo>
                  <a:pt x="2685331" y="4292974"/>
                </a:lnTo>
                <a:lnTo>
                  <a:pt x="2686692" y="4292806"/>
                </a:lnTo>
                <a:lnTo>
                  <a:pt x="2690874" y="4297650"/>
                </a:lnTo>
                <a:lnTo>
                  <a:pt x="2725998" y="4267078"/>
                </a:lnTo>
                <a:close/>
              </a:path>
              <a:path w="8921255" h="6255998">
                <a:moveTo>
                  <a:pt x="2710045" y="4289519"/>
                </a:moveTo>
                <a:lnTo>
                  <a:pt x="2741147" y="4283971"/>
                </a:lnTo>
                <a:lnTo>
                  <a:pt x="2772967" y="4276997"/>
                </a:lnTo>
                <a:lnTo>
                  <a:pt x="2805499" y="4268599"/>
                </a:lnTo>
                <a:lnTo>
                  <a:pt x="2838736" y="4258776"/>
                </a:lnTo>
                <a:lnTo>
                  <a:pt x="2872672" y="4247532"/>
                </a:lnTo>
                <a:lnTo>
                  <a:pt x="2907302" y="4234868"/>
                </a:lnTo>
                <a:lnTo>
                  <a:pt x="2942620" y="4220786"/>
                </a:lnTo>
                <a:lnTo>
                  <a:pt x="2978618" y="4205287"/>
                </a:lnTo>
                <a:lnTo>
                  <a:pt x="3015291" y="4188373"/>
                </a:lnTo>
                <a:lnTo>
                  <a:pt x="3114253" y="4115098"/>
                </a:lnTo>
                <a:lnTo>
                  <a:pt x="3075372" y="4136242"/>
                </a:lnTo>
                <a:lnTo>
                  <a:pt x="3037189" y="4155926"/>
                </a:lnTo>
                <a:lnTo>
                  <a:pt x="2999709" y="4174148"/>
                </a:lnTo>
                <a:lnTo>
                  <a:pt x="2962940" y="4190907"/>
                </a:lnTo>
                <a:lnTo>
                  <a:pt x="2926887" y="4206200"/>
                </a:lnTo>
                <a:lnTo>
                  <a:pt x="2891558" y="4220025"/>
                </a:lnTo>
                <a:lnTo>
                  <a:pt x="2856960" y="4232382"/>
                </a:lnTo>
                <a:lnTo>
                  <a:pt x="2823098" y="4243267"/>
                </a:lnTo>
                <a:lnTo>
                  <a:pt x="2789979" y="4252680"/>
                </a:lnTo>
                <a:lnTo>
                  <a:pt x="2757610" y="4260617"/>
                </a:lnTo>
                <a:lnTo>
                  <a:pt x="2725998" y="4267078"/>
                </a:lnTo>
                <a:lnTo>
                  <a:pt x="2690874" y="4297650"/>
                </a:lnTo>
                <a:lnTo>
                  <a:pt x="2710045" y="4289519"/>
                </a:lnTo>
                <a:close/>
              </a:path>
              <a:path w="8921255" h="6255998">
                <a:moveTo>
                  <a:pt x="2740317" y="4319895"/>
                </a:moveTo>
                <a:lnTo>
                  <a:pt x="2731012" y="4311180"/>
                </a:lnTo>
                <a:lnTo>
                  <a:pt x="2722010" y="4302250"/>
                </a:lnTo>
                <a:lnTo>
                  <a:pt x="2713313" y="4293102"/>
                </a:lnTo>
                <a:lnTo>
                  <a:pt x="2710045" y="4289519"/>
                </a:lnTo>
                <a:lnTo>
                  <a:pt x="2690874" y="4297650"/>
                </a:lnTo>
                <a:lnTo>
                  <a:pt x="2699288" y="4306986"/>
                </a:lnTo>
                <a:lnTo>
                  <a:pt x="2708031" y="4316131"/>
                </a:lnTo>
                <a:lnTo>
                  <a:pt x="2717095" y="4325086"/>
                </a:lnTo>
                <a:lnTo>
                  <a:pt x="2726474" y="4333854"/>
                </a:lnTo>
                <a:lnTo>
                  <a:pt x="2727836" y="4335089"/>
                </a:lnTo>
                <a:lnTo>
                  <a:pt x="2740317" y="4319895"/>
                </a:lnTo>
                <a:close/>
              </a:path>
              <a:path w="8921255" h="6255998">
                <a:moveTo>
                  <a:pt x="2743656" y="4350724"/>
                </a:moveTo>
                <a:lnTo>
                  <a:pt x="2745511" y="4350170"/>
                </a:lnTo>
                <a:lnTo>
                  <a:pt x="2768031" y="4343047"/>
                </a:lnTo>
                <a:lnTo>
                  <a:pt x="2808272" y="4308670"/>
                </a:lnTo>
                <a:lnTo>
                  <a:pt x="2778849" y="4319029"/>
                </a:lnTo>
                <a:lnTo>
                  <a:pt x="2749920" y="4328398"/>
                </a:lnTo>
                <a:lnTo>
                  <a:pt x="2730849" y="4354450"/>
                </a:lnTo>
                <a:lnTo>
                  <a:pt x="2743656" y="4350724"/>
                </a:lnTo>
                <a:close/>
              </a:path>
              <a:path w="8921255" h="6255998">
                <a:moveTo>
                  <a:pt x="2796929" y="4333356"/>
                </a:moveTo>
                <a:lnTo>
                  <a:pt x="2826292" y="4322717"/>
                </a:lnTo>
                <a:lnTo>
                  <a:pt x="2868589" y="4284988"/>
                </a:lnTo>
                <a:lnTo>
                  <a:pt x="2838186" y="4297323"/>
                </a:lnTo>
                <a:lnTo>
                  <a:pt x="2808272" y="4308670"/>
                </a:lnTo>
                <a:lnTo>
                  <a:pt x="2768031" y="4343047"/>
                </a:lnTo>
                <a:lnTo>
                  <a:pt x="2796929" y="4333356"/>
                </a:lnTo>
                <a:close/>
              </a:path>
              <a:path w="8921255" h="6255998">
                <a:moveTo>
                  <a:pt x="2856116" y="4311130"/>
                </a:moveTo>
                <a:lnTo>
                  <a:pt x="2886397" y="4298595"/>
                </a:lnTo>
                <a:lnTo>
                  <a:pt x="2917134" y="4285113"/>
                </a:lnTo>
                <a:lnTo>
                  <a:pt x="2948323" y="4270685"/>
                </a:lnTo>
                <a:lnTo>
                  <a:pt x="2979960" y="4255310"/>
                </a:lnTo>
                <a:lnTo>
                  <a:pt x="3012042" y="4238990"/>
                </a:lnTo>
                <a:lnTo>
                  <a:pt x="3044567" y="4221725"/>
                </a:lnTo>
                <a:lnTo>
                  <a:pt x="3077531" y="4203515"/>
                </a:lnTo>
                <a:lnTo>
                  <a:pt x="3163644" y="4129622"/>
                </a:lnTo>
                <a:lnTo>
                  <a:pt x="3128995" y="4150820"/>
                </a:lnTo>
                <a:lnTo>
                  <a:pt x="3094805" y="4171036"/>
                </a:lnTo>
                <a:lnTo>
                  <a:pt x="3061076" y="4190269"/>
                </a:lnTo>
                <a:lnTo>
                  <a:pt x="3027813" y="4208518"/>
                </a:lnTo>
                <a:lnTo>
                  <a:pt x="2995018" y="4225783"/>
                </a:lnTo>
                <a:lnTo>
                  <a:pt x="2962695" y="4242063"/>
                </a:lnTo>
                <a:lnTo>
                  <a:pt x="2930847" y="4257357"/>
                </a:lnTo>
                <a:lnTo>
                  <a:pt x="2899477" y="4271666"/>
                </a:lnTo>
                <a:lnTo>
                  <a:pt x="2868589" y="4284988"/>
                </a:lnTo>
                <a:lnTo>
                  <a:pt x="2826292" y="4322717"/>
                </a:lnTo>
                <a:lnTo>
                  <a:pt x="2856116" y="4311130"/>
                </a:lnTo>
                <a:close/>
              </a:path>
              <a:path w="8921255" h="6255998">
                <a:moveTo>
                  <a:pt x="3110932" y="4184361"/>
                </a:moveTo>
                <a:lnTo>
                  <a:pt x="3144765" y="4164263"/>
                </a:lnTo>
                <a:lnTo>
                  <a:pt x="3179027" y="4143222"/>
                </a:lnTo>
                <a:lnTo>
                  <a:pt x="3213717" y="4121238"/>
                </a:lnTo>
                <a:lnTo>
                  <a:pt x="3343652" y="4008917"/>
                </a:lnTo>
                <a:lnTo>
                  <a:pt x="3306760" y="4035018"/>
                </a:lnTo>
                <a:lnTo>
                  <a:pt x="3270310" y="4060139"/>
                </a:lnTo>
                <a:lnTo>
                  <a:pt x="3234305" y="4084281"/>
                </a:lnTo>
                <a:lnTo>
                  <a:pt x="3198748" y="4107442"/>
                </a:lnTo>
                <a:lnTo>
                  <a:pt x="3163644" y="4129622"/>
                </a:lnTo>
                <a:lnTo>
                  <a:pt x="3077531" y="4203515"/>
                </a:lnTo>
                <a:lnTo>
                  <a:pt x="3110932" y="4184361"/>
                </a:lnTo>
                <a:close/>
              </a:path>
              <a:path w="8921255" h="6255998">
                <a:moveTo>
                  <a:pt x="3248830" y="4098312"/>
                </a:moveTo>
                <a:lnTo>
                  <a:pt x="3418751" y="3953778"/>
                </a:lnTo>
                <a:lnTo>
                  <a:pt x="3380984" y="3981837"/>
                </a:lnTo>
                <a:lnTo>
                  <a:pt x="3343652" y="4008917"/>
                </a:lnTo>
                <a:lnTo>
                  <a:pt x="3213717" y="4121238"/>
                </a:lnTo>
                <a:lnTo>
                  <a:pt x="3248830" y="4098312"/>
                </a:lnTo>
                <a:close/>
              </a:path>
              <a:path w="8921255" h="6255998">
                <a:moveTo>
                  <a:pt x="3284363" y="4074445"/>
                </a:moveTo>
                <a:lnTo>
                  <a:pt x="3447872" y="3931833"/>
                </a:lnTo>
                <a:lnTo>
                  <a:pt x="3433265" y="3942855"/>
                </a:lnTo>
                <a:lnTo>
                  <a:pt x="3418751" y="3953778"/>
                </a:lnTo>
                <a:lnTo>
                  <a:pt x="3248830" y="4098312"/>
                </a:lnTo>
                <a:lnTo>
                  <a:pt x="3284363" y="4074445"/>
                </a:lnTo>
                <a:close/>
              </a:path>
              <a:path w="8921255" h="6255998">
                <a:moveTo>
                  <a:pt x="3320314" y="4049636"/>
                </a:moveTo>
                <a:lnTo>
                  <a:pt x="3492250" y="3898196"/>
                </a:lnTo>
                <a:lnTo>
                  <a:pt x="3477364" y="3909502"/>
                </a:lnTo>
                <a:lnTo>
                  <a:pt x="3462572" y="3920715"/>
                </a:lnTo>
                <a:lnTo>
                  <a:pt x="3447872" y="3931833"/>
                </a:lnTo>
                <a:lnTo>
                  <a:pt x="3284363" y="4074445"/>
                </a:lnTo>
                <a:lnTo>
                  <a:pt x="3320314" y="4049636"/>
                </a:lnTo>
                <a:close/>
              </a:path>
              <a:path w="8921255" h="6255998">
                <a:moveTo>
                  <a:pt x="3356679" y="4023886"/>
                </a:moveTo>
                <a:lnTo>
                  <a:pt x="3552715" y="3852069"/>
                </a:lnTo>
                <a:lnTo>
                  <a:pt x="3537461" y="3863734"/>
                </a:lnTo>
                <a:lnTo>
                  <a:pt x="3522298" y="3875311"/>
                </a:lnTo>
                <a:lnTo>
                  <a:pt x="3507228" y="3886799"/>
                </a:lnTo>
                <a:lnTo>
                  <a:pt x="3492250" y="3898196"/>
                </a:lnTo>
                <a:lnTo>
                  <a:pt x="3320314" y="4049636"/>
                </a:lnTo>
                <a:lnTo>
                  <a:pt x="3356679" y="4023886"/>
                </a:lnTo>
                <a:close/>
              </a:path>
              <a:path w="8921255" h="6255998">
                <a:moveTo>
                  <a:pt x="3393454" y="3997196"/>
                </a:moveTo>
                <a:lnTo>
                  <a:pt x="3599030" y="3816567"/>
                </a:lnTo>
                <a:lnTo>
                  <a:pt x="3583500" y="3828485"/>
                </a:lnTo>
                <a:lnTo>
                  <a:pt x="3568062" y="3840319"/>
                </a:lnTo>
                <a:lnTo>
                  <a:pt x="3552715" y="3852069"/>
                </a:lnTo>
                <a:lnTo>
                  <a:pt x="3356679" y="4023886"/>
                </a:lnTo>
                <a:lnTo>
                  <a:pt x="3393454" y="3997196"/>
                </a:lnTo>
                <a:close/>
              </a:path>
              <a:path w="8921255" h="6255998">
                <a:moveTo>
                  <a:pt x="3430638" y="3969566"/>
                </a:moveTo>
                <a:lnTo>
                  <a:pt x="3646169" y="3780332"/>
                </a:lnTo>
                <a:lnTo>
                  <a:pt x="3630365" y="3792489"/>
                </a:lnTo>
                <a:lnTo>
                  <a:pt x="3614652" y="3804568"/>
                </a:lnTo>
                <a:lnTo>
                  <a:pt x="3599030" y="3816567"/>
                </a:lnTo>
                <a:lnTo>
                  <a:pt x="3393454" y="3997196"/>
                </a:lnTo>
                <a:lnTo>
                  <a:pt x="3430638" y="3969566"/>
                </a:lnTo>
                <a:close/>
              </a:path>
              <a:path w="8921255" h="6255998">
                <a:moveTo>
                  <a:pt x="3445167" y="3958633"/>
                </a:moveTo>
                <a:lnTo>
                  <a:pt x="3459788" y="3947602"/>
                </a:lnTo>
                <a:lnTo>
                  <a:pt x="3474501" y="3936476"/>
                </a:lnTo>
                <a:lnTo>
                  <a:pt x="3489306" y="3925255"/>
                </a:lnTo>
                <a:lnTo>
                  <a:pt x="3504204" y="3913941"/>
                </a:lnTo>
                <a:lnTo>
                  <a:pt x="3519193" y="3902535"/>
                </a:lnTo>
                <a:lnTo>
                  <a:pt x="3726553" y="3718420"/>
                </a:lnTo>
                <a:lnTo>
                  <a:pt x="3710295" y="3730947"/>
                </a:lnTo>
                <a:lnTo>
                  <a:pt x="3694127" y="3743404"/>
                </a:lnTo>
                <a:lnTo>
                  <a:pt x="3678050" y="3755788"/>
                </a:lnTo>
                <a:lnTo>
                  <a:pt x="3662064" y="3768098"/>
                </a:lnTo>
                <a:lnTo>
                  <a:pt x="3646169" y="3780332"/>
                </a:lnTo>
                <a:lnTo>
                  <a:pt x="3430638" y="3969566"/>
                </a:lnTo>
                <a:lnTo>
                  <a:pt x="3445167" y="3958633"/>
                </a:lnTo>
                <a:close/>
              </a:path>
              <a:path w="8921255" h="6255998">
                <a:moveTo>
                  <a:pt x="3534274" y="3891040"/>
                </a:moveTo>
                <a:lnTo>
                  <a:pt x="3549446" y="3879455"/>
                </a:lnTo>
                <a:lnTo>
                  <a:pt x="3564711" y="3867784"/>
                </a:lnTo>
                <a:lnTo>
                  <a:pt x="3580066" y="3856027"/>
                </a:lnTo>
                <a:lnTo>
                  <a:pt x="3790213" y="3669377"/>
                </a:lnTo>
                <a:lnTo>
                  <a:pt x="3726553" y="3718420"/>
                </a:lnTo>
                <a:lnTo>
                  <a:pt x="3519193" y="3902535"/>
                </a:lnTo>
                <a:lnTo>
                  <a:pt x="3534274" y="3891040"/>
                </a:lnTo>
                <a:close/>
              </a:path>
              <a:path w="8921255" h="6255998">
                <a:moveTo>
                  <a:pt x="3595513" y="3844186"/>
                </a:moveTo>
                <a:lnTo>
                  <a:pt x="3611052" y="3832262"/>
                </a:lnTo>
                <a:lnTo>
                  <a:pt x="3626681" y="3820257"/>
                </a:lnTo>
                <a:lnTo>
                  <a:pt x="3642402" y="3808171"/>
                </a:lnTo>
                <a:lnTo>
                  <a:pt x="3854674" y="3619794"/>
                </a:lnTo>
                <a:lnTo>
                  <a:pt x="3790213" y="3669377"/>
                </a:lnTo>
                <a:lnTo>
                  <a:pt x="3580066" y="3856027"/>
                </a:lnTo>
                <a:lnTo>
                  <a:pt x="3595513" y="3844186"/>
                </a:lnTo>
                <a:close/>
              </a:path>
              <a:path w="8921255" h="6255998">
                <a:moveTo>
                  <a:pt x="3658213" y="3796008"/>
                </a:moveTo>
                <a:lnTo>
                  <a:pt x="3674116" y="3783768"/>
                </a:lnTo>
                <a:lnTo>
                  <a:pt x="3690109" y="3771452"/>
                </a:lnTo>
                <a:lnTo>
                  <a:pt x="3706193" y="3759062"/>
                </a:lnTo>
                <a:lnTo>
                  <a:pt x="3919858" y="3569808"/>
                </a:lnTo>
                <a:lnTo>
                  <a:pt x="3854674" y="3619794"/>
                </a:lnTo>
                <a:lnTo>
                  <a:pt x="3642402" y="3808171"/>
                </a:lnTo>
                <a:lnTo>
                  <a:pt x="3658213" y="3796008"/>
                </a:lnTo>
                <a:close/>
              </a:path>
              <a:path w="8921255" h="6255998">
                <a:moveTo>
                  <a:pt x="3722367" y="3746600"/>
                </a:moveTo>
                <a:lnTo>
                  <a:pt x="3738632" y="3734066"/>
                </a:lnTo>
                <a:lnTo>
                  <a:pt x="3806247" y="3681979"/>
                </a:lnTo>
                <a:lnTo>
                  <a:pt x="3874761" y="3629290"/>
                </a:lnTo>
                <a:lnTo>
                  <a:pt x="3944079" y="3576164"/>
                </a:lnTo>
                <a:lnTo>
                  <a:pt x="4014105" y="3522766"/>
                </a:lnTo>
                <a:lnTo>
                  <a:pt x="4084745" y="3469260"/>
                </a:lnTo>
                <a:lnTo>
                  <a:pt x="4155901" y="3415811"/>
                </a:lnTo>
                <a:lnTo>
                  <a:pt x="4227480" y="3362585"/>
                </a:lnTo>
                <a:lnTo>
                  <a:pt x="4299384" y="3309745"/>
                </a:lnTo>
                <a:lnTo>
                  <a:pt x="4317761" y="3291525"/>
                </a:lnTo>
                <a:lnTo>
                  <a:pt x="4317761" y="3271991"/>
                </a:lnTo>
                <a:lnTo>
                  <a:pt x="4253880" y="3318611"/>
                </a:lnTo>
                <a:lnTo>
                  <a:pt x="4186256" y="3368564"/>
                </a:lnTo>
                <a:lnTo>
                  <a:pt x="4118964" y="3418797"/>
                </a:lnTo>
                <a:lnTo>
                  <a:pt x="4052081" y="3469173"/>
                </a:lnTo>
                <a:lnTo>
                  <a:pt x="3985687" y="3519555"/>
                </a:lnTo>
                <a:lnTo>
                  <a:pt x="3919858" y="3569808"/>
                </a:lnTo>
                <a:lnTo>
                  <a:pt x="3706193" y="3759062"/>
                </a:lnTo>
                <a:lnTo>
                  <a:pt x="3722367" y="3746600"/>
                </a:lnTo>
                <a:close/>
              </a:path>
              <a:path w="8921255" h="6255998">
                <a:moveTo>
                  <a:pt x="4317761" y="3296424"/>
                </a:moveTo>
                <a:lnTo>
                  <a:pt x="4317761" y="3291525"/>
                </a:lnTo>
                <a:lnTo>
                  <a:pt x="4299384" y="3309745"/>
                </a:lnTo>
                <a:lnTo>
                  <a:pt x="4317761" y="3296424"/>
                </a:lnTo>
                <a:close/>
              </a:path>
              <a:path w="8921255" h="6255998">
                <a:moveTo>
                  <a:pt x="1246453" y="3747553"/>
                </a:moveTo>
                <a:lnTo>
                  <a:pt x="1252326" y="3729747"/>
                </a:lnTo>
                <a:lnTo>
                  <a:pt x="1258269" y="3711924"/>
                </a:lnTo>
                <a:lnTo>
                  <a:pt x="1264281" y="3694084"/>
                </a:lnTo>
                <a:lnTo>
                  <a:pt x="1270362" y="3676227"/>
                </a:lnTo>
                <a:lnTo>
                  <a:pt x="1276510" y="3658355"/>
                </a:lnTo>
                <a:lnTo>
                  <a:pt x="1282724" y="3640468"/>
                </a:lnTo>
                <a:lnTo>
                  <a:pt x="1289005" y="3622566"/>
                </a:lnTo>
                <a:lnTo>
                  <a:pt x="1295350" y="3604651"/>
                </a:lnTo>
                <a:lnTo>
                  <a:pt x="1301759" y="3586722"/>
                </a:lnTo>
                <a:lnTo>
                  <a:pt x="1308230" y="3568780"/>
                </a:lnTo>
                <a:lnTo>
                  <a:pt x="1314765" y="3550826"/>
                </a:lnTo>
                <a:lnTo>
                  <a:pt x="1321360" y="3532861"/>
                </a:lnTo>
                <a:lnTo>
                  <a:pt x="1328016" y="3514885"/>
                </a:lnTo>
                <a:lnTo>
                  <a:pt x="1334731" y="3496898"/>
                </a:lnTo>
                <a:lnTo>
                  <a:pt x="1341505" y="3478901"/>
                </a:lnTo>
                <a:lnTo>
                  <a:pt x="1364422" y="3449992"/>
                </a:lnTo>
                <a:lnTo>
                  <a:pt x="1365624" y="3437164"/>
                </a:lnTo>
                <a:lnTo>
                  <a:pt x="1366873" y="3424313"/>
                </a:lnTo>
                <a:lnTo>
                  <a:pt x="1368171" y="3411438"/>
                </a:lnTo>
                <a:lnTo>
                  <a:pt x="1368435" y="3408869"/>
                </a:lnTo>
                <a:lnTo>
                  <a:pt x="1376672" y="3387787"/>
                </a:lnTo>
                <a:lnTo>
                  <a:pt x="1341516" y="3423607"/>
                </a:lnTo>
                <a:lnTo>
                  <a:pt x="1334425" y="3442064"/>
                </a:lnTo>
                <a:lnTo>
                  <a:pt x="1327392" y="3460514"/>
                </a:lnTo>
                <a:lnTo>
                  <a:pt x="1320416" y="3478955"/>
                </a:lnTo>
                <a:lnTo>
                  <a:pt x="1313500" y="3497388"/>
                </a:lnTo>
                <a:lnTo>
                  <a:pt x="1306645" y="3515810"/>
                </a:lnTo>
                <a:lnTo>
                  <a:pt x="1299850" y="3534222"/>
                </a:lnTo>
                <a:lnTo>
                  <a:pt x="1293119" y="3552623"/>
                </a:lnTo>
                <a:lnTo>
                  <a:pt x="1286451" y="3571012"/>
                </a:lnTo>
                <a:lnTo>
                  <a:pt x="1279848" y="3589389"/>
                </a:lnTo>
                <a:lnTo>
                  <a:pt x="1273310" y="3607753"/>
                </a:lnTo>
                <a:lnTo>
                  <a:pt x="1266840" y="3626103"/>
                </a:lnTo>
                <a:lnTo>
                  <a:pt x="1260437" y="3644439"/>
                </a:lnTo>
                <a:lnTo>
                  <a:pt x="1254103" y="3662760"/>
                </a:lnTo>
                <a:lnTo>
                  <a:pt x="1247840" y="3681065"/>
                </a:lnTo>
                <a:lnTo>
                  <a:pt x="1241647" y="3699353"/>
                </a:lnTo>
                <a:lnTo>
                  <a:pt x="1235527" y="3717625"/>
                </a:lnTo>
                <a:lnTo>
                  <a:pt x="1229480" y="3735879"/>
                </a:lnTo>
                <a:lnTo>
                  <a:pt x="1223507" y="3754115"/>
                </a:lnTo>
                <a:lnTo>
                  <a:pt x="1217610" y="3772331"/>
                </a:lnTo>
                <a:lnTo>
                  <a:pt x="1246453" y="3747553"/>
                </a:lnTo>
                <a:close/>
              </a:path>
              <a:path w="8921255" h="6255998">
                <a:moveTo>
                  <a:pt x="1845737" y="3787259"/>
                </a:moveTo>
                <a:lnTo>
                  <a:pt x="1850146" y="3770858"/>
                </a:lnTo>
                <a:lnTo>
                  <a:pt x="1854651" y="3754432"/>
                </a:lnTo>
                <a:lnTo>
                  <a:pt x="1859252" y="3737982"/>
                </a:lnTo>
                <a:lnTo>
                  <a:pt x="1863947" y="3721508"/>
                </a:lnTo>
                <a:lnTo>
                  <a:pt x="1883228" y="3694814"/>
                </a:lnTo>
                <a:lnTo>
                  <a:pt x="1882779" y="3681734"/>
                </a:lnTo>
                <a:lnTo>
                  <a:pt x="1882411" y="3668587"/>
                </a:lnTo>
                <a:lnTo>
                  <a:pt x="1882215" y="3659915"/>
                </a:lnTo>
                <a:lnTo>
                  <a:pt x="1887857" y="3641672"/>
                </a:lnTo>
                <a:lnTo>
                  <a:pt x="1893605" y="3623406"/>
                </a:lnTo>
                <a:lnTo>
                  <a:pt x="1861866" y="3656656"/>
                </a:lnTo>
                <a:lnTo>
                  <a:pt x="1861906" y="3658757"/>
                </a:lnTo>
                <a:lnTo>
                  <a:pt x="1856766" y="3675736"/>
                </a:lnTo>
                <a:lnTo>
                  <a:pt x="1851720" y="3692695"/>
                </a:lnTo>
                <a:lnTo>
                  <a:pt x="1846770" y="3709632"/>
                </a:lnTo>
                <a:lnTo>
                  <a:pt x="1841918" y="3726546"/>
                </a:lnTo>
                <a:lnTo>
                  <a:pt x="1837164" y="3743437"/>
                </a:lnTo>
                <a:lnTo>
                  <a:pt x="1832510" y="3760304"/>
                </a:lnTo>
                <a:lnTo>
                  <a:pt x="1827959" y="3777145"/>
                </a:lnTo>
                <a:lnTo>
                  <a:pt x="1823510" y="3793960"/>
                </a:lnTo>
                <a:lnTo>
                  <a:pt x="1845737" y="3787259"/>
                </a:lnTo>
                <a:close/>
              </a:path>
              <a:path w="8921255" h="6255998">
                <a:moveTo>
                  <a:pt x="1804083" y="3965739"/>
                </a:moveTo>
                <a:lnTo>
                  <a:pt x="1807323" y="3949675"/>
                </a:lnTo>
                <a:lnTo>
                  <a:pt x="1810677" y="3933576"/>
                </a:lnTo>
                <a:lnTo>
                  <a:pt x="1814144" y="3917443"/>
                </a:lnTo>
                <a:lnTo>
                  <a:pt x="1817721" y="3901277"/>
                </a:lnTo>
                <a:lnTo>
                  <a:pt x="1821408" y="3885079"/>
                </a:lnTo>
                <a:lnTo>
                  <a:pt x="1825202" y="3868849"/>
                </a:lnTo>
                <a:lnTo>
                  <a:pt x="1829103" y="3852589"/>
                </a:lnTo>
                <a:lnTo>
                  <a:pt x="1833108" y="3836299"/>
                </a:lnTo>
                <a:lnTo>
                  <a:pt x="1837217" y="3819980"/>
                </a:lnTo>
                <a:lnTo>
                  <a:pt x="1841427" y="3803633"/>
                </a:lnTo>
                <a:lnTo>
                  <a:pt x="1845737" y="3787259"/>
                </a:lnTo>
                <a:lnTo>
                  <a:pt x="1823510" y="3793960"/>
                </a:lnTo>
                <a:lnTo>
                  <a:pt x="1819166" y="3810747"/>
                </a:lnTo>
                <a:lnTo>
                  <a:pt x="1814928" y="3827507"/>
                </a:lnTo>
                <a:lnTo>
                  <a:pt x="1810798" y="3844238"/>
                </a:lnTo>
                <a:lnTo>
                  <a:pt x="1806777" y="3860939"/>
                </a:lnTo>
                <a:lnTo>
                  <a:pt x="1802867" y="3877609"/>
                </a:lnTo>
                <a:lnTo>
                  <a:pt x="1799068" y="3894248"/>
                </a:lnTo>
                <a:lnTo>
                  <a:pt x="1795383" y="3910853"/>
                </a:lnTo>
                <a:lnTo>
                  <a:pt x="1791813" y="3927426"/>
                </a:lnTo>
                <a:lnTo>
                  <a:pt x="1788359" y="3943964"/>
                </a:lnTo>
                <a:lnTo>
                  <a:pt x="1785023" y="3960466"/>
                </a:lnTo>
                <a:lnTo>
                  <a:pt x="1781807" y="3976933"/>
                </a:lnTo>
                <a:lnTo>
                  <a:pt x="1778711" y="3993362"/>
                </a:lnTo>
                <a:lnTo>
                  <a:pt x="1759231" y="4000784"/>
                </a:lnTo>
                <a:lnTo>
                  <a:pt x="1761658" y="4012862"/>
                </a:lnTo>
                <a:lnTo>
                  <a:pt x="1804083" y="3965739"/>
                </a:lnTo>
                <a:close/>
              </a:path>
              <a:path w="8921255" h="6255998">
                <a:moveTo>
                  <a:pt x="1789645" y="4045504"/>
                </a:moveTo>
                <a:lnTo>
                  <a:pt x="1792293" y="4029628"/>
                </a:lnTo>
                <a:lnTo>
                  <a:pt x="1795061" y="4013712"/>
                </a:lnTo>
                <a:lnTo>
                  <a:pt x="1797950" y="3997758"/>
                </a:lnTo>
                <a:lnTo>
                  <a:pt x="1800958" y="3981767"/>
                </a:lnTo>
                <a:lnTo>
                  <a:pt x="1804083" y="3965739"/>
                </a:lnTo>
                <a:lnTo>
                  <a:pt x="1761658" y="4012862"/>
                </a:lnTo>
                <a:lnTo>
                  <a:pt x="1764174" y="4024826"/>
                </a:lnTo>
                <a:lnTo>
                  <a:pt x="1766778" y="4036677"/>
                </a:lnTo>
                <a:lnTo>
                  <a:pt x="1769295" y="4047662"/>
                </a:lnTo>
                <a:lnTo>
                  <a:pt x="1766924" y="4062728"/>
                </a:lnTo>
                <a:lnTo>
                  <a:pt x="1789645" y="4045504"/>
                </a:lnTo>
                <a:close/>
              </a:path>
              <a:path w="8921255" h="6255998">
                <a:moveTo>
                  <a:pt x="1794089" y="4063919"/>
                </a:moveTo>
                <a:lnTo>
                  <a:pt x="1790933" y="4050972"/>
                </a:lnTo>
                <a:lnTo>
                  <a:pt x="1789645" y="4045504"/>
                </a:lnTo>
                <a:lnTo>
                  <a:pt x="1766924" y="4062728"/>
                </a:lnTo>
                <a:lnTo>
                  <a:pt x="1764665" y="4077758"/>
                </a:lnTo>
                <a:lnTo>
                  <a:pt x="1794089" y="4063919"/>
                </a:lnTo>
                <a:close/>
              </a:path>
              <a:path w="8921255" h="6255998">
                <a:moveTo>
                  <a:pt x="1764555" y="4309025"/>
                </a:moveTo>
                <a:lnTo>
                  <a:pt x="1764887" y="4295201"/>
                </a:lnTo>
                <a:lnTo>
                  <a:pt x="1765342" y="4281332"/>
                </a:lnTo>
                <a:lnTo>
                  <a:pt x="1765917" y="4267418"/>
                </a:lnTo>
                <a:lnTo>
                  <a:pt x="1766613" y="4253461"/>
                </a:lnTo>
                <a:lnTo>
                  <a:pt x="1767427" y="4239460"/>
                </a:lnTo>
                <a:lnTo>
                  <a:pt x="1768360" y="4225417"/>
                </a:lnTo>
                <a:lnTo>
                  <a:pt x="1769409" y="4211332"/>
                </a:lnTo>
                <a:lnTo>
                  <a:pt x="1770574" y="4197205"/>
                </a:lnTo>
                <a:lnTo>
                  <a:pt x="1771853" y="4183037"/>
                </a:lnTo>
                <a:lnTo>
                  <a:pt x="1773246" y="4168830"/>
                </a:lnTo>
                <a:lnTo>
                  <a:pt x="1774751" y="4154582"/>
                </a:lnTo>
                <a:lnTo>
                  <a:pt x="1776368" y="4140296"/>
                </a:lnTo>
                <a:lnTo>
                  <a:pt x="1778094" y="4125972"/>
                </a:lnTo>
                <a:lnTo>
                  <a:pt x="1779930" y="4111610"/>
                </a:lnTo>
                <a:lnTo>
                  <a:pt x="1781874" y="4097211"/>
                </a:lnTo>
                <a:lnTo>
                  <a:pt x="1760490" y="4107706"/>
                </a:lnTo>
                <a:lnTo>
                  <a:pt x="1758575" y="4122623"/>
                </a:lnTo>
                <a:lnTo>
                  <a:pt x="1756777" y="4137502"/>
                </a:lnTo>
                <a:lnTo>
                  <a:pt x="1755097" y="4152341"/>
                </a:lnTo>
                <a:lnTo>
                  <a:pt x="1753536" y="4167140"/>
                </a:lnTo>
                <a:lnTo>
                  <a:pt x="1752095" y="4181897"/>
                </a:lnTo>
                <a:lnTo>
                  <a:pt x="1750775" y="4196614"/>
                </a:lnTo>
                <a:lnTo>
                  <a:pt x="1749578" y="4211288"/>
                </a:lnTo>
                <a:lnTo>
                  <a:pt x="1748504" y="4225919"/>
                </a:lnTo>
                <a:lnTo>
                  <a:pt x="1747554" y="4240506"/>
                </a:lnTo>
                <a:lnTo>
                  <a:pt x="1746730" y="4255050"/>
                </a:lnTo>
                <a:lnTo>
                  <a:pt x="1746034" y="4269548"/>
                </a:lnTo>
                <a:lnTo>
                  <a:pt x="1745465" y="4284000"/>
                </a:lnTo>
                <a:lnTo>
                  <a:pt x="1745025" y="4298407"/>
                </a:lnTo>
                <a:lnTo>
                  <a:pt x="1744715" y="4312766"/>
                </a:lnTo>
                <a:lnTo>
                  <a:pt x="1764555" y="4309025"/>
                </a:lnTo>
                <a:close/>
              </a:path>
              <a:path w="8921255" h="6255998">
                <a:moveTo>
                  <a:pt x="1764347" y="4322803"/>
                </a:moveTo>
                <a:lnTo>
                  <a:pt x="1764555" y="4309025"/>
                </a:lnTo>
                <a:lnTo>
                  <a:pt x="1744715" y="4312766"/>
                </a:lnTo>
                <a:lnTo>
                  <a:pt x="1744537" y="4327077"/>
                </a:lnTo>
                <a:lnTo>
                  <a:pt x="1744491" y="4341341"/>
                </a:lnTo>
                <a:lnTo>
                  <a:pt x="1764347" y="4322803"/>
                </a:lnTo>
                <a:close/>
              </a:path>
              <a:path w="8921255" h="6255998">
                <a:moveTo>
                  <a:pt x="1686815" y="4112981"/>
                </a:moveTo>
                <a:lnTo>
                  <a:pt x="1689241" y="4097454"/>
                </a:lnTo>
                <a:lnTo>
                  <a:pt x="1691780" y="4081890"/>
                </a:lnTo>
                <a:lnTo>
                  <a:pt x="1694432" y="4066290"/>
                </a:lnTo>
                <a:lnTo>
                  <a:pt x="1697194" y="4050653"/>
                </a:lnTo>
                <a:lnTo>
                  <a:pt x="1700065" y="4034982"/>
                </a:lnTo>
                <a:lnTo>
                  <a:pt x="1703045" y="4019277"/>
                </a:lnTo>
                <a:lnTo>
                  <a:pt x="1706131" y="4003538"/>
                </a:lnTo>
                <a:lnTo>
                  <a:pt x="1709322" y="3987767"/>
                </a:lnTo>
                <a:lnTo>
                  <a:pt x="1712618" y="3971963"/>
                </a:lnTo>
                <a:lnTo>
                  <a:pt x="1716017" y="3956128"/>
                </a:lnTo>
                <a:lnTo>
                  <a:pt x="1719517" y="3940262"/>
                </a:lnTo>
                <a:lnTo>
                  <a:pt x="1723117" y="3924366"/>
                </a:lnTo>
                <a:lnTo>
                  <a:pt x="1726817" y="3908441"/>
                </a:lnTo>
                <a:lnTo>
                  <a:pt x="1730614" y="3892487"/>
                </a:lnTo>
                <a:lnTo>
                  <a:pt x="1734507" y="3876505"/>
                </a:lnTo>
                <a:lnTo>
                  <a:pt x="1738496" y="3860496"/>
                </a:lnTo>
                <a:lnTo>
                  <a:pt x="1756566" y="3830807"/>
                </a:lnTo>
                <a:lnTo>
                  <a:pt x="1755475" y="3817724"/>
                </a:lnTo>
                <a:lnTo>
                  <a:pt x="1754470" y="3804565"/>
                </a:lnTo>
                <a:lnTo>
                  <a:pt x="1754192" y="3800706"/>
                </a:lnTo>
                <a:lnTo>
                  <a:pt x="1758971" y="3783291"/>
                </a:lnTo>
                <a:lnTo>
                  <a:pt x="1729078" y="3818017"/>
                </a:lnTo>
                <a:lnTo>
                  <a:pt x="1724766" y="3834485"/>
                </a:lnTo>
                <a:lnTo>
                  <a:pt x="1720551" y="3850928"/>
                </a:lnTo>
                <a:lnTo>
                  <a:pt x="1716432" y="3867345"/>
                </a:lnTo>
                <a:lnTo>
                  <a:pt x="1712412" y="3883734"/>
                </a:lnTo>
                <a:lnTo>
                  <a:pt x="1708492" y="3900096"/>
                </a:lnTo>
                <a:lnTo>
                  <a:pt x="1704674" y="3916430"/>
                </a:lnTo>
                <a:lnTo>
                  <a:pt x="1700958" y="3932734"/>
                </a:lnTo>
                <a:lnTo>
                  <a:pt x="1697347" y="3949008"/>
                </a:lnTo>
                <a:lnTo>
                  <a:pt x="1693841" y="3965252"/>
                </a:lnTo>
                <a:lnTo>
                  <a:pt x="1690442" y="3981463"/>
                </a:lnTo>
                <a:lnTo>
                  <a:pt x="1687152" y="3997643"/>
                </a:lnTo>
                <a:lnTo>
                  <a:pt x="1683972" y="4013789"/>
                </a:lnTo>
                <a:lnTo>
                  <a:pt x="1680902" y="4029901"/>
                </a:lnTo>
                <a:lnTo>
                  <a:pt x="1677946" y="4045979"/>
                </a:lnTo>
                <a:lnTo>
                  <a:pt x="1675104" y="4062021"/>
                </a:lnTo>
                <a:lnTo>
                  <a:pt x="1672377" y="4078026"/>
                </a:lnTo>
                <a:lnTo>
                  <a:pt x="1669767" y="4093995"/>
                </a:lnTo>
                <a:lnTo>
                  <a:pt x="1667275" y="4109926"/>
                </a:lnTo>
                <a:lnTo>
                  <a:pt x="1664903" y="4125818"/>
                </a:lnTo>
                <a:lnTo>
                  <a:pt x="1686815" y="4112981"/>
                </a:lnTo>
                <a:close/>
              </a:path>
              <a:path w="8921255" h="6255998">
                <a:moveTo>
                  <a:pt x="1578118" y="4226194"/>
                </a:moveTo>
                <a:lnTo>
                  <a:pt x="1580017" y="4211047"/>
                </a:lnTo>
                <a:lnTo>
                  <a:pt x="1582025" y="4195863"/>
                </a:lnTo>
                <a:lnTo>
                  <a:pt x="1584142" y="4180642"/>
                </a:lnTo>
                <a:lnTo>
                  <a:pt x="1586366" y="4165385"/>
                </a:lnTo>
                <a:lnTo>
                  <a:pt x="1588697" y="4150092"/>
                </a:lnTo>
                <a:lnTo>
                  <a:pt x="1591134" y="4134765"/>
                </a:lnTo>
                <a:lnTo>
                  <a:pt x="1593676" y="4119403"/>
                </a:lnTo>
                <a:lnTo>
                  <a:pt x="1596321" y="4104007"/>
                </a:lnTo>
                <a:lnTo>
                  <a:pt x="1599069" y="4088578"/>
                </a:lnTo>
                <a:lnTo>
                  <a:pt x="1601919" y="4073117"/>
                </a:lnTo>
                <a:lnTo>
                  <a:pt x="1604870" y="4057623"/>
                </a:lnTo>
                <a:lnTo>
                  <a:pt x="1607921" y="4042098"/>
                </a:lnTo>
                <a:lnTo>
                  <a:pt x="1584540" y="4049422"/>
                </a:lnTo>
                <a:lnTo>
                  <a:pt x="1581456" y="4065457"/>
                </a:lnTo>
                <a:lnTo>
                  <a:pt x="1578488" y="4081409"/>
                </a:lnTo>
                <a:lnTo>
                  <a:pt x="1575637" y="4097278"/>
                </a:lnTo>
                <a:lnTo>
                  <a:pt x="1572902" y="4113064"/>
                </a:lnTo>
                <a:lnTo>
                  <a:pt x="1570283" y="4128768"/>
                </a:lnTo>
                <a:lnTo>
                  <a:pt x="1567780" y="4144388"/>
                </a:lnTo>
                <a:lnTo>
                  <a:pt x="1565394" y="4159927"/>
                </a:lnTo>
                <a:lnTo>
                  <a:pt x="1563124" y="4175383"/>
                </a:lnTo>
                <a:lnTo>
                  <a:pt x="1560970" y="4190757"/>
                </a:lnTo>
                <a:lnTo>
                  <a:pt x="1558933" y="4206049"/>
                </a:lnTo>
                <a:lnTo>
                  <a:pt x="1557011" y="4221259"/>
                </a:lnTo>
                <a:lnTo>
                  <a:pt x="1555205" y="4236388"/>
                </a:lnTo>
                <a:lnTo>
                  <a:pt x="1553516" y="4251435"/>
                </a:lnTo>
                <a:lnTo>
                  <a:pt x="1534953" y="4260102"/>
                </a:lnTo>
                <a:lnTo>
                  <a:pt x="1538727" y="4271809"/>
                </a:lnTo>
                <a:lnTo>
                  <a:pt x="1578118" y="4226194"/>
                </a:lnTo>
                <a:close/>
              </a:path>
              <a:path w="8921255" h="6255998">
                <a:moveTo>
                  <a:pt x="1574652" y="4256374"/>
                </a:moveTo>
                <a:lnTo>
                  <a:pt x="1576329" y="4241303"/>
                </a:lnTo>
                <a:lnTo>
                  <a:pt x="1578118" y="4226194"/>
                </a:lnTo>
                <a:lnTo>
                  <a:pt x="1538727" y="4271809"/>
                </a:lnTo>
                <a:lnTo>
                  <a:pt x="1542595" y="4283387"/>
                </a:lnTo>
                <a:lnTo>
                  <a:pt x="1574652" y="4256374"/>
                </a:lnTo>
                <a:close/>
              </a:path>
              <a:path w="8921255" h="6255998">
                <a:moveTo>
                  <a:pt x="1571636" y="4286397"/>
                </a:moveTo>
                <a:lnTo>
                  <a:pt x="1573088" y="4271405"/>
                </a:lnTo>
                <a:lnTo>
                  <a:pt x="1574652" y="4256374"/>
                </a:lnTo>
                <a:lnTo>
                  <a:pt x="1542595" y="4283387"/>
                </a:lnTo>
                <a:lnTo>
                  <a:pt x="1546555" y="4294835"/>
                </a:lnTo>
                <a:lnTo>
                  <a:pt x="1548721" y="4300932"/>
                </a:lnTo>
                <a:lnTo>
                  <a:pt x="1571636" y="4286397"/>
                </a:lnTo>
                <a:close/>
              </a:path>
              <a:path w="8921255" h="6255998">
                <a:moveTo>
                  <a:pt x="1566699" y="4554728"/>
                </a:moveTo>
                <a:lnTo>
                  <a:pt x="1565931" y="4542115"/>
                </a:lnTo>
                <a:lnTo>
                  <a:pt x="1565270" y="4529461"/>
                </a:lnTo>
                <a:lnTo>
                  <a:pt x="1564715" y="4516766"/>
                </a:lnTo>
                <a:lnTo>
                  <a:pt x="1564266" y="4504031"/>
                </a:lnTo>
                <a:lnTo>
                  <a:pt x="1563922" y="4491255"/>
                </a:lnTo>
                <a:lnTo>
                  <a:pt x="1563682" y="4478440"/>
                </a:lnTo>
                <a:lnTo>
                  <a:pt x="1563545" y="4465586"/>
                </a:lnTo>
                <a:lnTo>
                  <a:pt x="1563511" y="4452693"/>
                </a:lnTo>
                <a:lnTo>
                  <a:pt x="1563579" y="4439761"/>
                </a:lnTo>
                <a:lnTo>
                  <a:pt x="1563748" y="4426792"/>
                </a:lnTo>
                <a:lnTo>
                  <a:pt x="1564017" y="4413785"/>
                </a:lnTo>
                <a:lnTo>
                  <a:pt x="1564386" y="4400741"/>
                </a:lnTo>
                <a:lnTo>
                  <a:pt x="1564854" y="4387661"/>
                </a:lnTo>
                <a:lnTo>
                  <a:pt x="1565421" y="4374544"/>
                </a:lnTo>
                <a:lnTo>
                  <a:pt x="1566084" y="4361392"/>
                </a:lnTo>
                <a:lnTo>
                  <a:pt x="1566845" y="4348205"/>
                </a:lnTo>
                <a:lnTo>
                  <a:pt x="1578641" y="4323482"/>
                </a:lnTo>
                <a:lnTo>
                  <a:pt x="1573911" y="4311121"/>
                </a:lnTo>
                <a:lnTo>
                  <a:pt x="1570299" y="4301348"/>
                </a:lnTo>
                <a:lnTo>
                  <a:pt x="1571636" y="4286397"/>
                </a:lnTo>
                <a:lnTo>
                  <a:pt x="1548721" y="4300932"/>
                </a:lnTo>
                <a:lnTo>
                  <a:pt x="1547566" y="4315221"/>
                </a:lnTo>
                <a:lnTo>
                  <a:pt x="1546521" y="4329434"/>
                </a:lnTo>
                <a:lnTo>
                  <a:pt x="1545585" y="4343571"/>
                </a:lnTo>
                <a:lnTo>
                  <a:pt x="1544760" y="4357632"/>
                </a:lnTo>
                <a:lnTo>
                  <a:pt x="1544044" y="4371617"/>
                </a:lnTo>
                <a:lnTo>
                  <a:pt x="1543438" y="4385526"/>
                </a:lnTo>
                <a:lnTo>
                  <a:pt x="1542942" y="4399360"/>
                </a:lnTo>
                <a:lnTo>
                  <a:pt x="1542556" y="4413118"/>
                </a:lnTo>
                <a:lnTo>
                  <a:pt x="1542281" y="4426801"/>
                </a:lnTo>
                <a:lnTo>
                  <a:pt x="1542116" y="4440408"/>
                </a:lnTo>
                <a:lnTo>
                  <a:pt x="1542062" y="4453940"/>
                </a:lnTo>
                <a:lnTo>
                  <a:pt x="1542118" y="4467397"/>
                </a:lnTo>
                <a:lnTo>
                  <a:pt x="1542285" y="4480778"/>
                </a:lnTo>
                <a:lnTo>
                  <a:pt x="1542563" y="4494084"/>
                </a:lnTo>
                <a:lnTo>
                  <a:pt x="1542951" y="4507315"/>
                </a:lnTo>
                <a:lnTo>
                  <a:pt x="1543451" y="4520471"/>
                </a:lnTo>
                <a:lnTo>
                  <a:pt x="1544062" y="4533552"/>
                </a:lnTo>
                <a:lnTo>
                  <a:pt x="1544784" y="4546558"/>
                </a:lnTo>
                <a:lnTo>
                  <a:pt x="1545618" y="4559489"/>
                </a:lnTo>
                <a:lnTo>
                  <a:pt x="1566699" y="4554728"/>
                </a:lnTo>
                <a:close/>
              </a:path>
              <a:path w="8921255" h="6255998">
                <a:moveTo>
                  <a:pt x="1604185" y="4382976"/>
                </a:moveTo>
                <a:lnTo>
                  <a:pt x="1598821" y="4371391"/>
                </a:lnTo>
                <a:lnTo>
                  <a:pt x="1593586" y="4359648"/>
                </a:lnTo>
                <a:lnTo>
                  <a:pt x="1588477" y="4347748"/>
                </a:lnTo>
                <a:lnTo>
                  <a:pt x="1583496" y="4335692"/>
                </a:lnTo>
                <a:lnTo>
                  <a:pt x="1578641" y="4323482"/>
                </a:lnTo>
                <a:lnTo>
                  <a:pt x="1566845" y="4348205"/>
                </a:lnTo>
                <a:lnTo>
                  <a:pt x="1572063" y="4360553"/>
                </a:lnTo>
                <a:lnTo>
                  <a:pt x="1577406" y="4372718"/>
                </a:lnTo>
                <a:lnTo>
                  <a:pt x="1582875" y="4384700"/>
                </a:lnTo>
                <a:lnTo>
                  <a:pt x="1588468" y="4396498"/>
                </a:lnTo>
                <a:lnTo>
                  <a:pt x="1604185" y="4382976"/>
                </a:lnTo>
                <a:close/>
              </a:path>
              <a:path w="8921255" h="6255998">
                <a:moveTo>
                  <a:pt x="1664575" y="4440320"/>
                </a:moveTo>
                <a:lnTo>
                  <a:pt x="1645356" y="4459471"/>
                </a:lnTo>
                <a:lnTo>
                  <a:pt x="1639082" y="4449048"/>
                </a:lnTo>
                <a:lnTo>
                  <a:pt x="1632940" y="4438454"/>
                </a:lnTo>
                <a:lnTo>
                  <a:pt x="1626928" y="4427690"/>
                </a:lnTo>
                <a:lnTo>
                  <a:pt x="1621048" y="4416759"/>
                </a:lnTo>
                <a:lnTo>
                  <a:pt x="1615297" y="4405661"/>
                </a:lnTo>
                <a:lnTo>
                  <a:pt x="1609677" y="4394400"/>
                </a:lnTo>
                <a:lnTo>
                  <a:pt x="1604185" y="4382976"/>
                </a:lnTo>
                <a:lnTo>
                  <a:pt x="1588468" y="4396498"/>
                </a:lnTo>
                <a:lnTo>
                  <a:pt x="1594185" y="4408112"/>
                </a:lnTo>
                <a:lnTo>
                  <a:pt x="1600025" y="4419541"/>
                </a:lnTo>
                <a:lnTo>
                  <a:pt x="1605988" y="4430787"/>
                </a:lnTo>
                <a:lnTo>
                  <a:pt x="1612073" y="4441848"/>
                </a:lnTo>
                <a:lnTo>
                  <a:pt x="1618279" y="4452724"/>
                </a:lnTo>
                <a:lnTo>
                  <a:pt x="1624607" y="4463415"/>
                </a:lnTo>
                <a:lnTo>
                  <a:pt x="1631055" y="4473921"/>
                </a:lnTo>
                <a:lnTo>
                  <a:pt x="1664575" y="4440320"/>
                </a:lnTo>
                <a:close/>
              </a:path>
              <a:path w="8921255" h="6255998">
                <a:moveTo>
                  <a:pt x="1664575" y="4440320"/>
                </a:moveTo>
                <a:lnTo>
                  <a:pt x="1664250" y="4427103"/>
                </a:lnTo>
                <a:lnTo>
                  <a:pt x="1664040" y="4413842"/>
                </a:lnTo>
                <a:lnTo>
                  <a:pt x="1663944" y="4400539"/>
                </a:lnTo>
                <a:lnTo>
                  <a:pt x="1663963" y="4387193"/>
                </a:lnTo>
                <a:lnTo>
                  <a:pt x="1644113" y="4404457"/>
                </a:lnTo>
                <a:lnTo>
                  <a:pt x="1644239" y="4418279"/>
                </a:lnTo>
                <a:lnTo>
                  <a:pt x="1644488" y="4432055"/>
                </a:lnTo>
                <a:lnTo>
                  <a:pt x="1644860" y="4445786"/>
                </a:lnTo>
                <a:lnTo>
                  <a:pt x="1664575" y="4440320"/>
                </a:lnTo>
                <a:close/>
              </a:path>
              <a:path w="8921255" h="6255998">
                <a:moveTo>
                  <a:pt x="1771922" y="4608132"/>
                </a:moveTo>
                <a:lnTo>
                  <a:pt x="1762473" y="4600116"/>
                </a:lnTo>
                <a:lnTo>
                  <a:pt x="1753192" y="4591857"/>
                </a:lnTo>
                <a:lnTo>
                  <a:pt x="1744077" y="4583357"/>
                </a:lnTo>
                <a:lnTo>
                  <a:pt x="1735130" y="4574617"/>
                </a:lnTo>
                <a:lnTo>
                  <a:pt x="1726350" y="4565639"/>
                </a:lnTo>
                <a:lnTo>
                  <a:pt x="1717737" y="4556427"/>
                </a:lnTo>
                <a:lnTo>
                  <a:pt x="1709289" y="4546980"/>
                </a:lnTo>
                <a:lnTo>
                  <a:pt x="1701008" y="4537302"/>
                </a:lnTo>
                <a:lnTo>
                  <a:pt x="1692893" y="4527394"/>
                </a:lnTo>
                <a:lnTo>
                  <a:pt x="1684943" y="4517258"/>
                </a:lnTo>
                <a:lnTo>
                  <a:pt x="1677158" y="4506896"/>
                </a:lnTo>
                <a:lnTo>
                  <a:pt x="1669538" y="4496309"/>
                </a:lnTo>
                <a:lnTo>
                  <a:pt x="1666249" y="4479704"/>
                </a:lnTo>
                <a:lnTo>
                  <a:pt x="1665574" y="4466621"/>
                </a:lnTo>
                <a:lnTo>
                  <a:pt x="1665016" y="4453492"/>
                </a:lnTo>
                <a:lnTo>
                  <a:pt x="1664575" y="4440320"/>
                </a:lnTo>
                <a:lnTo>
                  <a:pt x="1631055" y="4473921"/>
                </a:lnTo>
                <a:lnTo>
                  <a:pt x="1637623" y="4484241"/>
                </a:lnTo>
                <a:lnTo>
                  <a:pt x="1644310" y="4494376"/>
                </a:lnTo>
                <a:lnTo>
                  <a:pt x="1647540" y="4499143"/>
                </a:lnTo>
                <a:lnTo>
                  <a:pt x="1648494" y="4512076"/>
                </a:lnTo>
                <a:lnTo>
                  <a:pt x="1649568" y="4524963"/>
                </a:lnTo>
                <a:lnTo>
                  <a:pt x="1650763" y="4537804"/>
                </a:lnTo>
                <a:lnTo>
                  <a:pt x="1670040" y="4530312"/>
                </a:lnTo>
                <a:lnTo>
                  <a:pt x="1678140" y="4540606"/>
                </a:lnTo>
                <a:lnTo>
                  <a:pt x="1686388" y="4550660"/>
                </a:lnTo>
                <a:lnTo>
                  <a:pt x="1694782" y="4560471"/>
                </a:lnTo>
                <a:lnTo>
                  <a:pt x="1703324" y="4570037"/>
                </a:lnTo>
                <a:lnTo>
                  <a:pt x="1712012" y="4579358"/>
                </a:lnTo>
                <a:lnTo>
                  <a:pt x="1720848" y="4588431"/>
                </a:lnTo>
                <a:lnTo>
                  <a:pt x="1729831" y="4597256"/>
                </a:lnTo>
                <a:lnTo>
                  <a:pt x="1738961" y="4605831"/>
                </a:lnTo>
                <a:lnTo>
                  <a:pt x="1748238" y="4614155"/>
                </a:lnTo>
                <a:lnTo>
                  <a:pt x="1771922" y="4608132"/>
                </a:lnTo>
                <a:close/>
              </a:path>
              <a:path w="8921255" h="6255998">
                <a:moveTo>
                  <a:pt x="1699090" y="4704000"/>
                </a:moveTo>
                <a:lnTo>
                  <a:pt x="1696139" y="4691787"/>
                </a:lnTo>
                <a:lnTo>
                  <a:pt x="1693324" y="4679519"/>
                </a:lnTo>
                <a:lnTo>
                  <a:pt x="1690644" y="4667196"/>
                </a:lnTo>
                <a:lnTo>
                  <a:pt x="1688099" y="4654818"/>
                </a:lnTo>
                <a:lnTo>
                  <a:pt x="1685687" y="4642386"/>
                </a:lnTo>
                <a:lnTo>
                  <a:pt x="1683408" y="4629900"/>
                </a:lnTo>
                <a:lnTo>
                  <a:pt x="1681260" y="4617361"/>
                </a:lnTo>
                <a:lnTo>
                  <a:pt x="1679244" y="4604770"/>
                </a:lnTo>
                <a:lnTo>
                  <a:pt x="1677357" y="4592127"/>
                </a:lnTo>
                <a:lnTo>
                  <a:pt x="1675599" y="4579433"/>
                </a:lnTo>
                <a:lnTo>
                  <a:pt x="1673969" y="4566688"/>
                </a:lnTo>
                <a:lnTo>
                  <a:pt x="1672467" y="4553892"/>
                </a:lnTo>
                <a:lnTo>
                  <a:pt x="1671090" y="4541047"/>
                </a:lnTo>
                <a:lnTo>
                  <a:pt x="1670040" y="4530312"/>
                </a:lnTo>
                <a:lnTo>
                  <a:pt x="1650763" y="4537804"/>
                </a:lnTo>
                <a:lnTo>
                  <a:pt x="1652080" y="4550598"/>
                </a:lnTo>
                <a:lnTo>
                  <a:pt x="1653520" y="4563345"/>
                </a:lnTo>
                <a:lnTo>
                  <a:pt x="1655083" y="4576044"/>
                </a:lnTo>
                <a:lnTo>
                  <a:pt x="1656771" y="4588696"/>
                </a:lnTo>
                <a:lnTo>
                  <a:pt x="1658585" y="4601298"/>
                </a:lnTo>
                <a:lnTo>
                  <a:pt x="1660525" y="4613852"/>
                </a:lnTo>
                <a:lnTo>
                  <a:pt x="1662592" y="4626355"/>
                </a:lnTo>
                <a:lnTo>
                  <a:pt x="1664787" y="4638809"/>
                </a:lnTo>
                <a:lnTo>
                  <a:pt x="1667111" y="4651212"/>
                </a:lnTo>
                <a:lnTo>
                  <a:pt x="1669564" y="4663564"/>
                </a:lnTo>
                <a:lnTo>
                  <a:pt x="1672149" y="4675864"/>
                </a:lnTo>
                <a:lnTo>
                  <a:pt x="1674865" y="4688111"/>
                </a:lnTo>
                <a:lnTo>
                  <a:pt x="1677713" y="4700306"/>
                </a:lnTo>
                <a:lnTo>
                  <a:pt x="1680307" y="4710900"/>
                </a:lnTo>
                <a:lnTo>
                  <a:pt x="1661375" y="4721590"/>
                </a:lnTo>
                <a:lnTo>
                  <a:pt x="1671631" y="4729088"/>
                </a:lnTo>
                <a:lnTo>
                  <a:pt x="1699090" y="4704000"/>
                </a:lnTo>
                <a:close/>
              </a:path>
              <a:path w="8921255" h="6255998">
                <a:moveTo>
                  <a:pt x="2012955" y="4448301"/>
                </a:moveTo>
                <a:lnTo>
                  <a:pt x="2011969" y="4447519"/>
                </a:lnTo>
                <a:lnTo>
                  <a:pt x="2002197" y="4439471"/>
                </a:lnTo>
                <a:lnTo>
                  <a:pt x="1991407" y="4456131"/>
                </a:lnTo>
                <a:lnTo>
                  <a:pt x="1995482" y="4459651"/>
                </a:lnTo>
                <a:lnTo>
                  <a:pt x="1999654" y="4462982"/>
                </a:lnTo>
                <a:lnTo>
                  <a:pt x="2012955" y="4448301"/>
                </a:lnTo>
                <a:close/>
              </a:path>
              <a:path w="8921255" h="6255998">
                <a:moveTo>
                  <a:pt x="2099338" y="4501774"/>
                </a:moveTo>
                <a:lnTo>
                  <a:pt x="2087921" y="4496194"/>
                </a:lnTo>
                <a:lnTo>
                  <a:pt x="2076679" y="4490304"/>
                </a:lnTo>
                <a:lnTo>
                  <a:pt x="2065611" y="4484100"/>
                </a:lnTo>
                <a:lnTo>
                  <a:pt x="2054720" y="4477581"/>
                </a:lnTo>
                <a:lnTo>
                  <a:pt x="2044007" y="4470743"/>
                </a:lnTo>
                <a:lnTo>
                  <a:pt x="2033475" y="4463586"/>
                </a:lnTo>
                <a:lnTo>
                  <a:pt x="2023123" y="4456106"/>
                </a:lnTo>
                <a:lnTo>
                  <a:pt x="2012955" y="4448301"/>
                </a:lnTo>
                <a:lnTo>
                  <a:pt x="1999654" y="4462982"/>
                </a:lnTo>
                <a:lnTo>
                  <a:pt x="2009812" y="4470842"/>
                </a:lnTo>
                <a:lnTo>
                  <a:pt x="2020143" y="4478392"/>
                </a:lnTo>
                <a:lnTo>
                  <a:pt x="2030645" y="4485632"/>
                </a:lnTo>
                <a:lnTo>
                  <a:pt x="2041318" y="4492565"/>
                </a:lnTo>
                <a:lnTo>
                  <a:pt x="2052161" y="4499190"/>
                </a:lnTo>
                <a:lnTo>
                  <a:pt x="2063174" y="4505510"/>
                </a:lnTo>
                <a:lnTo>
                  <a:pt x="2074355" y="4511523"/>
                </a:lnTo>
                <a:lnTo>
                  <a:pt x="2099338" y="4501774"/>
                </a:lnTo>
                <a:close/>
              </a:path>
              <a:path w="8921255" h="6255998">
                <a:moveTo>
                  <a:pt x="2139732" y="4518445"/>
                </a:moveTo>
                <a:lnTo>
                  <a:pt x="2128113" y="4514098"/>
                </a:lnTo>
                <a:lnTo>
                  <a:pt x="2124684" y="4512746"/>
                </a:lnTo>
                <a:lnTo>
                  <a:pt x="2109214" y="4527872"/>
                </a:lnTo>
                <a:lnTo>
                  <a:pt x="2113981" y="4539624"/>
                </a:lnTo>
                <a:lnTo>
                  <a:pt x="2139732" y="4518445"/>
                </a:lnTo>
                <a:close/>
              </a:path>
              <a:path w="8921255" h="6255998">
                <a:moveTo>
                  <a:pt x="2134718" y="4537736"/>
                </a:moveTo>
                <a:lnTo>
                  <a:pt x="2163463" y="4526248"/>
                </a:lnTo>
                <a:lnTo>
                  <a:pt x="2151516" y="4522495"/>
                </a:lnTo>
                <a:lnTo>
                  <a:pt x="2139732" y="4518445"/>
                </a:lnTo>
                <a:lnTo>
                  <a:pt x="2113981" y="4539624"/>
                </a:lnTo>
                <a:lnTo>
                  <a:pt x="2118939" y="4551296"/>
                </a:lnTo>
                <a:lnTo>
                  <a:pt x="2134718" y="4537736"/>
                </a:lnTo>
                <a:close/>
              </a:path>
              <a:path w="8921255" h="6255998">
                <a:moveTo>
                  <a:pt x="2275924" y="4546546"/>
                </a:moveTo>
                <a:lnTo>
                  <a:pt x="2269457" y="4535521"/>
                </a:lnTo>
                <a:lnTo>
                  <a:pt x="2251618" y="4544240"/>
                </a:lnTo>
                <a:lnTo>
                  <a:pt x="2238544" y="4542555"/>
                </a:lnTo>
                <a:lnTo>
                  <a:pt x="2225629" y="4540575"/>
                </a:lnTo>
                <a:lnTo>
                  <a:pt x="2212874" y="4538301"/>
                </a:lnTo>
                <a:lnTo>
                  <a:pt x="2200279" y="4535731"/>
                </a:lnTo>
                <a:lnTo>
                  <a:pt x="2187845" y="4532866"/>
                </a:lnTo>
                <a:lnTo>
                  <a:pt x="2175572" y="4529705"/>
                </a:lnTo>
                <a:lnTo>
                  <a:pt x="2163463" y="4526248"/>
                </a:lnTo>
                <a:lnTo>
                  <a:pt x="2134718" y="4537736"/>
                </a:lnTo>
                <a:lnTo>
                  <a:pt x="2146429" y="4541708"/>
                </a:lnTo>
                <a:lnTo>
                  <a:pt x="2158292" y="4545396"/>
                </a:lnTo>
                <a:lnTo>
                  <a:pt x="2170308" y="4548800"/>
                </a:lnTo>
                <a:lnTo>
                  <a:pt x="2182474" y="4551923"/>
                </a:lnTo>
                <a:lnTo>
                  <a:pt x="2194792" y="4554763"/>
                </a:lnTo>
                <a:lnTo>
                  <a:pt x="2207260" y="4557323"/>
                </a:lnTo>
                <a:lnTo>
                  <a:pt x="2219877" y="4559603"/>
                </a:lnTo>
                <a:lnTo>
                  <a:pt x="2232644" y="4561604"/>
                </a:lnTo>
                <a:lnTo>
                  <a:pt x="2245559" y="4563326"/>
                </a:lnTo>
                <a:lnTo>
                  <a:pt x="2258622" y="4564770"/>
                </a:lnTo>
                <a:lnTo>
                  <a:pt x="2264117" y="4565291"/>
                </a:lnTo>
                <a:lnTo>
                  <a:pt x="2275924" y="4546546"/>
                </a:lnTo>
                <a:close/>
              </a:path>
              <a:path w="8921255" h="6255998">
                <a:moveTo>
                  <a:pt x="1198680" y="5435867"/>
                </a:moveTo>
                <a:lnTo>
                  <a:pt x="1185905" y="5433615"/>
                </a:lnTo>
                <a:lnTo>
                  <a:pt x="1173226" y="5431185"/>
                </a:lnTo>
                <a:lnTo>
                  <a:pt x="1160644" y="5428576"/>
                </a:lnTo>
                <a:lnTo>
                  <a:pt x="1148159" y="5425789"/>
                </a:lnTo>
                <a:lnTo>
                  <a:pt x="1135771" y="5422821"/>
                </a:lnTo>
                <a:lnTo>
                  <a:pt x="1123483" y="5419673"/>
                </a:lnTo>
                <a:lnTo>
                  <a:pt x="1111293" y="5416344"/>
                </a:lnTo>
                <a:lnTo>
                  <a:pt x="1099203" y="5412833"/>
                </a:lnTo>
                <a:lnTo>
                  <a:pt x="1087213" y="5409139"/>
                </a:lnTo>
                <a:lnTo>
                  <a:pt x="1075323" y="5405263"/>
                </a:lnTo>
                <a:lnTo>
                  <a:pt x="1070974" y="5403790"/>
                </a:lnTo>
                <a:lnTo>
                  <a:pt x="1056515" y="5420314"/>
                </a:lnTo>
                <a:lnTo>
                  <a:pt x="1061639" y="5432008"/>
                </a:lnTo>
                <a:lnTo>
                  <a:pt x="1081787" y="5428649"/>
                </a:lnTo>
                <a:lnTo>
                  <a:pt x="1093709" y="5432364"/>
                </a:lnTo>
                <a:lnTo>
                  <a:pt x="1105725" y="5435905"/>
                </a:lnTo>
                <a:lnTo>
                  <a:pt x="1117835" y="5439273"/>
                </a:lnTo>
                <a:lnTo>
                  <a:pt x="1130039" y="5442466"/>
                </a:lnTo>
                <a:lnTo>
                  <a:pt x="1142336" y="5445486"/>
                </a:lnTo>
                <a:lnTo>
                  <a:pt x="1154727" y="5448331"/>
                </a:lnTo>
                <a:lnTo>
                  <a:pt x="1167211" y="5451001"/>
                </a:lnTo>
                <a:lnTo>
                  <a:pt x="1179789" y="5453497"/>
                </a:lnTo>
                <a:lnTo>
                  <a:pt x="1198680" y="5435867"/>
                </a:lnTo>
                <a:close/>
              </a:path>
              <a:path w="8921255" h="6255998">
                <a:moveTo>
                  <a:pt x="1314920" y="5348518"/>
                </a:moveTo>
                <a:lnTo>
                  <a:pt x="1313453" y="5348294"/>
                </a:lnTo>
                <a:lnTo>
                  <a:pt x="1307460" y="5337160"/>
                </a:lnTo>
                <a:lnTo>
                  <a:pt x="1269356" y="5361360"/>
                </a:lnTo>
                <a:lnTo>
                  <a:pt x="1281990" y="5363870"/>
                </a:lnTo>
                <a:lnTo>
                  <a:pt x="1314920" y="5348518"/>
                </a:lnTo>
                <a:close/>
              </a:path>
              <a:path w="8921255" h="6255998">
                <a:moveTo>
                  <a:pt x="1361183" y="5427664"/>
                </a:moveTo>
                <a:lnTo>
                  <a:pt x="1354273" y="5417007"/>
                </a:lnTo>
                <a:lnTo>
                  <a:pt x="1347484" y="5406275"/>
                </a:lnTo>
                <a:lnTo>
                  <a:pt x="1340815" y="5395468"/>
                </a:lnTo>
                <a:lnTo>
                  <a:pt x="1334266" y="5384586"/>
                </a:lnTo>
                <a:lnTo>
                  <a:pt x="1327834" y="5373629"/>
                </a:lnTo>
                <a:lnTo>
                  <a:pt x="1326503" y="5371328"/>
                </a:lnTo>
                <a:lnTo>
                  <a:pt x="1307767" y="5378432"/>
                </a:lnTo>
                <a:lnTo>
                  <a:pt x="1314143" y="5389422"/>
                </a:lnTo>
                <a:lnTo>
                  <a:pt x="1320637" y="5400336"/>
                </a:lnTo>
                <a:lnTo>
                  <a:pt x="1327252" y="5411177"/>
                </a:lnTo>
                <a:lnTo>
                  <a:pt x="1333986" y="5421943"/>
                </a:lnTo>
                <a:lnTo>
                  <a:pt x="1340840" y="5432636"/>
                </a:lnTo>
                <a:lnTo>
                  <a:pt x="1347814" y="5443256"/>
                </a:lnTo>
                <a:lnTo>
                  <a:pt x="1351600" y="5448917"/>
                </a:lnTo>
                <a:lnTo>
                  <a:pt x="1361183" y="5427664"/>
                </a:lnTo>
                <a:close/>
              </a:path>
              <a:path w="8921255" h="6255998">
                <a:moveTo>
                  <a:pt x="1301588" y="5325950"/>
                </a:moveTo>
                <a:lnTo>
                  <a:pt x="1295835" y="5314665"/>
                </a:lnTo>
                <a:lnTo>
                  <a:pt x="1290203" y="5303305"/>
                </a:lnTo>
                <a:lnTo>
                  <a:pt x="1284690" y="5291868"/>
                </a:lnTo>
                <a:lnTo>
                  <a:pt x="1279297" y="5280356"/>
                </a:lnTo>
                <a:lnTo>
                  <a:pt x="1274023" y="5268768"/>
                </a:lnTo>
                <a:lnTo>
                  <a:pt x="1268870" y="5257104"/>
                </a:lnTo>
                <a:lnTo>
                  <a:pt x="1263835" y="5245364"/>
                </a:lnTo>
                <a:lnTo>
                  <a:pt x="1245759" y="5253498"/>
                </a:lnTo>
                <a:lnTo>
                  <a:pt x="1250795" y="5265209"/>
                </a:lnTo>
                <a:lnTo>
                  <a:pt x="1255950" y="5276845"/>
                </a:lnTo>
                <a:lnTo>
                  <a:pt x="1261221" y="5288407"/>
                </a:lnTo>
                <a:lnTo>
                  <a:pt x="1266611" y="5299895"/>
                </a:lnTo>
                <a:lnTo>
                  <a:pt x="1272117" y="5311309"/>
                </a:lnTo>
                <a:lnTo>
                  <a:pt x="1277741" y="5322651"/>
                </a:lnTo>
                <a:lnTo>
                  <a:pt x="1283482" y="5333920"/>
                </a:lnTo>
                <a:lnTo>
                  <a:pt x="1288910" y="5344306"/>
                </a:lnTo>
                <a:lnTo>
                  <a:pt x="1301588" y="5325950"/>
                </a:lnTo>
                <a:close/>
              </a:path>
              <a:path w="8921255" h="6255998">
                <a:moveTo>
                  <a:pt x="2443533" y="4342088"/>
                </a:moveTo>
                <a:lnTo>
                  <a:pt x="2437851" y="4330706"/>
                </a:lnTo>
                <a:lnTo>
                  <a:pt x="2432406" y="4319222"/>
                </a:lnTo>
                <a:lnTo>
                  <a:pt x="2427196" y="4307635"/>
                </a:lnTo>
                <a:lnTo>
                  <a:pt x="2422219" y="4295950"/>
                </a:lnTo>
                <a:lnTo>
                  <a:pt x="2417471" y="4284166"/>
                </a:lnTo>
                <a:lnTo>
                  <a:pt x="2412950" y="4272286"/>
                </a:lnTo>
                <a:lnTo>
                  <a:pt x="2408653" y="4260312"/>
                </a:lnTo>
                <a:lnTo>
                  <a:pt x="2404805" y="4248940"/>
                </a:lnTo>
                <a:lnTo>
                  <a:pt x="2413332" y="4231455"/>
                </a:lnTo>
                <a:lnTo>
                  <a:pt x="2402376" y="4225291"/>
                </a:lnTo>
                <a:lnTo>
                  <a:pt x="2396460" y="4221739"/>
                </a:lnTo>
                <a:lnTo>
                  <a:pt x="2380528" y="4152925"/>
                </a:lnTo>
                <a:lnTo>
                  <a:pt x="2379992" y="4234825"/>
                </a:lnTo>
                <a:lnTo>
                  <a:pt x="2383715" y="4247028"/>
                </a:lnTo>
                <a:lnTo>
                  <a:pt x="2387642" y="4259148"/>
                </a:lnTo>
                <a:lnTo>
                  <a:pt x="2391780" y="4271181"/>
                </a:lnTo>
                <a:lnTo>
                  <a:pt x="2396131" y="4283126"/>
                </a:lnTo>
                <a:lnTo>
                  <a:pt x="2400700" y="4294981"/>
                </a:lnTo>
                <a:lnTo>
                  <a:pt x="2405491" y="4306743"/>
                </a:lnTo>
                <a:lnTo>
                  <a:pt x="2410509" y="4318412"/>
                </a:lnTo>
                <a:lnTo>
                  <a:pt x="2415756" y="4329985"/>
                </a:lnTo>
                <a:lnTo>
                  <a:pt x="2421238" y="4341459"/>
                </a:lnTo>
                <a:lnTo>
                  <a:pt x="2426958" y="4352834"/>
                </a:lnTo>
                <a:lnTo>
                  <a:pt x="2431469" y="4361412"/>
                </a:lnTo>
                <a:lnTo>
                  <a:pt x="2443533" y="4342088"/>
                </a:lnTo>
                <a:close/>
              </a:path>
              <a:path w="8921255" h="6255998">
                <a:moveTo>
                  <a:pt x="2353523" y="4433622"/>
                </a:moveTo>
                <a:lnTo>
                  <a:pt x="2347629" y="4422339"/>
                </a:lnTo>
                <a:lnTo>
                  <a:pt x="2341958" y="4410961"/>
                </a:lnTo>
                <a:lnTo>
                  <a:pt x="2336507" y="4399488"/>
                </a:lnTo>
                <a:lnTo>
                  <a:pt x="2331276" y="4387920"/>
                </a:lnTo>
                <a:lnTo>
                  <a:pt x="2326264" y="4376258"/>
                </a:lnTo>
                <a:lnTo>
                  <a:pt x="2321468" y="4364503"/>
                </a:lnTo>
                <a:lnTo>
                  <a:pt x="2316890" y="4352655"/>
                </a:lnTo>
                <a:lnTo>
                  <a:pt x="2297810" y="4358025"/>
                </a:lnTo>
                <a:lnTo>
                  <a:pt x="2302348" y="4369890"/>
                </a:lnTo>
                <a:lnTo>
                  <a:pt x="2307094" y="4381669"/>
                </a:lnTo>
                <a:lnTo>
                  <a:pt x="2312049" y="4393361"/>
                </a:lnTo>
                <a:lnTo>
                  <a:pt x="2317217" y="4404966"/>
                </a:lnTo>
                <a:lnTo>
                  <a:pt x="2322600" y="4416480"/>
                </a:lnTo>
                <a:lnTo>
                  <a:pt x="2328200" y="4427904"/>
                </a:lnTo>
                <a:lnTo>
                  <a:pt x="2334021" y="4439235"/>
                </a:lnTo>
                <a:lnTo>
                  <a:pt x="2340065" y="4450472"/>
                </a:lnTo>
                <a:lnTo>
                  <a:pt x="2341537" y="4453134"/>
                </a:lnTo>
                <a:lnTo>
                  <a:pt x="2353523" y="4433622"/>
                </a:lnTo>
                <a:close/>
              </a:path>
              <a:path w="8921255" h="6255998">
                <a:moveTo>
                  <a:pt x="2269457" y="4535521"/>
                </a:moveTo>
                <a:lnTo>
                  <a:pt x="2263203" y="4524404"/>
                </a:lnTo>
                <a:lnTo>
                  <a:pt x="2257161" y="4513195"/>
                </a:lnTo>
                <a:lnTo>
                  <a:pt x="2251329" y="4501896"/>
                </a:lnTo>
                <a:lnTo>
                  <a:pt x="2245707" y="4490508"/>
                </a:lnTo>
                <a:lnTo>
                  <a:pt x="2240292" y="4479030"/>
                </a:lnTo>
                <a:lnTo>
                  <a:pt x="2235083" y="4467464"/>
                </a:lnTo>
                <a:lnTo>
                  <a:pt x="2230080" y="4455811"/>
                </a:lnTo>
                <a:lnTo>
                  <a:pt x="2225280" y="4444071"/>
                </a:lnTo>
                <a:lnTo>
                  <a:pt x="2224746" y="4442730"/>
                </a:lnTo>
                <a:lnTo>
                  <a:pt x="2208352" y="4455274"/>
                </a:lnTo>
                <a:lnTo>
                  <a:pt x="2213225" y="4466992"/>
                </a:lnTo>
                <a:lnTo>
                  <a:pt x="2218297" y="4478627"/>
                </a:lnTo>
                <a:lnTo>
                  <a:pt x="2223570" y="4490178"/>
                </a:lnTo>
                <a:lnTo>
                  <a:pt x="2229046" y="4501644"/>
                </a:lnTo>
                <a:lnTo>
                  <a:pt x="2234726" y="4513024"/>
                </a:lnTo>
                <a:lnTo>
                  <a:pt x="2240611" y="4524318"/>
                </a:lnTo>
                <a:lnTo>
                  <a:pt x="2246702" y="4535524"/>
                </a:lnTo>
                <a:lnTo>
                  <a:pt x="2251618" y="4544240"/>
                </a:lnTo>
                <a:lnTo>
                  <a:pt x="2269457" y="4535521"/>
                </a:lnTo>
                <a:close/>
              </a:path>
              <a:path w="8921255" h="6255998">
                <a:moveTo>
                  <a:pt x="2290000" y="4569109"/>
                </a:moveTo>
                <a:lnTo>
                  <a:pt x="2288618" y="4566980"/>
                </a:lnTo>
                <a:lnTo>
                  <a:pt x="2299388" y="4547847"/>
                </a:lnTo>
                <a:lnTo>
                  <a:pt x="2287134" y="4547278"/>
                </a:lnTo>
                <a:lnTo>
                  <a:pt x="2275924" y="4546546"/>
                </a:lnTo>
                <a:lnTo>
                  <a:pt x="2264117" y="4565291"/>
                </a:lnTo>
                <a:lnTo>
                  <a:pt x="2270830" y="4575949"/>
                </a:lnTo>
                <a:lnTo>
                  <a:pt x="2290000" y="4569109"/>
                </a:lnTo>
                <a:close/>
              </a:path>
              <a:path w="8921255" h="6255998">
                <a:moveTo>
                  <a:pt x="2337956" y="4567652"/>
                </a:moveTo>
                <a:lnTo>
                  <a:pt x="2350581" y="4567265"/>
                </a:lnTo>
                <a:lnTo>
                  <a:pt x="2363323" y="4566653"/>
                </a:lnTo>
                <a:lnTo>
                  <a:pt x="2376183" y="4565813"/>
                </a:lnTo>
                <a:lnTo>
                  <a:pt x="2389160" y="4564745"/>
                </a:lnTo>
                <a:lnTo>
                  <a:pt x="2416948" y="4531007"/>
                </a:lnTo>
                <a:lnTo>
                  <a:pt x="2401927" y="4543884"/>
                </a:lnTo>
                <a:lnTo>
                  <a:pt x="2388665" y="4545222"/>
                </a:lnTo>
                <a:lnTo>
                  <a:pt x="2375531" y="4546317"/>
                </a:lnTo>
                <a:lnTo>
                  <a:pt x="2362526" y="4547168"/>
                </a:lnTo>
                <a:lnTo>
                  <a:pt x="2349647" y="4547779"/>
                </a:lnTo>
                <a:lnTo>
                  <a:pt x="2336895" y="4548151"/>
                </a:lnTo>
                <a:lnTo>
                  <a:pt x="2324268" y="4548285"/>
                </a:lnTo>
                <a:lnTo>
                  <a:pt x="2311766" y="4548183"/>
                </a:lnTo>
                <a:lnTo>
                  <a:pt x="2299388" y="4547847"/>
                </a:lnTo>
                <a:lnTo>
                  <a:pt x="2288618" y="4566980"/>
                </a:lnTo>
                <a:lnTo>
                  <a:pt x="2300779" y="4567478"/>
                </a:lnTo>
                <a:lnTo>
                  <a:pt x="2313055" y="4567757"/>
                </a:lnTo>
                <a:lnTo>
                  <a:pt x="2325447" y="4567816"/>
                </a:lnTo>
                <a:lnTo>
                  <a:pt x="2337956" y="4567652"/>
                </a:lnTo>
                <a:close/>
              </a:path>
              <a:path w="8921255" h="6255998">
                <a:moveTo>
                  <a:pt x="2402254" y="4563447"/>
                </a:moveTo>
                <a:lnTo>
                  <a:pt x="2415467" y="4561917"/>
                </a:lnTo>
                <a:lnTo>
                  <a:pt x="2416528" y="4561785"/>
                </a:lnTo>
                <a:lnTo>
                  <a:pt x="2435765" y="4539472"/>
                </a:lnTo>
                <a:lnTo>
                  <a:pt x="2424985" y="4541039"/>
                </a:lnTo>
                <a:lnTo>
                  <a:pt x="2416948" y="4531007"/>
                </a:lnTo>
                <a:lnTo>
                  <a:pt x="2389160" y="4564745"/>
                </a:lnTo>
                <a:lnTo>
                  <a:pt x="2402254" y="4563447"/>
                </a:lnTo>
                <a:close/>
              </a:path>
              <a:path w="8921255" h="6255998">
                <a:moveTo>
                  <a:pt x="2460050" y="4535407"/>
                </a:moveTo>
                <a:lnTo>
                  <a:pt x="2447857" y="4537537"/>
                </a:lnTo>
                <a:lnTo>
                  <a:pt x="2435765" y="4539472"/>
                </a:lnTo>
                <a:lnTo>
                  <a:pt x="2416528" y="4561785"/>
                </a:lnTo>
                <a:lnTo>
                  <a:pt x="2420433" y="4566372"/>
                </a:lnTo>
                <a:lnTo>
                  <a:pt x="2460050" y="4535407"/>
                </a:lnTo>
                <a:close/>
              </a:path>
              <a:path w="8921255" h="6255998">
                <a:moveTo>
                  <a:pt x="2451820" y="4556619"/>
                </a:moveTo>
                <a:lnTo>
                  <a:pt x="2463900" y="4554510"/>
                </a:lnTo>
                <a:lnTo>
                  <a:pt x="2476075" y="4552213"/>
                </a:lnTo>
                <a:lnTo>
                  <a:pt x="2488342" y="4549732"/>
                </a:lnTo>
                <a:lnTo>
                  <a:pt x="2500700" y="4547070"/>
                </a:lnTo>
                <a:lnTo>
                  <a:pt x="2513147" y="4544233"/>
                </a:lnTo>
                <a:lnTo>
                  <a:pt x="2548046" y="4515344"/>
                </a:lnTo>
                <a:lnTo>
                  <a:pt x="2535208" y="4518732"/>
                </a:lnTo>
                <a:lnTo>
                  <a:pt x="2522455" y="4521953"/>
                </a:lnTo>
                <a:lnTo>
                  <a:pt x="2509790" y="4525003"/>
                </a:lnTo>
                <a:lnTo>
                  <a:pt x="2497214" y="4527877"/>
                </a:lnTo>
                <a:lnTo>
                  <a:pt x="2484731" y="4530572"/>
                </a:lnTo>
                <a:lnTo>
                  <a:pt x="2472342" y="4533083"/>
                </a:lnTo>
                <a:lnTo>
                  <a:pt x="2439837" y="4558536"/>
                </a:lnTo>
                <a:lnTo>
                  <a:pt x="2451820" y="4556619"/>
                </a:lnTo>
                <a:close/>
              </a:path>
              <a:path w="8921255" h="6255998">
                <a:moveTo>
                  <a:pt x="2172873" y="4615161"/>
                </a:moveTo>
                <a:lnTo>
                  <a:pt x="2166693" y="4604028"/>
                </a:lnTo>
                <a:lnTo>
                  <a:pt x="2160712" y="4592809"/>
                </a:lnTo>
                <a:lnTo>
                  <a:pt x="2154930" y="4581504"/>
                </a:lnTo>
                <a:lnTo>
                  <a:pt x="2149344" y="4570114"/>
                </a:lnTo>
                <a:lnTo>
                  <a:pt x="2143953" y="4558640"/>
                </a:lnTo>
                <a:lnTo>
                  <a:pt x="2138756" y="4547082"/>
                </a:lnTo>
                <a:lnTo>
                  <a:pt x="2134718" y="4537736"/>
                </a:lnTo>
                <a:lnTo>
                  <a:pt x="2118939" y="4551296"/>
                </a:lnTo>
                <a:lnTo>
                  <a:pt x="2124087" y="4562887"/>
                </a:lnTo>
                <a:lnTo>
                  <a:pt x="2129426" y="4574397"/>
                </a:lnTo>
                <a:lnTo>
                  <a:pt x="2134957" y="4585826"/>
                </a:lnTo>
                <a:lnTo>
                  <a:pt x="2140680" y="4597175"/>
                </a:lnTo>
                <a:lnTo>
                  <a:pt x="2146596" y="4608442"/>
                </a:lnTo>
                <a:lnTo>
                  <a:pt x="2152705" y="4619628"/>
                </a:lnTo>
                <a:lnTo>
                  <a:pt x="2159009" y="4630732"/>
                </a:lnTo>
                <a:lnTo>
                  <a:pt x="2161699" y="4635345"/>
                </a:lnTo>
                <a:lnTo>
                  <a:pt x="2172873" y="4615161"/>
                </a:lnTo>
                <a:close/>
              </a:path>
              <a:path w="8921255" h="6255998">
                <a:moveTo>
                  <a:pt x="2199779" y="4658890"/>
                </a:moveTo>
                <a:lnTo>
                  <a:pt x="2198839" y="4657465"/>
                </a:lnTo>
                <a:lnTo>
                  <a:pt x="2209416" y="4638159"/>
                </a:lnTo>
                <a:lnTo>
                  <a:pt x="2197132" y="4637744"/>
                </a:lnTo>
                <a:lnTo>
                  <a:pt x="2185842" y="4637165"/>
                </a:lnTo>
                <a:lnTo>
                  <a:pt x="2174308" y="4656012"/>
                </a:lnTo>
                <a:lnTo>
                  <a:pt x="2181108" y="4666613"/>
                </a:lnTo>
                <a:lnTo>
                  <a:pt x="2199779" y="4658890"/>
                </a:lnTo>
                <a:close/>
              </a:path>
              <a:path w="8921255" h="6255998">
                <a:moveTo>
                  <a:pt x="2235737" y="4657888"/>
                </a:moveTo>
                <a:lnTo>
                  <a:pt x="2248257" y="4657607"/>
                </a:lnTo>
                <a:lnTo>
                  <a:pt x="2260885" y="4657115"/>
                </a:lnTo>
                <a:lnTo>
                  <a:pt x="2273623" y="4656412"/>
                </a:lnTo>
                <a:lnTo>
                  <a:pt x="2286470" y="4655500"/>
                </a:lnTo>
                <a:lnTo>
                  <a:pt x="2326884" y="4620670"/>
                </a:lnTo>
                <a:lnTo>
                  <a:pt x="2319076" y="4610546"/>
                </a:lnTo>
                <a:lnTo>
                  <a:pt x="2311868" y="4633539"/>
                </a:lnTo>
                <a:lnTo>
                  <a:pt x="2298651" y="4634901"/>
                </a:lnTo>
                <a:lnTo>
                  <a:pt x="2285552" y="4636036"/>
                </a:lnTo>
                <a:lnTo>
                  <a:pt x="2272571" y="4636946"/>
                </a:lnTo>
                <a:lnTo>
                  <a:pt x="2259708" y="4637631"/>
                </a:lnTo>
                <a:lnTo>
                  <a:pt x="2246961" y="4638094"/>
                </a:lnTo>
                <a:lnTo>
                  <a:pt x="2234330" y="4638335"/>
                </a:lnTo>
                <a:lnTo>
                  <a:pt x="2221815" y="4638356"/>
                </a:lnTo>
                <a:lnTo>
                  <a:pt x="2209416" y="4638159"/>
                </a:lnTo>
                <a:lnTo>
                  <a:pt x="2198839" y="4657465"/>
                </a:lnTo>
                <a:lnTo>
                  <a:pt x="2211028" y="4657818"/>
                </a:lnTo>
                <a:lnTo>
                  <a:pt x="2223328" y="4657959"/>
                </a:lnTo>
                <a:lnTo>
                  <a:pt x="2235737" y="4657888"/>
                </a:lnTo>
                <a:close/>
              </a:path>
              <a:path w="8921255" h="6255998">
                <a:moveTo>
                  <a:pt x="2299426" y="4654377"/>
                </a:moveTo>
                <a:lnTo>
                  <a:pt x="2312490" y="4653044"/>
                </a:lnTo>
                <a:lnTo>
                  <a:pt x="2325662" y="4651501"/>
                </a:lnTo>
                <a:lnTo>
                  <a:pt x="2326720" y="4651666"/>
                </a:lnTo>
                <a:lnTo>
                  <a:pt x="2345848" y="4629115"/>
                </a:lnTo>
                <a:lnTo>
                  <a:pt x="2334925" y="4630693"/>
                </a:lnTo>
                <a:lnTo>
                  <a:pt x="2326884" y="4620670"/>
                </a:lnTo>
                <a:lnTo>
                  <a:pt x="2286470" y="4655500"/>
                </a:lnTo>
                <a:lnTo>
                  <a:pt x="2299426" y="4654377"/>
                </a:lnTo>
                <a:close/>
              </a:path>
              <a:path w="8921255" h="6255998">
                <a:moveTo>
                  <a:pt x="2390716" y="4689578"/>
                </a:moveTo>
                <a:lnTo>
                  <a:pt x="2381354" y="4680798"/>
                </a:lnTo>
                <a:lnTo>
                  <a:pt x="2372210" y="4671891"/>
                </a:lnTo>
                <a:lnTo>
                  <a:pt x="2363310" y="4662842"/>
                </a:lnTo>
                <a:lnTo>
                  <a:pt x="2354680" y="4653639"/>
                </a:lnTo>
                <a:lnTo>
                  <a:pt x="2349765" y="4648176"/>
                </a:lnTo>
                <a:lnTo>
                  <a:pt x="2326720" y="4651666"/>
                </a:lnTo>
                <a:lnTo>
                  <a:pt x="2334958" y="4661167"/>
                </a:lnTo>
                <a:lnTo>
                  <a:pt x="2343484" y="4670499"/>
                </a:lnTo>
                <a:lnTo>
                  <a:pt x="2352270" y="4679678"/>
                </a:lnTo>
                <a:lnTo>
                  <a:pt x="2361294" y="4688718"/>
                </a:lnTo>
                <a:lnTo>
                  <a:pt x="2368357" y="4695564"/>
                </a:lnTo>
                <a:lnTo>
                  <a:pt x="2390716" y="4689578"/>
                </a:lnTo>
                <a:close/>
              </a:path>
              <a:path w="8921255" h="6255998">
                <a:moveTo>
                  <a:pt x="2358427" y="4718054"/>
                </a:moveTo>
                <a:lnTo>
                  <a:pt x="2371125" y="4714877"/>
                </a:lnTo>
                <a:lnTo>
                  <a:pt x="2383896" y="4711556"/>
                </a:lnTo>
                <a:lnTo>
                  <a:pt x="2385339" y="4711173"/>
                </a:lnTo>
                <a:lnTo>
                  <a:pt x="2414586" y="4682785"/>
                </a:lnTo>
                <a:lnTo>
                  <a:pt x="2402735" y="4686216"/>
                </a:lnTo>
                <a:lnTo>
                  <a:pt x="2390950" y="4689513"/>
                </a:lnTo>
                <a:lnTo>
                  <a:pt x="2390716" y="4689578"/>
                </a:lnTo>
                <a:lnTo>
                  <a:pt x="2345805" y="4721083"/>
                </a:lnTo>
                <a:lnTo>
                  <a:pt x="2358427" y="4718054"/>
                </a:lnTo>
                <a:close/>
              </a:path>
              <a:path w="8921255" h="6255998">
                <a:moveTo>
                  <a:pt x="2434002" y="4725885"/>
                </a:moveTo>
                <a:lnTo>
                  <a:pt x="2423970" y="4718048"/>
                </a:lnTo>
                <a:lnTo>
                  <a:pt x="2414167" y="4710071"/>
                </a:lnTo>
                <a:lnTo>
                  <a:pt x="2408025" y="4704901"/>
                </a:lnTo>
                <a:lnTo>
                  <a:pt x="2385339" y="4711173"/>
                </a:lnTo>
                <a:lnTo>
                  <a:pt x="2394834" y="4719439"/>
                </a:lnTo>
                <a:lnTo>
                  <a:pt x="2404553" y="4727566"/>
                </a:lnTo>
                <a:lnTo>
                  <a:pt x="2414495" y="4735552"/>
                </a:lnTo>
                <a:lnTo>
                  <a:pt x="2422190" y="4741521"/>
                </a:lnTo>
                <a:lnTo>
                  <a:pt x="2401801" y="4769229"/>
                </a:lnTo>
                <a:lnTo>
                  <a:pt x="2434002" y="4725885"/>
                </a:lnTo>
                <a:close/>
              </a:path>
              <a:path w="8921255" h="6255998">
                <a:moveTo>
                  <a:pt x="2414035" y="4765029"/>
                </a:moveTo>
                <a:lnTo>
                  <a:pt x="2426330" y="4760704"/>
                </a:lnTo>
                <a:lnTo>
                  <a:pt x="2479716" y="4719921"/>
                </a:lnTo>
                <a:lnTo>
                  <a:pt x="2468100" y="4724492"/>
                </a:lnTo>
                <a:lnTo>
                  <a:pt x="2456538" y="4728950"/>
                </a:lnTo>
                <a:lnTo>
                  <a:pt x="2445031" y="4733295"/>
                </a:lnTo>
                <a:lnTo>
                  <a:pt x="2444260" y="4733583"/>
                </a:lnTo>
                <a:lnTo>
                  <a:pt x="2434002" y="4725885"/>
                </a:lnTo>
                <a:lnTo>
                  <a:pt x="2401801" y="4769229"/>
                </a:lnTo>
                <a:lnTo>
                  <a:pt x="2414035" y="4765029"/>
                </a:lnTo>
                <a:close/>
              </a:path>
              <a:path w="8921255" h="6255998">
                <a:moveTo>
                  <a:pt x="2438686" y="4756254"/>
                </a:moveTo>
                <a:lnTo>
                  <a:pt x="2440982" y="4755416"/>
                </a:lnTo>
                <a:lnTo>
                  <a:pt x="2479716" y="4719921"/>
                </a:lnTo>
                <a:lnTo>
                  <a:pt x="2426330" y="4760704"/>
                </a:lnTo>
                <a:lnTo>
                  <a:pt x="2438686" y="4756254"/>
                </a:lnTo>
                <a:close/>
              </a:path>
              <a:path w="8921255" h="6255998">
                <a:moveTo>
                  <a:pt x="2484122" y="4760848"/>
                </a:moveTo>
                <a:lnTo>
                  <a:pt x="2473468" y="4753941"/>
                </a:lnTo>
                <a:lnTo>
                  <a:pt x="2463423" y="4747182"/>
                </a:lnTo>
                <a:lnTo>
                  <a:pt x="2440982" y="4755416"/>
                </a:lnTo>
                <a:lnTo>
                  <a:pt x="2451310" y="4762623"/>
                </a:lnTo>
                <a:lnTo>
                  <a:pt x="2461847" y="4769707"/>
                </a:lnTo>
                <a:lnTo>
                  <a:pt x="2472592" y="4776667"/>
                </a:lnTo>
                <a:lnTo>
                  <a:pt x="2473400" y="4777179"/>
                </a:lnTo>
                <a:lnTo>
                  <a:pt x="2484122" y="4760848"/>
                </a:lnTo>
                <a:close/>
              </a:path>
              <a:path w="8921255" h="6255998">
                <a:moveTo>
                  <a:pt x="2455082" y="4806167"/>
                </a:moveTo>
                <a:lnTo>
                  <a:pt x="2466963" y="4801141"/>
                </a:lnTo>
                <a:lnTo>
                  <a:pt x="2478893" y="4796012"/>
                </a:lnTo>
                <a:lnTo>
                  <a:pt x="2530004" y="4751644"/>
                </a:lnTo>
                <a:lnTo>
                  <a:pt x="2518650" y="4756893"/>
                </a:lnTo>
                <a:lnTo>
                  <a:pt x="2507337" y="4762058"/>
                </a:lnTo>
                <a:lnTo>
                  <a:pt x="2496065" y="4767140"/>
                </a:lnTo>
                <a:lnTo>
                  <a:pt x="2494977" y="4767627"/>
                </a:lnTo>
                <a:lnTo>
                  <a:pt x="2484122" y="4760848"/>
                </a:lnTo>
                <a:lnTo>
                  <a:pt x="2473400" y="4777179"/>
                </a:lnTo>
                <a:lnTo>
                  <a:pt x="2443250" y="4811092"/>
                </a:lnTo>
                <a:lnTo>
                  <a:pt x="2455082" y="4806167"/>
                </a:lnTo>
                <a:close/>
              </a:path>
              <a:path w="8921255" h="6255998">
                <a:moveTo>
                  <a:pt x="2490873" y="4790782"/>
                </a:moveTo>
                <a:lnTo>
                  <a:pt x="2493421" y="4789659"/>
                </a:lnTo>
                <a:lnTo>
                  <a:pt x="2541401" y="4746308"/>
                </a:lnTo>
                <a:lnTo>
                  <a:pt x="2530004" y="4751644"/>
                </a:lnTo>
                <a:lnTo>
                  <a:pt x="2478893" y="4796012"/>
                </a:lnTo>
                <a:lnTo>
                  <a:pt x="2490873" y="4790782"/>
                </a:lnTo>
                <a:close/>
              </a:path>
              <a:path w="8921255" h="6255998">
                <a:moveTo>
                  <a:pt x="2494502" y="4841023"/>
                </a:moveTo>
                <a:lnTo>
                  <a:pt x="2506047" y="4835522"/>
                </a:lnTo>
                <a:lnTo>
                  <a:pt x="2517636" y="4829929"/>
                </a:lnTo>
                <a:lnTo>
                  <a:pt x="2589139" y="4771553"/>
                </a:lnTo>
                <a:lnTo>
                  <a:pt x="2577979" y="4777420"/>
                </a:lnTo>
                <a:lnTo>
                  <a:pt x="2566856" y="4783207"/>
                </a:lnTo>
                <a:lnTo>
                  <a:pt x="2555772" y="4788909"/>
                </a:lnTo>
                <a:lnTo>
                  <a:pt x="2544728" y="4794525"/>
                </a:lnTo>
                <a:lnTo>
                  <a:pt x="2543559" y="4795115"/>
                </a:lnTo>
                <a:lnTo>
                  <a:pt x="2532252" y="4789151"/>
                </a:lnTo>
                <a:lnTo>
                  <a:pt x="2521115" y="4783083"/>
                </a:lnTo>
                <a:lnTo>
                  <a:pt x="2515367" y="4779837"/>
                </a:lnTo>
                <a:lnTo>
                  <a:pt x="2493421" y="4789659"/>
                </a:lnTo>
                <a:lnTo>
                  <a:pt x="2504344" y="4795974"/>
                </a:lnTo>
                <a:lnTo>
                  <a:pt x="2515465" y="4802169"/>
                </a:lnTo>
                <a:lnTo>
                  <a:pt x="2522196" y="4805845"/>
                </a:lnTo>
                <a:lnTo>
                  <a:pt x="2482998" y="4846436"/>
                </a:lnTo>
                <a:lnTo>
                  <a:pt x="2494502" y="4841023"/>
                </a:lnTo>
                <a:close/>
              </a:path>
              <a:path w="8921255" h="6255998">
                <a:moveTo>
                  <a:pt x="2529271" y="4824240"/>
                </a:moveTo>
                <a:lnTo>
                  <a:pt x="2540954" y="4818452"/>
                </a:lnTo>
                <a:lnTo>
                  <a:pt x="2543702" y="4817079"/>
                </a:lnTo>
                <a:lnTo>
                  <a:pt x="2600337" y="4765607"/>
                </a:lnTo>
                <a:lnTo>
                  <a:pt x="2589139" y="4771553"/>
                </a:lnTo>
                <a:lnTo>
                  <a:pt x="2517636" y="4829929"/>
                </a:lnTo>
                <a:lnTo>
                  <a:pt x="2529271" y="4824240"/>
                </a:lnTo>
                <a:close/>
              </a:path>
              <a:path w="8921255" h="6255998">
                <a:moveTo>
                  <a:pt x="2578260" y="4812307"/>
                </a:moveTo>
                <a:lnTo>
                  <a:pt x="2566879" y="4806787"/>
                </a:lnTo>
                <a:lnTo>
                  <a:pt x="2565203" y="4805967"/>
                </a:lnTo>
                <a:lnTo>
                  <a:pt x="2543702" y="4817079"/>
                </a:lnTo>
                <a:lnTo>
                  <a:pt x="2554992" y="4822761"/>
                </a:lnTo>
                <a:lnTo>
                  <a:pt x="2566428" y="4828364"/>
                </a:lnTo>
                <a:lnTo>
                  <a:pt x="2568675" y="4829427"/>
                </a:lnTo>
                <a:lnTo>
                  <a:pt x="2578260" y="4812307"/>
                </a:lnTo>
                <a:close/>
              </a:path>
              <a:path w="8921255" h="6255998">
                <a:moveTo>
                  <a:pt x="2531904" y="4871228"/>
                </a:moveTo>
                <a:lnTo>
                  <a:pt x="2543165" y="4865280"/>
                </a:lnTo>
                <a:lnTo>
                  <a:pt x="2554458" y="4859263"/>
                </a:lnTo>
                <a:lnTo>
                  <a:pt x="2624215" y="4798506"/>
                </a:lnTo>
                <a:lnTo>
                  <a:pt x="2613274" y="4804662"/>
                </a:lnTo>
                <a:lnTo>
                  <a:pt x="2602360" y="4810756"/>
                </a:lnTo>
                <a:lnTo>
                  <a:pt x="2591474" y="4816793"/>
                </a:lnTo>
                <a:lnTo>
                  <a:pt x="2589825" y="4817703"/>
                </a:lnTo>
                <a:lnTo>
                  <a:pt x="2578260" y="4812307"/>
                </a:lnTo>
                <a:lnTo>
                  <a:pt x="2568675" y="4829427"/>
                </a:lnTo>
                <a:lnTo>
                  <a:pt x="2520677" y="4877102"/>
                </a:lnTo>
                <a:lnTo>
                  <a:pt x="2531904" y="4871228"/>
                </a:lnTo>
                <a:close/>
              </a:path>
              <a:path w="8921255" h="6255998">
                <a:moveTo>
                  <a:pt x="2565783" y="4853179"/>
                </a:moveTo>
                <a:lnTo>
                  <a:pt x="2577138" y="4847029"/>
                </a:lnTo>
                <a:lnTo>
                  <a:pt x="2588521" y="4840819"/>
                </a:lnTo>
                <a:lnTo>
                  <a:pt x="2591121" y="4839394"/>
                </a:lnTo>
                <a:lnTo>
                  <a:pt x="2657214" y="4779657"/>
                </a:lnTo>
                <a:lnTo>
                  <a:pt x="2646184" y="4786006"/>
                </a:lnTo>
                <a:lnTo>
                  <a:pt x="2635184" y="4792289"/>
                </a:lnTo>
                <a:lnTo>
                  <a:pt x="2624215" y="4798506"/>
                </a:lnTo>
                <a:lnTo>
                  <a:pt x="2554458" y="4859263"/>
                </a:lnTo>
                <a:lnTo>
                  <a:pt x="2565783" y="4853179"/>
                </a:lnTo>
                <a:close/>
              </a:path>
              <a:path w="8921255" h="6255998">
                <a:moveTo>
                  <a:pt x="2635005" y="4836677"/>
                </a:moveTo>
                <a:lnTo>
                  <a:pt x="2627435" y="4833694"/>
                </a:lnTo>
                <a:lnTo>
                  <a:pt x="2619997" y="4830622"/>
                </a:lnTo>
                <a:lnTo>
                  <a:pt x="2612618" y="4827498"/>
                </a:lnTo>
                <a:lnTo>
                  <a:pt x="2591121" y="4839394"/>
                </a:lnTo>
                <a:lnTo>
                  <a:pt x="2598612" y="4842708"/>
                </a:lnTo>
                <a:lnTo>
                  <a:pt x="2606123" y="4845952"/>
                </a:lnTo>
                <a:lnTo>
                  <a:pt x="2613793" y="4849110"/>
                </a:lnTo>
                <a:lnTo>
                  <a:pt x="2635005" y="4836677"/>
                </a:lnTo>
                <a:close/>
              </a:path>
              <a:path w="8921255" h="6255998">
                <a:moveTo>
                  <a:pt x="2568884" y="4898392"/>
                </a:moveTo>
                <a:lnTo>
                  <a:pt x="2579903" y="4892158"/>
                </a:lnTo>
                <a:lnTo>
                  <a:pt x="2590952" y="4885861"/>
                </a:lnTo>
                <a:lnTo>
                  <a:pt x="2602032" y="4879500"/>
                </a:lnTo>
                <a:lnTo>
                  <a:pt x="2613142" y="4873072"/>
                </a:lnTo>
                <a:lnTo>
                  <a:pt x="2624285" y="4866577"/>
                </a:lnTo>
                <a:lnTo>
                  <a:pt x="2723209" y="4783233"/>
                </a:lnTo>
                <a:lnTo>
                  <a:pt x="2712298" y="4789994"/>
                </a:lnTo>
                <a:lnTo>
                  <a:pt x="2701415" y="4796692"/>
                </a:lnTo>
                <a:lnTo>
                  <a:pt x="2690561" y="4803329"/>
                </a:lnTo>
                <a:lnTo>
                  <a:pt x="2679735" y="4809908"/>
                </a:lnTo>
                <a:lnTo>
                  <a:pt x="2668934" y="4816431"/>
                </a:lnTo>
                <a:lnTo>
                  <a:pt x="2658158" y="4822900"/>
                </a:lnTo>
                <a:lnTo>
                  <a:pt x="2647407" y="4829317"/>
                </a:lnTo>
                <a:lnTo>
                  <a:pt x="2557894" y="4904564"/>
                </a:lnTo>
                <a:lnTo>
                  <a:pt x="2568884" y="4898392"/>
                </a:lnTo>
                <a:close/>
              </a:path>
              <a:path w="8921255" h="6255998">
                <a:moveTo>
                  <a:pt x="2635460" y="4860012"/>
                </a:moveTo>
                <a:lnTo>
                  <a:pt x="2637795" y="4858635"/>
                </a:lnTo>
                <a:lnTo>
                  <a:pt x="2734151" y="4776408"/>
                </a:lnTo>
                <a:lnTo>
                  <a:pt x="2723209" y="4783233"/>
                </a:lnTo>
                <a:lnTo>
                  <a:pt x="2624285" y="4866577"/>
                </a:lnTo>
                <a:lnTo>
                  <a:pt x="2635460" y="4860012"/>
                </a:lnTo>
                <a:close/>
              </a:path>
              <a:path w="8921255" h="6255998">
                <a:moveTo>
                  <a:pt x="2679119" y="4852960"/>
                </a:moveTo>
                <a:lnTo>
                  <a:pt x="2672456" y="4850654"/>
                </a:lnTo>
                <a:lnTo>
                  <a:pt x="2665805" y="4848363"/>
                </a:lnTo>
                <a:lnTo>
                  <a:pt x="2644469" y="4861194"/>
                </a:lnTo>
                <a:lnTo>
                  <a:pt x="2651233" y="4863675"/>
                </a:lnTo>
                <a:lnTo>
                  <a:pt x="2658013" y="4866115"/>
                </a:lnTo>
                <a:lnTo>
                  <a:pt x="2679119" y="4852960"/>
                </a:lnTo>
                <a:close/>
              </a:path>
              <a:path w="8921255" h="6255998">
                <a:moveTo>
                  <a:pt x="2592768" y="4929008"/>
                </a:moveTo>
                <a:lnTo>
                  <a:pt x="2603574" y="4922602"/>
                </a:lnTo>
                <a:lnTo>
                  <a:pt x="2614403" y="4916147"/>
                </a:lnTo>
                <a:lnTo>
                  <a:pt x="2625255" y="4909641"/>
                </a:lnTo>
                <a:lnTo>
                  <a:pt x="2636134" y="4903078"/>
                </a:lnTo>
                <a:lnTo>
                  <a:pt x="2647041" y="4896456"/>
                </a:lnTo>
                <a:lnTo>
                  <a:pt x="2755361" y="4804380"/>
                </a:lnTo>
                <a:lnTo>
                  <a:pt x="2744638" y="4811327"/>
                </a:lnTo>
                <a:lnTo>
                  <a:pt x="2733940" y="4818222"/>
                </a:lnTo>
                <a:lnTo>
                  <a:pt x="2723266" y="4825064"/>
                </a:lnTo>
                <a:lnTo>
                  <a:pt x="2712616" y="4831854"/>
                </a:lnTo>
                <a:lnTo>
                  <a:pt x="2701988" y="4838592"/>
                </a:lnTo>
                <a:lnTo>
                  <a:pt x="2691384" y="4845277"/>
                </a:lnTo>
                <a:lnTo>
                  <a:pt x="2680802" y="4851909"/>
                </a:lnTo>
                <a:lnTo>
                  <a:pt x="2581982" y="4935370"/>
                </a:lnTo>
                <a:lnTo>
                  <a:pt x="2592768" y="4929008"/>
                </a:lnTo>
                <a:close/>
              </a:path>
              <a:path w="8921255" h="6255998">
                <a:moveTo>
                  <a:pt x="2657978" y="4889771"/>
                </a:moveTo>
                <a:lnTo>
                  <a:pt x="2668947" y="4883018"/>
                </a:lnTo>
                <a:lnTo>
                  <a:pt x="2679950" y="4876195"/>
                </a:lnTo>
                <a:lnTo>
                  <a:pt x="2682314" y="4874721"/>
                </a:lnTo>
                <a:lnTo>
                  <a:pt x="2776879" y="4790332"/>
                </a:lnTo>
                <a:lnTo>
                  <a:pt x="2766107" y="4797382"/>
                </a:lnTo>
                <a:lnTo>
                  <a:pt x="2755361" y="4804380"/>
                </a:lnTo>
                <a:lnTo>
                  <a:pt x="2647041" y="4896456"/>
                </a:lnTo>
                <a:lnTo>
                  <a:pt x="2657978" y="4889771"/>
                </a:lnTo>
                <a:close/>
              </a:path>
              <a:path w="8921255" h="6255998">
                <a:moveTo>
                  <a:pt x="2626701" y="4951343"/>
                </a:moveTo>
                <a:lnTo>
                  <a:pt x="2637346" y="4944717"/>
                </a:lnTo>
                <a:lnTo>
                  <a:pt x="2648009" y="4938049"/>
                </a:lnTo>
                <a:lnTo>
                  <a:pt x="2658693" y="4931335"/>
                </a:lnTo>
                <a:lnTo>
                  <a:pt x="2755340" y="4845016"/>
                </a:lnTo>
                <a:lnTo>
                  <a:pt x="2744835" y="4851965"/>
                </a:lnTo>
                <a:lnTo>
                  <a:pt x="2734353" y="4858866"/>
                </a:lnTo>
                <a:lnTo>
                  <a:pt x="2723892" y="4865719"/>
                </a:lnTo>
                <a:lnTo>
                  <a:pt x="2722047" y="4866925"/>
                </a:lnTo>
                <a:lnTo>
                  <a:pt x="2715846" y="4865027"/>
                </a:lnTo>
                <a:lnTo>
                  <a:pt x="2709555" y="4863208"/>
                </a:lnTo>
                <a:lnTo>
                  <a:pt x="2703443" y="4861233"/>
                </a:lnTo>
                <a:lnTo>
                  <a:pt x="2787676" y="4783231"/>
                </a:lnTo>
                <a:lnTo>
                  <a:pt x="2776879" y="4790332"/>
                </a:lnTo>
                <a:lnTo>
                  <a:pt x="2682314" y="4874721"/>
                </a:lnTo>
                <a:lnTo>
                  <a:pt x="2688408" y="4876766"/>
                </a:lnTo>
                <a:lnTo>
                  <a:pt x="2694663" y="4878695"/>
                </a:lnTo>
                <a:lnTo>
                  <a:pt x="2700858" y="4880676"/>
                </a:lnTo>
                <a:lnTo>
                  <a:pt x="2616074" y="4957927"/>
                </a:lnTo>
                <a:lnTo>
                  <a:pt x="2626701" y="4951343"/>
                </a:lnTo>
                <a:close/>
              </a:path>
              <a:path w="8921255" h="6255998">
                <a:moveTo>
                  <a:pt x="1329744" y="5598767"/>
                </a:moveTo>
                <a:lnTo>
                  <a:pt x="1321944" y="5588740"/>
                </a:lnTo>
                <a:lnTo>
                  <a:pt x="1314258" y="5578643"/>
                </a:lnTo>
                <a:lnTo>
                  <a:pt x="1306675" y="5568482"/>
                </a:lnTo>
                <a:lnTo>
                  <a:pt x="1300232" y="5559702"/>
                </a:lnTo>
                <a:lnTo>
                  <a:pt x="1283742" y="5570643"/>
                </a:lnTo>
                <a:lnTo>
                  <a:pt x="1291225" y="5580878"/>
                </a:lnTo>
                <a:lnTo>
                  <a:pt x="1298814" y="5591050"/>
                </a:lnTo>
                <a:lnTo>
                  <a:pt x="1306518" y="5601154"/>
                </a:lnTo>
                <a:lnTo>
                  <a:pt x="1314346" y="5611185"/>
                </a:lnTo>
                <a:lnTo>
                  <a:pt x="1322306" y="5621135"/>
                </a:lnTo>
                <a:lnTo>
                  <a:pt x="1322612" y="5621512"/>
                </a:lnTo>
                <a:lnTo>
                  <a:pt x="1329744" y="5598767"/>
                </a:lnTo>
                <a:close/>
              </a:path>
              <a:path w="8921255" h="6255998">
                <a:moveTo>
                  <a:pt x="1375373" y="5448751"/>
                </a:moveTo>
                <a:lnTo>
                  <a:pt x="1368216" y="5438245"/>
                </a:lnTo>
                <a:lnTo>
                  <a:pt x="1324467" y="5469591"/>
                </a:lnTo>
                <a:lnTo>
                  <a:pt x="1337339" y="5469976"/>
                </a:lnTo>
                <a:lnTo>
                  <a:pt x="1350294" y="5470202"/>
                </a:lnTo>
                <a:lnTo>
                  <a:pt x="1375373" y="5448751"/>
                </a:lnTo>
                <a:close/>
              </a:path>
              <a:path w="8921255" h="6255998">
                <a:moveTo>
                  <a:pt x="1419746" y="5509028"/>
                </a:moveTo>
                <a:lnTo>
                  <a:pt x="1411950" y="5498994"/>
                </a:lnTo>
                <a:lnTo>
                  <a:pt x="1404272" y="5488889"/>
                </a:lnTo>
                <a:lnTo>
                  <a:pt x="1396706" y="5478717"/>
                </a:lnTo>
                <a:lnTo>
                  <a:pt x="1390144" y="5469730"/>
                </a:lnTo>
                <a:lnTo>
                  <a:pt x="1373577" y="5480579"/>
                </a:lnTo>
                <a:lnTo>
                  <a:pt x="1381038" y="5490831"/>
                </a:lnTo>
                <a:lnTo>
                  <a:pt x="1388611" y="5501016"/>
                </a:lnTo>
                <a:lnTo>
                  <a:pt x="1396303" y="5511128"/>
                </a:lnTo>
                <a:lnTo>
                  <a:pt x="1404120" y="5521165"/>
                </a:lnTo>
                <a:lnTo>
                  <a:pt x="1412070" y="5531122"/>
                </a:lnTo>
                <a:lnTo>
                  <a:pt x="1412606" y="5531783"/>
                </a:lnTo>
                <a:lnTo>
                  <a:pt x="1419746" y="5509028"/>
                </a:lnTo>
                <a:close/>
              </a:path>
              <a:path w="8921255" h="6255998">
                <a:moveTo>
                  <a:pt x="1465480" y="5358792"/>
                </a:moveTo>
                <a:lnTo>
                  <a:pt x="1458359" y="5348264"/>
                </a:lnTo>
                <a:lnTo>
                  <a:pt x="1414244" y="5379130"/>
                </a:lnTo>
                <a:lnTo>
                  <a:pt x="1427120" y="5379597"/>
                </a:lnTo>
                <a:lnTo>
                  <a:pt x="1440080" y="5379903"/>
                </a:lnTo>
                <a:lnTo>
                  <a:pt x="1465480" y="5358792"/>
                </a:lnTo>
                <a:close/>
              </a:path>
              <a:path w="8921255" h="6255998">
                <a:moveTo>
                  <a:pt x="1508483" y="5417628"/>
                </a:moveTo>
                <a:lnTo>
                  <a:pt x="1500719" y="5407573"/>
                </a:lnTo>
                <a:lnTo>
                  <a:pt x="1493079" y="5397441"/>
                </a:lnTo>
                <a:lnTo>
                  <a:pt x="1485552" y="5387238"/>
                </a:lnTo>
                <a:lnTo>
                  <a:pt x="1480115" y="5379733"/>
                </a:lnTo>
                <a:lnTo>
                  <a:pt x="1463358" y="5390400"/>
                </a:lnTo>
                <a:lnTo>
                  <a:pt x="1470793" y="5400672"/>
                </a:lnTo>
                <a:lnTo>
                  <a:pt x="1478346" y="5410873"/>
                </a:lnTo>
                <a:lnTo>
                  <a:pt x="1486022" y="5421000"/>
                </a:lnTo>
                <a:lnTo>
                  <a:pt x="1493826" y="5431050"/>
                </a:lnTo>
                <a:lnTo>
                  <a:pt x="1501307" y="5440456"/>
                </a:lnTo>
                <a:lnTo>
                  <a:pt x="1508483" y="5417628"/>
                </a:lnTo>
                <a:close/>
              </a:path>
              <a:path w="8921255" h="6255998">
                <a:moveTo>
                  <a:pt x="1570012" y="5289774"/>
                </a:moveTo>
                <a:lnTo>
                  <a:pt x="1582348" y="5289528"/>
                </a:lnTo>
                <a:lnTo>
                  <a:pt x="1594754" y="5289142"/>
                </a:lnTo>
                <a:lnTo>
                  <a:pt x="1607233" y="5288616"/>
                </a:lnTo>
                <a:lnTo>
                  <a:pt x="1619784" y="5287947"/>
                </a:lnTo>
                <a:lnTo>
                  <a:pt x="1632408" y="5287133"/>
                </a:lnTo>
                <a:lnTo>
                  <a:pt x="1645107" y="5286173"/>
                </a:lnTo>
                <a:lnTo>
                  <a:pt x="1657882" y="5285064"/>
                </a:lnTo>
                <a:lnTo>
                  <a:pt x="1670732" y="5283805"/>
                </a:lnTo>
                <a:lnTo>
                  <a:pt x="1683661" y="5282393"/>
                </a:lnTo>
                <a:lnTo>
                  <a:pt x="1696668" y="5280827"/>
                </a:lnTo>
                <a:lnTo>
                  <a:pt x="1715596" y="5256652"/>
                </a:lnTo>
                <a:lnTo>
                  <a:pt x="1704531" y="5258206"/>
                </a:lnTo>
                <a:lnTo>
                  <a:pt x="1696495" y="5248314"/>
                </a:lnTo>
                <a:lnTo>
                  <a:pt x="1681453" y="5261149"/>
                </a:lnTo>
                <a:lnTo>
                  <a:pt x="1668421" y="5262602"/>
                </a:lnTo>
                <a:lnTo>
                  <a:pt x="1655471" y="5263900"/>
                </a:lnTo>
                <a:lnTo>
                  <a:pt x="1642601" y="5265044"/>
                </a:lnTo>
                <a:lnTo>
                  <a:pt x="1629812" y="5266035"/>
                </a:lnTo>
                <a:lnTo>
                  <a:pt x="1617101" y="5266875"/>
                </a:lnTo>
                <a:lnTo>
                  <a:pt x="1604470" y="5267565"/>
                </a:lnTo>
                <a:lnTo>
                  <a:pt x="1591916" y="5268106"/>
                </a:lnTo>
                <a:lnTo>
                  <a:pt x="1579440" y="5268499"/>
                </a:lnTo>
                <a:lnTo>
                  <a:pt x="1567041" y="5268746"/>
                </a:lnTo>
                <a:lnTo>
                  <a:pt x="1555573" y="5268845"/>
                </a:lnTo>
                <a:lnTo>
                  <a:pt x="1548490" y="5258286"/>
                </a:lnTo>
                <a:lnTo>
                  <a:pt x="1503779" y="5288547"/>
                </a:lnTo>
                <a:lnTo>
                  <a:pt x="1516653" y="5289131"/>
                </a:lnTo>
                <a:lnTo>
                  <a:pt x="1529618" y="5289542"/>
                </a:lnTo>
                <a:lnTo>
                  <a:pt x="1542671" y="5289781"/>
                </a:lnTo>
                <a:lnTo>
                  <a:pt x="1545814" y="5289813"/>
                </a:lnTo>
                <a:lnTo>
                  <a:pt x="1553099" y="5300176"/>
                </a:lnTo>
                <a:lnTo>
                  <a:pt x="1570012" y="5289774"/>
                </a:lnTo>
                <a:close/>
              </a:path>
              <a:path w="8921255" h="6255998">
                <a:moveTo>
                  <a:pt x="1606439" y="5337971"/>
                </a:moveTo>
                <a:lnTo>
                  <a:pt x="1598543" y="5327995"/>
                </a:lnTo>
                <a:lnTo>
                  <a:pt x="1590780" y="5317937"/>
                </a:lnTo>
                <a:lnTo>
                  <a:pt x="1583145" y="5307798"/>
                </a:lnTo>
                <a:lnTo>
                  <a:pt x="1575636" y="5297584"/>
                </a:lnTo>
                <a:lnTo>
                  <a:pt x="1570012" y="5289774"/>
                </a:lnTo>
                <a:lnTo>
                  <a:pt x="1553099" y="5300176"/>
                </a:lnTo>
                <a:lnTo>
                  <a:pt x="1560507" y="5310466"/>
                </a:lnTo>
                <a:lnTo>
                  <a:pt x="1568041" y="5320682"/>
                </a:lnTo>
                <a:lnTo>
                  <a:pt x="1575704" y="5330820"/>
                </a:lnTo>
                <a:lnTo>
                  <a:pt x="1583500" y="5340877"/>
                </a:lnTo>
                <a:lnTo>
                  <a:pt x="1591381" y="5350788"/>
                </a:lnTo>
                <a:lnTo>
                  <a:pt x="1606439" y="5337971"/>
                </a:lnTo>
                <a:close/>
              </a:path>
              <a:path w="8921255" h="6255998">
                <a:moveTo>
                  <a:pt x="1688600" y="5238335"/>
                </a:moveTo>
                <a:lnTo>
                  <a:pt x="1680843" y="5228272"/>
                </a:lnTo>
                <a:lnTo>
                  <a:pt x="1673220" y="5218126"/>
                </a:lnTo>
                <a:lnTo>
                  <a:pt x="1665729" y="5207900"/>
                </a:lnTo>
                <a:lnTo>
                  <a:pt x="1659937" y="5199816"/>
                </a:lnTo>
                <a:lnTo>
                  <a:pt x="1642863" y="5209986"/>
                </a:lnTo>
                <a:lnTo>
                  <a:pt x="1650244" y="5220295"/>
                </a:lnTo>
                <a:lnTo>
                  <a:pt x="1657759" y="5230522"/>
                </a:lnTo>
                <a:lnTo>
                  <a:pt x="1665409" y="5240668"/>
                </a:lnTo>
                <a:lnTo>
                  <a:pt x="1673192" y="5250735"/>
                </a:lnTo>
                <a:lnTo>
                  <a:pt x="1681110" y="5260722"/>
                </a:lnTo>
                <a:lnTo>
                  <a:pt x="1681453" y="5261149"/>
                </a:lnTo>
                <a:lnTo>
                  <a:pt x="1688600" y="5238335"/>
                </a:lnTo>
                <a:close/>
              </a:path>
              <a:path w="8921255" h="6255998">
                <a:moveTo>
                  <a:pt x="2589407" y="4341404"/>
                </a:moveTo>
                <a:lnTo>
                  <a:pt x="2581993" y="4331052"/>
                </a:lnTo>
                <a:lnTo>
                  <a:pt x="2574844" y="4320581"/>
                </a:lnTo>
                <a:lnTo>
                  <a:pt x="2567941" y="4310001"/>
                </a:lnTo>
                <a:lnTo>
                  <a:pt x="2561262" y="4299321"/>
                </a:lnTo>
                <a:lnTo>
                  <a:pt x="2558421" y="4294645"/>
                </a:lnTo>
                <a:lnTo>
                  <a:pt x="2539865" y="4302457"/>
                </a:lnTo>
                <a:lnTo>
                  <a:pt x="2546400" y="4313248"/>
                </a:lnTo>
                <a:lnTo>
                  <a:pt x="2553167" y="4323938"/>
                </a:lnTo>
                <a:lnTo>
                  <a:pt x="2560182" y="4334523"/>
                </a:lnTo>
                <a:lnTo>
                  <a:pt x="2567459" y="4344994"/>
                </a:lnTo>
                <a:lnTo>
                  <a:pt x="2575010" y="4355346"/>
                </a:lnTo>
                <a:lnTo>
                  <a:pt x="2582047" y="4364547"/>
                </a:lnTo>
                <a:lnTo>
                  <a:pt x="2589407" y="4341404"/>
                </a:lnTo>
                <a:close/>
              </a:path>
              <a:path w="8921255" h="6255998">
                <a:moveTo>
                  <a:pt x="2499228" y="4431185"/>
                </a:moveTo>
                <a:lnTo>
                  <a:pt x="2491692" y="4420918"/>
                </a:lnTo>
                <a:lnTo>
                  <a:pt x="2484400" y="4410541"/>
                </a:lnTo>
                <a:lnTo>
                  <a:pt x="2477351" y="4400056"/>
                </a:lnTo>
                <a:lnTo>
                  <a:pt x="2470540" y="4389465"/>
                </a:lnTo>
                <a:lnTo>
                  <a:pt x="2450704" y="4394161"/>
                </a:lnTo>
                <a:lnTo>
                  <a:pt x="2457354" y="4404889"/>
                </a:lnTo>
                <a:lnTo>
                  <a:pt x="2464213" y="4415525"/>
                </a:lnTo>
                <a:lnTo>
                  <a:pt x="2471305" y="4426059"/>
                </a:lnTo>
                <a:lnTo>
                  <a:pt x="2478648" y="4436483"/>
                </a:lnTo>
                <a:lnTo>
                  <a:pt x="2486265" y="4446787"/>
                </a:lnTo>
                <a:lnTo>
                  <a:pt x="2492001" y="4454216"/>
                </a:lnTo>
                <a:lnTo>
                  <a:pt x="2499228" y="4431185"/>
                </a:lnTo>
                <a:close/>
              </a:path>
              <a:path w="8921255" h="6255998">
                <a:moveTo>
                  <a:pt x="2409151" y="4520869"/>
                </a:moveTo>
                <a:lnTo>
                  <a:pt x="2401586" y="4510627"/>
                </a:lnTo>
                <a:lnTo>
                  <a:pt x="2394250" y="4500285"/>
                </a:lnTo>
                <a:lnTo>
                  <a:pt x="2387136" y="4489845"/>
                </a:lnTo>
                <a:lnTo>
                  <a:pt x="2380238" y="4479310"/>
                </a:lnTo>
                <a:lnTo>
                  <a:pt x="2360362" y="4485009"/>
                </a:lnTo>
                <a:lnTo>
                  <a:pt x="2367181" y="4495631"/>
                </a:lnTo>
                <a:lnTo>
                  <a:pt x="2374219" y="4506157"/>
                </a:lnTo>
                <a:lnTo>
                  <a:pt x="2381481" y="4516586"/>
                </a:lnTo>
                <a:lnTo>
                  <a:pt x="2388967" y="4526916"/>
                </a:lnTo>
                <a:lnTo>
                  <a:pt x="2396679" y="4537146"/>
                </a:lnTo>
                <a:lnTo>
                  <a:pt x="2401927" y="4543884"/>
                </a:lnTo>
                <a:lnTo>
                  <a:pt x="2409151" y="4520869"/>
                </a:lnTo>
                <a:close/>
              </a:path>
              <a:path w="8921255" h="6255998">
                <a:moveTo>
                  <a:pt x="2319076" y="4610546"/>
                </a:moveTo>
                <a:lnTo>
                  <a:pt x="2311492" y="4600324"/>
                </a:lnTo>
                <a:lnTo>
                  <a:pt x="2304123" y="4590009"/>
                </a:lnTo>
                <a:lnTo>
                  <a:pt x="2296962" y="4579602"/>
                </a:lnTo>
                <a:lnTo>
                  <a:pt x="2290000" y="4569109"/>
                </a:lnTo>
                <a:lnTo>
                  <a:pt x="2270830" y="4575949"/>
                </a:lnTo>
                <a:lnTo>
                  <a:pt x="2277739" y="4586520"/>
                </a:lnTo>
                <a:lnTo>
                  <a:pt x="2284849" y="4597001"/>
                </a:lnTo>
                <a:lnTo>
                  <a:pt x="2292166" y="4607391"/>
                </a:lnTo>
                <a:lnTo>
                  <a:pt x="2299695" y="4617686"/>
                </a:lnTo>
                <a:lnTo>
                  <a:pt x="2307443" y="4627885"/>
                </a:lnTo>
                <a:lnTo>
                  <a:pt x="2311868" y="4633539"/>
                </a:lnTo>
                <a:lnTo>
                  <a:pt x="2319076" y="4610546"/>
                </a:lnTo>
                <a:close/>
              </a:path>
              <a:path w="8921255" h="6255998">
                <a:moveTo>
                  <a:pt x="2229028" y="4700214"/>
                </a:moveTo>
                <a:lnTo>
                  <a:pt x="2221419" y="4690013"/>
                </a:lnTo>
                <a:lnTo>
                  <a:pt x="2214014" y="4679722"/>
                </a:lnTo>
                <a:lnTo>
                  <a:pt x="2206804" y="4669346"/>
                </a:lnTo>
                <a:lnTo>
                  <a:pt x="2199779" y="4658890"/>
                </a:lnTo>
                <a:lnTo>
                  <a:pt x="2181108" y="4666613"/>
                </a:lnTo>
                <a:lnTo>
                  <a:pt x="2188091" y="4677134"/>
                </a:lnTo>
                <a:lnTo>
                  <a:pt x="2195262" y="4687573"/>
                </a:lnTo>
                <a:lnTo>
                  <a:pt x="2202630" y="4697927"/>
                </a:lnTo>
                <a:lnTo>
                  <a:pt x="2210203" y="4708193"/>
                </a:lnTo>
                <a:lnTo>
                  <a:pt x="2217989" y="4718368"/>
                </a:lnTo>
                <a:lnTo>
                  <a:pt x="2221794" y="4723206"/>
                </a:lnTo>
                <a:lnTo>
                  <a:pt x="2229028" y="4700214"/>
                </a:lnTo>
                <a:close/>
              </a:path>
              <a:path w="8921255" h="6255998">
                <a:moveTo>
                  <a:pt x="2138932" y="4789905"/>
                </a:moveTo>
                <a:lnTo>
                  <a:pt x="2131293" y="4779730"/>
                </a:lnTo>
                <a:lnTo>
                  <a:pt x="2123846" y="4769472"/>
                </a:lnTo>
                <a:lnTo>
                  <a:pt x="2116583" y="4759135"/>
                </a:lnTo>
                <a:lnTo>
                  <a:pt x="2109494" y="4748721"/>
                </a:lnTo>
                <a:lnTo>
                  <a:pt x="2108799" y="4747681"/>
                </a:lnTo>
                <a:lnTo>
                  <a:pt x="2091341" y="4757089"/>
                </a:lnTo>
                <a:lnTo>
                  <a:pt x="2098394" y="4767568"/>
                </a:lnTo>
                <a:lnTo>
                  <a:pt x="2105624" y="4777970"/>
                </a:lnTo>
                <a:lnTo>
                  <a:pt x="2113040" y="4788291"/>
                </a:lnTo>
                <a:lnTo>
                  <a:pt x="2120649" y="4798528"/>
                </a:lnTo>
                <a:lnTo>
                  <a:pt x="2128461" y="4808678"/>
                </a:lnTo>
                <a:lnTo>
                  <a:pt x="2131763" y="4812863"/>
                </a:lnTo>
                <a:lnTo>
                  <a:pt x="2138932" y="4789905"/>
                </a:lnTo>
                <a:close/>
              </a:path>
              <a:path w="8921255" h="6255998">
                <a:moveTo>
                  <a:pt x="2300781" y="4779675"/>
                </a:moveTo>
                <a:lnTo>
                  <a:pt x="2291466" y="4770851"/>
                </a:lnTo>
                <a:lnTo>
                  <a:pt x="2282357" y="4761909"/>
                </a:lnTo>
                <a:lnTo>
                  <a:pt x="2273483" y="4752832"/>
                </a:lnTo>
                <a:lnTo>
                  <a:pt x="2264873" y="4743605"/>
                </a:lnTo>
                <a:lnTo>
                  <a:pt x="2259706" y="4737830"/>
                </a:lnTo>
                <a:lnTo>
                  <a:pt x="2243475" y="4749294"/>
                </a:lnTo>
                <a:lnTo>
                  <a:pt x="2251898" y="4758661"/>
                </a:lnTo>
                <a:lnTo>
                  <a:pt x="2260605" y="4767871"/>
                </a:lnTo>
                <a:lnTo>
                  <a:pt x="2269549" y="4776949"/>
                </a:lnTo>
                <a:lnTo>
                  <a:pt x="2278435" y="4785676"/>
                </a:lnTo>
                <a:lnTo>
                  <a:pt x="2300781" y="4779675"/>
                </a:lnTo>
                <a:close/>
              </a:path>
              <a:path w="8921255" h="6255998">
                <a:moveTo>
                  <a:pt x="2268509" y="4808086"/>
                </a:moveTo>
                <a:lnTo>
                  <a:pt x="2281207" y="4804984"/>
                </a:lnTo>
                <a:lnTo>
                  <a:pt x="2293977" y="4801741"/>
                </a:lnTo>
                <a:lnTo>
                  <a:pt x="2295026" y="4801469"/>
                </a:lnTo>
                <a:lnTo>
                  <a:pt x="2324735" y="4773026"/>
                </a:lnTo>
                <a:lnTo>
                  <a:pt x="2312847" y="4776383"/>
                </a:lnTo>
                <a:lnTo>
                  <a:pt x="2301025" y="4779609"/>
                </a:lnTo>
                <a:lnTo>
                  <a:pt x="2300781" y="4779675"/>
                </a:lnTo>
                <a:lnTo>
                  <a:pt x="2255884" y="4811043"/>
                </a:lnTo>
                <a:lnTo>
                  <a:pt x="2268509" y="4808086"/>
                </a:lnTo>
                <a:close/>
              </a:path>
              <a:path w="8921255" h="6255998">
                <a:moveTo>
                  <a:pt x="2344371" y="4816876"/>
                </a:moveTo>
                <a:lnTo>
                  <a:pt x="2334394" y="4808963"/>
                </a:lnTo>
                <a:lnTo>
                  <a:pt x="2324636" y="4800917"/>
                </a:lnTo>
                <a:lnTo>
                  <a:pt x="2317884" y="4795152"/>
                </a:lnTo>
                <a:lnTo>
                  <a:pt x="2295026" y="4801469"/>
                </a:lnTo>
                <a:lnTo>
                  <a:pt x="2304467" y="4809777"/>
                </a:lnTo>
                <a:lnTo>
                  <a:pt x="2314158" y="4817941"/>
                </a:lnTo>
                <a:lnTo>
                  <a:pt x="2324063" y="4825981"/>
                </a:lnTo>
                <a:lnTo>
                  <a:pt x="2332468" y="4832612"/>
                </a:lnTo>
                <a:lnTo>
                  <a:pt x="2311902" y="4860066"/>
                </a:lnTo>
                <a:lnTo>
                  <a:pt x="2344371" y="4816876"/>
                </a:lnTo>
                <a:close/>
              </a:path>
              <a:path w="8921255" h="6255998">
                <a:moveTo>
                  <a:pt x="2324161" y="4855970"/>
                </a:moveTo>
                <a:lnTo>
                  <a:pt x="2336480" y="4851751"/>
                </a:lnTo>
                <a:lnTo>
                  <a:pt x="2348860" y="4847410"/>
                </a:lnTo>
                <a:lnTo>
                  <a:pt x="2351013" y="4846645"/>
                </a:lnTo>
                <a:lnTo>
                  <a:pt x="2390294" y="4811283"/>
                </a:lnTo>
                <a:lnTo>
                  <a:pt x="2378627" y="4815737"/>
                </a:lnTo>
                <a:lnTo>
                  <a:pt x="2367010" y="4820088"/>
                </a:lnTo>
                <a:lnTo>
                  <a:pt x="2355444" y="4824337"/>
                </a:lnTo>
                <a:lnTo>
                  <a:pt x="2354554" y="4824661"/>
                </a:lnTo>
                <a:lnTo>
                  <a:pt x="2344371" y="4816876"/>
                </a:lnTo>
                <a:lnTo>
                  <a:pt x="2311902" y="4860066"/>
                </a:lnTo>
                <a:lnTo>
                  <a:pt x="2324161" y="4855970"/>
                </a:lnTo>
                <a:close/>
              </a:path>
              <a:path w="8921255" h="6255998">
                <a:moveTo>
                  <a:pt x="2394810" y="4853119"/>
                </a:moveTo>
                <a:lnTo>
                  <a:pt x="2384233" y="4846080"/>
                </a:lnTo>
                <a:lnTo>
                  <a:pt x="2373859" y="4838919"/>
                </a:lnTo>
                <a:lnTo>
                  <a:pt x="2373279" y="4838511"/>
                </a:lnTo>
                <a:lnTo>
                  <a:pt x="2351013" y="4846645"/>
                </a:lnTo>
                <a:lnTo>
                  <a:pt x="2361253" y="4853981"/>
                </a:lnTo>
                <a:lnTo>
                  <a:pt x="2371693" y="4861200"/>
                </a:lnTo>
                <a:lnTo>
                  <a:pt x="2382334" y="4868295"/>
                </a:lnTo>
                <a:lnTo>
                  <a:pt x="2384169" y="4869493"/>
                </a:lnTo>
                <a:lnTo>
                  <a:pt x="2394810" y="4853119"/>
                </a:lnTo>
                <a:close/>
              </a:path>
              <a:path w="8921255" h="6255998">
                <a:moveTo>
                  <a:pt x="2365570" y="4898206"/>
                </a:moveTo>
                <a:lnTo>
                  <a:pt x="2377496" y="4893313"/>
                </a:lnTo>
                <a:lnTo>
                  <a:pt x="2389476" y="4888312"/>
                </a:lnTo>
                <a:lnTo>
                  <a:pt x="2401511" y="4883199"/>
                </a:lnTo>
                <a:lnTo>
                  <a:pt x="2452574" y="4839020"/>
                </a:lnTo>
                <a:lnTo>
                  <a:pt x="2441122" y="4844239"/>
                </a:lnTo>
                <a:lnTo>
                  <a:pt x="2429709" y="4849375"/>
                </a:lnTo>
                <a:lnTo>
                  <a:pt x="2418335" y="4854432"/>
                </a:lnTo>
                <a:lnTo>
                  <a:pt x="2406998" y="4859413"/>
                </a:lnTo>
                <a:lnTo>
                  <a:pt x="2405587" y="4860028"/>
                </a:lnTo>
                <a:lnTo>
                  <a:pt x="2394810" y="4853119"/>
                </a:lnTo>
                <a:lnTo>
                  <a:pt x="2384169" y="4869493"/>
                </a:lnTo>
                <a:lnTo>
                  <a:pt x="2353696" y="4902995"/>
                </a:lnTo>
                <a:lnTo>
                  <a:pt x="2365570" y="4898206"/>
                </a:lnTo>
                <a:close/>
              </a:path>
              <a:path w="8921255" h="6255998">
                <a:moveTo>
                  <a:pt x="2405433" y="4933776"/>
                </a:moveTo>
                <a:lnTo>
                  <a:pt x="2417022" y="4928325"/>
                </a:lnTo>
                <a:lnTo>
                  <a:pt x="2428647" y="4922798"/>
                </a:lnTo>
                <a:lnTo>
                  <a:pt x="2440310" y="4917196"/>
                </a:lnTo>
                <a:lnTo>
                  <a:pt x="2452007" y="4911522"/>
                </a:lnTo>
                <a:lnTo>
                  <a:pt x="2511866" y="4859633"/>
                </a:lnTo>
                <a:lnTo>
                  <a:pt x="2500609" y="4865455"/>
                </a:lnTo>
                <a:lnTo>
                  <a:pt x="2489387" y="4871202"/>
                </a:lnTo>
                <a:lnTo>
                  <a:pt x="2478202" y="4876873"/>
                </a:lnTo>
                <a:lnTo>
                  <a:pt x="2467054" y="4882467"/>
                </a:lnTo>
                <a:lnTo>
                  <a:pt x="2455943" y="4887985"/>
                </a:lnTo>
                <a:lnTo>
                  <a:pt x="2454843" y="4888528"/>
                </a:lnTo>
                <a:lnTo>
                  <a:pt x="2443633" y="4882386"/>
                </a:lnTo>
                <a:lnTo>
                  <a:pt x="2432598" y="4876137"/>
                </a:lnTo>
                <a:lnTo>
                  <a:pt x="2426042" y="4872313"/>
                </a:lnTo>
                <a:lnTo>
                  <a:pt x="2404258" y="4882020"/>
                </a:lnTo>
                <a:lnTo>
                  <a:pt x="2415072" y="4888530"/>
                </a:lnTo>
                <a:lnTo>
                  <a:pt x="2426051" y="4894943"/>
                </a:lnTo>
                <a:lnTo>
                  <a:pt x="2433136" y="4898954"/>
                </a:lnTo>
                <a:lnTo>
                  <a:pt x="2393883" y="4939146"/>
                </a:lnTo>
                <a:lnTo>
                  <a:pt x="2405433" y="4933776"/>
                </a:lnTo>
                <a:close/>
              </a:path>
              <a:path w="8921255" h="6255998">
                <a:moveTo>
                  <a:pt x="2490320" y="4906771"/>
                </a:moveTo>
                <a:lnTo>
                  <a:pt x="2478929" y="4901224"/>
                </a:lnTo>
                <a:lnTo>
                  <a:pt x="2476135" y="4899818"/>
                </a:lnTo>
                <a:lnTo>
                  <a:pt x="2454248" y="4910428"/>
                </a:lnTo>
                <a:lnTo>
                  <a:pt x="2465495" y="4916179"/>
                </a:lnTo>
                <a:lnTo>
                  <a:pt x="2476918" y="4921821"/>
                </a:lnTo>
                <a:lnTo>
                  <a:pt x="2480620" y="4923625"/>
                </a:lnTo>
                <a:lnTo>
                  <a:pt x="2490320" y="4906771"/>
                </a:lnTo>
                <a:close/>
              </a:path>
              <a:path w="8921255" h="6255998">
                <a:moveTo>
                  <a:pt x="2444340" y="4965741"/>
                </a:moveTo>
                <a:lnTo>
                  <a:pt x="2455646" y="4959925"/>
                </a:lnTo>
                <a:lnTo>
                  <a:pt x="2525019" y="4899577"/>
                </a:lnTo>
                <a:lnTo>
                  <a:pt x="2514064" y="4905587"/>
                </a:lnTo>
                <a:lnTo>
                  <a:pt x="2503145" y="4911522"/>
                </a:lnTo>
                <a:lnTo>
                  <a:pt x="2501861" y="4912216"/>
                </a:lnTo>
                <a:lnTo>
                  <a:pt x="2490320" y="4906771"/>
                </a:lnTo>
                <a:lnTo>
                  <a:pt x="2480620" y="4923625"/>
                </a:lnTo>
                <a:lnTo>
                  <a:pt x="2433068" y="4971486"/>
                </a:lnTo>
                <a:lnTo>
                  <a:pt x="2444340" y="4965741"/>
                </a:lnTo>
                <a:close/>
              </a:path>
              <a:path w="8921255" h="6255998">
                <a:moveTo>
                  <a:pt x="2466988" y="4954034"/>
                </a:moveTo>
                <a:lnTo>
                  <a:pt x="2478365" y="4948066"/>
                </a:lnTo>
                <a:lnTo>
                  <a:pt x="2489780" y="4942018"/>
                </a:lnTo>
                <a:lnTo>
                  <a:pt x="2501234" y="4935886"/>
                </a:lnTo>
                <a:lnTo>
                  <a:pt x="2569173" y="4874835"/>
                </a:lnTo>
                <a:lnTo>
                  <a:pt x="2558087" y="4881120"/>
                </a:lnTo>
                <a:lnTo>
                  <a:pt x="2547032" y="4887340"/>
                </a:lnTo>
                <a:lnTo>
                  <a:pt x="2536009" y="4893493"/>
                </a:lnTo>
                <a:lnTo>
                  <a:pt x="2525019" y="4899577"/>
                </a:lnTo>
                <a:lnTo>
                  <a:pt x="2455646" y="4959925"/>
                </a:lnTo>
                <a:lnTo>
                  <a:pt x="2466988" y="4954034"/>
                </a:lnTo>
                <a:close/>
              </a:path>
              <a:path w="8921255" h="6255998">
                <a:moveTo>
                  <a:pt x="2480588" y="4993488"/>
                </a:moveTo>
                <a:lnTo>
                  <a:pt x="2491659" y="4987303"/>
                </a:lnTo>
                <a:lnTo>
                  <a:pt x="2502760" y="4981054"/>
                </a:lnTo>
                <a:lnTo>
                  <a:pt x="2592283" y="4905938"/>
                </a:lnTo>
                <a:lnTo>
                  <a:pt x="2581424" y="4912371"/>
                </a:lnTo>
                <a:lnTo>
                  <a:pt x="2570590" y="4918748"/>
                </a:lnTo>
                <a:lnTo>
                  <a:pt x="2559780" y="4925070"/>
                </a:lnTo>
                <a:lnTo>
                  <a:pt x="2548994" y="4931337"/>
                </a:lnTo>
                <a:lnTo>
                  <a:pt x="2547329" y="4932301"/>
                </a:lnTo>
                <a:lnTo>
                  <a:pt x="2539782" y="4929193"/>
                </a:lnTo>
                <a:lnTo>
                  <a:pt x="2532454" y="4925946"/>
                </a:lnTo>
                <a:lnTo>
                  <a:pt x="2525096" y="4922726"/>
                </a:lnTo>
                <a:lnTo>
                  <a:pt x="2503628" y="4934596"/>
                </a:lnTo>
                <a:lnTo>
                  <a:pt x="2511060" y="4937962"/>
                </a:lnTo>
                <a:lnTo>
                  <a:pt x="2518695" y="4941229"/>
                </a:lnTo>
                <a:lnTo>
                  <a:pt x="2526317" y="4944481"/>
                </a:lnTo>
                <a:lnTo>
                  <a:pt x="2469548" y="4999606"/>
                </a:lnTo>
                <a:lnTo>
                  <a:pt x="2480588" y="4993488"/>
                </a:lnTo>
                <a:close/>
              </a:path>
              <a:path w="8921255" h="6255998">
                <a:moveTo>
                  <a:pt x="2513888" y="4974747"/>
                </a:moveTo>
                <a:lnTo>
                  <a:pt x="2525042" y="4968386"/>
                </a:lnTo>
                <a:lnTo>
                  <a:pt x="2536219" y="4961974"/>
                </a:lnTo>
                <a:lnTo>
                  <a:pt x="2547417" y="4955516"/>
                </a:lnTo>
                <a:lnTo>
                  <a:pt x="2625022" y="4886293"/>
                </a:lnTo>
                <a:lnTo>
                  <a:pt x="2614082" y="4892900"/>
                </a:lnTo>
                <a:lnTo>
                  <a:pt x="2603169" y="4899448"/>
                </a:lnTo>
                <a:lnTo>
                  <a:pt x="2592283" y="4905938"/>
                </a:lnTo>
                <a:lnTo>
                  <a:pt x="2502760" y="4981054"/>
                </a:lnTo>
                <a:lnTo>
                  <a:pt x="2513888" y="4974747"/>
                </a:lnTo>
                <a:close/>
              </a:path>
              <a:path w="8921255" h="6255998">
                <a:moveTo>
                  <a:pt x="2584650" y="4946969"/>
                </a:moveTo>
                <a:lnTo>
                  <a:pt x="2577983" y="4944299"/>
                </a:lnTo>
                <a:lnTo>
                  <a:pt x="2571214" y="4941691"/>
                </a:lnTo>
                <a:lnTo>
                  <a:pt x="2549733" y="4954177"/>
                </a:lnTo>
                <a:lnTo>
                  <a:pt x="2556604" y="4956931"/>
                </a:lnTo>
                <a:lnTo>
                  <a:pt x="2563563" y="4959635"/>
                </a:lnTo>
                <a:lnTo>
                  <a:pt x="2584650" y="4946969"/>
                </a:lnTo>
                <a:close/>
              </a:path>
              <a:path w="8921255" h="6255998">
                <a:moveTo>
                  <a:pt x="2515514" y="5018445"/>
                </a:moveTo>
                <a:lnTo>
                  <a:pt x="2526393" y="5012044"/>
                </a:lnTo>
                <a:lnTo>
                  <a:pt x="2537298" y="5005587"/>
                </a:lnTo>
                <a:lnTo>
                  <a:pt x="2625362" y="4928605"/>
                </a:lnTo>
                <a:lnTo>
                  <a:pt x="2614672" y="4935247"/>
                </a:lnTo>
                <a:lnTo>
                  <a:pt x="2604005" y="4941838"/>
                </a:lnTo>
                <a:lnTo>
                  <a:pt x="2593361" y="4948379"/>
                </a:lnTo>
                <a:lnTo>
                  <a:pt x="2591551" y="4949488"/>
                </a:lnTo>
                <a:lnTo>
                  <a:pt x="2504664" y="5024788"/>
                </a:lnTo>
                <a:lnTo>
                  <a:pt x="2515514" y="5018445"/>
                </a:lnTo>
                <a:close/>
              </a:path>
              <a:path w="8921255" h="6255998">
                <a:moveTo>
                  <a:pt x="2548231" y="4999075"/>
                </a:moveTo>
                <a:lnTo>
                  <a:pt x="2559189" y="4992510"/>
                </a:lnTo>
                <a:lnTo>
                  <a:pt x="2570173" y="4985891"/>
                </a:lnTo>
                <a:lnTo>
                  <a:pt x="2581182" y="4979221"/>
                </a:lnTo>
                <a:lnTo>
                  <a:pt x="2592215" y="4972500"/>
                </a:lnTo>
                <a:lnTo>
                  <a:pt x="2679167" y="4894628"/>
                </a:lnTo>
                <a:lnTo>
                  <a:pt x="2668358" y="4901526"/>
                </a:lnTo>
                <a:lnTo>
                  <a:pt x="2657573" y="4908373"/>
                </a:lnTo>
                <a:lnTo>
                  <a:pt x="2646813" y="4915168"/>
                </a:lnTo>
                <a:lnTo>
                  <a:pt x="2636075" y="4921912"/>
                </a:lnTo>
                <a:lnTo>
                  <a:pt x="2625362" y="4928605"/>
                </a:lnTo>
                <a:lnTo>
                  <a:pt x="2537298" y="5005587"/>
                </a:lnTo>
                <a:lnTo>
                  <a:pt x="2548231" y="4999075"/>
                </a:lnTo>
                <a:close/>
              </a:path>
              <a:path w="8921255" h="6255998">
                <a:moveTo>
                  <a:pt x="2616074" y="4957927"/>
                </a:moveTo>
                <a:lnTo>
                  <a:pt x="2700858" y="4880676"/>
                </a:lnTo>
                <a:lnTo>
                  <a:pt x="2690000" y="4887678"/>
                </a:lnTo>
                <a:lnTo>
                  <a:pt x="2679167" y="4894628"/>
                </a:lnTo>
                <a:lnTo>
                  <a:pt x="2594578" y="4971056"/>
                </a:lnTo>
                <a:lnTo>
                  <a:pt x="2600977" y="4973331"/>
                </a:lnTo>
                <a:lnTo>
                  <a:pt x="2616074" y="4957927"/>
                </a:lnTo>
                <a:close/>
              </a:path>
              <a:path w="8921255" h="6255998">
                <a:moveTo>
                  <a:pt x="2549509" y="5041363"/>
                </a:moveTo>
                <a:lnTo>
                  <a:pt x="2560225" y="5034769"/>
                </a:lnTo>
                <a:lnTo>
                  <a:pt x="2657807" y="4949518"/>
                </a:lnTo>
                <a:lnTo>
                  <a:pt x="2647264" y="4956332"/>
                </a:lnTo>
                <a:lnTo>
                  <a:pt x="2636741" y="4963101"/>
                </a:lnTo>
                <a:lnTo>
                  <a:pt x="2634825" y="4964330"/>
                </a:lnTo>
                <a:lnTo>
                  <a:pt x="2628467" y="4962282"/>
                </a:lnTo>
                <a:lnTo>
                  <a:pt x="2622329" y="4960066"/>
                </a:lnTo>
                <a:lnTo>
                  <a:pt x="2616074" y="4957927"/>
                </a:lnTo>
                <a:lnTo>
                  <a:pt x="2600977" y="4973331"/>
                </a:lnTo>
                <a:lnTo>
                  <a:pt x="2607408" y="4975551"/>
                </a:lnTo>
                <a:lnTo>
                  <a:pt x="2613925" y="4977750"/>
                </a:lnTo>
                <a:lnTo>
                  <a:pt x="2538816" y="5047907"/>
                </a:lnTo>
                <a:lnTo>
                  <a:pt x="2549509" y="5041363"/>
                </a:lnTo>
                <a:close/>
              </a:path>
              <a:path w="8921255" h="6255998">
                <a:moveTo>
                  <a:pt x="2534709" y="5056744"/>
                </a:moveTo>
                <a:lnTo>
                  <a:pt x="2528145" y="5054402"/>
                </a:lnTo>
                <a:lnTo>
                  <a:pt x="2538816" y="5047907"/>
                </a:lnTo>
                <a:lnTo>
                  <a:pt x="2613925" y="4977750"/>
                </a:lnTo>
                <a:lnTo>
                  <a:pt x="2506885" y="5067351"/>
                </a:lnTo>
                <a:lnTo>
                  <a:pt x="2513565" y="5069826"/>
                </a:lnTo>
                <a:lnTo>
                  <a:pt x="2534709" y="5056744"/>
                </a:lnTo>
                <a:close/>
              </a:path>
              <a:path w="8921255" h="6255998">
                <a:moveTo>
                  <a:pt x="2570965" y="5028126"/>
                </a:moveTo>
                <a:lnTo>
                  <a:pt x="2581727" y="5021435"/>
                </a:lnTo>
                <a:lnTo>
                  <a:pt x="2592511" y="5014694"/>
                </a:lnTo>
                <a:lnTo>
                  <a:pt x="2603319" y="5007904"/>
                </a:lnTo>
                <a:lnTo>
                  <a:pt x="2614148" y="5001065"/>
                </a:lnTo>
                <a:lnTo>
                  <a:pt x="2721513" y="4907669"/>
                </a:lnTo>
                <a:lnTo>
                  <a:pt x="2710842" y="4914759"/>
                </a:lnTo>
                <a:lnTo>
                  <a:pt x="2700192" y="4921803"/>
                </a:lnTo>
                <a:lnTo>
                  <a:pt x="2689564" y="4928801"/>
                </a:lnTo>
                <a:lnTo>
                  <a:pt x="2678957" y="4935752"/>
                </a:lnTo>
                <a:lnTo>
                  <a:pt x="2668371" y="4942658"/>
                </a:lnTo>
                <a:lnTo>
                  <a:pt x="2657807" y="4949518"/>
                </a:lnTo>
                <a:lnTo>
                  <a:pt x="2560225" y="5034769"/>
                </a:lnTo>
                <a:lnTo>
                  <a:pt x="2570965" y="5028126"/>
                </a:lnTo>
                <a:close/>
              </a:path>
              <a:path w="8921255" h="6255998">
                <a:moveTo>
                  <a:pt x="3262361" y="4611543"/>
                </a:moveTo>
                <a:lnTo>
                  <a:pt x="3272353" y="4603901"/>
                </a:lnTo>
                <a:lnTo>
                  <a:pt x="3282359" y="4596245"/>
                </a:lnTo>
                <a:lnTo>
                  <a:pt x="3292381" y="4588573"/>
                </a:lnTo>
                <a:lnTo>
                  <a:pt x="3302421" y="4580885"/>
                </a:lnTo>
                <a:lnTo>
                  <a:pt x="3312478" y="4573180"/>
                </a:lnTo>
                <a:lnTo>
                  <a:pt x="3322554" y="4565457"/>
                </a:lnTo>
                <a:lnTo>
                  <a:pt x="3332650" y="4557716"/>
                </a:lnTo>
                <a:lnTo>
                  <a:pt x="3342767" y="4549955"/>
                </a:lnTo>
                <a:lnTo>
                  <a:pt x="3568187" y="4351612"/>
                </a:lnTo>
                <a:lnTo>
                  <a:pt x="3556144" y="4360892"/>
                </a:lnTo>
                <a:lnTo>
                  <a:pt x="3544125" y="4370151"/>
                </a:lnTo>
                <a:lnTo>
                  <a:pt x="3532132" y="4379391"/>
                </a:lnTo>
                <a:lnTo>
                  <a:pt x="3520164" y="4388610"/>
                </a:lnTo>
                <a:lnTo>
                  <a:pt x="3508221" y="4397810"/>
                </a:lnTo>
                <a:lnTo>
                  <a:pt x="3496303" y="4406988"/>
                </a:lnTo>
                <a:lnTo>
                  <a:pt x="3237157" y="4630852"/>
                </a:lnTo>
                <a:lnTo>
                  <a:pt x="3241798" y="4631175"/>
                </a:lnTo>
                <a:lnTo>
                  <a:pt x="3262361" y="4611543"/>
                </a:lnTo>
                <a:close/>
              </a:path>
              <a:path w="8921255" h="6255998">
                <a:moveTo>
                  <a:pt x="3183742" y="4708214"/>
                </a:moveTo>
                <a:lnTo>
                  <a:pt x="3413374" y="4507316"/>
                </a:lnTo>
                <a:lnTo>
                  <a:pt x="3408378" y="4507277"/>
                </a:lnTo>
                <a:lnTo>
                  <a:pt x="3403395" y="4507253"/>
                </a:lnTo>
                <a:lnTo>
                  <a:pt x="3398428" y="4507188"/>
                </a:lnTo>
                <a:lnTo>
                  <a:pt x="3604469" y="4323656"/>
                </a:lnTo>
                <a:lnTo>
                  <a:pt x="3592350" y="4332994"/>
                </a:lnTo>
                <a:lnTo>
                  <a:pt x="3580256" y="4342313"/>
                </a:lnTo>
                <a:lnTo>
                  <a:pt x="3568187" y="4351612"/>
                </a:lnTo>
                <a:lnTo>
                  <a:pt x="3342767" y="4549955"/>
                </a:lnTo>
                <a:lnTo>
                  <a:pt x="3352906" y="4542173"/>
                </a:lnTo>
                <a:lnTo>
                  <a:pt x="3363068" y="4534369"/>
                </a:lnTo>
                <a:lnTo>
                  <a:pt x="3371817" y="4527648"/>
                </a:lnTo>
                <a:lnTo>
                  <a:pt x="3376666" y="4527790"/>
                </a:lnTo>
                <a:lnTo>
                  <a:pt x="3381513" y="4527959"/>
                </a:lnTo>
                <a:lnTo>
                  <a:pt x="3386422" y="4528048"/>
                </a:lnTo>
                <a:lnTo>
                  <a:pt x="3173737" y="4715841"/>
                </a:lnTo>
                <a:lnTo>
                  <a:pt x="3183742" y="4708214"/>
                </a:lnTo>
                <a:close/>
              </a:path>
              <a:path w="8921255" h="6255998">
                <a:moveTo>
                  <a:pt x="3409137" y="4498958"/>
                </a:moveTo>
                <a:lnTo>
                  <a:pt x="3419865" y="4490711"/>
                </a:lnTo>
                <a:lnTo>
                  <a:pt x="3430612" y="4482447"/>
                </a:lnTo>
                <a:lnTo>
                  <a:pt x="3441380" y="4474166"/>
                </a:lnTo>
                <a:lnTo>
                  <a:pt x="3452167" y="4465867"/>
                </a:lnTo>
                <a:lnTo>
                  <a:pt x="3462975" y="4457551"/>
                </a:lnTo>
                <a:lnTo>
                  <a:pt x="3712185" y="4240667"/>
                </a:lnTo>
                <a:lnTo>
                  <a:pt x="3604469" y="4323656"/>
                </a:lnTo>
                <a:lnTo>
                  <a:pt x="3398428" y="4507188"/>
                </a:lnTo>
                <a:lnTo>
                  <a:pt x="3409137" y="4498958"/>
                </a:lnTo>
                <a:close/>
              </a:path>
              <a:path w="8921255" h="6255998">
                <a:moveTo>
                  <a:pt x="3473802" y="4449217"/>
                </a:moveTo>
                <a:lnTo>
                  <a:pt x="3484650" y="4440867"/>
                </a:lnTo>
                <a:lnTo>
                  <a:pt x="3495519" y="4432499"/>
                </a:lnTo>
                <a:lnTo>
                  <a:pt x="3506409" y="4424113"/>
                </a:lnTo>
                <a:lnTo>
                  <a:pt x="3517320" y="4415710"/>
                </a:lnTo>
                <a:lnTo>
                  <a:pt x="3528252" y="4407290"/>
                </a:lnTo>
                <a:lnTo>
                  <a:pt x="3539205" y="4398853"/>
                </a:lnTo>
                <a:lnTo>
                  <a:pt x="3550180" y="4390397"/>
                </a:lnTo>
                <a:lnTo>
                  <a:pt x="3561177" y="4381925"/>
                </a:lnTo>
                <a:lnTo>
                  <a:pt x="3572195" y="4373435"/>
                </a:lnTo>
                <a:lnTo>
                  <a:pt x="3821196" y="4156782"/>
                </a:lnTo>
                <a:lnTo>
                  <a:pt x="3712185" y="4240667"/>
                </a:lnTo>
                <a:lnTo>
                  <a:pt x="3462975" y="4457551"/>
                </a:lnTo>
                <a:lnTo>
                  <a:pt x="3473802" y="4449217"/>
                </a:lnTo>
                <a:close/>
              </a:path>
              <a:path w="8921255" h="6255998">
                <a:moveTo>
                  <a:pt x="3583236" y="4364927"/>
                </a:moveTo>
                <a:lnTo>
                  <a:pt x="3594299" y="4356402"/>
                </a:lnTo>
                <a:lnTo>
                  <a:pt x="3605384" y="4347859"/>
                </a:lnTo>
                <a:lnTo>
                  <a:pt x="3616492" y="4339299"/>
                </a:lnTo>
                <a:lnTo>
                  <a:pt x="3931404" y="4072171"/>
                </a:lnTo>
                <a:lnTo>
                  <a:pt x="3821196" y="4156782"/>
                </a:lnTo>
                <a:lnTo>
                  <a:pt x="3572195" y="4373435"/>
                </a:lnTo>
                <a:lnTo>
                  <a:pt x="3583236" y="4364927"/>
                </a:lnTo>
                <a:close/>
              </a:path>
              <a:path w="8921255" h="6255998">
                <a:moveTo>
                  <a:pt x="3724491" y="4256094"/>
                </a:moveTo>
                <a:lnTo>
                  <a:pt x="3833792" y="4171988"/>
                </a:lnTo>
                <a:lnTo>
                  <a:pt x="3944297" y="4087153"/>
                </a:lnTo>
                <a:lnTo>
                  <a:pt x="4055905" y="4001762"/>
                </a:lnTo>
                <a:lnTo>
                  <a:pt x="4168518" y="3915989"/>
                </a:lnTo>
                <a:lnTo>
                  <a:pt x="4268231" y="3815701"/>
                </a:lnTo>
                <a:lnTo>
                  <a:pt x="4155020" y="3901459"/>
                </a:lnTo>
                <a:lnTo>
                  <a:pt x="4042711" y="3987006"/>
                </a:lnTo>
                <a:lnTo>
                  <a:pt x="3931404" y="4072171"/>
                </a:lnTo>
                <a:lnTo>
                  <a:pt x="3616492" y="4339299"/>
                </a:lnTo>
                <a:lnTo>
                  <a:pt x="3724491" y="4256094"/>
                </a:lnTo>
                <a:close/>
              </a:path>
              <a:path w="8921255" h="6255998">
                <a:moveTo>
                  <a:pt x="4282037" y="3830007"/>
                </a:moveTo>
                <a:lnTo>
                  <a:pt x="4317761" y="3803128"/>
                </a:lnTo>
                <a:lnTo>
                  <a:pt x="4317761" y="3778430"/>
                </a:lnTo>
                <a:lnTo>
                  <a:pt x="4268231" y="3815701"/>
                </a:lnTo>
                <a:lnTo>
                  <a:pt x="4168518" y="3915989"/>
                </a:lnTo>
                <a:lnTo>
                  <a:pt x="4282037" y="3830007"/>
                </a:lnTo>
                <a:close/>
              </a:path>
              <a:path w="8921255" h="6255998">
                <a:moveTo>
                  <a:pt x="3352192" y="4506164"/>
                </a:moveTo>
                <a:lnTo>
                  <a:pt x="3365522" y="4495937"/>
                </a:lnTo>
                <a:lnTo>
                  <a:pt x="3378885" y="4485681"/>
                </a:lnTo>
                <a:lnTo>
                  <a:pt x="3392281" y="4475395"/>
                </a:lnTo>
                <a:lnTo>
                  <a:pt x="3613195" y="4280427"/>
                </a:lnTo>
                <a:lnTo>
                  <a:pt x="3598228" y="4291961"/>
                </a:lnTo>
                <a:lnTo>
                  <a:pt x="3583301" y="4303464"/>
                </a:lnTo>
                <a:lnTo>
                  <a:pt x="3568415" y="4314934"/>
                </a:lnTo>
                <a:lnTo>
                  <a:pt x="3553569" y="4326372"/>
                </a:lnTo>
                <a:lnTo>
                  <a:pt x="3326382" y="4525950"/>
                </a:lnTo>
                <a:lnTo>
                  <a:pt x="3352192" y="4506164"/>
                </a:lnTo>
                <a:close/>
              </a:path>
              <a:path w="8921255" h="6255998">
                <a:moveTo>
                  <a:pt x="3405709" y="4465079"/>
                </a:moveTo>
                <a:lnTo>
                  <a:pt x="3419171" y="4454735"/>
                </a:lnTo>
                <a:lnTo>
                  <a:pt x="3432667" y="4444361"/>
                </a:lnTo>
                <a:lnTo>
                  <a:pt x="3446196" y="4433958"/>
                </a:lnTo>
                <a:lnTo>
                  <a:pt x="3459759" y="4423525"/>
                </a:lnTo>
                <a:lnTo>
                  <a:pt x="3473357" y="4413063"/>
                </a:lnTo>
                <a:lnTo>
                  <a:pt x="3720341" y="4197878"/>
                </a:lnTo>
                <a:lnTo>
                  <a:pt x="3613195" y="4280427"/>
                </a:lnTo>
                <a:lnTo>
                  <a:pt x="3392281" y="4475395"/>
                </a:lnTo>
                <a:lnTo>
                  <a:pt x="3405709" y="4465079"/>
                </a:lnTo>
                <a:close/>
              </a:path>
              <a:path w="8921255" h="6255998">
                <a:moveTo>
                  <a:pt x="3486988" y="4402573"/>
                </a:moveTo>
                <a:lnTo>
                  <a:pt x="3500655" y="4392053"/>
                </a:lnTo>
                <a:lnTo>
                  <a:pt x="3514356" y="4381504"/>
                </a:lnTo>
                <a:lnTo>
                  <a:pt x="3528092" y="4370926"/>
                </a:lnTo>
                <a:lnTo>
                  <a:pt x="3541864" y="4360319"/>
                </a:lnTo>
                <a:lnTo>
                  <a:pt x="3555671" y="4349683"/>
                </a:lnTo>
                <a:lnTo>
                  <a:pt x="3569514" y="4339018"/>
                </a:lnTo>
                <a:lnTo>
                  <a:pt x="3583392" y="4328325"/>
                </a:lnTo>
                <a:lnTo>
                  <a:pt x="3828677" y="4114510"/>
                </a:lnTo>
                <a:lnTo>
                  <a:pt x="3720341" y="4197878"/>
                </a:lnTo>
                <a:lnTo>
                  <a:pt x="3473357" y="4413063"/>
                </a:lnTo>
                <a:lnTo>
                  <a:pt x="3486988" y="4402573"/>
                </a:lnTo>
                <a:close/>
              </a:path>
              <a:path w="8921255" h="6255998">
                <a:moveTo>
                  <a:pt x="3597307" y="4317602"/>
                </a:moveTo>
                <a:lnTo>
                  <a:pt x="3611259" y="4306851"/>
                </a:lnTo>
                <a:lnTo>
                  <a:pt x="3625246" y="4296072"/>
                </a:lnTo>
                <a:lnTo>
                  <a:pt x="3938104" y="4030498"/>
                </a:lnTo>
                <a:lnTo>
                  <a:pt x="3828677" y="4114510"/>
                </a:lnTo>
                <a:lnTo>
                  <a:pt x="3583392" y="4328325"/>
                </a:lnTo>
                <a:lnTo>
                  <a:pt x="3597307" y="4317602"/>
                </a:lnTo>
                <a:close/>
              </a:path>
              <a:path w="8921255" h="6255998">
                <a:moveTo>
                  <a:pt x="3731513" y="4214199"/>
                </a:moveTo>
                <a:lnTo>
                  <a:pt x="3839087" y="4131418"/>
                </a:lnTo>
                <a:lnTo>
                  <a:pt x="3947865" y="4047909"/>
                </a:lnTo>
                <a:lnTo>
                  <a:pt x="4057747" y="3963848"/>
                </a:lnTo>
                <a:lnTo>
                  <a:pt x="4168629" y="3879415"/>
                </a:lnTo>
                <a:lnTo>
                  <a:pt x="4271922" y="3776344"/>
                </a:lnTo>
                <a:lnTo>
                  <a:pt x="4159827" y="3861240"/>
                </a:lnTo>
                <a:lnTo>
                  <a:pt x="4048521" y="3946016"/>
                </a:lnTo>
                <a:lnTo>
                  <a:pt x="3938104" y="4030498"/>
                </a:lnTo>
                <a:lnTo>
                  <a:pt x="3625246" y="4296072"/>
                </a:lnTo>
                <a:lnTo>
                  <a:pt x="3731513" y="4214199"/>
                </a:lnTo>
                <a:close/>
              </a:path>
              <a:path w="8921255" h="6255998">
                <a:moveTo>
                  <a:pt x="4280410" y="3794786"/>
                </a:moveTo>
                <a:lnTo>
                  <a:pt x="4317761" y="3766702"/>
                </a:lnTo>
                <a:lnTo>
                  <a:pt x="4317761" y="3741863"/>
                </a:lnTo>
                <a:lnTo>
                  <a:pt x="4271922" y="3776344"/>
                </a:lnTo>
                <a:lnTo>
                  <a:pt x="4168629" y="3879415"/>
                </a:lnTo>
                <a:lnTo>
                  <a:pt x="4280410" y="3794786"/>
                </a:lnTo>
                <a:close/>
              </a:path>
              <a:path w="8921255" h="6255998">
                <a:moveTo>
                  <a:pt x="3193761" y="4700573"/>
                </a:moveTo>
                <a:lnTo>
                  <a:pt x="3203797" y="4692916"/>
                </a:lnTo>
                <a:lnTo>
                  <a:pt x="3213849" y="4685244"/>
                </a:lnTo>
                <a:lnTo>
                  <a:pt x="3223919" y="4677554"/>
                </a:lnTo>
                <a:lnTo>
                  <a:pt x="3234009" y="4669846"/>
                </a:lnTo>
                <a:lnTo>
                  <a:pt x="3244119" y="4662118"/>
                </a:lnTo>
                <a:lnTo>
                  <a:pt x="3254251" y="4654371"/>
                </a:lnTo>
                <a:lnTo>
                  <a:pt x="3264406" y="4646602"/>
                </a:lnTo>
                <a:lnTo>
                  <a:pt x="3274584" y="4638810"/>
                </a:lnTo>
                <a:lnTo>
                  <a:pt x="3514508" y="4429451"/>
                </a:lnTo>
                <a:lnTo>
                  <a:pt x="3504439" y="4437206"/>
                </a:lnTo>
                <a:lnTo>
                  <a:pt x="3494386" y="4444948"/>
                </a:lnTo>
                <a:lnTo>
                  <a:pt x="3484351" y="4452676"/>
                </a:lnTo>
                <a:lnTo>
                  <a:pt x="3474332" y="4460391"/>
                </a:lnTo>
                <a:lnTo>
                  <a:pt x="3464331" y="4468092"/>
                </a:lnTo>
                <a:lnTo>
                  <a:pt x="3454346" y="4475779"/>
                </a:lnTo>
                <a:lnTo>
                  <a:pt x="3444377" y="4483453"/>
                </a:lnTo>
                <a:lnTo>
                  <a:pt x="3434425" y="4491114"/>
                </a:lnTo>
                <a:lnTo>
                  <a:pt x="3424489" y="4498762"/>
                </a:lnTo>
                <a:lnTo>
                  <a:pt x="3414569" y="4506396"/>
                </a:lnTo>
                <a:lnTo>
                  <a:pt x="3413374" y="4507316"/>
                </a:lnTo>
                <a:lnTo>
                  <a:pt x="3183742" y="4708214"/>
                </a:lnTo>
                <a:lnTo>
                  <a:pt x="3193761" y="4700573"/>
                </a:lnTo>
                <a:close/>
              </a:path>
              <a:path w="8921255" h="6255998">
                <a:moveTo>
                  <a:pt x="3409119" y="4615110"/>
                </a:moveTo>
                <a:lnTo>
                  <a:pt x="3307375" y="4613662"/>
                </a:lnTo>
                <a:lnTo>
                  <a:pt x="3281417" y="4633578"/>
                </a:lnTo>
                <a:lnTo>
                  <a:pt x="3308606" y="4634787"/>
                </a:lnTo>
                <a:lnTo>
                  <a:pt x="3336175" y="4635667"/>
                </a:lnTo>
                <a:lnTo>
                  <a:pt x="3364117" y="4636217"/>
                </a:lnTo>
                <a:lnTo>
                  <a:pt x="3409119" y="4615110"/>
                </a:lnTo>
                <a:close/>
              </a:path>
              <a:path w="8921255" h="6255998">
                <a:moveTo>
                  <a:pt x="3421110" y="4636323"/>
                </a:moveTo>
                <a:lnTo>
                  <a:pt x="3450152" y="4635878"/>
                </a:lnTo>
                <a:lnTo>
                  <a:pt x="3479552" y="4635099"/>
                </a:lnTo>
                <a:lnTo>
                  <a:pt x="3514562" y="4612279"/>
                </a:lnTo>
                <a:lnTo>
                  <a:pt x="3409119" y="4615110"/>
                </a:lnTo>
                <a:lnTo>
                  <a:pt x="3364117" y="4636217"/>
                </a:lnTo>
                <a:lnTo>
                  <a:pt x="3392430" y="4636436"/>
                </a:lnTo>
                <a:lnTo>
                  <a:pt x="3421110" y="4636323"/>
                </a:lnTo>
                <a:close/>
              </a:path>
              <a:path w="8921255" h="6255998">
                <a:moveTo>
                  <a:pt x="3509306" y="4633987"/>
                </a:moveTo>
                <a:lnTo>
                  <a:pt x="3539411" y="4632540"/>
                </a:lnTo>
                <a:lnTo>
                  <a:pt x="3569862" y="4630756"/>
                </a:lnTo>
                <a:lnTo>
                  <a:pt x="3623279" y="4605294"/>
                </a:lnTo>
                <a:lnTo>
                  <a:pt x="3514562" y="4612279"/>
                </a:lnTo>
                <a:lnTo>
                  <a:pt x="3479552" y="4635099"/>
                </a:lnTo>
                <a:lnTo>
                  <a:pt x="3509306" y="4633987"/>
                </a:lnTo>
                <a:close/>
              </a:path>
              <a:path w="8921255" h="6255998">
                <a:moveTo>
                  <a:pt x="3600656" y="4628637"/>
                </a:moveTo>
                <a:lnTo>
                  <a:pt x="3631788" y="4626180"/>
                </a:lnTo>
                <a:lnTo>
                  <a:pt x="3663254" y="4623385"/>
                </a:lnTo>
                <a:lnTo>
                  <a:pt x="3695050" y="4620251"/>
                </a:lnTo>
                <a:lnTo>
                  <a:pt x="3734847" y="4594276"/>
                </a:lnTo>
                <a:lnTo>
                  <a:pt x="3623279" y="4605294"/>
                </a:lnTo>
                <a:lnTo>
                  <a:pt x="3569862" y="4630756"/>
                </a:lnTo>
                <a:lnTo>
                  <a:pt x="3600656" y="4628637"/>
                </a:lnTo>
                <a:close/>
              </a:path>
              <a:path w="8921255" h="6255998">
                <a:moveTo>
                  <a:pt x="3727173" y="4616777"/>
                </a:moveTo>
                <a:lnTo>
                  <a:pt x="3759619" y="4612962"/>
                </a:lnTo>
                <a:lnTo>
                  <a:pt x="3792383" y="4608806"/>
                </a:lnTo>
                <a:lnTo>
                  <a:pt x="3848842" y="4579347"/>
                </a:lnTo>
                <a:lnTo>
                  <a:pt x="3734847" y="4594276"/>
                </a:lnTo>
                <a:lnTo>
                  <a:pt x="3695050" y="4620251"/>
                </a:lnTo>
                <a:lnTo>
                  <a:pt x="3727173" y="4616777"/>
                </a:lnTo>
                <a:close/>
              </a:path>
              <a:path w="8921255" h="6255998">
                <a:moveTo>
                  <a:pt x="3825461" y="4604308"/>
                </a:moveTo>
                <a:lnTo>
                  <a:pt x="3858849" y="4599467"/>
                </a:lnTo>
                <a:lnTo>
                  <a:pt x="3892544" y="4594282"/>
                </a:lnTo>
                <a:lnTo>
                  <a:pt x="3964840" y="4560631"/>
                </a:lnTo>
                <a:lnTo>
                  <a:pt x="3848842" y="4579347"/>
                </a:lnTo>
                <a:lnTo>
                  <a:pt x="3792383" y="4608806"/>
                </a:lnTo>
                <a:lnTo>
                  <a:pt x="3825461" y="4604308"/>
                </a:lnTo>
                <a:close/>
              </a:path>
              <a:path w="8921255" h="6255998">
                <a:moveTo>
                  <a:pt x="3980186" y="4579459"/>
                </a:moveTo>
                <a:lnTo>
                  <a:pt x="4068361" y="4562664"/>
                </a:lnTo>
                <a:lnTo>
                  <a:pt x="4156916" y="4543952"/>
                </a:lnTo>
                <a:lnTo>
                  <a:pt x="4082418" y="4538249"/>
                </a:lnTo>
                <a:lnTo>
                  <a:pt x="3964840" y="4560631"/>
                </a:lnTo>
                <a:lnTo>
                  <a:pt x="3892544" y="4594282"/>
                </a:lnTo>
                <a:lnTo>
                  <a:pt x="3980186" y="4579459"/>
                </a:lnTo>
                <a:close/>
              </a:path>
              <a:path w="8921255" h="6255998">
                <a:moveTo>
                  <a:pt x="4245698" y="4523378"/>
                </a:moveTo>
                <a:lnTo>
                  <a:pt x="4317761" y="4505227"/>
                </a:lnTo>
                <a:lnTo>
                  <a:pt x="4317761" y="4483679"/>
                </a:lnTo>
                <a:lnTo>
                  <a:pt x="4201152" y="4512323"/>
                </a:lnTo>
                <a:lnTo>
                  <a:pt x="4082418" y="4538249"/>
                </a:lnTo>
                <a:lnTo>
                  <a:pt x="4156916" y="4543952"/>
                </a:lnTo>
                <a:lnTo>
                  <a:pt x="4245698" y="4523378"/>
                </a:lnTo>
                <a:close/>
              </a:path>
              <a:path w="8921255" h="6255998">
                <a:moveTo>
                  <a:pt x="1720828" y="5277536"/>
                </a:moveTo>
                <a:lnTo>
                  <a:pt x="1740185" y="5252839"/>
                </a:lnTo>
                <a:lnTo>
                  <a:pt x="1727857" y="5254811"/>
                </a:lnTo>
                <a:lnTo>
                  <a:pt x="1715596" y="5256652"/>
                </a:lnTo>
                <a:lnTo>
                  <a:pt x="1697538" y="5280717"/>
                </a:lnTo>
                <a:lnTo>
                  <a:pt x="1697759" y="5280969"/>
                </a:lnTo>
                <a:lnTo>
                  <a:pt x="1706014" y="5290528"/>
                </a:lnTo>
                <a:lnTo>
                  <a:pt x="1720828" y="5277536"/>
                </a:lnTo>
                <a:close/>
              </a:path>
              <a:path w="8921255" h="6255998">
                <a:moveTo>
                  <a:pt x="1752176" y="5311100"/>
                </a:moveTo>
                <a:lnTo>
                  <a:pt x="1743276" y="5301980"/>
                </a:lnTo>
                <a:lnTo>
                  <a:pt x="1734550" y="5292758"/>
                </a:lnTo>
                <a:lnTo>
                  <a:pt x="1726026" y="5283420"/>
                </a:lnTo>
                <a:lnTo>
                  <a:pt x="1720828" y="5277536"/>
                </a:lnTo>
                <a:lnTo>
                  <a:pt x="1706014" y="5290528"/>
                </a:lnTo>
                <a:lnTo>
                  <a:pt x="1714465" y="5299965"/>
                </a:lnTo>
                <a:lnTo>
                  <a:pt x="1723091" y="5309293"/>
                </a:lnTo>
                <a:lnTo>
                  <a:pt x="1731872" y="5318524"/>
                </a:lnTo>
                <a:lnTo>
                  <a:pt x="1738509" y="5325354"/>
                </a:lnTo>
                <a:lnTo>
                  <a:pt x="1752176" y="5311100"/>
                </a:lnTo>
                <a:close/>
              </a:path>
              <a:path w="8921255" h="6255998">
                <a:moveTo>
                  <a:pt x="1730171" y="5349157"/>
                </a:moveTo>
                <a:lnTo>
                  <a:pt x="1742851" y="5346363"/>
                </a:lnTo>
                <a:lnTo>
                  <a:pt x="1755586" y="5343462"/>
                </a:lnTo>
                <a:lnTo>
                  <a:pt x="1756712" y="5343201"/>
                </a:lnTo>
                <a:lnTo>
                  <a:pt x="1785542" y="5314151"/>
                </a:lnTo>
                <a:lnTo>
                  <a:pt x="1773482" y="5317163"/>
                </a:lnTo>
                <a:lnTo>
                  <a:pt x="1761475" y="5320073"/>
                </a:lnTo>
                <a:lnTo>
                  <a:pt x="1761222" y="5320133"/>
                </a:lnTo>
                <a:lnTo>
                  <a:pt x="1752176" y="5311100"/>
                </a:lnTo>
                <a:lnTo>
                  <a:pt x="1717547" y="5351841"/>
                </a:lnTo>
                <a:lnTo>
                  <a:pt x="1730171" y="5349157"/>
                </a:lnTo>
                <a:close/>
              </a:path>
              <a:path w="8921255" h="6255998">
                <a:moveTo>
                  <a:pt x="1806557" y="5361586"/>
                </a:moveTo>
                <a:lnTo>
                  <a:pt x="1796931" y="5353259"/>
                </a:lnTo>
                <a:lnTo>
                  <a:pt x="1787476" y="5344831"/>
                </a:lnTo>
                <a:lnTo>
                  <a:pt x="1779723" y="5337720"/>
                </a:lnTo>
                <a:lnTo>
                  <a:pt x="1756712" y="5343201"/>
                </a:lnTo>
                <a:lnTo>
                  <a:pt x="1765876" y="5351890"/>
                </a:lnTo>
                <a:lnTo>
                  <a:pt x="1775200" y="5360475"/>
                </a:lnTo>
                <a:lnTo>
                  <a:pt x="1784685" y="5368960"/>
                </a:lnTo>
                <a:lnTo>
                  <a:pt x="1793734" y="5376836"/>
                </a:lnTo>
                <a:lnTo>
                  <a:pt x="1774923" y="5404873"/>
                </a:lnTo>
                <a:lnTo>
                  <a:pt x="1806557" y="5361586"/>
                </a:lnTo>
                <a:close/>
              </a:path>
              <a:path w="8921255" h="6255998">
                <a:moveTo>
                  <a:pt x="1787274" y="5401187"/>
                </a:moveTo>
                <a:lnTo>
                  <a:pt x="1799672" y="5397408"/>
                </a:lnTo>
                <a:lnTo>
                  <a:pt x="1852392" y="5358003"/>
                </a:lnTo>
                <a:lnTo>
                  <a:pt x="1840511" y="5361970"/>
                </a:lnTo>
                <a:lnTo>
                  <a:pt x="1828674" y="5365851"/>
                </a:lnTo>
                <a:lnTo>
                  <a:pt x="1816881" y="5369645"/>
                </a:lnTo>
                <a:lnTo>
                  <a:pt x="1816345" y="5369816"/>
                </a:lnTo>
                <a:lnTo>
                  <a:pt x="1806557" y="5361586"/>
                </a:lnTo>
                <a:lnTo>
                  <a:pt x="1774923" y="5404873"/>
                </a:lnTo>
                <a:lnTo>
                  <a:pt x="1787274" y="5401187"/>
                </a:lnTo>
                <a:close/>
              </a:path>
              <a:path w="8921255" h="6255998">
                <a:moveTo>
                  <a:pt x="1812113" y="5393540"/>
                </a:moveTo>
                <a:lnTo>
                  <a:pt x="1812942" y="5393280"/>
                </a:lnTo>
                <a:lnTo>
                  <a:pt x="1852392" y="5358003"/>
                </a:lnTo>
                <a:lnTo>
                  <a:pt x="1799672" y="5397408"/>
                </a:lnTo>
                <a:lnTo>
                  <a:pt x="1812113" y="5393540"/>
                </a:lnTo>
                <a:close/>
              </a:path>
              <a:path w="8921255" h="6255998">
                <a:moveTo>
                  <a:pt x="1870466" y="5411718"/>
                </a:moveTo>
                <a:lnTo>
                  <a:pt x="1860119" y="5404204"/>
                </a:lnTo>
                <a:lnTo>
                  <a:pt x="1849966" y="5396569"/>
                </a:lnTo>
                <a:lnTo>
                  <a:pt x="1839949" y="5388854"/>
                </a:lnTo>
                <a:lnTo>
                  <a:pt x="1836325" y="5386032"/>
                </a:lnTo>
                <a:lnTo>
                  <a:pt x="1812942" y="5393280"/>
                </a:lnTo>
                <a:lnTo>
                  <a:pt x="1822797" y="5401168"/>
                </a:lnTo>
                <a:lnTo>
                  <a:pt x="1832812" y="5408955"/>
                </a:lnTo>
                <a:lnTo>
                  <a:pt x="1842976" y="5416651"/>
                </a:lnTo>
                <a:lnTo>
                  <a:pt x="1847956" y="5420354"/>
                </a:lnTo>
                <a:lnTo>
                  <a:pt x="1870466" y="5411718"/>
                </a:lnTo>
                <a:close/>
              </a:path>
              <a:path w="8921255" h="6255998">
                <a:moveTo>
                  <a:pt x="1841693" y="5443659"/>
                </a:moveTo>
                <a:lnTo>
                  <a:pt x="1853816" y="5439150"/>
                </a:lnTo>
                <a:lnTo>
                  <a:pt x="1865977" y="5434569"/>
                </a:lnTo>
                <a:lnTo>
                  <a:pt x="1867278" y="5434076"/>
                </a:lnTo>
                <a:lnTo>
                  <a:pt x="1906777" y="5397531"/>
                </a:lnTo>
                <a:lnTo>
                  <a:pt x="1895113" y="5402140"/>
                </a:lnTo>
                <a:lnTo>
                  <a:pt x="1883479" y="5406686"/>
                </a:lnTo>
                <a:lnTo>
                  <a:pt x="1829608" y="5448092"/>
                </a:lnTo>
                <a:lnTo>
                  <a:pt x="1841693" y="5443659"/>
                </a:lnTo>
                <a:close/>
              </a:path>
              <a:path w="8921255" h="6255998">
                <a:moveTo>
                  <a:pt x="1882629" y="5484049"/>
                </a:moveTo>
                <a:lnTo>
                  <a:pt x="1894480" y="5479088"/>
                </a:lnTo>
                <a:lnTo>
                  <a:pt x="1906372" y="5474043"/>
                </a:lnTo>
                <a:lnTo>
                  <a:pt x="1918306" y="5468911"/>
                </a:lnTo>
                <a:lnTo>
                  <a:pt x="1968811" y="5424878"/>
                </a:lnTo>
                <a:lnTo>
                  <a:pt x="1957326" y="5430134"/>
                </a:lnTo>
                <a:lnTo>
                  <a:pt x="1945879" y="5435315"/>
                </a:lnTo>
                <a:lnTo>
                  <a:pt x="1934472" y="5440415"/>
                </a:lnTo>
                <a:lnTo>
                  <a:pt x="1923106" y="5445430"/>
                </a:lnTo>
                <a:lnTo>
                  <a:pt x="1922056" y="5445890"/>
                </a:lnTo>
                <a:lnTo>
                  <a:pt x="1911271" y="5439028"/>
                </a:lnTo>
                <a:lnTo>
                  <a:pt x="1900664" y="5432058"/>
                </a:lnTo>
                <a:lnTo>
                  <a:pt x="1890435" y="5425188"/>
                </a:lnTo>
                <a:lnTo>
                  <a:pt x="1867278" y="5434076"/>
                </a:lnTo>
                <a:lnTo>
                  <a:pt x="1877615" y="5441353"/>
                </a:lnTo>
                <a:lnTo>
                  <a:pt x="1888033" y="5448584"/>
                </a:lnTo>
                <a:lnTo>
                  <a:pt x="1898723" y="5455718"/>
                </a:lnTo>
                <a:lnTo>
                  <a:pt x="1870816" y="5488930"/>
                </a:lnTo>
                <a:lnTo>
                  <a:pt x="1882629" y="5484049"/>
                </a:lnTo>
                <a:close/>
              </a:path>
              <a:path w="8921255" h="6255998">
                <a:moveTo>
                  <a:pt x="1922193" y="5519724"/>
                </a:moveTo>
                <a:lnTo>
                  <a:pt x="1933788" y="5514336"/>
                </a:lnTo>
                <a:lnTo>
                  <a:pt x="1945415" y="5508889"/>
                </a:lnTo>
                <a:lnTo>
                  <a:pt x="1957071" y="5503383"/>
                </a:lnTo>
                <a:lnTo>
                  <a:pt x="1968756" y="5497820"/>
                </a:lnTo>
                <a:lnTo>
                  <a:pt x="2017367" y="5452016"/>
                </a:lnTo>
                <a:lnTo>
                  <a:pt x="2006059" y="5457637"/>
                </a:lnTo>
                <a:lnTo>
                  <a:pt x="1994781" y="5463197"/>
                </a:lnTo>
                <a:lnTo>
                  <a:pt x="1983533" y="5468695"/>
                </a:lnTo>
                <a:lnTo>
                  <a:pt x="1972315" y="5474128"/>
                </a:lnTo>
                <a:lnTo>
                  <a:pt x="1971079" y="5474724"/>
                </a:lnTo>
                <a:lnTo>
                  <a:pt x="1959970" y="5468441"/>
                </a:lnTo>
                <a:lnTo>
                  <a:pt x="1949005" y="5462070"/>
                </a:lnTo>
                <a:lnTo>
                  <a:pt x="1942547" y="5458247"/>
                </a:lnTo>
                <a:lnTo>
                  <a:pt x="1919401" y="5468437"/>
                </a:lnTo>
                <a:lnTo>
                  <a:pt x="1930138" y="5475126"/>
                </a:lnTo>
                <a:lnTo>
                  <a:pt x="1940948" y="5481770"/>
                </a:lnTo>
                <a:lnTo>
                  <a:pt x="1948084" y="5485989"/>
                </a:lnTo>
                <a:lnTo>
                  <a:pt x="1910628" y="5525049"/>
                </a:lnTo>
                <a:lnTo>
                  <a:pt x="1922193" y="5519724"/>
                </a:lnTo>
                <a:close/>
              </a:path>
              <a:path w="8921255" h="6255998">
                <a:moveTo>
                  <a:pt x="1992425" y="5486256"/>
                </a:moveTo>
                <a:lnTo>
                  <a:pt x="2040069" y="5440594"/>
                </a:lnTo>
                <a:lnTo>
                  <a:pt x="2028704" y="5446334"/>
                </a:lnTo>
                <a:lnTo>
                  <a:pt x="2017367" y="5452016"/>
                </a:lnTo>
                <a:lnTo>
                  <a:pt x="1969286" y="5497567"/>
                </a:lnTo>
                <a:lnTo>
                  <a:pt x="1994027" y="5510827"/>
                </a:lnTo>
                <a:lnTo>
                  <a:pt x="1992425" y="5486256"/>
                </a:lnTo>
                <a:close/>
              </a:path>
              <a:path w="8921255" h="6255998">
                <a:moveTo>
                  <a:pt x="2056298" y="5517804"/>
                </a:moveTo>
                <a:lnTo>
                  <a:pt x="1992425" y="5486256"/>
                </a:lnTo>
                <a:lnTo>
                  <a:pt x="1994027" y="5510827"/>
                </a:lnTo>
                <a:lnTo>
                  <a:pt x="2019387" y="5523686"/>
                </a:lnTo>
                <a:lnTo>
                  <a:pt x="2045365" y="5536141"/>
                </a:lnTo>
                <a:lnTo>
                  <a:pt x="2071962" y="5548192"/>
                </a:lnTo>
                <a:lnTo>
                  <a:pt x="2056298" y="5517804"/>
                </a:lnTo>
                <a:close/>
              </a:path>
              <a:path w="8921255" h="6255998">
                <a:moveTo>
                  <a:pt x="2124016" y="5546831"/>
                </a:moveTo>
                <a:lnTo>
                  <a:pt x="2056298" y="5517804"/>
                </a:lnTo>
                <a:lnTo>
                  <a:pt x="2071962" y="5548192"/>
                </a:lnTo>
                <a:lnTo>
                  <a:pt x="2099175" y="5559837"/>
                </a:lnTo>
                <a:lnTo>
                  <a:pt x="2127006" y="5571076"/>
                </a:lnTo>
                <a:lnTo>
                  <a:pt x="2155452" y="5581907"/>
                </a:lnTo>
                <a:lnTo>
                  <a:pt x="2124016" y="5546831"/>
                </a:lnTo>
                <a:close/>
              </a:path>
              <a:path w="8921255" h="6255998">
                <a:moveTo>
                  <a:pt x="2270692" y="5597266"/>
                </a:moveTo>
                <a:lnTo>
                  <a:pt x="2195505" y="5573322"/>
                </a:lnTo>
                <a:lnTo>
                  <a:pt x="2124016" y="5546831"/>
                </a:lnTo>
                <a:lnTo>
                  <a:pt x="2155452" y="5581907"/>
                </a:lnTo>
                <a:lnTo>
                  <a:pt x="2184512" y="5592329"/>
                </a:lnTo>
                <a:lnTo>
                  <a:pt x="2214187" y="5602341"/>
                </a:lnTo>
                <a:lnTo>
                  <a:pt x="2244476" y="5611943"/>
                </a:lnTo>
                <a:lnTo>
                  <a:pt x="2270692" y="5597266"/>
                </a:lnTo>
                <a:close/>
              </a:path>
              <a:path w="8921255" h="6255998">
                <a:moveTo>
                  <a:pt x="2349502" y="5618650"/>
                </a:moveTo>
                <a:lnTo>
                  <a:pt x="2270692" y="5597266"/>
                </a:lnTo>
                <a:lnTo>
                  <a:pt x="2244476" y="5611943"/>
                </a:lnTo>
                <a:lnTo>
                  <a:pt x="2275377" y="5621132"/>
                </a:lnTo>
                <a:lnTo>
                  <a:pt x="2306891" y="5629908"/>
                </a:lnTo>
                <a:lnTo>
                  <a:pt x="2339015" y="5638269"/>
                </a:lnTo>
                <a:lnTo>
                  <a:pt x="2371750" y="5646215"/>
                </a:lnTo>
                <a:lnTo>
                  <a:pt x="2349502" y="5618650"/>
                </a:lnTo>
                <a:close/>
              </a:path>
              <a:path w="8921255" h="6255998">
                <a:moveTo>
                  <a:pt x="2431861" y="5637463"/>
                </a:moveTo>
                <a:lnTo>
                  <a:pt x="2349502" y="5618650"/>
                </a:lnTo>
                <a:lnTo>
                  <a:pt x="2371750" y="5646215"/>
                </a:lnTo>
                <a:lnTo>
                  <a:pt x="2405095" y="5653744"/>
                </a:lnTo>
                <a:lnTo>
                  <a:pt x="2439049" y="5660856"/>
                </a:lnTo>
                <a:lnTo>
                  <a:pt x="2473611" y="5667548"/>
                </a:lnTo>
                <a:lnTo>
                  <a:pt x="2431861" y="5637463"/>
                </a:lnTo>
                <a:close/>
              </a:path>
              <a:path w="8921255" h="6255998">
                <a:moveTo>
                  <a:pt x="2606932" y="5667323"/>
                </a:moveTo>
                <a:lnTo>
                  <a:pt x="2517696" y="5653691"/>
                </a:lnTo>
                <a:lnTo>
                  <a:pt x="2431861" y="5637463"/>
                </a:lnTo>
                <a:lnTo>
                  <a:pt x="2473611" y="5667548"/>
                </a:lnTo>
                <a:lnTo>
                  <a:pt x="2508780" y="5673821"/>
                </a:lnTo>
                <a:lnTo>
                  <a:pt x="2544557" y="5679672"/>
                </a:lnTo>
                <a:lnTo>
                  <a:pt x="2580939" y="5685101"/>
                </a:lnTo>
                <a:lnTo>
                  <a:pt x="2606932" y="5667323"/>
                </a:lnTo>
                <a:close/>
              </a:path>
              <a:path w="8921255" h="6255998">
                <a:moveTo>
                  <a:pt x="2699496" y="5678347"/>
                </a:moveTo>
                <a:lnTo>
                  <a:pt x="2606932" y="5667323"/>
                </a:lnTo>
                <a:lnTo>
                  <a:pt x="2580939" y="5685101"/>
                </a:lnTo>
                <a:lnTo>
                  <a:pt x="2637178" y="5692500"/>
                </a:lnTo>
                <a:lnTo>
                  <a:pt x="2694766" y="5698893"/>
                </a:lnTo>
                <a:lnTo>
                  <a:pt x="2753665" y="5704282"/>
                </a:lnTo>
                <a:lnTo>
                  <a:pt x="2699496" y="5678347"/>
                </a:lnTo>
                <a:close/>
              </a:path>
              <a:path w="8921255" h="6255998">
                <a:moveTo>
                  <a:pt x="2894308" y="5692518"/>
                </a:moveTo>
                <a:lnTo>
                  <a:pt x="2795312" y="5686749"/>
                </a:lnTo>
                <a:lnTo>
                  <a:pt x="2699496" y="5678347"/>
                </a:lnTo>
                <a:lnTo>
                  <a:pt x="2753665" y="5704282"/>
                </a:lnTo>
                <a:lnTo>
                  <a:pt x="2813837" y="5708669"/>
                </a:lnTo>
                <a:lnTo>
                  <a:pt x="2875245" y="5712054"/>
                </a:lnTo>
                <a:lnTo>
                  <a:pt x="2937853" y="5714439"/>
                </a:lnTo>
                <a:lnTo>
                  <a:pt x="2894308" y="5692518"/>
                </a:lnTo>
                <a:close/>
              </a:path>
              <a:path w="8921255" h="6255998">
                <a:moveTo>
                  <a:pt x="3101542" y="5696106"/>
                </a:moveTo>
                <a:lnTo>
                  <a:pt x="2996409" y="5695641"/>
                </a:lnTo>
                <a:lnTo>
                  <a:pt x="2894308" y="5692518"/>
                </a:lnTo>
                <a:lnTo>
                  <a:pt x="2937853" y="5714439"/>
                </a:lnTo>
                <a:lnTo>
                  <a:pt x="3001621" y="5715824"/>
                </a:lnTo>
                <a:lnTo>
                  <a:pt x="3066512" y="5716212"/>
                </a:lnTo>
                <a:lnTo>
                  <a:pt x="3101542" y="5696106"/>
                </a:lnTo>
                <a:close/>
              </a:path>
              <a:path w="8921255" h="6255998">
                <a:moveTo>
                  <a:pt x="3132489" y="5715602"/>
                </a:moveTo>
                <a:lnTo>
                  <a:pt x="3199515" y="5713997"/>
                </a:lnTo>
                <a:lnTo>
                  <a:pt x="3267552" y="5711397"/>
                </a:lnTo>
                <a:lnTo>
                  <a:pt x="3209631" y="5693901"/>
                </a:lnTo>
                <a:lnTo>
                  <a:pt x="3101542" y="5696106"/>
                </a:lnTo>
                <a:lnTo>
                  <a:pt x="3066512" y="5716212"/>
                </a:lnTo>
                <a:lnTo>
                  <a:pt x="3132489" y="5715602"/>
                </a:lnTo>
                <a:close/>
              </a:path>
              <a:path w="8921255" h="6255998">
                <a:moveTo>
                  <a:pt x="3336562" y="5707804"/>
                </a:moveTo>
                <a:lnTo>
                  <a:pt x="3406508" y="5703218"/>
                </a:lnTo>
                <a:lnTo>
                  <a:pt x="3434386" y="5681431"/>
                </a:lnTo>
                <a:lnTo>
                  <a:pt x="3320604" y="5689014"/>
                </a:lnTo>
                <a:lnTo>
                  <a:pt x="3209631" y="5693901"/>
                </a:lnTo>
                <a:lnTo>
                  <a:pt x="3267552" y="5711397"/>
                </a:lnTo>
                <a:lnTo>
                  <a:pt x="3336562" y="5707804"/>
                </a:lnTo>
                <a:close/>
              </a:path>
              <a:path w="8921255" h="6255998">
                <a:moveTo>
                  <a:pt x="3477352" y="5697642"/>
                </a:moveTo>
                <a:lnTo>
                  <a:pt x="3549056" y="5691075"/>
                </a:lnTo>
                <a:lnTo>
                  <a:pt x="3621584" y="5683520"/>
                </a:lnTo>
                <a:lnTo>
                  <a:pt x="3550903" y="5671142"/>
                </a:lnTo>
                <a:lnTo>
                  <a:pt x="3434386" y="5681431"/>
                </a:lnTo>
                <a:lnTo>
                  <a:pt x="3406508" y="5703218"/>
                </a:lnTo>
                <a:lnTo>
                  <a:pt x="3477352" y="5697642"/>
                </a:lnTo>
                <a:close/>
              </a:path>
              <a:path w="8921255" h="6255998">
                <a:moveTo>
                  <a:pt x="3694898" y="5674977"/>
                </a:moveTo>
                <a:lnTo>
                  <a:pt x="3768959" y="5665447"/>
                </a:lnTo>
                <a:lnTo>
                  <a:pt x="3843731" y="5654933"/>
                </a:lnTo>
                <a:lnTo>
                  <a:pt x="3791847" y="5642392"/>
                </a:lnTo>
                <a:lnTo>
                  <a:pt x="3670081" y="5658133"/>
                </a:lnTo>
                <a:lnTo>
                  <a:pt x="3550903" y="5671142"/>
                </a:lnTo>
                <a:lnTo>
                  <a:pt x="3621584" y="5683520"/>
                </a:lnTo>
                <a:lnTo>
                  <a:pt x="3694898" y="5674977"/>
                </a:lnTo>
                <a:close/>
              </a:path>
              <a:path w="8921255" h="6255998">
                <a:moveTo>
                  <a:pt x="3919176" y="5643434"/>
                </a:moveTo>
                <a:lnTo>
                  <a:pt x="4069670" y="5617981"/>
                </a:lnTo>
                <a:lnTo>
                  <a:pt x="4221079" y="5589141"/>
                </a:lnTo>
                <a:lnTo>
                  <a:pt x="4317761" y="5568712"/>
                </a:lnTo>
                <a:lnTo>
                  <a:pt x="4317761" y="5548519"/>
                </a:lnTo>
                <a:lnTo>
                  <a:pt x="4217286" y="5569749"/>
                </a:lnTo>
                <a:lnTo>
                  <a:pt x="4066250" y="5598517"/>
                </a:lnTo>
                <a:lnTo>
                  <a:pt x="3916125" y="5623908"/>
                </a:lnTo>
                <a:lnTo>
                  <a:pt x="3791847" y="5642392"/>
                </a:lnTo>
                <a:lnTo>
                  <a:pt x="3843731" y="5654933"/>
                </a:lnTo>
                <a:lnTo>
                  <a:pt x="3919176" y="5643434"/>
                </a:lnTo>
                <a:close/>
              </a:path>
              <a:path w="8921255" h="6255998">
                <a:moveTo>
                  <a:pt x="3052633" y="4170046"/>
                </a:moveTo>
                <a:lnTo>
                  <a:pt x="3090638" y="4150307"/>
                </a:lnTo>
                <a:lnTo>
                  <a:pt x="3129299" y="4129159"/>
                </a:lnTo>
                <a:lnTo>
                  <a:pt x="3168610" y="4106602"/>
                </a:lnTo>
                <a:lnTo>
                  <a:pt x="3208565" y="4082638"/>
                </a:lnTo>
                <a:lnTo>
                  <a:pt x="3361810" y="3957681"/>
                </a:lnTo>
                <a:lnTo>
                  <a:pt x="3318884" y="3987545"/>
                </a:lnTo>
                <a:lnTo>
                  <a:pt x="3276616" y="4015961"/>
                </a:lnTo>
                <a:lnTo>
                  <a:pt x="3235012" y="4042926"/>
                </a:lnTo>
                <a:lnTo>
                  <a:pt x="3194080" y="4068438"/>
                </a:lnTo>
                <a:lnTo>
                  <a:pt x="3153824" y="4092496"/>
                </a:lnTo>
                <a:lnTo>
                  <a:pt x="3114253" y="4115098"/>
                </a:lnTo>
                <a:lnTo>
                  <a:pt x="3015291" y="4188373"/>
                </a:lnTo>
                <a:lnTo>
                  <a:pt x="3052633" y="4170046"/>
                </a:lnTo>
                <a:close/>
              </a:path>
              <a:path w="8921255" h="6255998">
                <a:moveTo>
                  <a:pt x="3249159" y="4057270"/>
                </a:moveTo>
                <a:lnTo>
                  <a:pt x="3290384" y="4030498"/>
                </a:lnTo>
                <a:lnTo>
                  <a:pt x="3463077" y="3883474"/>
                </a:lnTo>
                <a:lnTo>
                  <a:pt x="3449608" y="3893614"/>
                </a:lnTo>
                <a:lnTo>
                  <a:pt x="3405386" y="3926370"/>
                </a:lnTo>
                <a:lnTo>
                  <a:pt x="3361810" y="3957681"/>
                </a:lnTo>
                <a:lnTo>
                  <a:pt x="3208565" y="4082638"/>
                </a:lnTo>
                <a:lnTo>
                  <a:pt x="3249159" y="4057270"/>
                </a:lnTo>
                <a:close/>
              </a:path>
              <a:path w="8921255" h="6255998">
                <a:moveTo>
                  <a:pt x="3332235" y="4002325"/>
                </a:moveTo>
                <a:lnTo>
                  <a:pt x="3517815" y="3842026"/>
                </a:lnTo>
                <a:lnTo>
                  <a:pt x="3504001" y="3852519"/>
                </a:lnTo>
                <a:lnTo>
                  <a:pt x="3490273" y="3862926"/>
                </a:lnTo>
                <a:lnTo>
                  <a:pt x="3476632" y="3873245"/>
                </a:lnTo>
                <a:lnTo>
                  <a:pt x="3463077" y="3883474"/>
                </a:lnTo>
                <a:lnTo>
                  <a:pt x="3290384" y="4030498"/>
                </a:lnTo>
                <a:lnTo>
                  <a:pt x="3332235" y="4002325"/>
                </a:lnTo>
                <a:close/>
              </a:path>
              <a:path w="8921255" h="6255998">
                <a:moveTo>
                  <a:pt x="3374705" y="3972752"/>
                </a:moveTo>
                <a:lnTo>
                  <a:pt x="3559772" y="3810042"/>
                </a:lnTo>
                <a:lnTo>
                  <a:pt x="3545701" y="3820786"/>
                </a:lnTo>
                <a:lnTo>
                  <a:pt x="3531715" y="3831448"/>
                </a:lnTo>
                <a:lnTo>
                  <a:pt x="3517815" y="3842026"/>
                </a:lnTo>
                <a:lnTo>
                  <a:pt x="3332235" y="4002325"/>
                </a:lnTo>
                <a:lnTo>
                  <a:pt x="3374705" y="3972752"/>
                </a:lnTo>
                <a:close/>
              </a:path>
              <a:path w="8921255" h="6255998">
                <a:moveTo>
                  <a:pt x="3417789" y="3941781"/>
                </a:moveTo>
                <a:lnTo>
                  <a:pt x="3616913" y="3766268"/>
                </a:lnTo>
                <a:lnTo>
                  <a:pt x="3602500" y="3777328"/>
                </a:lnTo>
                <a:lnTo>
                  <a:pt x="3588172" y="3788311"/>
                </a:lnTo>
                <a:lnTo>
                  <a:pt x="3573929" y="3799216"/>
                </a:lnTo>
                <a:lnTo>
                  <a:pt x="3559772" y="3810042"/>
                </a:lnTo>
                <a:lnTo>
                  <a:pt x="3374705" y="3972752"/>
                </a:lnTo>
                <a:lnTo>
                  <a:pt x="3417789" y="3941781"/>
                </a:lnTo>
                <a:close/>
              </a:path>
              <a:path w="8921255" h="6255998">
                <a:moveTo>
                  <a:pt x="3461480" y="3909414"/>
                </a:moveTo>
                <a:lnTo>
                  <a:pt x="3675413" y="3721284"/>
                </a:lnTo>
                <a:lnTo>
                  <a:pt x="3660661" y="3732638"/>
                </a:lnTo>
                <a:lnTo>
                  <a:pt x="3645993" y="3743921"/>
                </a:lnTo>
                <a:lnTo>
                  <a:pt x="3631411" y="3755132"/>
                </a:lnTo>
                <a:lnTo>
                  <a:pt x="3616913" y="3766268"/>
                </a:lnTo>
                <a:lnTo>
                  <a:pt x="3417789" y="3941781"/>
                </a:lnTo>
                <a:lnTo>
                  <a:pt x="3461480" y="3909414"/>
                </a:lnTo>
                <a:close/>
              </a:path>
              <a:path w="8921255" h="6255998">
                <a:moveTo>
                  <a:pt x="3474964" y="3899265"/>
                </a:moveTo>
                <a:lnTo>
                  <a:pt x="3488534" y="3889026"/>
                </a:lnTo>
                <a:lnTo>
                  <a:pt x="3502189" y="3878698"/>
                </a:lnTo>
                <a:lnTo>
                  <a:pt x="3515930" y="3868283"/>
                </a:lnTo>
                <a:lnTo>
                  <a:pt x="3529757" y="3857781"/>
                </a:lnTo>
                <a:lnTo>
                  <a:pt x="3735266" y="3675177"/>
                </a:lnTo>
                <a:lnTo>
                  <a:pt x="3720177" y="3686804"/>
                </a:lnTo>
                <a:lnTo>
                  <a:pt x="3705171" y="3698365"/>
                </a:lnTo>
                <a:lnTo>
                  <a:pt x="3690250" y="3709859"/>
                </a:lnTo>
                <a:lnTo>
                  <a:pt x="3675413" y="3721284"/>
                </a:lnTo>
                <a:lnTo>
                  <a:pt x="3461480" y="3909414"/>
                </a:lnTo>
                <a:lnTo>
                  <a:pt x="3474964" y="3899265"/>
                </a:lnTo>
                <a:close/>
              </a:path>
              <a:path w="8921255" h="6255998">
                <a:moveTo>
                  <a:pt x="3543669" y="3847194"/>
                </a:moveTo>
                <a:lnTo>
                  <a:pt x="3557666" y="3836524"/>
                </a:lnTo>
                <a:lnTo>
                  <a:pt x="3571749" y="3825772"/>
                </a:lnTo>
                <a:lnTo>
                  <a:pt x="3817203" y="3612068"/>
                </a:lnTo>
                <a:lnTo>
                  <a:pt x="3735266" y="3675177"/>
                </a:lnTo>
                <a:lnTo>
                  <a:pt x="3529757" y="3857781"/>
                </a:lnTo>
                <a:lnTo>
                  <a:pt x="3543669" y="3847194"/>
                </a:lnTo>
                <a:close/>
              </a:path>
              <a:path w="8921255" h="6255998">
                <a:moveTo>
                  <a:pt x="3585916" y="3814938"/>
                </a:moveTo>
                <a:lnTo>
                  <a:pt x="3600169" y="3804025"/>
                </a:lnTo>
                <a:lnTo>
                  <a:pt x="3614507" y="3793034"/>
                </a:lnTo>
                <a:lnTo>
                  <a:pt x="3628929" y="3781967"/>
                </a:lnTo>
                <a:lnTo>
                  <a:pt x="3643436" y="3770823"/>
                </a:lnTo>
                <a:lnTo>
                  <a:pt x="3658027" y="3759606"/>
                </a:lnTo>
                <a:lnTo>
                  <a:pt x="3900508" y="3548093"/>
                </a:lnTo>
                <a:lnTo>
                  <a:pt x="3817203" y="3612068"/>
                </a:lnTo>
                <a:lnTo>
                  <a:pt x="3571749" y="3825772"/>
                </a:lnTo>
                <a:lnTo>
                  <a:pt x="3585916" y="3814938"/>
                </a:lnTo>
                <a:close/>
              </a:path>
              <a:path w="8921255" h="6255998">
                <a:moveTo>
                  <a:pt x="3672703" y="3748316"/>
                </a:moveTo>
                <a:lnTo>
                  <a:pt x="3687464" y="3736955"/>
                </a:lnTo>
                <a:lnTo>
                  <a:pt x="3702308" y="3725523"/>
                </a:lnTo>
                <a:lnTo>
                  <a:pt x="3717236" y="3714023"/>
                </a:lnTo>
                <a:lnTo>
                  <a:pt x="3732249" y="3702456"/>
                </a:lnTo>
                <a:lnTo>
                  <a:pt x="3747345" y="3690823"/>
                </a:lnTo>
                <a:lnTo>
                  <a:pt x="3984992" y="3483588"/>
                </a:lnTo>
                <a:lnTo>
                  <a:pt x="3900508" y="3548093"/>
                </a:lnTo>
                <a:lnTo>
                  <a:pt x="3658027" y="3759606"/>
                </a:lnTo>
                <a:lnTo>
                  <a:pt x="3672703" y="3748316"/>
                </a:lnTo>
                <a:close/>
              </a:path>
              <a:path w="8921255" h="6255998">
                <a:moveTo>
                  <a:pt x="3810246" y="3642369"/>
                </a:moveTo>
                <a:lnTo>
                  <a:pt x="3873985" y="3593354"/>
                </a:lnTo>
                <a:lnTo>
                  <a:pt x="3938474" y="3543931"/>
                </a:lnTo>
                <a:lnTo>
                  <a:pt x="4070460" y="3418888"/>
                </a:lnTo>
                <a:lnTo>
                  <a:pt x="3984992" y="3483588"/>
                </a:lnTo>
                <a:lnTo>
                  <a:pt x="3747345" y="3690823"/>
                </a:lnTo>
                <a:lnTo>
                  <a:pt x="3810246" y="3642369"/>
                </a:lnTo>
                <a:close/>
              </a:path>
              <a:path w="8921255" h="6255998">
                <a:moveTo>
                  <a:pt x="4003623" y="3494255"/>
                </a:moveTo>
                <a:lnTo>
                  <a:pt x="4069343" y="3444481"/>
                </a:lnTo>
                <a:lnTo>
                  <a:pt x="4135544" y="3394761"/>
                </a:lnTo>
                <a:lnTo>
                  <a:pt x="4243583" y="3290248"/>
                </a:lnTo>
                <a:lnTo>
                  <a:pt x="4156721" y="3354329"/>
                </a:lnTo>
                <a:lnTo>
                  <a:pt x="4070460" y="3418888"/>
                </a:lnTo>
                <a:lnTo>
                  <a:pt x="3938474" y="3543931"/>
                </a:lnTo>
                <a:lnTo>
                  <a:pt x="4003623" y="3494255"/>
                </a:lnTo>
                <a:close/>
              </a:path>
              <a:path w="8921255" h="6255998">
                <a:moveTo>
                  <a:pt x="4202136" y="3345251"/>
                </a:moveTo>
                <a:lnTo>
                  <a:pt x="4269030" y="3296104"/>
                </a:lnTo>
                <a:lnTo>
                  <a:pt x="4317761" y="3260790"/>
                </a:lnTo>
                <a:lnTo>
                  <a:pt x="4317761" y="3236471"/>
                </a:lnTo>
                <a:lnTo>
                  <a:pt x="4243583" y="3290248"/>
                </a:lnTo>
                <a:lnTo>
                  <a:pt x="4135544" y="3394761"/>
                </a:lnTo>
                <a:lnTo>
                  <a:pt x="4202136" y="3345251"/>
                </a:lnTo>
                <a:close/>
              </a:path>
              <a:path w="8921255" h="6255998">
                <a:moveTo>
                  <a:pt x="1380767" y="4820405"/>
                </a:moveTo>
                <a:lnTo>
                  <a:pt x="1378818" y="4808348"/>
                </a:lnTo>
                <a:lnTo>
                  <a:pt x="1376969" y="4796224"/>
                </a:lnTo>
                <a:lnTo>
                  <a:pt x="1375221" y="4784032"/>
                </a:lnTo>
                <a:lnTo>
                  <a:pt x="1346911" y="4813506"/>
                </a:lnTo>
                <a:lnTo>
                  <a:pt x="1355337" y="4822475"/>
                </a:lnTo>
                <a:lnTo>
                  <a:pt x="1362121" y="4829467"/>
                </a:lnTo>
                <a:lnTo>
                  <a:pt x="1380767" y="4820405"/>
                </a:lnTo>
                <a:close/>
              </a:path>
              <a:path w="8921255" h="6255998">
                <a:moveTo>
                  <a:pt x="1393045" y="4832292"/>
                </a:moveTo>
                <a:lnTo>
                  <a:pt x="1383841" y="4823438"/>
                </a:lnTo>
                <a:lnTo>
                  <a:pt x="1380767" y="4820405"/>
                </a:lnTo>
                <a:lnTo>
                  <a:pt x="1362121" y="4829467"/>
                </a:lnTo>
                <a:lnTo>
                  <a:pt x="1364380" y="4842308"/>
                </a:lnTo>
                <a:lnTo>
                  <a:pt x="1366756" y="4855073"/>
                </a:lnTo>
                <a:lnTo>
                  <a:pt x="1393045" y="4832292"/>
                </a:lnTo>
                <a:close/>
              </a:path>
              <a:path w="8921255" h="6255998">
                <a:moveTo>
                  <a:pt x="1454645" y="4883102"/>
                </a:moveTo>
                <a:lnTo>
                  <a:pt x="1444358" y="4875589"/>
                </a:lnTo>
                <a:lnTo>
                  <a:pt x="1434218" y="4867820"/>
                </a:lnTo>
                <a:lnTo>
                  <a:pt x="1431337" y="4865542"/>
                </a:lnTo>
                <a:lnTo>
                  <a:pt x="1421534" y="4857566"/>
                </a:lnTo>
                <a:lnTo>
                  <a:pt x="1411888" y="4849362"/>
                </a:lnTo>
                <a:lnTo>
                  <a:pt x="1402392" y="4840936"/>
                </a:lnTo>
                <a:lnTo>
                  <a:pt x="1386627" y="4853111"/>
                </a:lnTo>
                <a:lnTo>
                  <a:pt x="1396103" y="4861649"/>
                </a:lnTo>
                <a:lnTo>
                  <a:pt x="1405694" y="4869999"/>
                </a:lnTo>
                <a:lnTo>
                  <a:pt x="1415422" y="4878107"/>
                </a:lnTo>
                <a:lnTo>
                  <a:pt x="1419023" y="4881005"/>
                </a:lnTo>
                <a:lnTo>
                  <a:pt x="1429132" y="4888880"/>
                </a:lnTo>
                <a:lnTo>
                  <a:pt x="1454645" y="4883102"/>
                </a:lnTo>
                <a:close/>
              </a:path>
              <a:path w="8921255" h="6255998">
                <a:moveTo>
                  <a:pt x="1497136" y="4910770"/>
                </a:moveTo>
                <a:lnTo>
                  <a:pt x="1486325" y="4904193"/>
                </a:lnTo>
                <a:lnTo>
                  <a:pt x="1475635" y="4897395"/>
                </a:lnTo>
                <a:lnTo>
                  <a:pt x="1465073" y="4890368"/>
                </a:lnTo>
                <a:lnTo>
                  <a:pt x="1454645" y="4883102"/>
                </a:lnTo>
                <a:lnTo>
                  <a:pt x="1429132" y="4888880"/>
                </a:lnTo>
                <a:lnTo>
                  <a:pt x="1439374" y="4896517"/>
                </a:lnTo>
                <a:lnTo>
                  <a:pt x="1449747" y="4903917"/>
                </a:lnTo>
                <a:lnTo>
                  <a:pt x="1460251" y="4911082"/>
                </a:lnTo>
                <a:lnTo>
                  <a:pt x="1470884" y="4918012"/>
                </a:lnTo>
                <a:lnTo>
                  <a:pt x="1481645" y="4924711"/>
                </a:lnTo>
                <a:lnTo>
                  <a:pt x="1497136" y="4910770"/>
                </a:lnTo>
                <a:close/>
              </a:path>
              <a:path w="8921255" h="6255998">
                <a:moveTo>
                  <a:pt x="1124183" y="4190266"/>
                </a:moveTo>
                <a:lnTo>
                  <a:pt x="1126841" y="4178054"/>
                </a:lnTo>
                <a:lnTo>
                  <a:pt x="1129552" y="4165804"/>
                </a:lnTo>
                <a:lnTo>
                  <a:pt x="1132316" y="4153515"/>
                </a:lnTo>
                <a:lnTo>
                  <a:pt x="1089626" y="4191964"/>
                </a:lnTo>
                <a:lnTo>
                  <a:pt x="1091499" y="4204182"/>
                </a:lnTo>
                <a:lnTo>
                  <a:pt x="1093436" y="4216320"/>
                </a:lnTo>
                <a:lnTo>
                  <a:pt x="1124183" y="4190266"/>
                </a:lnTo>
                <a:close/>
              </a:path>
              <a:path w="8921255" h="6255998">
                <a:moveTo>
                  <a:pt x="1070517" y="4525525"/>
                </a:moveTo>
                <a:lnTo>
                  <a:pt x="1072006" y="4510854"/>
                </a:lnTo>
                <a:lnTo>
                  <a:pt x="1073590" y="4496117"/>
                </a:lnTo>
                <a:lnTo>
                  <a:pt x="1075267" y="4481314"/>
                </a:lnTo>
                <a:lnTo>
                  <a:pt x="1077038" y="4466444"/>
                </a:lnTo>
                <a:lnTo>
                  <a:pt x="1078903" y="4451508"/>
                </a:lnTo>
                <a:lnTo>
                  <a:pt x="1080861" y="4436506"/>
                </a:lnTo>
                <a:lnTo>
                  <a:pt x="1082913" y="4421438"/>
                </a:lnTo>
                <a:lnTo>
                  <a:pt x="1085059" y="4406304"/>
                </a:lnTo>
                <a:lnTo>
                  <a:pt x="1087297" y="4391103"/>
                </a:lnTo>
                <a:lnTo>
                  <a:pt x="1089629" y="4375836"/>
                </a:lnTo>
                <a:lnTo>
                  <a:pt x="1092054" y="4360503"/>
                </a:lnTo>
                <a:lnTo>
                  <a:pt x="1094572" y="4345104"/>
                </a:lnTo>
                <a:lnTo>
                  <a:pt x="1097182" y="4329639"/>
                </a:lnTo>
                <a:lnTo>
                  <a:pt x="1099885" y="4314107"/>
                </a:lnTo>
                <a:lnTo>
                  <a:pt x="1102681" y="4298510"/>
                </a:lnTo>
                <a:lnTo>
                  <a:pt x="1105569" y="4282846"/>
                </a:lnTo>
                <a:lnTo>
                  <a:pt x="1083395" y="4293909"/>
                </a:lnTo>
                <a:lnTo>
                  <a:pt x="1080560" y="4309738"/>
                </a:lnTo>
                <a:lnTo>
                  <a:pt x="1077821" y="4325499"/>
                </a:lnTo>
                <a:lnTo>
                  <a:pt x="1075177" y="4341192"/>
                </a:lnTo>
                <a:lnTo>
                  <a:pt x="1072630" y="4356816"/>
                </a:lnTo>
                <a:lnTo>
                  <a:pt x="1070177" y="4372373"/>
                </a:lnTo>
                <a:lnTo>
                  <a:pt x="1067820" y="4387862"/>
                </a:lnTo>
                <a:lnTo>
                  <a:pt x="1065559" y="4403284"/>
                </a:lnTo>
                <a:lnTo>
                  <a:pt x="1063392" y="4418638"/>
                </a:lnTo>
                <a:lnTo>
                  <a:pt x="1061320" y="4433926"/>
                </a:lnTo>
                <a:lnTo>
                  <a:pt x="1059343" y="4449146"/>
                </a:lnTo>
                <a:lnTo>
                  <a:pt x="1057461" y="4464299"/>
                </a:lnTo>
                <a:lnTo>
                  <a:pt x="1055673" y="4479386"/>
                </a:lnTo>
                <a:lnTo>
                  <a:pt x="1053979" y="4494406"/>
                </a:lnTo>
                <a:lnTo>
                  <a:pt x="1052379" y="4509360"/>
                </a:lnTo>
                <a:lnTo>
                  <a:pt x="1050874" y="4524248"/>
                </a:lnTo>
                <a:lnTo>
                  <a:pt x="1049462" y="4539070"/>
                </a:lnTo>
                <a:lnTo>
                  <a:pt x="1070517" y="4525525"/>
                </a:lnTo>
                <a:close/>
              </a:path>
              <a:path w="8921255" h="6255998">
                <a:moveTo>
                  <a:pt x="1382077" y="3871339"/>
                </a:moveTo>
                <a:lnTo>
                  <a:pt x="1354416" y="3896851"/>
                </a:lnTo>
                <a:lnTo>
                  <a:pt x="1353738" y="3884509"/>
                </a:lnTo>
                <a:lnTo>
                  <a:pt x="1353121" y="3872116"/>
                </a:lnTo>
                <a:lnTo>
                  <a:pt x="1352565" y="3859674"/>
                </a:lnTo>
                <a:lnTo>
                  <a:pt x="1352069" y="3847182"/>
                </a:lnTo>
                <a:lnTo>
                  <a:pt x="1351634" y="3834642"/>
                </a:lnTo>
                <a:lnTo>
                  <a:pt x="1351258" y="3822054"/>
                </a:lnTo>
                <a:lnTo>
                  <a:pt x="1350943" y="3809419"/>
                </a:lnTo>
                <a:lnTo>
                  <a:pt x="1350686" y="3796737"/>
                </a:lnTo>
                <a:lnTo>
                  <a:pt x="1350489" y="3784010"/>
                </a:lnTo>
                <a:lnTo>
                  <a:pt x="1350350" y="3771237"/>
                </a:lnTo>
                <a:lnTo>
                  <a:pt x="1350270" y="3758420"/>
                </a:lnTo>
                <a:lnTo>
                  <a:pt x="1350249" y="3745559"/>
                </a:lnTo>
                <a:lnTo>
                  <a:pt x="1350285" y="3732655"/>
                </a:lnTo>
                <a:lnTo>
                  <a:pt x="1350378" y="3719708"/>
                </a:lnTo>
                <a:lnTo>
                  <a:pt x="1314689" y="3739769"/>
                </a:lnTo>
                <a:lnTo>
                  <a:pt x="1309664" y="3755338"/>
                </a:lnTo>
                <a:lnTo>
                  <a:pt x="1304695" y="3770893"/>
                </a:lnTo>
                <a:lnTo>
                  <a:pt x="1329520" y="3758145"/>
                </a:lnTo>
                <a:lnTo>
                  <a:pt x="1329588" y="3771333"/>
                </a:lnTo>
                <a:lnTo>
                  <a:pt x="1329717" y="3784455"/>
                </a:lnTo>
                <a:lnTo>
                  <a:pt x="1329906" y="3797512"/>
                </a:lnTo>
                <a:lnTo>
                  <a:pt x="1330157" y="3810502"/>
                </a:lnTo>
                <a:lnTo>
                  <a:pt x="1330468" y="3823426"/>
                </a:lnTo>
                <a:lnTo>
                  <a:pt x="1330842" y="3836282"/>
                </a:lnTo>
                <a:lnTo>
                  <a:pt x="1331276" y="3849070"/>
                </a:lnTo>
                <a:lnTo>
                  <a:pt x="1331773" y="3861789"/>
                </a:lnTo>
                <a:lnTo>
                  <a:pt x="1332332" y="3874440"/>
                </a:lnTo>
                <a:lnTo>
                  <a:pt x="1332952" y="3887021"/>
                </a:lnTo>
                <a:lnTo>
                  <a:pt x="1333636" y="3899532"/>
                </a:lnTo>
                <a:lnTo>
                  <a:pt x="1334382" y="3911973"/>
                </a:lnTo>
                <a:lnTo>
                  <a:pt x="1335191" y="3924343"/>
                </a:lnTo>
                <a:lnTo>
                  <a:pt x="1382077" y="3871339"/>
                </a:lnTo>
                <a:close/>
              </a:path>
              <a:path w="8921255" h="6255998">
                <a:moveTo>
                  <a:pt x="1512136" y="3729147"/>
                </a:moveTo>
                <a:lnTo>
                  <a:pt x="1483576" y="3754357"/>
                </a:lnTo>
                <a:lnTo>
                  <a:pt x="1483413" y="3741977"/>
                </a:lnTo>
                <a:lnTo>
                  <a:pt x="1483310" y="3729554"/>
                </a:lnTo>
                <a:lnTo>
                  <a:pt x="1483265" y="3717087"/>
                </a:lnTo>
                <a:lnTo>
                  <a:pt x="1483279" y="3704577"/>
                </a:lnTo>
                <a:lnTo>
                  <a:pt x="1483351" y="3692026"/>
                </a:lnTo>
                <a:lnTo>
                  <a:pt x="1483480" y="3679432"/>
                </a:lnTo>
                <a:lnTo>
                  <a:pt x="1483668" y="3666798"/>
                </a:lnTo>
                <a:lnTo>
                  <a:pt x="1483912" y="3654124"/>
                </a:lnTo>
                <a:lnTo>
                  <a:pt x="1484214" y="3641409"/>
                </a:lnTo>
                <a:lnTo>
                  <a:pt x="1484573" y="3628656"/>
                </a:lnTo>
                <a:lnTo>
                  <a:pt x="1484988" y="3615865"/>
                </a:lnTo>
                <a:lnTo>
                  <a:pt x="1485460" y="3603035"/>
                </a:lnTo>
                <a:lnTo>
                  <a:pt x="1485989" y="3590169"/>
                </a:lnTo>
                <a:lnTo>
                  <a:pt x="1486573" y="3577265"/>
                </a:lnTo>
                <a:lnTo>
                  <a:pt x="1487213" y="3564326"/>
                </a:lnTo>
                <a:lnTo>
                  <a:pt x="1487909" y="3551352"/>
                </a:lnTo>
                <a:lnTo>
                  <a:pt x="1495340" y="3525663"/>
                </a:lnTo>
                <a:lnTo>
                  <a:pt x="1502500" y="3506146"/>
                </a:lnTo>
                <a:lnTo>
                  <a:pt x="1509737" y="3486617"/>
                </a:lnTo>
                <a:lnTo>
                  <a:pt x="1469988" y="3510249"/>
                </a:lnTo>
                <a:lnTo>
                  <a:pt x="1469130" y="3522729"/>
                </a:lnTo>
                <a:lnTo>
                  <a:pt x="1468324" y="3535180"/>
                </a:lnTo>
                <a:lnTo>
                  <a:pt x="1467798" y="3543774"/>
                </a:lnTo>
                <a:lnTo>
                  <a:pt x="1461411" y="3561604"/>
                </a:lnTo>
                <a:lnTo>
                  <a:pt x="1455095" y="3579419"/>
                </a:lnTo>
                <a:lnTo>
                  <a:pt x="1448850" y="3597219"/>
                </a:lnTo>
                <a:lnTo>
                  <a:pt x="1442678" y="3615002"/>
                </a:lnTo>
                <a:lnTo>
                  <a:pt x="1436579" y="3632768"/>
                </a:lnTo>
                <a:lnTo>
                  <a:pt x="1464444" y="3613025"/>
                </a:lnTo>
                <a:lnTo>
                  <a:pt x="1463985" y="3626208"/>
                </a:lnTo>
                <a:lnTo>
                  <a:pt x="1463586" y="3639328"/>
                </a:lnTo>
                <a:lnTo>
                  <a:pt x="1463248" y="3652385"/>
                </a:lnTo>
                <a:lnTo>
                  <a:pt x="1462971" y="3665379"/>
                </a:lnTo>
                <a:lnTo>
                  <a:pt x="1462754" y="3678310"/>
                </a:lnTo>
                <a:lnTo>
                  <a:pt x="1462598" y="3691178"/>
                </a:lnTo>
                <a:lnTo>
                  <a:pt x="1462503" y="3703981"/>
                </a:lnTo>
                <a:lnTo>
                  <a:pt x="1462468" y="3716720"/>
                </a:lnTo>
                <a:lnTo>
                  <a:pt x="1462494" y="3729395"/>
                </a:lnTo>
                <a:lnTo>
                  <a:pt x="1462581" y="3742005"/>
                </a:lnTo>
                <a:lnTo>
                  <a:pt x="1462728" y="3754550"/>
                </a:lnTo>
                <a:lnTo>
                  <a:pt x="1462935" y="3767029"/>
                </a:lnTo>
                <a:lnTo>
                  <a:pt x="1463203" y="3779443"/>
                </a:lnTo>
                <a:lnTo>
                  <a:pt x="1512136" y="3729147"/>
                </a:lnTo>
                <a:close/>
              </a:path>
              <a:path w="8921255" h="6255998">
                <a:moveTo>
                  <a:pt x="1512136" y="3729147"/>
                </a:moveTo>
                <a:lnTo>
                  <a:pt x="1517764" y="3711502"/>
                </a:lnTo>
                <a:lnTo>
                  <a:pt x="1489202" y="3736281"/>
                </a:lnTo>
                <a:lnTo>
                  <a:pt x="1483576" y="3754357"/>
                </a:lnTo>
                <a:lnTo>
                  <a:pt x="1512136" y="3729147"/>
                </a:lnTo>
                <a:close/>
              </a:path>
              <a:path w="8921255" h="6255998">
                <a:moveTo>
                  <a:pt x="1495757" y="3781941"/>
                </a:moveTo>
                <a:lnTo>
                  <a:pt x="1501131" y="3764367"/>
                </a:lnTo>
                <a:lnTo>
                  <a:pt x="1506591" y="3746768"/>
                </a:lnTo>
                <a:lnTo>
                  <a:pt x="1512136" y="3729147"/>
                </a:lnTo>
                <a:lnTo>
                  <a:pt x="1463203" y="3779443"/>
                </a:lnTo>
                <a:lnTo>
                  <a:pt x="1463532" y="3791791"/>
                </a:lnTo>
                <a:lnTo>
                  <a:pt x="1463921" y="3804073"/>
                </a:lnTo>
                <a:lnTo>
                  <a:pt x="1464370" y="3816289"/>
                </a:lnTo>
                <a:lnTo>
                  <a:pt x="1464429" y="3817767"/>
                </a:lnTo>
                <a:lnTo>
                  <a:pt x="1495757" y="3781941"/>
                </a:lnTo>
                <a:close/>
              </a:path>
              <a:path w="8921255" h="6255998">
                <a:moveTo>
                  <a:pt x="1485522" y="3822948"/>
                </a:moveTo>
                <a:lnTo>
                  <a:pt x="1485273" y="3817014"/>
                </a:lnTo>
                <a:lnTo>
                  <a:pt x="1490471" y="3799491"/>
                </a:lnTo>
                <a:lnTo>
                  <a:pt x="1495757" y="3781941"/>
                </a:lnTo>
                <a:lnTo>
                  <a:pt x="1464429" y="3817767"/>
                </a:lnTo>
                <a:lnTo>
                  <a:pt x="1460841" y="3830060"/>
                </a:lnTo>
                <a:lnTo>
                  <a:pt x="1457289" y="3842343"/>
                </a:lnTo>
                <a:lnTo>
                  <a:pt x="1453777" y="3854614"/>
                </a:lnTo>
                <a:lnTo>
                  <a:pt x="1450306" y="3866873"/>
                </a:lnTo>
                <a:lnTo>
                  <a:pt x="1485522" y="3822948"/>
                </a:lnTo>
                <a:close/>
              </a:path>
              <a:path w="8921255" h="6255998">
                <a:moveTo>
                  <a:pt x="1408496" y="4124982"/>
                </a:moveTo>
                <a:lnTo>
                  <a:pt x="1411058" y="4112203"/>
                </a:lnTo>
                <a:lnTo>
                  <a:pt x="1413687" y="4099375"/>
                </a:lnTo>
                <a:lnTo>
                  <a:pt x="1416384" y="4086499"/>
                </a:lnTo>
                <a:lnTo>
                  <a:pt x="1419147" y="4073574"/>
                </a:lnTo>
                <a:lnTo>
                  <a:pt x="1421979" y="4060599"/>
                </a:lnTo>
                <a:lnTo>
                  <a:pt x="1424879" y="4047576"/>
                </a:lnTo>
                <a:lnTo>
                  <a:pt x="1427846" y="4034502"/>
                </a:lnTo>
                <a:lnTo>
                  <a:pt x="1430882" y="4021379"/>
                </a:lnTo>
                <a:lnTo>
                  <a:pt x="1433987" y="4008206"/>
                </a:lnTo>
                <a:lnTo>
                  <a:pt x="1437161" y="3994982"/>
                </a:lnTo>
                <a:lnTo>
                  <a:pt x="1440403" y="3981708"/>
                </a:lnTo>
                <a:lnTo>
                  <a:pt x="1443716" y="3968383"/>
                </a:lnTo>
                <a:lnTo>
                  <a:pt x="1447097" y="3955008"/>
                </a:lnTo>
                <a:lnTo>
                  <a:pt x="1450549" y="3941581"/>
                </a:lnTo>
                <a:lnTo>
                  <a:pt x="1453769" y="3929377"/>
                </a:lnTo>
                <a:lnTo>
                  <a:pt x="1457093" y="3917140"/>
                </a:lnTo>
                <a:lnTo>
                  <a:pt x="1460484" y="3904880"/>
                </a:lnTo>
                <a:lnTo>
                  <a:pt x="1463905" y="3892609"/>
                </a:lnTo>
                <a:lnTo>
                  <a:pt x="1467317" y="3880338"/>
                </a:lnTo>
                <a:lnTo>
                  <a:pt x="1467694" y="3878975"/>
                </a:lnTo>
                <a:lnTo>
                  <a:pt x="1486793" y="3849044"/>
                </a:lnTo>
                <a:lnTo>
                  <a:pt x="1486122" y="3836026"/>
                </a:lnTo>
                <a:lnTo>
                  <a:pt x="1485522" y="3822948"/>
                </a:lnTo>
                <a:lnTo>
                  <a:pt x="1450306" y="3866873"/>
                </a:lnTo>
                <a:lnTo>
                  <a:pt x="1446879" y="3879119"/>
                </a:lnTo>
                <a:lnTo>
                  <a:pt x="1443500" y="3891350"/>
                </a:lnTo>
                <a:lnTo>
                  <a:pt x="1440171" y="3903566"/>
                </a:lnTo>
                <a:lnTo>
                  <a:pt x="1436894" y="3915765"/>
                </a:lnTo>
                <a:lnTo>
                  <a:pt x="1433673" y="3927947"/>
                </a:lnTo>
                <a:lnTo>
                  <a:pt x="1428127" y="3949397"/>
                </a:lnTo>
                <a:lnTo>
                  <a:pt x="1424913" y="3962099"/>
                </a:lnTo>
                <a:lnTo>
                  <a:pt x="1421761" y="3974756"/>
                </a:lnTo>
                <a:lnTo>
                  <a:pt x="1418671" y="3987367"/>
                </a:lnTo>
                <a:lnTo>
                  <a:pt x="1415643" y="3999934"/>
                </a:lnTo>
                <a:lnTo>
                  <a:pt x="1412676" y="4012456"/>
                </a:lnTo>
                <a:lnTo>
                  <a:pt x="1409770" y="4024934"/>
                </a:lnTo>
                <a:lnTo>
                  <a:pt x="1406925" y="4037368"/>
                </a:lnTo>
                <a:lnTo>
                  <a:pt x="1404141" y="4049758"/>
                </a:lnTo>
                <a:lnTo>
                  <a:pt x="1401417" y="4062105"/>
                </a:lnTo>
                <a:lnTo>
                  <a:pt x="1398753" y="4074408"/>
                </a:lnTo>
                <a:lnTo>
                  <a:pt x="1396149" y="4086667"/>
                </a:lnTo>
                <a:lnTo>
                  <a:pt x="1393605" y="4098884"/>
                </a:lnTo>
                <a:lnTo>
                  <a:pt x="1391120" y="4111058"/>
                </a:lnTo>
                <a:lnTo>
                  <a:pt x="1388695" y="4123190"/>
                </a:lnTo>
                <a:lnTo>
                  <a:pt x="1386328" y="4135279"/>
                </a:lnTo>
                <a:lnTo>
                  <a:pt x="1384020" y="4147326"/>
                </a:lnTo>
                <a:lnTo>
                  <a:pt x="1383833" y="4148317"/>
                </a:lnTo>
                <a:lnTo>
                  <a:pt x="1408496" y="4124982"/>
                </a:lnTo>
                <a:close/>
              </a:path>
              <a:path w="8921255" h="6255998">
                <a:moveTo>
                  <a:pt x="1502038" y="4012541"/>
                </a:moveTo>
                <a:lnTo>
                  <a:pt x="1500430" y="4000365"/>
                </a:lnTo>
                <a:lnTo>
                  <a:pt x="1498896" y="3988119"/>
                </a:lnTo>
                <a:lnTo>
                  <a:pt x="1497435" y="3975804"/>
                </a:lnTo>
                <a:lnTo>
                  <a:pt x="1496046" y="3963421"/>
                </a:lnTo>
                <a:lnTo>
                  <a:pt x="1494730" y="3950970"/>
                </a:lnTo>
                <a:lnTo>
                  <a:pt x="1493487" y="3938453"/>
                </a:lnTo>
                <a:lnTo>
                  <a:pt x="1492315" y="3925871"/>
                </a:lnTo>
                <a:lnTo>
                  <a:pt x="1491216" y="3913223"/>
                </a:lnTo>
                <a:lnTo>
                  <a:pt x="1490189" y="3900512"/>
                </a:lnTo>
                <a:lnTo>
                  <a:pt x="1489233" y="3887737"/>
                </a:lnTo>
                <a:lnTo>
                  <a:pt x="1488349" y="3874901"/>
                </a:lnTo>
                <a:lnTo>
                  <a:pt x="1487535" y="3862003"/>
                </a:lnTo>
                <a:lnTo>
                  <a:pt x="1486793" y="3849044"/>
                </a:lnTo>
                <a:lnTo>
                  <a:pt x="1467694" y="3878975"/>
                </a:lnTo>
                <a:lnTo>
                  <a:pt x="1468623" y="3892214"/>
                </a:lnTo>
                <a:lnTo>
                  <a:pt x="1469626" y="3905367"/>
                </a:lnTo>
                <a:lnTo>
                  <a:pt x="1470703" y="3918434"/>
                </a:lnTo>
                <a:lnTo>
                  <a:pt x="1471855" y="3931415"/>
                </a:lnTo>
                <a:lnTo>
                  <a:pt x="1473081" y="3944309"/>
                </a:lnTo>
                <a:lnTo>
                  <a:pt x="1474382" y="3957114"/>
                </a:lnTo>
                <a:lnTo>
                  <a:pt x="1475757" y="3969832"/>
                </a:lnTo>
                <a:lnTo>
                  <a:pt x="1477206" y="3982461"/>
                </a:lnTo>
                <a:lnTo>
                  <a:pt x="1478731" y="3995000"/>
                </a:lnTo>
                <a:lnTo>
                  <a:pt x="1480329" y="4007450"/>
                </a:lnTo>
                <a:lnTo>
                  <a:pt x="1482003" y="4019809"/>
                </a:lnTo>
                <a:lnTo>
                  <a:pt x="1483751" y="4032077"/>
                </a:lnTo>
                <a:lnTo>
                  <a:pt x="1502038" y="4012541"/>
                </a:lnTo>
                <a:close/>
              </a:path>
              <a:path w="8921255" h="6255998">
                <a:moveTo>
                  <a:pt x="1512954" y="4055603"/>
                </a:moveTo>
                <a:lnTo>
                  <a:pt x="1515527" y="4043455"/>
                </a:lnTo>
                <a:lnTo>
                  <a:pt x="1518160" y="4031263"/>
                </a:lnTo>
                <a:lnTo>
                  <a:pt x="1487470" y="4056338"/>
                </a:lnTo>
                <a:lnTo>
                  <a:pt x="1489442" y="4068330"/>
                </a:lnTo>
                <a:lnTo>
                  <a:pt x="1489771" y="4070278"/>
                </a:lnTo>
                <a:lnTo>
                  <a:pt x="1512954" y="4055603"/>
                </a:lnTo>
                <a:close/>
              </a:path>
              <a:path w="8921255" h="6255998">
                <a:moveTo>
                  <a:pt x="1553516" y="4251435"/>
                </a:moveTo>
                <a:lnTo>
                  <a:pt x="1549958" y="4239792"/>
                </a:lnTo>
                <a:lnTo>
                  <a:pt x="1546497" y="4228041"/>
                </a:lnTo>
                <a:lnTo>
                  <a:pt x="1543132" y="4216181"/>
                </a:lnTo>
                <a:lnTo>
                  <a:pt x="1539863" y="4204215"/>
                </a:lnTo>
                <a:lnTo>
                  <a:pt x="1536689" y="4192142"/>
                </a:lnTo>
                <a:lnTo>
                  <a:pt x="1533611" y="4179966"/>
                </a:lnTo>
                <a:lnTo>
                  <a:pt x="1530627" y="4167685"/>
                </a:lnTo>
                <a:lnTo>
                  <a:pt x="1527738" y="4155303"/>
                </a:lnTo>
                <a:lnTo>
                  <a:pt x="1524943" y="4142819"/>
                </a:lnTo>
                <a:lnTo>
                  <a:pt x="1522242" y="4130236"/>
                </a:lnTo>
                <a:lnTo>
                  <a:pt x="1519635" y="4117553"/>
                </a:lnTo>
                <a:lnTo>
                  <a:pt x="1517121" y="4104773"/>
                </a:lnTo>
                <a:lnTo>
                  <a:pt x="1514699" y="4091897"/>
                </a:lnTo>
                <a:lnTo>
                  <a:pt x="1512370" y="4078925"/>
                </a:lnTo>
                <a:lnTo>
                  <a:pt x="1510443" y="4067707"/>
                </a:lnTo>
                <a:lnTo>
                  <a:pt x="1512954" y="4055603"/>
                </a:lnTo>
                <a:lnTo>
                  <a:pt x="1489771" y="4070278"/>
                </a:lnTo>
                <a:lnTo>
                  <a:pt x="1486537" y="4086450"/>
                </a:lnTo>
                <a:lnTo>
                  <a:pt x="1483416" y="4102541"/>
                </a:lnTo>
                <a:lnTo>
                  <a:pt x="1480408" y="4118552"/>
                </a:lnTo>
                <a:lnTo>
                  <a:pt x="1477513" y="4134482"/>
                </a:lnTo>
                <a:lnTo>
                  <a:pt x="1499647" y="4122951"/>
                </a:lnTo>
                <a:lnTo>
                  <a:pt x="1502382" y="4136045"/>
                </a:lnTo>
                <a:lnTo>
                  <a:pt x="1505212" y="4149015"/>
                </a:lnTo>
                <a:lnTo>
                  <a:pt x="1508138" y="4161861"/>
                </a:lnTo>
                <a:lnTo>
                  <a:pt x="1511159" y="4174583"/>
                </a:lnTo>
                <a:lnTo>
                  <a:pt x="1514275" y="4187179"/>
                </a:lnTo>
                <a:lnTo>
                  <a:pt x="1517486" y="4199650"/>
                </a:lnTo>
                <a:lnTo>
                  <a:pt x="1520791" y="4211994"/>
                </a:lnTo>
                <a:lnTo>
                  <a:pt x="1524191" y="4224212"/>
                </a:lnTo>
                <a:lnTo>
                  <a:pt x="1527684" y="4236303"/>
                </a:lnTo>
                <a:lnTo>
                  <a:pt x="1531272" y="4248267"/>
                </a:lnTo>
                <a:lnTo>
                  <a:pt x="1534953" y="4260102"/>
                </a:lnTo>
                <a:lnTo>
                  <a:pt x="1553516" y="4251435"/>
                </a:lnTo>
                <a:close/>
              </a:path>
              <a:path w="8921255" h="6255998">
                <a:moveTo>
                  <a:pt x="1467279" y="4364229"/>
                </a:moveTo>
                <a:lnTo>
                  <a:pt x="1468481" y="4349731"/>
                </a:lnTo>
                <a:lnTo>
                  <a:pt x="1469792" y="4335156"/>
                </a:lnTo>
                <a:lnTo>
                  <a:pt x="1471212" y="4320504"/>
                </a:lnTo>
                <a:lnTo>
                  <a:pt x="1472743" y="4305775"/>
                </a:lnTo>
                <a:lnTo>
                  <a:pt x="1474382" y="4290968"/>
                </a:lnTo>
                <a:lnTo>
                  <a:pt x="1476131" y="4276084"/>
                </a:lnTo>
                <a:lnTo>
                  <a:pt x="1477990" y="4261122"/>
                </a:lnTo>
                <a:lnTo>
                  <a:pt x="1479958" y="4246082"/>
                </a:lnTo>
                <a:lnTo>
                  <a:pt x="1482036" y="4230965"/>
                </a:lnTo>
                <a:lnTo>
                  <a:pt x="1484223" y="4215769"/>
                </a:lnTo>
                <a:lnTo>
                  <a:pt x="1486520" y="4200495"/>
                </a:lnTo>
                <a:lnTo>
                  <a:pt x="1488927" y="4185144"/>
                </a:lnTo>
                <a:lnTo>
                  <a:pt x="1491442" y="4169713"/>
                </a:lnTo>
                <a:lnTo>
                  <a:pt x="1494068" y="4154205"/>
                </a:lnTo>
                <a:lnTo>
                  <a:pt x="1496802" y="4138617"/>
                </a:lnTo>
                <a:lnTo>
                  <a:pt x="1499647" y="4122951"/>
                </a:lnTo>
                <a:lnTo>
                  <a:pt x="1477513" y="4134482"/>
                </a:lnTo>
                <a:lnTo>
                  <a:pt x="1474730" y="4150332"/>
                </a:lnTo>
                <a:lnTo>
                  <a:pt x="1472061" y="4166101"/>
                </a:lnTo>
                <a:lnTo>
                  <a:pt x="1469503" y="4181791"/>
                </a:lnTo>
                <a:lnTo>
                  <a:pt x="1467058" y="4197400"/>
                </a:lnTo>
                <a:lnTo>
                  <a:pt x="1464726" y="4212930"/>
                </a:lnTo>
                <a:lnTo>
                  <a:pt x="1462506" y="4228381"/>
                </a:lnTo>
                <a:lnTo>
                  <a:pt x="1460398" y="4243753"/>
                </a:lnTo>
                <a:lnTo>
                  <a:pt x="1458402" y="4259045"/>
                </a:lnTo>
                <a:lnTo>
                  <a:pt x="1456518" y="4274258"/>
                </a:lnTo>
                <a:lnTo>
                  <a:pt x="1454747" y="4289393"/>
                </a:lnTo>
                <a:lnTo>
                  <a:pt x="1453087" y="4304449"/>
                </a:lnTo>
                <a:lnTo>
                  <a:pt x="1451540" y="4319427"/>
                </a:lnTo>
                <a:lnTo>
                  <a:pt x="1450104" y="4334327"/>
                </a:lnTo>
                <a:lnTo>
                  <a:pt x="1448779" y="4349149"/>
                </a:lnTo>
                <a:lnTo>
                  <a:pt x="1447567" y="4363893"/>
                </a:lnTo>
                <a:lnTo>
                  <a:pt x="1446466" y="4378559"/>
                </a:lnTo>
                <a:lnTo>
                  <a:pt x="1467279" y="4364229"/>
                </a:lnTo>
                <a:close/>
              </a:path>
              <a:path w="8921255" h="6255998">
                <a:moveTo>
                  <a:pt x="1159999" y="4039657"/>
                </a:moveTo>
                <a:lnTo>
                  <a:pt x="1163173" y="4027500"/>
                </a:lnTo>
                <a:lnTo>
                  <a:pt x="1166402" y="4015327"/>
                </a:lnTo>
                <a:lnTo>
                  <a:pt x="1169682" y="4003136"/>
                </a:lnTo>
                <a:lnTo>
                  <a:pt x="1140869" y="4034713"/>
                </a:lnTo>
                <a:lnTo>
                  <a:pt x="1137641" y="4047260"/>
                </a:lnTo>
                <a:lnTo>
                  <a:pt x="1134469" y="4059766"/>
                </a:lnTo>
                <a:lnTo>
                  <a:pt x="1159999" y="4039657"/>
                </a:lnTo>
                <a:close/>
              </a:path>
              <a:path w="8921255" h="6255998">
                <a:moveTo>
                  <a:pt x="1135134" y="4141187"/>
                </a:moveTo>
                <a:lnTo>
                  <a:pt x="1138005" y="4128821"/>
                </a:lnTo>
                <a:lnTo>
                  <a:pt x="1140930" y="4116415"/>
                </a:lnTo>
                <a:lnTo>
                  <a:pt x="1143908" y="4103971"/>
                </a:lnTo>
                <a:lnTo>
                  <a:pt x="1146940" y="4091487"/>
                </a:lnTo>
                <a:lnTo>
                  <a:pt x="1150027" y="4078964"/>
                </a:lnTo>
                <a:lnTo>
                  <a:pt x="1153167" y="4066401"/>
                </a:lnTo>
                <a:lnTo>
                  <a:pt x="1156361" y="4053799"/>
                </a:lnTo>
                <a:lnTo>
                  <a:pt x="1159610" y="4041157"/>
                </a:lnTo>
                <a:lnTo>
                  <a:pt x="1159999" y="4039657"/>
                </a:lnTo>
                <a:lnTo>
                  <a:pt x="1134469" y="4059766"/>
                </a:lnTo>
                <a:lnTo>
                  <a:pt x="1131352" y="4072233"/>
                </a:lnTo>
                <a:lnTo>
                  <a:pt x="1128289" y="4084660"/>
                </a:lnTo>
                <a:lnTo>
                  <a:pt x="1125279" y="4097049"/>
                </a:lnTo>
                <a:lnTo>
                  <a:pt x="1122322" y="4109400"/>
                </a:lnTo>
                <a:lnTo>
                  <a:pt x="1119417" y="4121713"/>
                </a:lnTo>
                <a:lnTo>
                  <a:pt x="1116564" y="4133988"/>
                </a:lnTo>
                <a:lnTo>
                  <a:pt x="1113760" y="4146226"/>
                </a:lnTo>
                <a:lnTo>
                  <a:pt x="1111006" y="4158428"/>
                </a:lnTo>
                <a:lnTo>
                  <a:pt x="1108301" y="4170594"/>
                </a:lnTo>
                <a:lnTo>
                  <a:pt x="1108009" y="4171921"/>
                </a:lnTo>
                <a:lnTo>
                  <a:pt x="1135134" y="4141187"/>
                </a:lnTo>
                <a:close/>
              </a:path>
              <a:path w="8921255" h="6255998">
                <a:moveTo>
                  <a:pt x="2190669" y="3273914"/>
                </a:moveTo>
                <a:lnTo>
                  <a:pt x="2163302" y="3289384"/>
                </a:lnTo>
                <a:lnTo>
                  <a:pt x="2164752" y="3277032"/>
                </a:lnTo>
                <a:lnTo>
                  <a:pt x="2166262" y="3264655"/>
                </a:lnTo>
                <a:lnTo>
                  <a:pt x="2167832" y="3252254"/>
                </a:lnTo>
                <a:lnTo>
                  <a:pt x="2169463" y="3239829"/>
                </a:lnTo>
                <a:lnTo>
                  <a:pt x="2171153" y="3227382"/>
                </a:lnTo>
                <a:lnTo>
                  <a:pt x="2172904" y="3214913"/>
                </a:lnTo>
                <a:lnTo>
                  <a:pt x="2174714" y="3202423"/>
                </a:lnTo>
                <a:lnTo>
                  <a:pt x="2176585" y="3189913"/>
                </a:lnTo>
                <a:lnTo>
                  <a:pt x="2178515" y="3177384"/>
                </a:lnTo>
                <a:lnTo>
                  <a:pt x="2180504" y="3164837"/>
                </a:lnTo>
                <a:lnTo>
                  <a:pt x="2182553" y="3152272"/>
                </a:lnTo>
                <a:lnTo>
                  <a:pt x="2184662" y="3139691"/>
                </a:lnTo>
                <a:lnTo>
                  <a:pt x="2186830" y="3127095"/>
                </a:lnTo>
                <a:lnTo>
                  <a:pt x="2189058" y="3114484"/>
                </a:lnTo>
                <a:lnTo>
                  <a:pt x="2191345" y="3101860"/>
                </a:lnTo>
                <a:lnTo>
                  <a:pt x="2193691" y="3089222"/>
                </a:lnTo>
                <a:lnTo>
                  <a:pt x="2196096" y="3076573"/>
                </a:lnTo>
                <a:lnTo>
                  <a:pt x="2198561" y="3063913"/>
                </a:lnTo>
                <a:lnTo>
                  <a:pt x="2148533" y="3117477"/>
                </a:lnTo>
                <a:lnTo>
                  <a:pt x="2139817" y="3138007"/>
                </a:lnTo>
                <a:lnTo>
                  <a:pt x="2167309" y="3123860"/>
                </a:lnTo>
                <a:lnTo>
                  <a:pt x="2165102" y="3136632"/>
                </a:lnTo>
                <a:lnTo>
                  <a:pt x="2162952" y="3149389"/>
                </a:lnTo>
                <a:lnTo>
                  <a:pt x="2160861" y="3162131"/>
                </a:lnTo>
                <a:lnTo>
                  <a:pt x="2158829" y="3174856"/>
                </a:lnTo>
                <a:lnTo>
                  <a:pt x="2156857" y="3187563"/>
                </a:lnTo>
                <a:lnTo>
                  <a:pt x="2154945" y="3200251"/>
                </a:lnTo>
                <a:lnTo>
                  <a:pt x="2153093" y="3212919"/>
                </a:lnTo>
                <a:lnTo>
                  <a:pt x="2151301" y="3225567"/>
                </a:lnTo>
                <a:lnTo>
                  <a:pt x="2149571" y="3238193"/>
                </a:lnTo>
                <a:lnTo>
                  <a:pt x="2147902" y="3250795"/>
                </a:lnTo>
                <a:lnTo>
                  <a:pt x="2146296" y="3263374"/>
                </a:lnTo>
                <a:lnTo>
                  <a:pt x="2144751" y="3275928"/>
                </a:lnTo>
                <a:lnTo>
                  <a:pt x="2143270" y="3288457"/>
                </a:lnTo>
                <a:lnTo>
                  <a:pt x="2141851" y="3300958"/>
                </a:lnTo>
                <a:lnTo>
                  <a:pt x="2140497" y="3313431"/>
                </a:lnTo>
                <a:lnTo>
                  <a:pt x="2139206" y="3325875"/>
                </a:lnTo>
                <a:lnTo>
                  <a:pt x="2137979" y="3338289"/>
                </a:lnTo>
                <a:lnTo>
                  <a:pt x="2190669" y="3273914"/>
                </a:lnTo>
                <a:close/>
              </a:path>
              <a:path w="8921255" h="6255998">
                <a:moveTo>
                  <a:pt x="2380528" y="4152925"/>
                </a:moveTo>
                <a:lnTo>
                  <a:pt x="2370735" y="4081615"/>
                </a:lnTo>
                <a:lnTo>
                  <a:pt x="2366717" y="4008027"/>
                </a:lnTo>
                <a:lnTo>
                  <a:pt x="2368110" y="3932375"/>
                </a:lnTo>
                <a:lnTo>
                  <a:pt x="2374550" y="3854877"/>
                </a:lnTo>
                <a:lnTo>
                  <a:pt x="2385673" y="3775747"/>
                </a:lnTo>
                <a:lnTo>
                  <a:pt x="2401114" y="3695203"/>
                </a:lnTo>
                <a:lnTo>
                  <a:pt x="2420509" y="3613460"/>
                </a:lnTo>
                <a:lnTo>
                  <a:pt x="2443493" y="3530734"/>
                </a:lnTo>
                <a:lnTo>
                  <a:pt x="2469704" y="3447242"/>
                </a:lnTo>
                <a:lnTo>
                  <a:pt x="2498775" y="3363200"/>
                </a:lnTo>
                <a:lnTo>
                  <a:pt x="2530344" y="3278823"/>
                </a:lnTo>
                <a:lnTo>
                  <a:pt x="2564046" y="3194328"/>
                </a:lnTo>
                <a:lnTo>
                  <a:pt x="2599517" y="3109930"/>
                </a:lnTo>
                <a:lnTo>
                  <a:pt x="2636392" y="3025847"/>
                </a:lnTo>
                <a:lnTo>
                  <a:pt x="2674308" y="2942294"/>
                </a:lnTo>
                <a:lnTo>
                  <a:pt x="2712900" y="2859487"/>
                </a:lnTo>
                <a:lnTo>
                  <a:pt x="2751804" y="2777642"/>
                </a:lnTo>
                <a:lnTo>
                  <a:pt x="2790655" y="2696975"/>
                </a:lnTo>
                <a:lnTo>
                  <a:pt x="2829090" y="2617703"/>
                </a:lnTo>
                <a:lnTo>
                  <a:pt x="2853452" y="2567483"/>
                </a:lnTo>
                <a:lnTo>
                  <a:pt x="2877467" y="2517844"/>
                </a:lnTo>
                <a:lnTo>
                  <a:pt x="2901046" y="2468833"/>
                </a:lnTo>
                <a:lnTo>
                  <a:pt x="2924104" y="2420495"/>
                </a:lnTo>
                <a:lnTo>
                  <a:pt x="2946553" y="2372877"/>
                </a:lnTo>
                <a:lnTo>
                  <a:pt x="2955987" y="2352556"/>
                </a:lnTo>
                <a:lnTo>
                  <a:pt x="2934225" y="2352556"/>
                </a:lnTo>
                <a:lnTo>
                  <a:pt x="2930038" y="2361581"/>
                </a:lnTo>
                <a:lnTo>
                  <a:pt x="2907380" y="2409664"/>
                </a:lnTo>
                <a:lnTo>
                  <a:pt x="2884087" y="2458507"/>
                </a:lnTo>
                <a:lnTo>
                  <a:pt x="2860252" y="2508058"/>
                </a:lnTo>
                <a:lnTo>
                  <a:pt x="2835964" y="2558267"/>
                </a:lnTo>
                <a:lnTo>
                  <a:pt x="2811314" y="2609083"/>
                </a:lnTo>
                <a:lnTo>
                  <a:pt x="2773273" y="2687551"/>
                </a:lnTo>
                <a:lnTo>
                  <a:pt x="2734827" y="2767378"/>
                </a:lnTo>
                <a:lnTo>
                  <a:pt x="2696325" y="2848362"/>
                </a:lnTo>
                <a:lnTo>
                  <a:pt x="2658117" y="2930298"/>
                </a:lnTo>
                <a:lnTo>
                  <a:pt x="2620553" y="3012984"/>
                </a:lnTo>
                <a:lnTo>
                  <a:pt x="2583981" y="3096215"/>
                </a:lnTo>
                <a:lnTo>
                  <a:pt x="2548752" y="3179789"/>
                </a:lnTo>
                <a:lnTo>
                  <a:pt x="2515213" y="3263502"/>
                </a:lnTo>
                <a:lnTo>
                  <a:pt x="2483715" y="3347151"/>
                </a:lnTo>
                <a:lnTo>
                  <a:pt x="2454607" y="3430532"/>
                </a:lnTo>
                <a:lnTo>
                  <a:pt x="2428238" y="3513441"/>
                </a:lnTo>
                <a:lnTo>
                  <a:pt x="2404958" y="3595676"/>
                </a:lnTo>
                <a:lnTo>
                  <a:pt x="2385115" y="3677032"/>
                </a:lnTo>
                <a:lnTo>
                  <a:pt x="2369060" y="3757307"/>
                </a:lnTo>
                <a:lnTo>
                  <a:pt x="2357141" y="3836297"/>
                </a:lnTo>
                <a:lnTo>
                  <a:pt x="2349708" y="3913798"/>
                </a:lnTo>
                <a:lnTo>
                  <a:pt x="2347110" y="3989607"/>
                </a:lnTo>
                <a:lnTo>
                  <a:pt x="2349697" y="4063521"/>
                </a:lnTo>
                <a:lnTo>
                  <a:pt x="2357817" y="4135336"/>
                </a:lnTo>
                <a:lnTo>
                  <a:pt x="2371821" y="4204849"/>
                </a:lnTo>
                <a:lnTo>
                  <a:pt x="2358188" y="4219918"/>
                </a:lnTo>
                <a:lnTo>
                  <a:pt x="2368549" y="4227262"/>
                </a:lnTo>
                <a:lnTo>
                  <a:pt x="2380528" y="4152925"/>
                </a:lnTo>
                <a:close/>
              </a:path>
              <a:path w="8921255" h="6255998">
                <a:moveTo>
                  <a:pt x="2380528" y="4152925"/>
                </a:moveTo>
                <a:lnTo>
                  <a:pt x="2368549" y="4227262"/>
                </a:lnTo>
                <a:lnTo>
                  <a:pt x="2379106" y="4234257"/>
                </a:lnTo>
                <a:lnTo>
                  <a:pt x="2379992" y="4234825"/>
                </a:lnTo>
                <a:lnTo>
                  <a:pt x="2380528" y="4152925"/>
                </a:lnTo>
                <a:close/>
              </a:path>
              <a:path w="8921255" h="6255998">
                <a:moveTo>
                  <a:pt x="2521641" y="4269455"/>
                </a:moveTo>
                <a:lnTo>
                  <a:pt x="2508771" y="4266749"/>
                </a:lnTo>
                <a:lnTo>
                  <a:pt x="2496105" y="4263671"/>
                </a:lnTo>
                <a:lnTo>
                  <a:pt x="2483645" y="4260219"/>
                </a:lnTo>
                <a:lnTo>
                  <a:pt x="2471393" y="4256388"/>
                </a:lnTo>
                <a:lnTo>
                  <a:pt x="2459351" y="4252176"/>
                </a:lnTo>
                <a:lnTo>
                  <a:pt x="2447522" y="4247580"/>
                </a:lnTo>
                <a:lnTo>
                  <a:pt x="2435908" y="4242597"/>
                </a:lnTo>
                <a:lnTo>
                  <a:pt x="2424510" y="4237223"/>
                </a:lnTo>
                <a:lnTo>
                  <a:pt x="2413332" y="4231455"/>
                </a:lnTo>
                <a:lnTo>
                  <a:pt x="2404805" y="4248940"/>
                </a:lnTo>
                <a:lnTo>
                  <a:pt x="2415911" y="4254680"/>
                </a:lnTo>
                <a:lnTo>
                  <a:pt x="2427213" y="4260062"/>
                </a:lnTo>
                <a:lnTo>
                  <a:pt x="2438711" y="4265086"/>
                </a:lnTo>
                <a:lnTo>
                  <a:pt x="2450406" y="4269750"/>
                </a:lnTo>
                <a:lnTo>
                  <a:pt x="2462296" y="4274052"/>
                </a:lnTo>
                <a:lnTo>
                  <a:pt x="2474383" y="4277993"/>
                </a:lnTo>
                <a:lnTo>
                  <a:pt x="2486667" y="4281569"/>
                </a:lnTo>
                <a:lnTo>
                  <a:pt x="2499147" y="4284780"/>
                </a:lnTo>
                <a:lnTo>
                  <a:pt x="2521641" y="4269455"/>
                </a:lnTo>
                <a:close/>
              </a:path>
              <a:path w="8921255" h="6255998">
                <a:moveTo>
                  <a:pt x="1793379" y="3150264"/>
                </a:moveTo>
                <a:lnTo>
                  <a:pt x="1795685" y="3136696"/>
                </a:lnTo>
                <a:lnTo>
                  <a:pt x="1798046" y="3123115"/>
                </a:lnTo>
                <a:lnTo>
                  <a:pt x="1800463" y="3109520"/>
                </a:lnTo>
                <a:lnTo>
                  <a:pt x="1802935" y="3095913"/>
                </a:lnTo>
                <a:lnTo>
                  <a:pt x="1805462" y="3082295"/>
                </a:lnTo>
                <a:lnTo>
                  <a:pt x="1808044" y="3068666"/>
                </a:lnTo>
                <a:lnTo>
                  <a:pt x="1810680" y="3055028"/>
                </a:lnTo>
                <a:lnTo>
                  <a:pt x="1813370" y="3041380"/>
                </a:lnTo>
                <a:lnTo>
                  <a:pt x="1816114" y="3027725"/>
                </a:lnTo>
                <a:lnTo>
                  <a:pt x="1818912" y="3014062"/>
                </a:lnTo>
                <a:lnTo>
                  <a:pt x="1821763" y="3000394"/>
                </a:lnTo>
                <a:lnTo>
                  <a:pt x="1824667" y="2986719"/>
                </a:lnTo>
                <a:lnTo>
                  <a:pt x="1797239" y="3021402"/>
                </a:lnTo>
                <a:lnTo>
                  <a:pt x="1794628" y="3034332"/>
                </a:lnTo>
                <a:lnTo>
                  <a:pt x="1792064" y="3047255"/>
                </a:lnTo>
                <a:lnTo>
                  <a:pt x="1789548" y="3060171"/>
                </a:lnTo>
                <a:lnTo>
                  <a:pt x="1787081" y="3073078"/>
                </a:lnTo>
                <a:lnTo>
                  <a:pt x="1784662" y="3085977"/>
                </a:lnTo>
                <a:lnTo>
                  <a:pt x="1782292" y="3098866"/>
                </a:lnTo>
                <a:lnTo>
                  <a:pt x="1779970" y="3111745"/>
                </a:lnTo>
                <a:lnTo>
                  <a:pt x="1777697" y="3124614"/>
                </a:lnTo>
                <a:lnTo>
                  <a:pt x="1775474" y="3137472"/>
                </a:lnTo>
                <a:lnTo>
                  <a:pt x="1773299" y="3150318"/>
                </a:lnTo>
                <a:lnTo>
                  <a:pt x="1771173" y="3163152"/>
                </a:lnTo>
                <a:lnTo>
                  <a:pt x="1793379" y="3150264"/>
                </a:lnTo>
                <a:close/>
              </a:path>
              <a:path w="8921255" h="6255998">
                <a:moveTo>
                  <a:pt x="2043164" y="3436985"/>
                </a:moveTo>
                <a:lnTo>
                  <a:pt x="2050283" y="3417447"/>
                </a:lnTo>
                <a:lnTo>
                  <a:pt x="2018841" y="3446357"/>
                </a:lnTo>
                <a:lnTo>
                  <a:pt x="2019614" y="3434000"/>
                </a:lnTo>
                <a:lnTo>
                  <a:pt x="2020451" y="3421605"/>
                </a:lnTo>
                <a:lnTo>
                  <a:pt x="2021350" y="3409174"/>
                </a:lnTo>
                <a:lnTo>
                  <a:pt x="2022313" y="3396707"/>
                </a:lnTo>
                <a:lnTo>
                  <a:pt x="2023338" y="3384206"/>
                </a:lnTo>
                <a:lnTo>
                  <a:pt x="2024427" y="3371672"/>
                </a:lnTo>
                <a:lnTo>
                  <a:pt x="2025577" y="3359104"/>
                </a:lnTo>
                <a:lnTo>
                  <a:pt x="2026790" y="3346505"/>
                </a:lnTo>
                <a:lnTo>
                  <a:pt x="2028065" y="3333875"/>
                </a:lnTo>
                <a:lnTo>
                  <a:pt x="2029402" y="3321216"/>
                </a:lnTo>
                <a:lnTo>
                  <a:pt x="2030801" y="3308527"/>
                </a:lnTo>
                <a:lnTo>
                  <a:pt x="2032261" y="3295810"/>
                </a:lnTo>
                <a:lnTo>
                  <a:pt x="2033783" y="3283066"/>
                </a:lnTo>
                <a:lnTo>
                  <a:pt x="2035365" y="3270296"/>
                </a:lnTo>
                <a:lnTo>
                  <a:pt x="2037009" y="3257500"/>
                </a:lnTo>
                <a:lnTo>
                  <a:pt x="2038713" y="3244680"/>
                </a:lnTo>
                <a:lnTo>
                  <a:pt x="2040478" y="3231837"/>
                </a:lnTo>
                <a:lnTo>
                  <a:pt x="2042303" y="3218971"/>
                </a:lnTo>
                <a:lnTo>
                  <a:pt x="2052854" y="3193229"/>
                </a:lnTo>
                <a:lnTo>
                  <a:pt x="2015322" y="3232515"/>
                </a:lnTo>
                <a:lnTo>
                  <a:pt x="2007569" y="3251668"/>
                </a:lnTo>
                <a:lnTo>
                  <a:pt x="1999886" y="3270823"/>
                </a:lnTo>
                <a:lnTo>
                  <a:pt x="1992273" y="3289978"/>
                </a:lnTo>
                <a:lnTo>
                  <a:pt x="1984734" y="3309133"/>
                </a:lnTo>
                <a:lnTo>
                  <a:pt x="2012725" y="3292046"/>
                </a:lnTo>
                <a:lnTo>
                  <a:pt x="2011228" y="3304866"/>
                </a:lnTo>
                <a:lnTo>
                  <a:pt x="2009787" y="3317663"/>
                </a:lnTo>
                <a:lnTo>
                  <a:pt x="2008401" y="3330435"/>
                </a:lnTo>
                <a:lnTo>
                  <a:pt x="2007074" y="3343180"/>
                </a:lnTo>
                <a:lnTo>
                  <a:pt x="2005805" y="3355897"/>
                </a:lnTo>
                <a:lnTo>
                  <a:pt x="2004597" y="3368585"/>
                </a:lnTo>
                <a:lnTo>
                  <a:pt x="2003452" y="3381242"/>
                </a:lnTo>
                <a:lnTo>
                  <a:pt x="2002369" y="3393866"/>
                </a:lnTo>
                <a:lnTo>
                  <a:pt x="2001351" y="3406457"/>
                </a:lnTo>
                <a:lnTo>
                  <a:pt x="2000400" y="3419013"/>
                </a:lnTo>
                <a:lnTo>
                  <a:pt x="1999516" y="3431532"/>
                </a:lnTo>
                <a:lnTo>
                  <a:pt x="1998700" y="3444013"/>
                </a:lnTo>
                <a:lnTo>
                  <a:pt x="1998036" y="3455052"/>
                </a:lnTo>
                <a:lnTo>
                  <a:pt x="1997350" y="3467893"/>
                </a:lnTo>
                <a:lnTo>
                  <a:pt x="2043164" y="3436985"/>
                </a:lnTo>
                <a:close/>
              </a:path>
              <a:path w="8921255" h="6255998">
                <a:moveTo>
                  <a:pt x="1795212" y="3660704"/>
                </a:moveTo>
                <a:lnTo>
                  <a:pt x="1800769" y="3643106"/>
                </a:lnTo>
                <a:lnTo>
                  <a:pt x="1806417" y="3625489"/>
                </a:lnTo>
                <a:lnTo>
                  <a:pt x="1812153" y="3607854"/>
                </a:lnTo>
                <a:lnTo>
                  <a:pt x="1817977" y="3590202"/>
                </a:lnTo>
                <a:lnTo>
                  <a:pt x="1823887" y="3572534"/>
                </a:lnTo>
                <a:lnTo>
                  <a:pt x="1829881" y="3554850"/>
                </a:lnTo>
                <a:lnTo>
                  <a:pt x="1835957" y="3537153"/>
                </a:lnTo>
                <a:lnTo>
                  <a:pt x="1842116" y="3519441"/>
                </a:lnTo>
                <a:lnTo>
                  <a:pt x="1848354" y="3501718"/>
                </a:lnTo>
                <a:lnTo>
                  <a:pt x="1854670" y="3483982"/>
                </a:lnTo>
                <a:lnTo>
                  <a:pt x="1861063" y="3466236"/>
                </a:lnTo>
                <a:lnTo>
                  <a:pt x="1867531" y="3448480"/>
                </a:lnTo>
                <a:lnTo>
                  <a:pt x="1889726" y="3418811"/>
                </a:lnTo>
                <a:lnTo>
                  <a:pt x="1890771" y="3405892"/>
                </a:lnTo>
                <a:lnTo>
                  <a:pt x="1891879" y="3392939"/>
                </a:lnTo>
                <a:lnTo>
                  <a:pt x="1893027" y="3380201"/>
                </a:lnTo>
                <a:lnTo>
                  <a:pt x="1901247" y="3358741"/>
                </a:lnTo>
                <a:lnTo>
                  <a:pt x="1909561" y="3337275"/>
                </a:lnTo>
                <a:lnTo>
                  <a:pt x="1917967" y="3315805"/>
                </a:lnTo>
                <a:lnTo>
                  <a:pt x="1875688" y="3353364"/>
                </a:lnTo>
                <a:lnTo>
                  <a:pt x="1874443" y="3365778"/>
                </a:lnTo>
                <a:lnTo>
                  <a:pt x="1873448" y="3376096"/>
                </a:lnTo>
                <a:lnTo>
                  <a:pt x="1866527" y="3394386"/>
                </a:lnTo>
                <a:lnTo>
                  <a:pt x="1859679" y="3412671"/>
                </a:lnTo>
                <a:lnTo>
                  <a:pt x="1852906" y="3430949"/>
                </a:lnTo>
                <a:lnTo>
                  <a:pt x="1846208" y="3449219"/>
                </a:lnTo>
                <a:lnTo>
                  <a:pt x="1839589" y="3467480"/>
                </a:lnTo>
                <a:lnTo>
                  <a:pt x="1833049" y="3485732"/>
                </a:lnTo>
                <a:lnTo>
                  <a:pt x="1826590" y="3503973"/>
                </a:lnTo>
                <a:lnTo>
                  <a:pt x="1820214" y="3522202"/>
                </a:lnTo>
                <a:lnTo>
                  <a:pt x="1813922" y="3540418"/>
                </a:lnTo>
                <a:lnTo>
                  <a:pt x="1807716" y="3558621"/>
                </a:lnTo>
                <a:lnTo>
                  <a:pt x="1801598" y="3576809"/>
                </a:lnTo>
                <a:lnTo>
                  <a:pt x="1795569" y="3594981"/>
                </a:lnTo>
                <a:lnTo>
                  <a:pt x="1789631" y="3613137"/>
                </a:lnTo>
                <a:lnTo>
                  <a:pt x="1783785" y="3631276"/>
                </a:lnTo>
                <a:lnTo>
                  <a:pt x="1778034" y="3649395"/>
                </a:lnTo>
                <a:lnTo>
                  <a:pt x="1772378" y="3667496"/>
                </a:lnTo>
                <a:lnTo>
                  <a:pt x="1795212" y="3660704"/>
                </a:lnTo>
                <a:close/>
              </a:path>
              <a:path w="8921255" h="6255998">
                <a:moveTo>
                  <a:pt x="1779098" y="3713378"/>
                </a:moveTo>
                <a:lnTo>
                  <a:pt x="1784375" y="3695841"/>
                </a:lnTo>
                <a:lnTo>
                  <a:pt x="1789747" y="3678283"/>
                </a:lnTo>
                <a:lnTo>
                  <a:pt x="1795212" y="3660704"/>
                </a:lnTo>
                <a:lnTo>
                  <a:pt x="1772378" y="3667496"/>
                </a:lnTo>
                <a:lnTo>
                  <a:pt x="1766820" y="3685575"/>
                </a:lnTo>
                <a:lnTo>
                  <a:pt x="1761361" y="3703634"/>
                </a:lnTo>
                <a:lnTo>
                  <a:pt x="1756002" y="3721670"/>
                </a:lnTo>
                <a:lnTo>
                  <a:pt x="1750746" y="3739682"/>
                </a:lnTo>
                <a:lnTo>
                  <a:pt x="1779098" y="3713378"/>
                </a:lnTo>
                <a:close/>
              </a:path>
              <a:path w="8921255" h="6255998">
                <a:moveTo>
                  <a:pt x="1758971" y="3783291"/>
                </a:moveTo>
                <a:lnTo>
                  <a:pt x="1763853" y="3765849"/>
                </a:lnTo>
                <a:lnTo>
                  <a:pt x="1768835" y="3748382"/>
                </a:lnTo>
                <a:lnTo>
                  <a:pt x="1773918" y="3730892"/>
                </a:lnTo>
                <a:lnTo>
                  <a:pt x="1731249" y="3765031"/>
                </a:lnTo>
                <a:lnTo>
                  <a:pt x="1731925" y="3777299"/>
                </a:lnTo>
                <a:lnTo>
                  <a:pt x="1732672" y="3789488"/>
                </a:lnTo>
                <a:lnTo>
                  <a:pt x="1733484" y="3801524"/>
                </a:lnTo>
                <a:lnTo>
                  <a:pt x="1729078" y="3818017"/>
                </a:lnTo>
                <a:lnTo>
                  <a:pt x="1758971" y="3783291"/>
                </a:lnTo>
                <a:close/>
              </a:path>
              <a:path w="8921255" h="6255998">
                <a:moveTo>
                  <a:pt x="1778711" y="3993362"/>
                </a:moveTo>
                <a:lnTo>
                  <a:pt x="1776473" y="3981385"/>
                </a:lnTo>
                <a:lnTo>
                  <a:pt x="1774326" y="3969316"/>
                </a:lnTo>
                <a:lnTo>
                  <a:pt x="1772269" y="3957156"/>
                </a:lnTo>
                <a:lnTo>
                  <a:pt x="1770301" y="3944905"/>
                </a:lnTo>
                <a:lnTo>
                  <a:pt x="1768423" y="3932567"/>
                </a:lnTo>
                <a:lnTo>
                  <a:pt x="1766633" y="3920140"/>
                </a:lnTo>
                <a:lnTo>
                  <a:pt x="1764933" y="3907628"/>
                </a:lnTo>
                <a:lnTo>
                  <a:pt x="1763320" y="3895030"/>
                </a:lnTo>
                <a:lnTo>
                  <a:pt x="1761795" y="3882349"/>
                </a:lnTo>
                <a:lnTo>
                  <a:pt x="1760357" y="3869584"/>
                </a:lnTo>
                <a:lnTo>
                  <a:pt x="1759007" y="3856739"/>
                </a:lnTo>
                <a:lnTo>
                  <a:pt x="1757744" y="3843813"/>
                </a:lnTo>
                <a:lnTo>
                  <a:pt x="1756566" y="3830807"/>
                </a:lnTo>
                <a:lnTo>
                  <a:pt x="1738496" y="3860496"/>
                </a:lnTo>
                <a:lnTo>
                  <a:pt x="1739922" y="3873809"/>
                </a:lnTo>
                <a:lnTo>
                  <a:pt x="1741441" y="3887011"/>
                </a:lnTo>
                <a:lnTo>
                  <a:pt x="1743052" y="3900102"/>
                </a:lnTo>
                <a:lnTo>
                  <a:pt x="1744756" y="3913080"/>
                </a:lnTo>
                <a:lnTo>
                  <a:pt x="1746552" y="3925947"/>
                </a:lnTo>
                <a:lnTo>
                  <a:pt x="1748439" y="3938701"/>
                </a:lnTo>
                <a:lnTo>
                  <a:pt x="1750417" y="3951343"/>
                </a:lnTo>
                <a:lnTo>
                  <a:pt x="1752485" y="3963872"/>
                </a:lnTo>
                <a:lnTo>
                  <a:pt x="1754644" y="3976289"/>
                </a:lnTo>
                <a:lnTo>
                  <a:pt x="1756893" y="3988593"/>
                </a:lnTo>
                <a:lnTo>
                  <a:pt x="1759231" y="4000784"/>
                </a:lnTo>
                <a:lnTo>
                  <a:pt x="1778711" y="3993362"/>
                </a:lnTo>
                <a:close/>
              </a:path>
              <a:path w="8921255" h="6255998">
                <a:moveTo>
                  <a:pt x="1604097" y="4791155"/>
                </a:moveTo>
                <a:lnTo>
                  <a:pt x="1600962" y="4778938"/>
                </a:lnTo>
                <a:lnTo>
                  <a:pt x="1597959" y="4766668"/>
                </a:lnTo>
                <a:lnTo>
                  <a:pt x="1595088" y="4754343"/>
                </a:lnTo>
                <a:lnTo>
                  <a:pt x="1592349" y="4741964"/>
                </a:lnTo>
                <a:lnTo>
                  <a:pt x="1589739" y="4729533"/>
                </a:lnTo>
                <a:lnTo>
                  <a:pt x="1587260" y="4717049"/>
                </a:lnTo>
                <a:lnTo>
                  <a:pt x="1584909" y="4704513"/>
                </a:lnTo>
                <a:lnTo>
                  <a:pt x="1582686" y="4691926"/>
                </a:lnTo>
                <a:lnTo>
                  <a:pt x="1580590" y="4679287"/>
                </a:lnTo>
                <a:lnTo>
                  <a:pt x="1578621" y="4666598"/>
                </a:lnTo>
                <a:lnTo>
                  <a:pt x="1576777" y="4653858"/>
                </a:lnTo>
                <a:lnTo>
                  <a:pt x="1575058" y="4641069"/>
                </a:lnTo>
                <a:lnTo>
                  <a:pt x="1574984" y="4640495"/>
                </a:lnTo>
                <a:lnTo>
                  <a:pt x="1590725" y="4628522"/>
                </a:lnTo>
                <a:lnTo>
                  <a:pt x="1582340" y="4618771"/>
                </a:lnTo>
                <a:lnTo>
                  <a:pt x="1554770" y="4649501"/>
                </a:lnTo>
                <a:lnTo>
                  <a:pt x="1556571" y="4662340"/>
                </a:lnTo>
                <a:lnTo>
                  <a:pt x="1558492" y="4675100"/>
                </a:lnTo>
                <a:lnTo>
                  <a:pt x="1560532" y="4687781"/>
                </a:lnTo>
                <a:lnTo>
                  <a:pt x="1562691" y="4700384"/>
                </a:lnTo>
                <a:lnTo>
                  <a:pt x="1564971" y="4712907"/>
                </a:lnTo>
                <a:lnTo>
                  <a:pt x="1567371" y="4725351"/>
                </a:lnTo>
                <a:lnTo>
                  <a:pt x="1569892" y="4737716"/>
                </a:lnTo>
                <a:lnTo>
                  <a:pt x="1572533" y="4750003"/>
                </a:lnTo>
                <a:lnTo>
                  <a:pt x="1575296" y="4762210"/>
                </a:lnTo>
                <a:lnTo>
                  <a:pt x="1578179" y="4774339"/>
                </a:lnTo>
                <a:lnTo>
                  <a:pt x="1581184" y="4786389"/>
                </a:lnTo>
                <a:lnTo>
                  <a:pt x="1584311" y="4798360"/>
                </a:lnTo>
                <a:lnTo>
                  <a:pt x="1587560" y="4810252"/>
                </a:lnTo>
                <a:lnTo>
                  <a:pt x="1587766" y="4810988"/>
                </a:lnTo>
                <a:lnTo>
                  <a:pt x="1604097" y="4791155"/>
                </a:lnTo>
                <a:close/>
              </a:path>
              <a:path w="8921255" h="6255998">
                <a:moveTo>
                  <a:pt x="1607366" y="4803316"/>
                </a:moveTo>
                <a:lnTo>
                  <a:pt x="1604097" y="4791155"/>
                </a:lnTo>
                <a:lnTo>
                  <a:pt x="1587766" y="4810988"/>
                </a:lnTo>
                <a:lnTo>
                  <a:pt x="1577266" y="4803911"/>
                </a:lnTo>
                <a:lnTo>
                  <a:pt x="1566890" y="4796620"/>
                </a:lnTo>
                <a:lnTo>
                  <a:pt x="1556655" y="4789076"/>
                </a:lnTo>
                <a:lnTo>
                  <a:pt x="1547452" y="4781937"/>
                </a:lnTo>
                <a:lnTo>
                  <a:pt x="1537696" y="4773982"/>
                </a:lnTo>
                <a:lnTo>
                  <a:pt x="1528102" y="4765789"/>
                </a:lnTo>
                <a:lnTo>
                  <a:pt x="1518670" y="4757363"/>
                </a:lnTo>
                <a:lnTo>
                  <a:pt x="1509396" y="4748708"/>
                </a:lnTo>
                <a:lnTo>
                  <a:pt x="1500279" y="4739830"/>
                </a:lnTo>
                <a:lnTo>
                  <a:pt x="1479555" y="4746860"/>
                </a:lnTo>
                <a:lnTo>
                  <a:pt x="1488624" y="4755973"/>
                </a:lnTo>
                <a:lnTo>
                  <a:pt x="1497821" y="4764867"/>
                </a:lnTo>
                <a:lnTo>
                  <a:pt x="1507150" y="4773531"/>
                </a:lnTo>
                <a:lnTo>
                  <a:pt x="1516616" y="4781955"/>
                </a:lnTo>
                <a:lnTo>
                  <a:pt x="1526226" y="4790130"/>
                </a:lnTo>
                <a:lnTo>
                  <a:pt x="1535153" y="4797386"/>
                </a:lnTo>
                <a:lnTo>
                  <a:pt x="1545251" y="4805227"/>
                </a:lnTo>
                <a:lnTo>
                  <a:pt x="1555500" y="4812806"/>
                </a:lnTo>
                <a:lnTo>
                  <a:pt x="1565890" y="4820133"/>
                </a:lnTo>
                <a:lnTo>
                  <a:pt x="1576415" y="4827217"/>
                </a:lnTo>
                <a:lnTo>
                  <a:pt x="1607366" y="4803316"/>
                </a:lnTo>
                <a:close/>
              </a:path>
              <a:path w="8921255" h="6255998">
                <a:moveTo>
                  <a:pt x="1621982" y="4831870"/>
                </a:moveTo>
                <a:lnTo>
                  <a:pt x="1614308" y="4827473"/>
                </a:lnTo>
                <a:lnTo>
                  <a:pt x="1610770" y="4815423"/>
                </a:lnTo>
                <a:lnTo>
                  <a:pt x="1607366" y="4803316"/>
                </a:lnTo>
                <a:lnTo>
                  <a:pt x="1576415" y="4827217"/>
                </a:lnTo>
                <a:lnTo>
                  <a:pt x="1587067" y="4834066"/>
                </a:lnTo>
                <a:lnTo>
                  <a:pt x="1596366" y="4839803"/>
                </a:lnTo>
                <a:lnTo>
                  <a:pt x="1621982" y="4831870"/>
                </a:lnTo>
                <a:close/>
              </a:path>
              <a:path w="8921255" h="6255998">
                <a:moveTo>
                  <a:pt x="1663218" y="4957769"/>
                </a:moveTo>
                <a:lnTo>
                  <a:pt x="1658000" y="4946187"/>
                </a:lnTo>
                <a:lnTo>
                  <a:pt x="1652931" y="4934542"/>
                </a:lnTo>
                <a:lnTo>
                  <a:pt x="1648010" y="4922834"/>
                </a:lnTo>
                <a:lnTo>
                  <a:pt x="1643238" y="4911063"/>
                </a:lnTo>
                <a:lnTo>
                  <a:pt x="1638616" y="4899229"/>
                </a:lnTo>
                <a:lnTo>
                  <a:pt x="1634144" y="4887332"/>
                </a:lnTo>
                <a:lnTo>
                  <a:pt x="1629822" y="4875372"/>
                </a:lnTo>
                <a:lnTo>
                  <a:pt x="1625651" y="4863349"/>
                </a:lnTo>
                <a:lnTo>
                  <a:pt x="1622821" y="4854895"/>
                </a:lnTo>
                <a:lnTo>
                  <a:pt x="1633066" y="4837946"/>
                </a:lnTo>
                <a:lnTo>
                  <a:pt x="1621982" y="4831870"/>
                </a:lnTo>
                <a:lnTo>
                  <a:pt x="1596366" y="4839803"/>
                </a:lnTo>
                <a:lnTo>
                  <a:pt x="1600256" y="4852091"/>
                </a:lnTo>
                <a:lnTo>
                  <a:pt x="1604282" y="4864293"/>
                </a:lnTo>
                <a:lnTo>
                  <a:pt x="1608443" y="4876409"/>
                </a:lnTo>
                <a:lnTo>
                  <a:pt x="1612738" y="4888438"/>
                </a:lnTo>
                <a:lnTo>
                  <a:pt x="1617169" y="4900381"/>
                </a:lnTo>
                <a:lnTo>
                  <a:pt x="1621734" y="4912238"/>
                </a:lnTo>
                <a:lnTo>
                  <a:pt x="1626434" y="4924009"/>
                </a:lnTo>
                <a:lnTo>
                  <a:pt x="1631268" y="4935694"/>
                </a:lnTo>
                <a:lnTo>
                  <a:pt x="1636237" y="4947293"/>
                </a:lnTo>
                <a:lnTo>
                  <a:pt x="1641339" y="4958807"/>
                </a:lnTo>
                <a:lnTo>
                  <a:pt x="1646576" y="4970235"/>
                </a:lnTo>
                <a:lnTo>
                  <a:pt x="1648509" y="4974360"/>
                </a:lnTo>
                <a:lnTo>
                  <a:pt x="1663218" y="4957769"/>
                </a:lnTo>
                <a:close/>
              </a:path>
              <a:path w="8921255" h="6255998">
                <a:moveTo>
                  <a:pt x="1753543" y="4865086"/>
                </a:moveTo>
                <a:lnTo>
                  <a:pt x="1739028" y="4881417"/>
                </a:lnTo>
                <a:lnTo>
                  <a:pt x="1726695" y="4877600"/>
                </a:lnTo>
                <a:lnTo>
                  <a:pt x="1714502" y="4873526"/>
                </a:lnTo>
                <a:lnTo>
                  <a:pt x="1702451" y="4869198"/>
                </a:lnTo>
                <a:lnTo>
                  <a:pt x="1690540" y="4864616"/>
                </a:lnTo>
                <a:lnTo>
                  <a:pt x="1678769" y="4859781"/>
                </a:lnTo>
                <a:lnTo>
                  <a:pt x="1667136" y="4854696"/>
                </a:lnTo>
                <a:lnTo>
                  <a:pt x="1655642" y="4849360"/>
                </a:lnTo>
                <a:lnTo>
                  <a:pt x="1644285" y="4843777"/>
                </a:lnTo>
                <a:lnTo>
                  <a:pt x="1633066" y="4837946"/>
                </a:lnTo>
                <a:lnTo>
                  <a:pt x="1622821" y="4854895"/>
                </a:lnTo>
                <a:lnTo>
                  <a:pt x="1633999" y="4860711"/>
                </a:lnTo>
                <a:lnTo>
                  <a:pt x="1645311" y="4866284"/>
                </a:lnTo>
                <a:lnTo>
                  <a:pt x="1656756" y="4871613"/>
                </a:lnTo>
                <a:lnTo>
                  <a:pt x="1668335" y="4876700"/>
                </a:lnTo>
                <a:lnTo>
                  <a:pt x="1680045" y="4881545"/>
                </a:lnTo>
                <a:lnTo>
                  <a:pt x="1691888" y="4886149"/>
                </a:lnTo>
                <a:lnTo>
                  <a:pt x="1703862" y="4890511"/>
                </a:lnTo>
                <a:lnTo>
                  <a:pt x="1715966" y="4894633"/>
                </a:lnTo>
                <a:lnTo>
                  <a:pt x="1728200" y="4898515"/>
                </a:lnTo>
                <a:lnTo>
                  <a:pt x="1753543" y="4865086"/>
                </a:lnTo>
                <a:close/>
              </a:path>
              <a:path w="8921255" h="6255998">
                <a:moveTo>
                  <a:pt x="1829087" y="4787408"/>
                </a:moveTo>
                <a:lnTo>
                  <a:pt x="1816907" y="4783226"/>
                </a:lnTo>
                <a:lnTo>
                  <a:pt x="1804873" y="4778781"/>
                </a:lnTo>
                <a:lnTo>
                  <a:pt x="1792986" y="4774071"/>
                </a:lnTo>
                <a:lnTo>
                  <a:pt x="1781245" y="4769096"/>
                </a:lnTo>
                <a:lnTo>
                  <a:pt x="1769653" y="4763856"/>
                </a:lnTo>
                <a:lnTo>
                  <a:pt x="1758208" y="4758351"/>
                </a:lnTo>
                <a:lnTo>
                  <a:pt x="1746912" y="4752580"/>
                </a:lnTo>
                <a:lnTo>
                  <a:pt x="1735766" y="4746544"/>
                </a:lnTo>
                <a:lnTo>
                  <a:pt x="1724769" y="4740241"/>
                </a:lnTo>
                <a:lnTo>
                  <a:pt x="1713923" y="4733671"/>
                </a:lnTo>
                <a:lnTo>
                  <a:pt x="1705404" y="4728255"/>
                </a:lnTo>
                <a:lnTo>
                  <a:pt x="1702178" y="4716156"/>
                </a:lnTo>
                <a:lnTo>
                  <a:pt x="1671631" y="4729088"/>
                </a:lnTo>
                <a:lnTo>
                  <a:pt x="1682025" y="4736344"/>
                </a:lnTo>
                <a:lnTo>
                  <a:pt x="1688007" y="4740397"/>
                </a:lnTo>
                <a:lnTo>
                  <a:pt x="1691529" y="4752667"/>
                </a:lnTo>
                <a:lnTo>
                  <a:pt x="1695196" y="4764879"/>
                </a:lnTo>
                <a:lnTo>
                  <a:pt x="1713565" y="4756536"/>
                </a:lnTo>
                <a:lnTo>
                  <a:pt x="1724518" y="4762865"/>
                </a:lnTo>
                <a:lnTo>
                  <a:pt x="1735610" y="4768943"/>
                </a:lnTo>
                <a:lnTo>
                  <a:pt x="1746842" y="4774770"/>
                </a:lnTo>
                <a:lnTo>
                  <a:pt x="1758213" y="4780343"/>
                </a:lnTo>
                <a:lnTo>
                  <a:pt x="1769724" y="4785662"/>
                </a:lnTo>
                <a:lnTo>
                  <a:pt x="1781374" y="4790725"/>
                </a:lnTo>
                <a:lnTo>
                  <a:pt x="1793165" y="4795531"/>
                </a:lnTo>
                <a:lnTo>
                  <a:pt x="1805096" y="4800080"/>
                </a:lnTo>
                <a:lnTo>
                  <a:pt x="1829087" y="4787408"/>
                </a:lnTo>
                <a:close/>
              </a:path>
              <a:path w="8921255" h="6255998">
                <a:moveTo>
                  <a:pt x="2048840" y="4879583"/>
                </a:moveTo>
                <a:lnTo>
                  <a:pt x="2041170" y="4869430"/>
                </a:lnTo>
                <a:lnTo>
                  <a:pt x="2033683" y="4859197"/>
                </a:lnTo>
                <a:lnTo>
                  <a:pt x="2026372" y="4848887"/>
                </a:lnTo>
                <a:lnTo>
                  <a:pt x="2019232" y="4838507"/>
                </a:lnTo>
                <a:lnTo>
                  <a:pt x="2001496" y="4847544"/>
                </a:lnTo>
                <a:lnTo>
                  <a:pt x="2008618" y="4857980"/>
                </a:lnTo>
                <a:lnTo>
                  <a:pt x="2015909" y="4868344"/>
                </a:lnTo>
                <a:lnTo>
                  <a:pt x="2023375" y="4878632"/>
                </a:lnTo>
                <a:lnTo>
                  <a:pt x="2031024" y="4888840"/>
                </a:lnTo>
                <a:lnTo>
                  <a:pt x="2038863" y="4898965"/>
                </a:lnTo>
                <a:lnTo>
                  <a:pt x="2041663" y="4902501"/>
                </a:lnTo>
                <a:lnTo>
                  <a:pt x="2048840" y="4879583"/>
                </a:lnTo>
                <a:close/>
              </a:path>
              <a:path w="8921255" h="6255998">
                <a:moveTo>
                  <a:pt x="2100469" y="4894143"/>
                </a:moveTo>
                <a:lnTo>
                  <a:pt x="2088194" y="4896164"/>
                </a:lnTo>
                <a:lnTo>
                  <a:pt x="2075996" y="4898033"/>
                </a:lnTo>
                <a:lnTo>
                  <a:pt x="2057139" y="4921342"/>
                </a:lnTo>
                <a:lnTo>
                  <a:pt x="2062005" y="4927057"/>
                </a:lnTo>
                <a:lnTo>
                  <a:pt x="2100469" y="4894143"/>
                </a:lnTo>
                <a:close/>
              </a:path>
              <a:path w="8921255" h="6255998">
                <a:moveTo>
                  <a:pt x="2079560" y="4917138"/>
                </a:moveTo>
                <a:lnTo>
                  <a:pt x="2091667" y="4915274"/>
                </a:lnTo>
                <a:lnTo>
                  <a:pt x="2103850" y="4913260"/>
                </a:lnTo>
                <a:lnTo>
                  <a:pt x="2116109" y="4911097"/>
                </a:lnTo>
                <a:lnTo>
                  <a:pt x="2128442" y="4908787"/>
                </a:lnTo>
                <a:lnTo>
                  <a:pt x="2140849" y="4906330"/>
                </a:lnTo>
                <a:lnTo>
                  <a:pt x="2153330" y="4903728"/>
                </a:lnTo>
                <a:lnTo>
                  <a:pt x="2165884" y="4900984"/>
                </a:lnTo>
                <a:lnTo>
                  <a:pt x="2178510" y="4898096"/>
                </a:lnTo>
                <a:lnTo>
                  <a:pt x="2188556" y="4875776"/>
                </a:lnTo>
                <a:lnTo>
                  <a:pt x="2175743" y="4878845"/>
                </a:lnTo>
                <a:lnTo>
                  <a:pt x="2163006" y="4881767"/>
                </a:lnTo>
                <a:lnTo>
                  <a:pt x="2150345" y="4884541"/>
                </a:lnTo>
                <a:lnTo>
                  <a:pt x="2137761" y="4887167"/>
                </a:lnTo>
                <a:lnTo>
                  <a:pt x="2125253" y="4889643"/>
                </a:lnTo>
                <a:lnTo>
                  <a:pt x="2112822" y="4891968"/>
                </a:lnTo>
                <a:lnTo>
                  <a:pt x="2100469" y="4894143"/>
                </a:lnTo>
                <a:lnTo>
                  <a:pt x="2062005" y="4927057"/>
                </a:lnTo>
                <a:lnTo>
                  <a:pt x="2064475" y="4929882"/>
                </a:lnTo>
                <a:lnTo>
                  <a:pt x="2079560" y="4917138"/>
                </a:lnTo>
                <a:close/>
              </a:path>
              <a:path w="8921255" h="6255998">
                <a:moveTo>
                  <a:pt x="2201642" y="4860935"/>
                </a:moveTo>
                <a:lnTo>
                  <a:pt x="2192569" y="4851960"/>
                </a:lnTo>
                <a:lnTo>
                  <a:pt x="2183714" y="4842860"/>
                </a:lnTo>
                <a:lnTo>
                  <a:pt x="2175113" y="4833614"/>
                </a:lnTo>
                <a:lnTo>
                  <a:pt x="2169660" y="4827500"/>
                </a:lnTo>
                <a:lnTo>
                  <a:pt x="2154002" y="4839590"/>
                </a:lnTo>
                <a:lnTo>
                  <a:pt x="2162418" y="4848979"/>
                </a:lnTo>
                <a:lnTo>
                  <a:pt x="2171107" y="4858213"/>
                </a:lnTo>
                <a:lnTo>
                  <a:pt x="2180019" y="4867317"/>
                </a:lnTo>
                <a:lnTo>
                  <a:pt x="2188556" y="4875776"/>
                </a:lnTo>
                <a:lnTo>
                  <a:pt x="2178510" y="4898096"/>
                </a:lnTo>
                <a:lnTo>
                  <a:pt x="2201642" y="4860935"/>
                </a:lnTo>
                <a:close/>
              </a:path>
              <a:path w="8921255" h="6255998">
                <a:moveTo>
                  <a:pt x="2191209" y="4895069"/>
                </a:moveTo>
                <a:lnTo>
                  <a:pt x="2203980" y="4891901"/>
                </a:lnTo>
                <a:lnTo>
                  <a:pt x="2205173" y="4891599"/>
                </a:lnTo>
                <a:lnTo>
                  <a:pt x="2234816" y="4863327"/>
                </a:lnTo>
                <a:lnTo>
                  <a:pt x="2222889" y="4866609"/>
                </a:lnTo>
                <a:lnTo>
                  <a:pt x="2210900" y="4869803"/>
                </a:lnTo>
                <a:lnTo>
                  <a:pt x="2201642" y="4860935"/>
                </a:lnTo>
                <a:lnTo>
                  <a:pt x="2178510" y="4898096"/>
                </a:lnTo>
                <a:lnTo>
                  <a:pt x="2191209" y="4895069"/>
                </a:lnTo>
                <a:close/>
              </a:path>
              <a:path w="8921255" h="6255998">
                <a:moveTo>
                  <a:pt x="2234261" y="4946919"/>
                </a:moveTo>
                <a:lnTo>
                  <a:pt x="2246601" y="4942801"/>
                </a:lnTo>
                <a:lnTo>
                  <a:pt x="2259001" y="4938558"/>
                </a:lnTo>
                <a:lnTo>
                  <a:pt x="2261390" y="4937729"/>
                </a:lnTo>
                <a:lnTo>
                  <a:pt x="2300749" y="4902674"/>
                </a:lnTo>
                <a:lnTo>
                  <a:pt x="2289033" y="4907008"/>
                </a:lnTo>
                <a:lnTo>
                  <a:pt x="2277361" y="4911254"/>
                </a:lnTo>
                <a:lnTo>
                  <a:pt x="2265732" y="4915417"/>
                </a:lnTo>
                <a:lnTo>
                  <a:pt x="2264862" y="4915726"/>
                </a:lnTo>
                <a:lnTo>
                  <a:pt x="2254754" y="4907857"/>
                </a:lnTo>
                <a:lnTo>
                  <a:pt x="2244830" y="4899871"/>
                </a:lnTo>
                <a:lnTo>
                  <a:pt x="2235116" y="4891759"/>
                </a:lnTo>
                <a:lnTo>
                  <a:pt x="2227757" y="4885390"/>
                </a:lnTo>
                <a:lnTo>
                  <a:pt x="2205173" y="4891599"/>
                </a:lnTo>
                <a:lnTo>
                  <a:pt x="2214546" y="4900015"/>
                </a:lnTo>
                <a:lnTo>
                  <a:pt x="2224116" y="4908306"/>
                </a:lnTo>
                <a:lnTo>
                  <a:pt x="2233893" y="4916476"/>
                </a:lnTo>
                <a:lnTo>
                  <a:pt x="2242778" y="4923649"/>
                </a:lnTo>
                <a:lnTo>
                  <a:pt x="2221981" y="4950913"/>
                </a:lnTo>
                <a:lnTo>
                  <a:pt x="2234261" y="4946919"/>
                </a:lnTo>
                <a:close/>
              </a:path>
              <a:path w="8921255" h="6255998">
                <a:moveTo>
                  <a:pt x="2305857" y="4945216"/>
                </a:moveTo>
                <a:lnTo>
                  <a:pt x="2295341" y="4938082"/>
                </a:lnTo>
                <a:lnTo>
                  <a:pt x="2285016" y="4930836"/>
                </a:lnTo>
                <a:lnTo>
                  <a:pt x="2283438" y="4929706"/>
                </a:lnTo>
                <a:lnTo>
                  <a:pt x="2261390" y="4937729"/>
                </a:lnTo>
                <a:lnTo>
                  <a:pt x="2271569" y="4945171"/>
                </a:lnTo>
                <a:lnTo>
                  <a:pt x="2281931" y="4952493"/>
                </a:lnTo>
                <a:lnTo>
                  <a:pt x="2292483" y="4959699"/>
                </a:lnTo>
                <a:lnTo>
                  <a:pt x="2294782" y="4961237"/>
                </a:lnTo>
                <a:lnTo>
                  <a:pt x="2305857" y="4945216"/>
                </a:lnTo>
                <a:close/>
              </a:path>
              <a:path w="8921255" h="6255998">
                <a:moveTo>
                  <a:pt x="2276181" y="4989846"/>
                </a:moveTo>
                <a:lnTo>
                  <a:pt x="2288139" y="4985040"/>
                </a:lnTo>
                <a:lnTo>
                  <a:pt x="2300145" y="4980136"/>
                </a:lnTo>
                <a:lnTo>
                  <a:pt x="2312201" y="4975132"/>
                </a:lnTo>
                <a:lnTo>
                  <a:pt x="2314550" y="4974148"/>
                </a:lnTo>
                <a:lnTo>
                  <a:pt x="2351823" y="4936859"/>
                </a:lnTo>
                <a:lnTo>
                  <a:pt x="2340371" y="4941936"/>
                </a:lnTo>
                <a:lnTo>
                  <a:pt x="2328967" y="4946916"/>
                </a:lnTo>
                <a:lnTo>
                  <a:pt x="2317611" y="4951796"/>
                </a:lnTo>
                <a:lnTo>
                  <a:pt x="2316559" y="4952244"/>
                </a:lnTo>
                <a:lnTo>
                  <a:pt x="2305857" y="4945216"/>
                </a:lnTo>
                <a:lnTo>
                  <a:pt x="2294782" y="4961237"/>
                </a:lnTo>
                <a:lnTo>
                  <a:pt x="2264270" y="4994554"/>
                </a:lnTo>
                <a:lnTo>
                  <a:pt x="2276181" y="4989846"/>
                </a:lnTo>
                <a:close/>
              </a:path>
              <a:path w="8921255" h="6255998">
                <a:moveTo>
                  <a:pt x="2317522" y="5027412"/>
                </a:moveTo>
                <a:lnTo>
                  <a:pt x="2329145" y="5022064"/>
                </a:lnTo>
                <a:lnTo>
                  <a:pt x="2340809" y="5016633"/>
                </a:lnTo>
                <a:lnTo>
                  <a:pt x="2412178" y="4958876"/>
                </a:lnTo>
                <a:lnTo>
                  <a:pt x="2400897" y="4964486"/>
                </a:lnTo>
                <a:lnTo>
                  <a:pt x="2389647" y="4970029"/>
                </a:lnTo>
                <a:lnTo>
                  <a:pt x="2378428" y="4975509"/>
                </a:lnTo>
                <a:lnTo>
                  <a:pt x="2367237" y="4980927"/>
                </a:lnTo>
                <a:lnTo>
                  <a:pt x="2365740" y="4981648"/>
                </a:lnTo>
                <a:lnTo>
                  <a:pt x="2354633" y="4975337"/>
                </a:lnTo>
                <a:lnTo>
                  <a:pt x="2343706" y="4968904"/>
                </a:lnTo>
                <a:lnTo>
                  <a:pt x="2336750" y="4964706"/>
                </a:lnTo>
                <a:lnTo>
                  <a:pt x="2314550" y="4974148"/>
                </a:lnTo>
                <a:lnTo>
                  <a:pt x="2325273" y="4980816"/>
                </a:lnTo>
                <a:lnTo>
                  <a:pt x="2336134" y="4987400"/>
                </a:lnTo>
                <a:lnTo>
                  <a:pt x="2344091" y="4992051"/>
                </a:lnTo>
                <a:lnTo>
                  <a:pt x="2305938" y="5032677"/>
                </a:lnTo>
                <a:lnTo>
                  <a:pt x="2317522" y="5027412"/>
                </a:lnTo>
                <a:close/>
              </a:path>
              <a:path w="8921255" h="6255998">
                <a:moveTo>
                  <a:pt x="2352513" y="5011118"/>
                </a:moveTo>
                <a:lnTo>
                  <a:pt x="2364258" y="5005519"/>
                </a:lnTo>
                <a:lnTo>
                  <a:pt x="2366688" y="5004352"/>
                </a:lnTo>
                <a:lnTo>
                  <a:pt x="2423492" y="4953196"/>
                </a:lnTo>
                <a:lnTo>
                  <a:pt x="2412178" y="4958876"/>
                </a:lnTo>
                <a:lnTo>
                  <a:pt x="2340809" y="5016633"/>
                </a:lnTo>
                <a:lnTo>
                  <a:pt x="2352513" y="5011118"/>
                </a:lnTo>
                <a:close/>
              </a:path>
              <a:path w="8921255" h="6255998">
                <a:moveTo>
                  <a:pt x="2402131" y="5000828"/>
                </a:moveTo>
                <a:lnTo>
                  <a:pt x="2390824" y="4995123"/>
                </a:lnTo>
                <a:lnTo>
                  <a:pt x="2388290" y="4993807"/>
                </a:lnTo>
                <a:lnTo>
                  <a:pt x="2366688" y="5004352"/>
                </a:lnTo>
                <a:lnTo>
                  <a:pt x="2377844" y="5010305"/>
                </a:lnTo>
                <a:lnTo>
                  <a:pt x="2389146" y="5016162"/>
                </a:lnTo>
                <a:lnTo>
                  <a:pt x="2392195" y="5017701"/>
                </a:lnTo>
                <a:lnTo>
                  <a:pt x="2402131" y="5000828"/>
                </a:lnTo>
                <a:close/>
              </a:path>
              <a:path w="8921255" h="6255998">
                <a:moveTo>
                  <a:pt x="2355665" y="5059388"/>
                </a:moveTo>
                <a:lnTo>
                  <a:pt x="2367018" y="5053640"/>
                </a:lnTo>
                <a:lnTo>
                  <a:pt x="2378405" y="5047823"/>
                </a:lnTo>
                <a:lnTo>
                  <a:pt x="2389825" y="5041937"/>
                </a:lnTo>
                <a:lnTo>
                  <a:pt x="2401278" y="5035982"/>
                </a:lnTo>
                <a:lnTo>
                  <a:pt x="2470289" y="4975884"/>
                </a:lnTo>
                <a:lnTo>
                  <a:pt x="2459175" y="4981970"/>
                </a:lnTo>
                <a:lnTo>
                  <a:pt x="2448090" y="4987994"/>
                </a:lnTo>
                <a:lnTo>
                  <a:pt x="2437033" y="4993955"/>
                </a:lnTo>
                <a:lnTo>
                  <a:pt x="2426005" y="4999856"/>
                </a:lnTo>
                <a:lnTo>
                  <a:pt x="2415004" y="5005697"/>
                </a:lnTo>
                <a:lnTo>
                  <a:pt x="2413594" y="5006443"/>
                </a:lnTo>
                <a:lnTo>
                  <a:pt x="2402131" y="5000828"/>
                </a:lnTo>
                <a:lnTo>
                  <a:pt x="2392195" y="5017701"/>
                </a:lnTo>
                <a:lnTo>
                  <a:pt x="2344345" y="5065066"/>
                </a:lnTo>
                <a:lnTo>
                  <a:pt x="2355665" y="5059388"/>
                </a:lnTo>
                <a:close/>
              </a:path>
              <a:path w="8921255" h="6255998">
                <a:moveTo>
                  <a:pt x="2412764" y="5029959"/>
                </a:moveTo>
                <a:lnTo>
                  <a:pt x="2414971" y="5028797"/>
                </a:lnTo>
                <a:lnTo>
                  <a:pt x="2481433" y="4969735"/>
                </a:lnTo>
                <a:lnTo>
                  <a:pt x="2470289" y="4975884"/>
                </a:lnTo>
                <a:lnTo>
                  <a:pt x="2401278" y="5035982"/>
                </a:lnTo>
                <a:lnTo>
                  <a:pt x="2412764" y="5029959"/>
                </a:lnTo>
                <a:close/>
              </a:path>
              <a:path w="8921255" h="6255998">
                <a:moveTo>
                  <a:pt x="2451901" y="5024132"/>
                </a:moveTo>
                <a:lnTo>
                  <a:pt x="2444108" y="5020924"/>
                </a:lnTo>
                <a:lnTo>
                  <a:pt x="2436637" y="5017514"/>
                </a:lnTo>
                <a:lnTo>
                  <a:pt x="2414971" y="5028797"/>
                </a:lnTo>
                <a:lnTo>
                  <a:pt x="2426453" y="5034105"/>
                </a:lnTo>
                <a:lnTo>
                  <a:pt x="2438256" y="5039394"/>
                </a:lnTo>
                <a:lnTo>
                  <a:pt x="2451901" y="5024132"/>
                </a:lnTo>
                <a:close/>
              </a:path>
              <a:path w="8921255" h="6255998">
                <a:moveTo>
                  <a:pt x="2392187" y="5088027"/>
                </a:moveTo>
                <a:lnTo>
                  <a:pt x="2403319" y="5082017"/>
                </a:lnTo>
                <a:lnTo>
                  <a:pt x="2414479" y="5075945"/>
                </a:lnTo>
                <a:lnTo>
                  <a:pt x="2425671" y="5069808"/>
                </a:lnTo>
                <a:lnTo>
                  <a:pt x="2436896" y="5063601"/>
                </a:lnTo>
                <a:lnTo>
                  <a:pt x="2515482" y="4995156"/>
                </a:lnTo>
                <a:lnTo>
                  <a:pt x="2504539" y="5001556"/>
                </a:lnTo>
                <a:lnTo>
                  <a:pt x="2493623" y="5007900"/>
                </a:lnTo>
                <a:lnTo>
                  <a:pt x="2482732" y="5014187"/>
                </a:lnTo>
                <a:lnTo>
                  <a:pt x="2471867" y="5020418"/>
                </a:lnTo>
                <a:lnTo>
                  <a:pt x="2461029" y="5026592"/>
                </a:lnTo>
                <a:lnTo>
                  <a:pt x="2459577" y="5027416"/>
                </a:lnTo>
                <a:lnTo>
                  <a:pt x="2451901" y="5024132"/>
                </a:lnTo>
                <a:lnTo>
                  <a:pt x="2438256" y="5039394"/>
                </a:lnTo>
                <a:lnTo>
                  <a:pt x="2381083" y="5093981"/>
                </a:lnTo>
                <a:lnTo>
                  <a:pt x="2392187" y="5088027"/>
                </a:lnTo>
                <a:close/>
              </a:path>
              <a:path w="8921255" h="6255998">
                <a:moveTo>
                  <a:pt x="2448156" y="5057320"/>
                </a:moveTo>
                <a:lnTo>
                  <a:pt x="2459454" y="5050960"/>
                </a:lnTo>
                <a:lnTo>
                  <a:pt x="2461803" y="5049630"/>
                </a:lnTo>
                <a:lnTo>
                  <a:pt x="2537448" y="4982185"/>
                </a:lnTo>
                <a:lnTo>
                  <a:pt x="2526452" y="4988699"/>
                </a:lnTo>
                <a:lnTo>
                  <a:pt x="2515482" y="4995156"/>
                </a:lnTo>
                <a:lnTo>
                  <a:pt x="2436896" y="5063601"/>
                </a:lnTo>
                <a:lnTo>
                  <a:pt x="2448156" y="5057320"/>
                </a:lnTo>
                <a:close/>
              </a:path>
              <a:path w="8921255" h="6255998">
                <a:moveTo>
                  <a:pt x="2483050" y="5037297"/>
                </a:moveTo>
                <a:lnTo>
                  <a:pt x="2559519" y="4968987"/>
                </a:lnTo>
                <a:lnTo>
                  <a:pt x="2548470" y="4975615"/>
                </a:lnTo>
                <a:lnTo>
                  <a:pt x="2537448" y="4982185"/>
                </a:lnTo>
                <a:lnTo>
                  <a:pt x="2461803" y="5049630"/>
                </a:lnTo>
                <a:lnTo>
                  <a:pt x="2468749" y="5052529"/>
                </a:lnTo>
                <a:lnTo>
                  <a:pt x="2483050" y="5037297"/>
                </a:lnTo>
                <a:close/>
              </a:path>
              <a:path w="8921255" h="6255998">
                <a:moveTo>
                  <a:pt x="2497146" y="5042759"/>
                </a:moveTo>
                <a:lnTo>
                  <a:pt x="2490003" y="5040085"/>
                </a:lnTo>
                <a:lnTo>
                  <a:pt x="2483050" y="5037297"/>
                </a:lnTo>
                <a:lnTo>
                  <a:pt x="2468749" y="5052529"/>
                </a:lnTo>
                <a:lnTo>
                  <a:pt x="2475914" y="5055289"/>
                </a:lnTo>
                <a:lnTo>
                  <a:pt x="2497146" y="5042759"/>
                </a:lnTo>
                <a:close/>
              </a:path>
              <a:path w="8921255" h="6255998">
                <a:moveTo>
                  <a:pt x="2427601" y="5113932"/>
                </a:moveTo>
                <a:lnTo>
                  <a:pt x="2438537" y="5107631"/>
                </a:lnTo>
                <a:lnTo>
                  <a:pt x="2449498" y="5101275"/>
                </a:lnTo>
                <a:lnTo>
                  <a:pt x="2460486" y="5094864"/>
                </a:lnTo>
                <a:lnTo>
                  <a:pt x="2471499" y="5088397"/>
                </a:lnTo>
                <a:lnTo>
                  <a:pt x="2482538" y="5081876"/>
                </a:lnTo>
                <a:lnTo>
                  <a:pt x="2570407" y="5005062"/>
                </a:lnTo>
                <a:lnTo>
                  <a:pt x="2559587" y="5011761"/>
                </a:lnTo>
                <a:lnTo>
                  <a:pt x="2548791" y="5018410"/>
                </a:lnTo>
                <a:lnTo>
                  <a:pt x="2538019" y="5025008"/>
                </a:lnTo>
                <a:lnTo>
                  <a:pt x="2527271" y="5031556"/>
                </a:lnTo>
                <a:lnTo>
                  <a:pt x="2516546" y="5038056"/>
                </a:lnTo>
                <a:lnTo>
                  <a:pt x="2505845" y="5044506"/>
                </a:lnTo>
                <a:lnTo>
                  <a:pt x="2504259" y="5045459"/>
                </a:lnTo>
                <a:lnTo>
                  <a:pt x="2416693" y="5120177"/>
                </a:lnTo>
                <a:lnTo>
                  <a:pt x="2427601" y="5113932"/>
                </a:lnTo>
                <a:close/>
              </a:path>
              <a:path w="8921255" h="6255998">
                <a:moveTo>
                  <a:pt x="2493602" y="5075299"/>
                </a:moveTo>
                <a:lnTo>
                  <a:pt x="2504690" y="5068668"/>
                </a:lnTo>
                <a:lnTo>
                  <a:pt x="2506885" y="5067351"/>
                </a:lnTo>
                <a:lnTo>
                  <a:pt x="2592118" y="4991510"/>
                </a:lnTo>
                <a:lnTo>
                  <a:pt x="2581251" y="4998312"/>
                </a:lnTo>
                <a:lnTo>
                  <a:pt x="2570407" y="5005062"/>
                </a:lnTo>
                <a:lnTo>
                  <a:pt x="2482538" y="5081876"/>
                </a:lnTo>
                <a:lnTo>
                  <a:pt x="2493602" y="5075299"/>
                </a:lnTo>
                <a:close/>
              </a:path>
              <a:path w="8921255" h="6255998">
                <a:moveTo>
                  <a:pt x="2613925" y="4977750"/>
                </a:moveTo>
                <a:lnTo>
                  <a:pt x="2603010" y="4984656"/>
                </a:lnTo>
                <a:lnTo>
                  <a:pt x="2592118" y="4991510"/>
                </a:lnTo>
                <a:lnTo>
                  <a:pt x="2506885" y="5067351"/>
                </a:lnTo>
                <a:lnTo>
                  <a:pt x="2613925" y="4977750"/>
                </a:lnTo>
                <a:close/>
              </a:path>
              <a:path w="8921255" h="6255998">
                <a:moveTo>
                  <a:pt x="2462080" y="5137701"/>
                </a:moveTo>
                <a:lnTo>
                  <a:pt x="2472845" y="5131180"/>
                </a:lnTo>
                <a:lnTo>
                  <a:pt x="2483636" y="5124606"/>
                </a:lnTo>
                <a:lnTo>
                  <a:pt x="2494451" y="5117980"/>
                </a:lnTo>
                <a:lnTo>
                  <a:pt x="2505289" y="5111305"/>
                </a:lnTo>
                <a:lnTo>
                  <a:pt x="2613470" y="5019356"/>
                </a:lnTo>
                <a:lnTo>
                  <a:pt x="2602792" y="5026286"/>
                </a:lnTo>
                <a:lnTo>
                  <a:pt x="2592137" y="5033170"/>
                </a:lnTo>
                <a:lnTo>
                  <a:pt x="2581503" y="5040008"/>
                </a:lnTo>
                <a:lnTo>
                  <a:pt x="2570891" y="5046798"/>
                </a:lnTo>
                <a:lnTo>
                  <a:pt x="2560302" y="5053540"/>
                </a:lnTo>
                <a:lnTo>
                  <a:pt x="2549737" y="5060231"/>
                </a:lnTo>
                <a:lnTo>
                  <a:pt x="2548142" y="5061238"/>
                </a:lnTo>
                <a:lnTo>
                  <a:pt x="2541461" y="5058972"/>
                </a:lnTo>
                <a:lnTo>
                  <a:pt x="2534709" y="5056744"/>
                </a:lnTo>
                <a:lnTo>
                  <a:pt x="2513565" y="5069826"/>
                </a:lnTo>
                <a:lnTo>
                  <a:pt x="2520437" y="5072160"/>
                </a:lnTo>
                <a:lnTo>
                  <a:pt x="2527234" y="5074560"/>
                </a:lnTo>
                <a:lnTo>
                  <a:pt x="2451341" y="5144165"/>
                </a:lnTo>
                <a:lnTo>
                  <a:pt x="2462080" y="5137701"/>
                </a:lnTo>
                <a:close/>
              </a:path>
              <a:path w="8921255" h="6255998">
                <a:moveTo>
                  <a:pt x="2447323" y="5153060"/>
                </a:moveTo>
                <a:lnTo>
                  <a:pt x="2440630" y="5150569"/>
                </a:lnTo>
                <a:lnTo>
                  <a:pt x="2451341" y="5144165"/>
                </a:lnTo>
                <a:lnTo>
                  <a:pt x="2527234" y="5074560"/>
                </a:lnTo>
                <a:lnTo>
                  <a:pt x="2419091" y="5163079"/>
                </a:lnTo>
                <a:lnTo>
                  <a:pt x="2425901" y="5165703"/>
                </a:lnTo>
                <a:lnTo>
                  <a:pt x="2447323" y="5153060"/>
                </a:lnTo>
                <a:close/>
              </a:path>
              <a:path w="8921255" h="6255998">
                <a:moveTo>
                  <a:pt x="2516148" y="5104585"/>
                </a:moveTo>
                <a:lnTo>
                  <a:pt x="2527028" y="5097820"/>
                </a:lnTo>
                <a:lnTo>
                  <a:pt x="2537926" y="5091014"/>
                </a:lnTo>
                <a:lnTo>
                  <a:pt x="2548842" y="5084171"/>
                </a:lnTo>
                <a:lnTo>
                  <a:pt x="2645624" y="4998307"/>
                </a:lnTo>
                <a:lnTo>
                  <a:pt x="2634886" y="5005365"/>
                </a:lnTo>
                <a:lnTo>
                  <a:pt x="2624168" y="5012382"/>
                </a:lnTo>
                <a:lnTo>
                  <a:pt x="2613470" y="5019356"/>
                </a:lnTo>
                <a:lnTo>
                  <a:pt x="2505289" y="5111305"/>
                </a:lnTo>
                <a:lnTo>
                  <a:pt x="2516148" y="5104585"/>
                </a:lnTo>
                <a:close/>
              </a:path>
              <a:path w="8921255" h="6255998">
                <a:moveTo>
                  <a:pt x="3169185" y="4645954"/>
                </a:moveTo>
                <a:lnTo>
                  <a:pt x="3179375" y="4638206"/>
                </a:lnTo>
                <a:lnTo>
                  <a:pt x="3189586" y="4630437"/>
                </a:lnTo>
                <a:lnTo>
                  <a:pt x="3218361" y="4608513"/>
                </a:lnTo>
                <a:lnTo>
                  <a:pt x="3228355" y="4600891"/>
                </a:lnTo>
                <a:lnTo>
                  <a:pt x="3238367" y="4593253"/>
                </a:lnTo>
                <a:lnTo>
                  <a:pt x="3248398" y="4585597"/>
                </a:lnTo>
                <a:lnTo>
                  <a:pt x="3258448" y="4577922"/>
                </a:lnTo>
                <a:lnTo>
                  <a:pt x="3479940" y="4383073"/>
                </a:lnTo>
                <a:lnTo>
                  <a:pt x="3465334" y="4394314"/>
                </a:lnTo>
                <a:lnTo>
                  <a:pt x="3450768" y="4405521"/>
                </a:lnTo>
                <a:lnTo>
                  <a:pt x="3436242" y="4416695"/>
                </a:lnTo>
                <a:lnTo>
                  <a:pt x="3421755" y="4427835"/>
                </a:lnTo>
                <a:lnTo>
                  <a:pt x="3407307" y="4438940"/>
                </a:lnTo>
                <a:lnTo>
                  <a:pt x="3392900" y="4450011"/>
                </a:lnTo>
                <a:lnTo>
                  <a:pt x="3159016" y="4653680"/>
                </a:lnTo>
                <a:lnTo>
                  <a:pt x="3169185" y="4645954"/>
                </a:lnTo>
                <a:close/>
              </a:path>
              <a:path w="8921255" h="6255998">
                <a:moveTo>
                  <a:pt x="3268517" y="4570229"/>
                </a:moveTo>
                <a:lnTo>
                  <a:pt x="3278607" y="4562517"/>
                </a:lnTo>
                <a:lnTo>
                  <a:pt x="3288719" y="4554785"/>
                </a:lnTo>
                <a:lnTo>
                  <a:pt x="3509271" y="4360491"/>
                </a:lnTo>
                <a:lnTo>
                  <a:pt x="3494586" y="4371799"/>
                </a:lnTo>
                <a:lnTo>
                  <a:pt x="3479940" y="4383073"/>
                </a:lnTo>
                <a:lnTo>
                  <a:pt x="3258448" y="4577922"/>
                </a:lnTo>
                <a:lnTo>
                  <a:pt x="3268517" y="4570229"/>
                </a:lnTo>
                <a:close/>
              </a:path>
              <a:path w="8921255" h="6255998">
                <a:moveTo>
                  <a:pt x="3298852" y="4547032"/>
                </a:moveTo>
                <a:lnTo>
                  <a:pt x="3309008" y="4539258"/>
                </a:lnTo>
                <a:lnTo>
                  <a:pt x="3319186" y="4531463"/>
                </a:lnTo>
                <a:lnTo>
                  <a:pt x="3326382" y="4525950"/>
                </a:lnTo>
                <a:lnTo>
                  <a:pt x="3553569" y="4326372"/>
                </a:lnTo>
                <a:lnTo>
                  <a:pt x="3538763" y="4337778"/>
                </a:lnTo>
                <a:lnTo>
                  <a:pt x="3523997" y="4349151"/>
                </a:lnTo>
                <a:lnTo>
                  <a:pt x="3509271" y="4360491"/>
                </a:lnTo>
                <a:lnTo>
                  <a:pt x="3288719" y="4554785"/>
                </a:lnTo>
                <a:lnTo>
                  <a:pt x="3298852" y="4547032"/>
                </a:lnTo>
                <a:close/>
              </a:path>
              <a:path w="8921255" h="6255998">
                <a:moveTo>
                  <a:pt x="3140696" y="4704351"/>
                </a:moveTo>
                <a:lnTo>
                  <a:pt x="3366853" y="4506567"/>
                </a:lnTo>
                <a:lnTo>
                  <a:pt x="3361961" y="4506437"/>
                </a:lnTo>
                <a:lnTo>
                  <a:pt x="3357055" y="4506320"/>
                </a:lnTo>
                <a:lnTo>
                  <a:pt x="3352192" y="4506164"/>
                </a:lnTo>
                <a:lnTo>
                  <a:pt x="3326382" y="4525950"/>
                </a:lnTo>
                <a:lnTo>
                  <a:pt x="3331155" y="4526184"/>
                </a:lnTo>
                <a:lnTo>
                  <a:pt x="3335885" y="4526430"/>
                </a:lnTo>
                <a:lnTo>
                  <a:pt x="3340688" y="4526638"/>
                </a:lnTo>
                <a:lnTo>
                  <a:pt x="3130691" y="4711950"/>
                </a:lnTo>
                <a:lnTo>
                  <a:pt x="3140696" y="4704351"/>
                </a:lnTo>
                <a:close/>
              </a:path>
              <a:path w="8921255" h="6255998">
                <a:moveTo>
                  <a:pt x="3150721" y="4696732"/>
                </a:moveTo>
                <a:lnTo>
                  <a:pt x="3160767" y="4689092"/>
                </a:lnTo>
                <a:lnTo>
                  <a:pt x="3170833" y="4681432"/>
                </a:lnTo>
                <a:lnTo>
                  <a:pt x="3180919" y="4673751"/>
                </a:lnTo>
                <a:lnTo>
                  <a:pt x="3191027" y="4666051"/>
                </a:lnTo>
                <a:lnTo>
                  <a:pt x="3201155" y="4658330"/>
                </a:lnTo>
                <a:lnTo>
                  <a:pt x="3211304" y="4650589"/>
                </a:lnTo>
                <a:lnTo>
                  <a:pt x="3221473" y="4642828"/>
                </a:lnTo>
                <a:lnTo>
                  <a:pt x="3231664" y="4635048"/>
                </a:lnTo>
                <a:lnTo>
                  <a:pt x="3460699" y="4434401"/>
                </a:lnTo>
                <a:lnTo>
                  <a:pt x="3448881" y="4443496"/>
                </a:lnTo>
                <a:lnTo>
                  <a:pt x="3437088" y="4452571"/>
                </a:lnTo>
                <a:lnTo>
                  <a:pt x="3425320" y="4461624"/>
                </a:lnTo>
                <a:lnTo>
                  <a:pt x="3413577" y="4470656"/>
                </a:lnTo>
                <a:lnTo>
                  <a:pt x="3401859" y="4479667"/>
                </a:lnTo>
                <a:lnTo>
                  <a:pt x="3390166" y="4488655"/>
                </a:lnTo>
                <a:lnTo>
                  <a:pt x="3378497" y="4497622"/>
                </a:lnTo>
                <a:lnTo>
                  <a:pt x="3366853" y="4506567"/>
                </a:lnTo>
                <a:lnTo>
                  <a:pt x="3140696" y="4704351"/>
                </a:lnTo>
                <a:lnTo>
                  <a:pt x="3150721" y="4696732"/>
                </a:lnTo>
                <a:close/>
              </a:path>
              <a:path w="8921255" h="6255998">
                <a:moveTo>
                  <a:pt x="3496303" y="4406988"/>
                </a:moveTo>
                <a:lnTo>
                  <a:pt x="3484410" y="4416147"/>
                </a:lnTo>
                <a:lnTo>
                  <a:pt x="3472542" y="4425284"/>
                </a:lnTo>
                <a:lnTo>
                  <a:pt x="3460699" y="4434401"/>
                </a:lnTo>
                <a:lnTo>
                  <a:pt x="3237157" y="4630852"/>
                </a:lnTo>
                <a:lnTo>
                  <a:pt x="3496303" y="4406988"/>
                </a:lnTo>
                <a:close/>
              </a:path>
              <a:path w="8921255" h="6255998">
                <a:moveTo>
                  <a:pt x="3062158" y="4800694"/>
                </a:moveTo>
                <a:lnTo>
                  <a:pt x="3276749" y="4612264"/>
                </a:lnTo>
                <a:lnTo>
                  <a:pt x="3271963" y="4612015"/>
                </a:lnTo>
                <a:lnTo>
                  <a:pt x="3267130" y="4611833"/>
                </a:lnTo>
                <a:lnTo>
                  <a:pt x="3262361" y="4611543"/>
                </a:lnTo>
                <a:lnTo>
                  <a:pt x="3241798" y="4631175"/>
                </a:lnTo>
                <a:lnTo>
                  <a:pt x="3246435" y="4631554"/>
                </a:lnTo>
                <a:lnTo>
                  <a:pt x="3251147" y="4631868"/>
                </a:lnTo>
                <a:lnTo>
                  <a:pt x="3052126" y="4808290"/>
                </a:lnTo>
                <a:lnTo>
                  <a:pt x="3062158" y="4800694"/>
                </a:lnTo>
                <a:close/>
              </a:path>
              <a:path w="8921255" h="6255998">
                <a:moveTo>
                  <a:pt x="3078245" y="4820055"/>
                </a:moveTo>
                <a:lnTo>
                  <a:pt x="3042121" y="4815859"/>
                </a:lnTo>
                <a:lnTo>
                  <a:pt x="3052126" y="4808290"/>
                </a:lnTo>
                <a:lnTo>
                  <a:pt x="3251147" y="4631868"/>
                </a:lnTo>
                <a:lnTo>
                  <a:pt x="3019963" y="4832556"/>
                </a:lnTo>
                <a:lnTo>
                  <a:pt x="3057004" y="4837254"/>
                </a:lnTo>
                <a:lnTo>
                  <a:pt x="3078245" y="4820055"/>
                </a:lnTo>
                <a:close/>
              </a:path>
              <a:path w="8921255" h="6255998">
                <a:moveTo>
                  <a:pt x="3072216" y="4793073"/>
                </a:moveTo>
                <a:lnTo>
                  <a:pt x="3295601" y="4597804"/>
                </a:lnTo>
                <a:lnTo>
                  <a:pt x="3285605" y="4605471"/>
                </a:lnTo>
                <a:lnTo>
                  <a:pt x="3276749" y="4612264"/>
                </a:lnTo>
                <a:lnTo>
                  <a:pt x="3062158" y="4800694"/>
                </a:lnTo>
                <a:lnTo>
                  <a:pt x="3072216" y="4793073"/>
                </a:lnTo>
                <a:close/>
              </a:path>
              <a:path w="8921255" h="6255998">
                <a:moveTo>
                  <a:pt x="3082297" y="4785426"/>
                </a:moveTo>
                <a:lnTo>
                  <a:pt x="3092402" y="4777757"/>
                </a:lnTo>
                <a:lnTo>
                  <a:pt x="3102527" y="4770066"/>
                </a:lnTo>
                <a:lnTo>
                  <a:pt x="3112672" y="4762355"/>
                </a:lnTo>
                <a:lnTo>
                  <a:pt x="3122836" y="4754626"/>
                </a:lnTo>
                <a:lnTo>
                  <a:pt x="3133018" y="4746879"/>
                </a:lnTo>
                <a:lnTo>
                  <a:pt x="3143215" y="4739117"/>
                </a:lnTo>
                <a:lnTo>
                  <a:pt x="3386422" y="4528048"/>
                </a:lnTo>
                <a:lnTo>
                  <a:pt x="3376264" y="4535859"/>
                </a:lnTo>
                <a:lnTo>
                  <a:pt x="3366121" y="4543656"/>
                </a:lnTo>
                <a:lnTo>
                  <a:pt x="3355994" y="4551438"/>
                </a:lnTo>
                <a:lnTo>
                  <a:pt x="3345882" y="4559206"/>
                </a:lnTo>
                <a:lnTo>
                  <a:pt x="3335788" y="4566958"/>
                </a:lnTo>
                <a:lnTo>
                  <a:pt x="3325712" y="4574695"/>
                </a:lnTo>
                <a:lnTo>
                  <a:pt x="3315655" y="4582415"/>
                </a:lnTo>
                <a:lnTo>
                  <a:pt x="3305617" y="4590118"/>
                </a:lnTo>
                <a:lnTo>
                  <a:pt x="3295601" y="4597804"/>
                </a:lnTo>
                <a:lnTo>
                  <a:pt x="3072216" y="4793073"/>
                </a:lnTo>
                <a:lnTo>
                  <a:pt x="3082297" y="4785426"/>
                </a:lnTo>
                <a:close/>
              </a:path>
              <a:path w="8921255" h="6255998">
                <a:moveTo>
                  <a:pt x="3283705" y="4721784"/>
                </a:moveTo>
                <a:lnTo>
                  <a:pt x="3173737" y="4715841"/>
                </a:lnTo>
                <a:lnTo>
                  <a:pt x="3386422" y="4528048"/>
                </a:lnTo>
                <a:lnTo>
                  <a:pt x="3149262" y="4734512"/>
                </a:lnTo>
                <a:lnTo>
                  <a:pt x="3181570" y="4737314"/>
                </a:lnTo>
                <a:lnTo>
                  <a:pt x="3214444" y="4739644"/>
                </a:lnTo>
                <a:lnTo>
                  <a:pt x="3247878" y="4741500"/>
                </a:lnTo>
                <a:lnTo>
                  <a:pt x="3283705" y="4721784"/>
                </a:lnTo>
                <a:close/>
              </a:path>
              <a:path w="8921255" h="6255998">
                <a:moveTo>
                  <a:pt x="3398423" y="4722596"/>
                </a:moveTo>
                <a:lnTo>
                  <a:pt x="3283705" y="4721784"/>
                </a:lnTo>
                <a:lnTo>
                  <a:pt x="3247878" y="4741500"/>
                </a:lnTo>
                <a:lnTo>
                  <a:pt x="3281863" y="4742882"/>
                </a:lnTo>
                <a:lnTo>
                  <a:pt x="3316395" y="4743786"/>
                </a:lnTo>
                <a:lnTo>
                  <a:pt x="3351465" y="4744213"/>
                </a:lnTo>
                <a:lnTo>
                  <a:pt x="3398423" y="4722596"/>
                </a:lnTo>
                <a:close/>
              </a:path>
              <a:path w="8921255" h="6255998">
                <a:moveTo>
                  <a:pt x="3387068" y="4744161"/>
                </a:moveTo>
                <a:lnTo>
                  <a:pt x="3423195" y="4743628"/>
                </a:lnTo>
                <a:lnTo>
                  <a:pt x="3459841" y="4742613"/>
                </a:lnTo>
                <a:lnTo>
                  <a:pt x="3517374" y="4718429"/>
                </a:lnTo>
                <a:lnTo>
                  <a:pt x="3398423" y="4722596"/>
                </a:lnTo>
                <a:lnTo>
                  <a:pt x="3351465" y="4744213"/>
                </a:lnTo>
                <a:lnTo>
                  <a:pt x="3387068" y="4744161"/>
                </a:lnTo>
                <a:close/>
              </a:path>
              <a:path w="8921255" h="6255998">
                <a:moveTo>
                  <a:pt x="3496998" y="4741114"/>
                </a:moveTo>
                <a:lnTo>
                  <a:pt x="3534660" y="4739129"/>
                </a:lnTo>
                <a:lnTo>
                  <a:pt x="3572820" y="4736659"/>
                </a:lnTo>
                <a:lnTo>
                  <a:pt x="3611471" y="4733700"/>
                </a:lnTo>
                <a:lnTo>
                  <a:pt x="3640040" y="4709431"/>
                </a:lnTo>
                <a:lnTo>
                  <a:pt x="3517374" y="4718429"/>
                </a:lnTo>
                <a:lnTo>
                  <a:pt x="3459841" y="4742613"/>
                </a:lnTo>
                <a:lnTo>
                  <a:pt x="3496998" y="4741114"/>
                </a:lnTo>
                <a:close/>
              </a:path>
              <a:path w="8921255" h="6255998">
                <a:moveTo>
                  <a:pt x="3650606" y="4730252"/>
                </a:moveTo>
                <a:lnTo>
                  <a:pt x="3690218" y="4726313"/>
                </a:lnTo>
                <a:lnTo>
                  <a:pt x="3730301" y="4721881"/>
                </a:lnTo>
                <a:lnTo>
                  <a:pt x="3765902" y="4695752"/>
                </a:lnTo>
                <a:lnTo>
                  <a:pt x="3640040" y="4709431"/>
                </a:lnTo>
                <a:lnTo>
                  <a:pt x="3611471" y="4733700"/>
                </a:lnTo>
                <a:lnTo>
                  <a:pt x="3650606" y="4730252"/>
                </a:lnTo>
                <a:close/>
              </a:path>
              <a:path w="8921255" h="6255998">
                <a:moveTo>
                  <a:pt x="3770847" y="4716956"/>
                </a:moveTo>
                <a:lnTo>
                  <a:pt x="3811850" y="4711536"/>
                </a:lnTo>
                <a:lnTo>
                  <a:pt x="3853303" y="4705619"/>
                </a:lnTo>
                <a:lnTo>
                  <a:pt x="3894442" y="4677543"/>
                </a:lnTo>
                <a:lnTo>
                  <a:pt x="3765902" y="4695752"/>
                </a:lnTo>
                <a:lnTo>
                  <a:pt x="3730301" y="4721881"/>
                </a:lnTo>
                <a:lnTo>
                  <a:pt x="3770847" y="4716956"/>
                </a:lnTo>
                <a:close/>
              </a:path>
              <a:path w="8921255" h="6255998">
                <a:moveTo>
                  <a:pt x="3895200" y="4699204"/>
                </a:moveTo>
                <a:lnTo>
                  <a:pt x="3989125" y="4683317"/>
                </a:lnTo>
                <a:lnTo>
                  <a:pt x="4083622" y="4665317"/>
                </a:lnTo>
                <a:lnTo>
                  <a:pt x="4178527" y="4645262"/>
                </a:lnTo>
                <a:lnTo>
                  <a:pt x="4273675" y="4623212"/>
                </a:lnTo>
                <a:lnTo>
                  <a:pt x="4317761" y="4612108"/>
                </a:lnTo>
                <a:lnTo>
                  <a:pt x="4317761" y="4597915"/>
                </a:lnTo>
                <a:lnTo>
                  <a:pt x="4290947" y="4597228"/>
                </a:lnTo>
                <a:lnTo>
                  <a:pt x="4157483" y="4628131"/>
                </a:lnTo>
                <a:lnTo>
                  <a:pt x="4025141" y="4654953"/>
                </a:lnTo>
                <a:lnTo>
                  <a:pt x="3894442" y="4677543"/>
                </a:lnTo>
                <a:lnTo>
                  <a:pt x="3853303" y="4705619"/>
                </a:lnTo>
                <a:lnTo>
                  <a:pt x="3895200" y="4699204"/>
                </a:lnTo>
                <a:close/>
              </a:path>
              <a:path w="8921255" h="6255998">
                <a:moveTo>
                  <a:pt x="4317761" y="4590261"/>
                </a:moveTo>
                <a:lnTo>
                  <a:pt x="4290947" y="4597228"/>
                </a:lnTo>
                <a:lnTo>
                  <a:pt x="4317761" y="4597915"/>
                </a:lnTo>
                <a:lnTo>
                  <a:pt x="4317761" y="4590261"/>
                </a:lnTo>
                <a:close/>
              </a:path>
              <a:path w="8921255" h="6255998">
                <a:moveTo>
                  <a:pt x="2668573" y="5086681"/>
                </a:moveTo>
                <a:lnTo>
                  <a:pt x="2678946" y="5079575"/>
                </a:lnTo>
                <a:lnTo>
                  <a:pt x="2689336" y="5072433"/>
                </a:lnTo>
                <a:lnTo>
                  <a:pt x="2834917" y="4945266"/>
                </a:lnTo>
                <a:lnTo>
                  <a:pt x="2824585" y="4952743"/>
                </a:lnTo>
                <a:lnTo>
                  <a:pt x="2814269" y="4960183"/>
                </a:lnTo>
                <a:lnTo>
                  <a:pt x="2803969" y="4967588"/>
                </a:lnTo>
                <a:lnTo>
                  <a:pt x="2793685" y="4974957"/>
                </a:lnTo>
                <a:lnTo>
                  <a:pt x="2658218" y="5093750"/>
                </a:lnTo>
                <a:lnTo>
                  <a:pt x="2668573" y="5086681"/>
                </a:lnTo>
                <a:close/>
              </a:path>
              <a:path w="8921255" h="6255998">
                <a:moveTo>
                  <a:pt x="2699743" y="5065254"/>
                </a:moveTo>
                <a:lnTo>
                  <a:pt x="2710167" y="5058038"/>
                </a:lnTo>
                <a:lnTo>
                  <a:pt x="2866014" y="4922614"/>
                </a:lnTo>
                <a:lnTo>
                  <a:pt x="2855631" y="4930202"/>
                </a:lnTo>
                <a:lnTo>
                  <a:pt x="2845266" y="4937752"/>
                </a:lnTo>
                <a:lnTo>
                  <a:pt x="2834917" y="4945266"/>
                </a:lnTo>
                <a:lnTo>
                  <a:pt x="2689336" y="5072433"/>
                </a:lnTo>
                <a:lnTo>
                  <a:pt x="2699743" y="5065254"/>
                </a:lnTo>
                <a:close/>
              </a:path>
              <a:path w="8921255" h="6255998">
                <a:moveTo>
                  <a:pt x="3307046" y="4504135"/>
                </a:moveTo>
                <a:lnTo>
                  <a:pt x="3322901" y="4492002"/>
                </a:lnTo>
                <a:lnTo>
                  <a:pt x="3338806" y="4479822"/>
                </a:lnTo>
                <a:lnTo>
                  <a:pt x="3354762" y="4467595"/>
                </a:lnTo>
                <a:lnTo>
                  <a:pt x="3370769" y="4455322"/>
                </a:lnTo>
                <a:lnTo>
                  <a:pt x="3386827" y="4443002"/>
                </a:lnTo>
                <a:lnTo>
                  <a:pt x="3402936" y="4430636"/>
                </a:lnTo>
                <a:lnTo>
                  <a:pt x="3621893" y="4237197"/>
                </a:lnTo>
                <a:lnTo>
                  <a:pt x="3604096" y="4250912"/>
                </a:lnTo>
                <a:lnTo>
                  <a:pt x="3586357" y="4264580"/>
                </a:lnTo>
                <a:lnTo>
                  <a:pt x="3568679" y="4278200"/>
                </a:lnTo>
                <a:lnTo>
                  <a:pt x="3551060" y="4291773"/>
                </a:lnTo>
                <a:lnTo>
                  <a:pt x="3533500" y="4305298"/>
                </a:lnTo>
                <a:lnTo>
                  <a:pt x="3515999" y="4318775"/>
                </a:lnTo>
                <a:lnTo>
                  <a:pt x="3498558" y="4332204"/>
                </a:lnTo>
                <a:lnTo>
                  <a:pt x="3282051" y="4523261"/>
                </a:lnTo>
                <a:lnTo>
                  <a:pt x="3307046" y="4504135"/>
                </a:lnTo>
                <a:close/>
              </a:path>
              <a:path w="8921255" h="6255998">
                <a:moveTo>
                  <a:pt x="3419097" y="4418225"/>
                </a:moveTo>
                <a:lnTo>
                  <a:pt x="3435309" y="4405767"/>
                </a:lnTo>
                <a:lnTo>
                  <a:pt x="3451573" y="4393265"/>
                </a:lnTo>
                <a:lnTo>
                  <a:pt x="3467889" y="4380717"/>
                </a:lnTo>
                <a:lnTo>
                  <a:pt x="3484258" y="4368125"/>
                </a:lnTo>
                <a:lnTo>
                  <a:pt x="3727457" y="4155867"/>
                </a:lnTo>
                <a:lnTo>
                  <a:pt x="3621893" y="4237197"/>
                </a:lnTo>
                <a:lnTo>
                  <a:pt x="3402936" y="4430636"/>
                </a:lnTo>
                <a:lnTo>
                  <a:pt x="3419097" y="4418225"/>
                </a:lnTo>
                <a:close/>
              </a:path>
              <a:path w="8921255" h="6255998">
                <a:moveTo>
                  <a:pt x="3500679" y="4355488"/>
                </a:moveTo>
                <a:lnTo>
                  <a:pt x="3517152" y="4342808"/>
                </a:lnTo>
                <a:lnTo>
                  <a:pt x="3533679" y="4330083"/>
                </a:lnTo>
                <a:lnTo>
                  <a:pt x="3550258" y="4317315"/>
                </a:lnTo>
                <a:lnTo>
                  <a:pt x="3566891" y="4304503"/>
                </a:lnTo>
                <a:lnTo>
                  <a:pt x="3583578" y="4291648"/>
                </a:lnTo>
                <a:lnTo>
                  <a:pt x="3834219" y="4073716"/>
                </a:lnTo>
                <a:lnTo>
                  <a:pt x="3727457" y="4155867"/>
                </a:lnTo>
                <a:lnTo>
                  <a:pt x="3484258" y="4368125"/>
                </a:lnTo>
                <a:lnTo>
                  <a:pt x="3500679" y="4355488"/>
                </a:lnTo>
                <a:close/>
              </a:path>
              <a:path w="8921255" h="6255998">
                <a:moveTo>
                  <a:pt x="3600317" y="4278751"/>
                </a:moveTo>
                <a:lnTo>
                  <a:pt x="3617111" y="4265811"/>
                </a:lnTo>
                <a:lnTo>
                  <a:pt x="3633959" y="4252828"/>
                </a:lnTo>
                <a:lnTo>
                  <a:pt x="3942075" y="3990925"/>
                </a:lnTo>
                <a:lnTo>
                  <a:pt x="3834219" y="4073716"/>
                </a:lnTo>
                <a:lnTo>
                  <a:pt x="3583578" y="4291648"/>
                </a:lnTo>
                <a:lnTo>
                  <a:pt x="3600317" y="4278751"/>
                </a:lnTo>
                <a:close/>
              </a:path>
              <a:path w="8921255" h="6255998">
                <a:moveTo>
                  <a:pt x="3736277" y="4173999"/>
                </a:moveTo>
                <a:lnTo>
                  <a:pt x="3839853" y="4094296"/>
                </a:lnTo>
                <a:lnTo>
                  <a:pt x="3944588" y="4013891"/>
                </a:lnTo>
                <a:lnTo>
                  <a:pt x="4050385" y="3932956"/>
                </a:lnTo>
                <a:lnTo>
                  <a:pt x="4160654" y="3824141"/>
                </a:lnTo>
                <a:lnTo>
                  <a:pt x="4050921" y="3907673"/>
                </a:lnTo>
                <a:lnTo>
                  <a:pt x="3942075" y="3990925"/>
                </a:lnTo>
                <a:lnTo>
                  <a:pt x="3633959" y="4252828"/>
                </a:lnTo>
                <a:lnTo>
                  <a:pt x="3736277" y="4173999"/>
                </a:lnTo>
                <a:close/>
              </a:path>
              <a:path w="8921255" h="6255998">
                <a:moveTo>
                  <a:pt x="4157146" y="3851660"/>
                </a:moveTo>
                <a:lnTo>
                  <a:pt x="4264772" y="3770177"/>
                </a:lnTo>
                <a:lnTo>
                  <a:pt x="4317761" y="3730335"/>
                </a:lnTo>
                <a:lnTo>
                  <a:pt x="4317761" y="3705502"/>
                </a:lnTo>
                <a:lnTo>
                  <a:pt x="4271170" y="3740509"/>
                </a:lnTo>
                <a:lnTo>
                  <a:pt x="4160654" y="3824141"/>
                </a:lnTo>
                <a:lnTo>
                  <a:pt x="4050385" y="3932956"/>
                </a:lnTo>
                <a:lnTo>
                  <a:pt x="4157146" y="3851660"/>
                </a:lnTo>
                <a:close/>
              </a:path>
              <a:path w="8921255" h="6255998">
                <a:moveTo>
                  <a:pt x="2755161" y="4987638"/>
                </a:moveTo>
                <a:lnTo>
                  <a:pt x="2910603" y="4852271"/>
                </a:lnTo>
                <a:lnTo>
                  <a:pt x="2900344" y="4859794"/>
                </a:lnTo>
                <a:lnTo>
                  <a:pt x="2890100" y="4867281"/>
                </a:lnTo>
                <a:lnTo>
                  <a:pt x="2744859" y="4994781"/>
                </a:lnTo>
                <a:lnTo>
                  <a:pt x="2755161" y="4987638"/>
                </a:lnTo>
                <a:close/>
              </a:path>
              <a:path w="8921255" h="6255998">
                <a:moveTo>
                  <a:pt x="2560190" y="5159357"/>
                </a:moveTo>
                <a:lnTo>
                  <a:pt x="2570751" y="5152417"/>
                </a:lnTo>
                <a:lnTo>
                  <a:pt x="2581330" y="5145438"/>
                </a:lnTo>
                <a:lnTo>
                  <a:pt x="2591927" y="5138417"/>
                </a:lnTo>
                <a:lnTo>
                  <a:pt x="2602543" y="5131355"/>
                </a:lnTo>
                <a:lnTo>
                  <a:pt x="2718663" y="5028222"/>
                </a:lnTo>
                <a:lnTo>
                  <a:pt x="2708168" y="5035539"/>
                </a:lnTo>
                <a:lnTo>
                  <a:pt x="2697690" y="5042818"/>
                </a:lnTo>
                <a:lnTo>
                  <a:pt x="2687229" y="5050060"/>
                </a:lnTo>
                <a:lnTo>
                  <a:pt x="2676786" y="5057264"/>
                </a:lnTo>
                <a:lnTo>
                  <a:pt x="2549647" y="5166257"/>
                </a:lnTo>
                <a:lnTo>
                  <a:pt x="2560190" y="5159357"/>
                </a:lnTo>
                <a:close/>
              </a:path>
              <a:path w="8921255" h="6255998">
                <a:moveTo>
                  <a:pt x="3185305" y="4596960"/>
                </a:moveTo>
                <a:lnTo>
                  <a:pt x="3195325" y="4589348"/>
                </a:lnTo>
                <a:lnTo>
                  <a:pt x="3205366" y="4581714"/>
                </a:lnTo>
                <a:lnTo>
                  <a:pt x="3215428" y="4574059"/>
                </a:lnTo>
                <a:lnTo>
                  <a:pt x="3429379" y="4385422"/>
                </a:lnTo>
                <a:lnTo>
                  <a:pt x="3412231" y="4398601"/>
                </a:lnTo>
                <a:lnTo>
                  <a:pt x="3395141" y="4411729"/>
                </a:lnTo>
                <a:lnTo>
                  <a:pt x="3175305" y="4604550"/>
                </a:lnTo>
                <a:lnTo>
                  <a:pt x="3185305" y="4596960"/>
                </a:lnTo>
                <a:close/>
              </a:path>
              <a:path w="8921255" h="6255998">
                <a:moveTo>
                  <a:pt x="3225512" y="4566382"/>
                </a:moveTo>
                <a:lnTo>
                  <a:pt x="3235618" y="4558684"/>
                </a:lnTo>
                <a:lnTo>
                  <a:pt x="3245747" y="4550963"/>
                </a:lnTo>
                <a:lnTo>
                  <a:pt x="3463851" y="4358912"/>
                </a:lnTo>
                <a:lnTo>
                  <a:pt x="3446586" y="4372192"/>
                </a:lnTo>
                <a:lnTo>
                  <a:pt x="3429379" y="4385422"/>
                </a:lnTo>
                <a:lnTo>
                  <a:pt x="3215428" y="4574059"/>
                </a:lnTo>
                <a:lnTo>
                  <a:pt x="3225512" y="4566382"/>
                </a:lnTo>
                <a:close/>
              </a:path>
              <a:path w="8921255" h="6255998">
                <a:moveTo>
                  <a:pt x="3255899" y="4543221"/>
                </a:moveTo>
                <a:lnTo>
                  <a:pt x="3266076" y="4535456"/>
                </a:lnTo>
                <a:lnTo>
                  <a:pt x="3498558" y="4332204"/>
                </a:lnTo>
                <a:lnTo>
                  <a:pt x="3481175" y="4345583"/>
                </a:lnTo>
                <a:lnTo>
                  <a:pt x="3463851" y="4358912"/>
                </a:lnTo>
                <a:lnTo>
                  <a:pt x="3245747" y="4550963"/>
                </a:lnTo>
                <a:lnTo>
                  <a:pt x="3255899" y="4543221"/>
                </a:lnTo>
                <a:close/>
              </a:path>
              <a:path w="8921255" h="6255998">
                <a:moveTo>
                  <a:pt x="3276277" y="4527669"/>
                </a:moveTo>
                <a:lnTo>
                  <a:pt x="3282051" y="4523261"/>
                </a:lnTo>
                <a:lnTo>
                  <a:pt x="3498558" y="4332204"/>
                </a:lnTo>
                <a:lnTo>
                  <a:pt x="3266076" y="4535456"/>
                </a:lnTo>
                <a:lnTo>
                  <a:pt x="3276277" y="4527669"/>
                </a:lnTo>
                <a:close/>
              </a:path>
              <a:path w="8921255" h="6255998">
                <a:moveTo>
                  <a:pt x="3108496" y="4691985"/>
                </a:moveTo>
                <a:lnTo>
                  <a:pt x="3321449" y="4504843"/>
                </a:lnTo>
                <a:lnTo>
                  <a:pt x="3316648" y="4504607"/>
                </a:lnTo>
                <a:lnTo>
                  <a:pt x="3311817" y="4504397"/>
                </a:lnTo>
                <a:lnTo>
                  <a:pt x="3307046" y="4504135"/>
                </a:lnTo>
                <a:lnTo>
                  <a:pt x="3282051" y="4523261"/>
                </a:lnTo>
                <a:lnTo>
                  <a:pt x="3286733" y="4523601"/>
                </a:lnTo>
                <a:lnTo>
                  <a:pt x="3291399" y="4523954"/>
                </a:lnTo>
                <a:lnTo>
                  <a:pt x="3296111" y="4524268"/>
                </a:lnTo>
                <a:lnTo>
                  <a:pt x="3098460" y="4699577"/>
                </a:lnTo>
                <a:lnTo>
                  <a:pt x="3108496" y="4691985"/>
                </a:lnTo>
                <a:close/>
              </a:path>
              <a:path w="8921255" h="6255998">
                <a:moveTo>
                  <a:pt x="3118555" y="4684369"/>
                </a:moveTo>
                <a:lnTo>
                  <a:pt x="3128637" y="4676730"/>
                </a:lnTo>
                <a:lnTo>
                  <a:pt x="3138741" y="4669069"/>
                </a:lnTo>
                <a:lnTo>
                  <a:pt x="3349912" y="4483016"/>
                </a:lnTo>
                <a:lnTo>
                  <a:pt x="3335661" y="4493947"/>
                </a:lnTo>
                <a:lnTo>
                  <a:pt x="3321449" y="4504843"/>
                </a:lnTo>
                <a:lnTo>
                  <a:pt x="3108496" y="4691985"/>
                </a:lnTo>
                <a:lnTo>
                  <a:pt x="3118555" y="4684369"/>
                </a:lnTo>
                <a:close/>
              </a:path>
              <a:path w="8921255" h="6255998">
                <a:moveTo>
                  <a:pt x="3148867" y="4661386"/>
                </a:moveTo>
                <a:lnTo>
                  <a:pt x="3159016" y="4653680"/>
                </a:lnTo>
                <a:lnTo>
                  <a:pt x="3392900" y="4450011"/>
                </a:lnTo>
                <a:lnTo>
                  <a:pt x="3378531" y="4461047"/>
                </a:lnTo>
                <a:lnTo>
                  <a:pt x="3364202" y="4472049"/>
                </a:lnTo>
                <a:lnTo>
                  <a:pt x="3349912" y="4483016"/>
                </a:lnTo>
                <a:lnTo>
                  <a:pt x="3138741" y="4669069"/>
                </a:lnTo>
                <a:lnTo>
                  <a:pt x="3148867" y="4661386"/>
                </a:lnTo>
                <a:close/>
              </a:path>
              <a:path w="8921255" h="6255998">
                <a:moveTo>
                  <a:pt x="3020847" y="4795034"/>
                </a:moveTo>
                <a:lnTo>
                  <a:pt x="3232477" y="4609524"/>
                </a:lnTo>
                <a:lnTo>
                  <a:pt x="3227767" y="4609182"/>
                </a:lnTo>
                <a:lnTo>
                  <a:pt x="3223026" y="4608894"/>
                </a:lnTo>
                <a:lnTo>
                  <a:pt x="3218361" y="4608513"/>
                </a:lnTo>
                <a:lnTo>
                  <a:pt x="3193828" y="4627208"/>
                </a:lnTo>
                <a:lnTo>
                  <a:pt x="3198434" y="4627641"/>
                </a:lnTo>
                <a:lnTo>
                  <a:pt x="3202980" y="4628125"/>
                </a:lnTo>
                <a:lnTo>
                  <a:pt x="3207615" y="4628532"/>
                </a:lnTo>
                <a:lnTo>
                  <a:pt x="3010800" y="4802599"/>
                </a:lnTo>
                <a:lnTo>
                  <a:pt x="3020847" y="4795034"/>
                </a:lnTo>
                <a:close/>
              </a:path>
              <a:path w="8921255" h="6255998">
                <a:moveTo>
                  <a:pt x="3030921" y="4787441"/>
                </a:moveTo>
                <a:lnTo>
                  <a:pt x="3041021" y="4779822"/>
                </a:lnTo>
                <a:lnTo>
                  <a:pt x="3259818" y="4588620"/>
                </a:lnTo>
                <a:lnTo>
                  <a:pt x="3249796" y="4596285"/>
                </a:lnTo>
                <a:lnTo>
                  <a:pt x="3239795" y="4603931"/>
                </a:lnTo>
                <a:lnTo>
                  <a:pt x="3232477" y="4609524"/>
                </a:lnTo>
                <a:lnTo>
                  <a:pt x="3020847" y="4795034"/>
                </a:lnTo>
                <a:lnTo>
                  <a:pt x="3030921" y="4787441"/>
                </a:lnTo>
                <a:close/>
              </a:path>
              <a:path w="8921255" h="6255998">
                <a:moveTo>
                  <a:pt x="3051144" y="4772179"/>
                </a:moveTo>
                <a:lnTo>
                  <a:pt x="3061291" y="4764512"/>
                </a:lnTo>
                <a:lnTo>
                  <a:pt x="3071458" y="4756823"/>
                </a:lnTo>
                <a:lnTo>
                  <a:pt x="3081645" y="4749113"/>
                </a:lnTo>
                <a:lnTo>
                  <a:pt x="3091851" y="4741384"/>
                </a:lnTo>
                <a:lnTo>
                  <a:pt x="3102073" y="4733638"/>
                </a:lnTo>
                <a:lnTo>
                  <a:pt x="3340688" y="4526638"/>
                </a:lnTo>
                <a:lnTo>
                  <a:pt x="3330511" y="4534450"/>
                </a:lnTo>
                <a:lnTo>
                  <a:pt x="3320354" y="4542244"/>
                </a:lnTo>
                <a:lnTo>
                  <a:pt x="3310216" y="4550019"/>
                </a:lnTo>
                <a:lnTo>
                  <a:pt x="3300097" y="4557776"/>
                </a:lnTo>
                <a:lnTo>
                  <a:pt x="3289998" y="4565514"/>
                </a:lnTo>
                <a:lnTo>
                  <a:pt x="3279919" y="4573235"/>
                </a:lnTo>
                <a:lnTo>
                  <a:pt x="3269858" y="4580936"/>
                </a:lnTo>
                <a:lnTo>
                  <a:pt x="3259818" y="4588620"/>
                </a:lnTo>
                <a:lnTo>
                  <a:pt x="3041021" y="4779822"/>
                </a:lnTo>
                <a:lnTo>
                  <a:pt x="3051144" y="4772179"/>
                </a:lnTo>
                <a:close/>
              </a:path>
              <a:path w="8921255" h="6255998">
                <a:moveTo>
                  <a:pt x="2944888" y="4888917"/>
                </a:moveTo>
                <a:lnTo>
                  <a:pt x="2955101" y="4881364"/>
                </a:lnTo>
                <a:lnTo>
                  <a:pt x="2965352" y="4873721"/>
                </a:lnTo>
                <a:lnTo>
                  <a:pt x="2977974" y="4864234"/>
                </a:lnTo>
                <a:lnTo>
                  <a:pt x="2988098" y="4856609"/>
                </a:lnTo>
                <a:lnTo>
                  <a:pt x="2998249" y="4848953"/>
                </a:lnTo>
                <a:lnTo>
                  <a:pt x="3008416" y="4841278"/>
                </a:lnTo>
                <a:lnTo>
                  <a:pt x="3018588" y="4833595"/>
                </a:lnTo>
                <a:lnTo>
                  <a:pt x="3230784" y="4647449"/>
                </a:lnTo>
                <a:lnTo>
                  <a:pt x="3220636" y="4655208"/>
                </a:lnTo>
                <a:lnTo>
                  <a:pt x="3210510" y="4662947"/>
                </a:lnTo>
                <a:lnTo>
                  <a:pt x="3200404" y="4670668"/>
                </a:lnTo>
                <a:lnTo>
                  <a:pt x="3190319" y="4678370"/>
                </a:lnTo>
                <a:lnTo>
                  <a:pt x="3180253" y="4686054"/>
                </a:lnTo>
                <a:lnTo>
                  <a:pt x="3170206" y="4693721"/>
                </a:lnTo>
                <a:lnTo>
                  <a:pt x="3160177" y="4701371"/>
                </a:lnTo>
                <a:lnTo>
                  <a:pt x="3150167" y="4709006"/>
                </a:lnTo>
                <a:lnTo>
                  <a:pt x="3144561" y="4713280"/>
                </a:lnTo>
                <a:lnTo>
                  <a:pt x="3139928" y="4712846"/>
                </a:lnTo>
                <a:lnTo>
                  <a:pt x="3135294" y="4712411"/>
                </a:lnTo>
                <a:lnTo>
                  <a:pt x="3130691" y="4711950"/>
                </a:lnTo>
                <a:lnTo>
                  <a:pt x="3340688" y="4526638"/>
                </a:lnTo>
                <a:lnTo>
                  <a:pt x="3106830" y="4730032"/>
                </a:lnTo>
                <a:lnTo>
                  <a:pt x="3111372" y="4730572"/>
                </a:lnTo>
                <a:lnTo>
                  <a:pt x="3115797" y="4731189"/>
                </a:lnTo>
                <a:lnTo>
                  <a:pt x="3120384" y="4731691"/>
                </a:lnTo>
                <a:lnTo>
                  <a:pt x="2934698" y="4896419"/>
                </a:lnTo>
                <a:lnTo>
                  <a:pt x="2944888" y="4888917"/>
                </a:lnTo>
                <a:close/>
              </a:path>
              <a:path w="8921255" h="6255998">
                <a:moveTo>
                  <a:pt x="3251147" y="4631868"/>
                </a:moveTo>
                <a:lnTo>
                  <a:pt x="3240954" y="4639669"/>
                </a:lnTo>
                <a:lnTo>
                  <a:pt x="3230784" y="4647449"/>
                </a:lnTo>
                <a:lnTo>
                  <a:pt x="3019963" y="4832556"/>
                </a:lnTo>
                <a:lnTo>
                  <a:pt x="3251147" y="4631868"/>
                </a:lnTo>
                <a:close/>
              </a:path>
              <a:path w="8921255" h="6255998">
                <a:moveTo>
                  <a:pt x="3152718" y="4826657"/>
                </a:moveTo>
                <a:lnTo>
                  <a:pt x="3115114" y="4823655"/>
                </a:lnTo>
                <a:lnTo>
                  <a:pt x="3078245" y="4820055"/>
                </a:lnTo>
                <a:lnTo>
                  <a:pt x="3057004" y="4837254"/>
                </a:lnTo>
                <a:lnTo>
                  <a:pt x="3094830" y="4841318"/>
                </a:lnTo>
                <a:lnTo>
                  <a:pt x="3133430" y="4844748"/>
                </a:lnTo>
                <a:lnTo>
                  <a:pt x="3152718" y="4826657"/>
                </a:lnTo>
                <a:close/>
              </a:path>
              <a:path w="8921255" h="6255998">
                <a:moveTo>
                  <a:pt x="3380707" y="4851892"/>
                </a:moveTo>
                <a:lnTo>
                  <a:pt x="3424433" y="4850826"/>
                </a:lnTo>
                <a:lnTo>
                  <a:pt x="3468848" y="4849110"/>
                </a:lnTo>
                <a:lnTo>
                  <a:pt x="3513943" y="4846742"/>
                </a:lnTo>
                <a:lnTo>
                  <a:pt x="3559706" y="4843721"/>
                </a:lnTo>
                <a:lnTo>
                  <a:pt x="3606127" y="4840044"/>
                </a:lnTo>
                <a:lnTo>
                  <a:pt x="3653195" y="4835710"/>
                </a:lnTo>
                <a:lnTo>
                  <a:pt x="3700899" y="4830717"/>
                </a:lnTo>
                <a:lnTo>
                  <a:pt x="3749229" y="4825062"/>
                </a:lnTo>
                <a:lnTo>
                  <a:pt x="3798175" y="4818745"/>
                </a:lnTo>
                <a:lnTo>
                  <a:pt x="3847726" y="4811762"/>
                </a:lnTo>
                <a:lnTo>
                  <a:pt x="3897870" y="4804113"/>
                </a:lnTo>
                <a:lnTo>
                  <a:pt x="3998081" y="4787164"/>
                </a:lnTo>
                <a:lnTo>
                  <a:pt x="4098902" y="4767960"/>
                </a:lnTo>
                <a:lnTo>
                  <a:pt x="4200158" y="4746564"/>
                </a:lnTo>
                <a:lnTo>
                  <a:pt x="4301673" y="4723039"/>
                </a:lnTo>
                <a:lnTo>
                  <a:pt x="4317761" y="4718987"/>
                </a:lnTo>
                <a:lnTo>
                  <a:pt x="4317761" y="4698630"/>
                </a:lnTo>
                <a:lnTo>
                  <a:pt x="4297114" y="4703830"/>
                </a:lnTo>
                <a:lnTo>
                  <a:pt x="4195975" y="4727265"/>
                </a:lnTo>
                <a:lnTo>
                  <a:pt x="4095095" y="4748581"/>
                </a:lnTo>
                <a:lnTo>
                  <a:pt x="3994646" y="4767714"/>
                </a:lnTo>
                <a:lnTo>
                  <a:pt x="3894804" y="4784600"/>
                </a:lnTo>
                <a:lnTo>
                  <a:pt x="3846222" y="4792018"/>
                </a:lnTo>
                <a:lnTo>
                  <a:pt x="3798206" y="4798809"/>
                </a:lnTo>
                <a:lnTo>
                  <a:pt x="3750768" y="4804975"/>
                </a:lnTo>
                <a:lnTo>
                  <a:pt x="3703916" y="4810519"/>
                </a:lnTo>
                <a:lnTo>
                  <a:pt x="3657661" y="4815441"/>
                </a:lnTo>
                <a:lnTo>
                  <a:pt x="3612013" y="4819744"/>
                </a:lnTo>
                <a:lnTo>
                  <a:pt x="3566980" y="4823429"/>
                </a:lnTo>
                <a:lnTo>
                  <a:pt x="3522574" y="4826497"/>
                </a:lnTo>
                <a:lnTo>
                  <a:pt x="3478803" y="4828951"/>
                </a:lnTo>
                <a:lnTo>
                  <a:pt x="3435679" y="4830792"/>
                </a:lnTo>
                <a:lnTo>
                  <a:pt x="3393210" y="4832022"/>
                </a:lnTo>
                <a:lnTo>
                  <a:pt x="3351407" y="4832642"/>
                </a:lnTo>
                <a:lnTo>
                  <a:pt x="3310279" y="4832654"/>
                </a:lnTo>
                <a:lnTo>
                  <a:pt x="3269836" y="4832060"/>
                </a:lnTo>
                <a:lnTo>
                  <a:pt x="3230088" y="4830861"/>
                </a:lnTo>
                <a:lnTo>
                  <a:pt x="3191046" y="4829060"/>
                </a:lnTo>
                <a:lnTo>
                  <a:pt x="3152718" y="4826657"/>
                </a:lnTo>
                <a:lnTo>
                  <a:pt x="3133430" y="4844748"/>
                </a:lnTo>
                <a:lnTo>
                  <a:pt x="3172795" y="4847542"/>
                </a:lnTo>
                <a:lnTo>
                  <a:pt x="3212913" y="4849696"/>
                </a:lnTo>
                <a:lnTo>
                  <a:pt x="3253774" y="4851211"/>
                </a:lnTo>
                <a:lnTo>
                  <a:pt x="3295367" y="4852083"/>
                </a:lnTo>
                <a:lnTo>
                  <a:pt x="3337681" y="4852310"/>
                </a:lnTo>
                <a:lnTo>
                  <a:pt x="3380707" y="4851892"/>
                </a:lnTo>
                <a:close/>
              </a:path>
              <a:path w="8921255" h="6255998">
                <a:moveTo>
                  <a:pt x="1391882" y="5234255"/>
                </a:moveTo>
                <a:lnTo>
                  <a:pt x="1386242" y="5222923"/>
                </a:lnTo>
                <a:lnTo>
                  <a:pt x="1380727" y="5211511"/>
                </a:lnTo>
                <a:lnTo>
                  <a:pt x="1375337" y="5200019"/>
                </a:lnTo>
                <a:lnTo>
                  <a:pt x="1370071" y="5188447"/>
                </a:lnTo>
                <a:lnTo>
                  <a:pt x="1364930" y="5176796"/>
                </a:lnTo>
                <a:lnTo>
                  <a:pt x="1359914" y="5165065"/>
                </a:lnTo>
                <a:lnTo>
                  <a:pt x="1355023" y="5153254"/>
                </a:lnTo>
                <a:lnTo>
                  <a:pt x="1351587" y="5144721"/>
                </a:lnTo>
                <a:lnTo>
                  <a:pt x="1335320" y="5157360"/>
                </a:lnTo>
                <a:lnTo>
                  <a:pt x="1340167" y="5169163"/>
                </a:lnTo>
                <a:lnTo>
                  <a:pt x="1345136" y="5180888"/>
                </a:lnTo>
                <a:lnTo>
                  <a:pt x="1350226" y="5192537"/>
                </a:lnTo>
                <a:lnTo>
                  <a:pt x="1355437" y="5204109"/>
                </a:lnTo>
                <a:lnTo>
                  <a:pt x="1360770" y="5215605"/>
                </a:lnTo>
                <a:lnTo>
                  <a:pt x="1366224" y="5227024"/>
                </a:lnTo>
                <a:lnTo>
                  <a:pt x="1371798" y="5238367"/>
                </a:lnTo>
                <a:lnTo>
                  <a:pt x="1377494" y="5249635"/>
                </a:lnTo>
                <a:lnTo>
                  <a:pt x="1378800" y="5252176"/>
                </a:lnTo>
                <a:lnTo>
                  <a:pt x="1391882" y="5234255"/>
                </a:lnTo>
                <a:close/>
              </a:path>
              <a:path w="8921255" h="6255998">
                <a:moveTo>
                  <a:pt x="1373573" y="4771773"/>
                </a:moveTo>
                <a:lnTo>
                  <a:pt x="1372026" y="4759446"/>
                </a:lnTo>
                <a:lnTo>
                  <a:pt x="1370580" y="4747051"/>
                </a:lnTo>
                <a:lnTo>
                  <a:pt x="1369234" y="4734588"/>
                </a:lnTo>
                <a:lnTo>
                  <a:pt x="1367990" y="4722056"/>
                </a:lnTo>
                <a:lnTo>
                  <a:pt x="1366846" y="4709457"/>
                </a:lnTo>
                <a:lnTo>
                  <a:pt x="1365803" y="4696789"/>
                </a:lnTo>
                <a:lnTo>
                  <a:pt x="1364862" y="4684052"/>
                </a:lnTo>
                <a:lnTo>
                  <a:pt x="1364021" y="4671247"/>
                </a:lnTo>
                <a:lnTo>
                  <a:pt x="1363282" y="4658373"/>
                </a:lnTo>
                <a:lnTo>
                  <a:pt x="1362644" y="4645430"/>
                </a:lnTo>
                <a:lnTo>
                  <a:pt x="1362107" y="4632418"/>
                </a:lnTo>
                <a:lnTo>
                  <a:pt x="1361671" y="4619336"/>
                </a:lnTo>
                <a:lnTo>
                  <a:pt x="1361337" y="4606186"/>
                </a:lnTo>
                <a:lnTo>
                  <a:pt x="1361104" y="4592966"/>
                </a:lnTo>
                <a:lnTo>
                  <a:pt x="1361016" y="4585278"/>
                </a:lnTo>
                <a:lnTo>
                  <a:pt x="1380990" y="4580049"/>
                </a:lnTo>
                <a:lnTo>
                  <a:pt x="1374724" y="4568636"/>
                </a:lnTo>
                <a:lnTo>
                  <a:pt x="1341438" y="4600633"/>
                </a:lnTo>
                <a:lnTo>
                  <a:pt x="1341712" y="4613653"/>
                </a:lnTo>
                <a:lnTo>
                  <a:pt x="1342081" y="4626608"/>
                </a:lnTo>
                <a:lnTo>
                  <a:pt x="1342548" y="4639497"/>
                </a:lnTo>
                <a:lnTo>
                  <a:pt x="1343111" y="4652321"/>
                </a:lnTo>
                <a:lnTo>
                  <a:pt x="1343771" y="4665079"/>
                </a:lnTo>
                <a:lnTo>
                  <a:pt x="1344528" y="4677772"/>
                </a:lnTo>
                <a:lnTo>
                  <a:pt x="1345383" y="4690399"/>
                </a:lnTo>
                <a:lnTo>
                  <a:pt x="1346335" y="4702960"/>
                </a:lnTo>
                <a:lnTo>
                  <a:pt x="1347385" y="4715455"/>
                </a:lnTo>
                <a:lnTo>
                  <a:pt x="1348534" y="4727885"/>
                </a:lnTo>
                <a:lnTo>
                  <a:pt x="1349781" y="4740249"/>
                </a:lnTo>
                <a:lnTo>
                  <a:pt x="1351126" y="4752546"/>
                </a:lnTo>
                <a:lnTo>
                  <a:pt x="1352571" y="4764778"/>
                </a:lnTo>
                <a:lnTo>
                  <a:pt x="1354114" y="4776944"/>
                </a:lnTo>
                <a:lnTo>
                  <a:pt x="1355757" y="4789044"/>
                </a:lnTo>
                <a:lnTo>
                  <a:pt x="1356605" y="4794992"/>
                </a:lnTo>
                <a:lnTo>
                  <a:pt x="1373573" y="4771773"/>
                </a:lnTo>
                <a:close/>
              </a:path>
              <a:path w="8921255" h="6255998">
                <a:moveTo>
                  <a:pt x="1720684" y="2872193"/>
                </a:moveTo>
                <a:lnTo>
                  <a:pt x="1724494" y="2856562"/>
                </a:lnTo>
                <a:lnTo>
                  <a:pt x="1728366" y="2840933"/>
                </a:lnTo>
                <a:lnTo>
                  <a:pt x="1732301" y="2825310"/>
                </a:lnTo>
                <a:lnTo>
                  <a:pt x="1736298" y="2809692"/>
                </a:lnTo>
                <a:lnTo>
                  <a:pt x="1740357" y="2794080"/>
                </a:lnTo>
                <a:lnTo>
                  <a:pt x="1744478" y="2778476"/>
                </a:lnTo>
                <a:lnTo>
                  <a:pt x="1748659" y="2762881"/>
                </a:lnTo>
                <a:lnTo>
                  <a:pt x="1752901" y="2747296"/>
                </a:lnTo>
                <a:lnTo>
                  <a:pt x="1757204" y="2731723"/>
                </a:lnTo>
                <a:lnTo>
                  <a:pt x="1761566" y="2716161"/>
                </a:lnTo>
                <a:lnTo>
                  <a:pt x="1765989" y="2700613"/>
                </a:lnTo>
                <a:lnTo>
                  <a:pt x="1770470" y="2685079"/>
                </a:lnTo>
                <a:lnTo>
                  <a:pt x="1721302" y="2737891"/>
                </a:lnTo>
                <a:lnTo>
                  <a:pt x="1709759" y="2762801"/>
                </a:lnTo>
                <a:lnTo>
                  <a:pt x="1698247" y="2787750"/>
                </a:lnTo>
                <a:lnTo>
                  <a:pt x="1723753" y="2779542"/>
                </a:lnTo>
                <a:lnTo>
                  <a:pt x="1719972" y="2793923"/>
                </a:lnTo>
                <a:lnTo>
                  <a:pt x="1716244" y="2808310"/>
                </a:lnTo>
                <a:lnTo>
                  <a:pt x="1712569" y="2822701"/>
                </a:lnTo>
                <a:lnTo>
                  <a:pt x="1708946" y="2837096"/>
                </a:lnTo>
                <a:lnTo>
                  <a:pt x="1705377" y="2851494"/>
                </a:lnTo>
                <a:lnTo>
                  <a:pt x="1701861" y="2865894"/>
                </a:lnTo>
                <a:lnTo>
                  <a:pt x="1698398" y="2880296"/>
                </a:lnTo>
                <a:lnTo>
                  <a:pt x="1694989" y="2894699"/>
                </a:lnTo>
                <a:lnTo>
                  <a:pt x="1691633" y="2909102"/>
                </a:lnTo>
                <a:lnTo>
                  <a:pt x="1720684" y="2872193"/>
                </a:lnTo>
                <a:close/>
              </a:path>
              <a:path w="8921255" h="6255998">
                <a:moveTo>
                  <a:pt x="1695803" y="2981609"/>
                </a:moveTo>
                <a:lnTo>
                  <a:pt x="1699164" y="2965987"/>
                </a:lnTo>
                <a:lnTo>
                  <a:pt x="1702589" y="2950359"/>
                </a:lnTo>
                <a:lnTo>
                  <a:pt x="1706080" y="2934728"/>
                </a:lnTo>
                <a:lnTo>
                  <a:pt x="1709635" y="2919095"/>
                </a:lnTo>
                <a:lnTo>
                  <a:pt x="1713255" y="2903461"/>
                </a:lnTo>
                <a:lnTo>
                  <a:pt x="1716938" y="2887826"/>
                </a:lnTo>
                <a:lnTo>
                  <a:pt x="1720684" y="2872193"/>
                </a:lnTo>
                <a:lnTo>
                  <a:pt x="1691633" y="2909102"/>
                </a:lnTo>
                <a:lnTo>
                  <a:pt x="1688332" y="2923504"/>
                </a:lnTo>
                <a:lnTo>
                  <a:pt x="1685084" y="2937905"/>
                </a:lnTo>
                <a:lnTo>
                  <a:pt x="1681890" y="2952304"/>
                </a:lnTo>
                <a:lnTo>
                  <a:pt x="1678751" y="2966700"/>
                </a:lnTo>
                <a:lnTo>
                  <a:pt x="1675666" y="2981093"/>
                </a:lnTo>
                <a:lnTo>
                  <a:pt x="1672635" y="2995481"/>
                </a:lnTo>
                <a:lnTo>
                  <a:pt x="1695803" y="2981609"/>
                </a:lnTo>
                <a:close/>
              </a:path>
              <a:path w="8921255" h="6255998">
                <a:moveTo>
                  <a:pt x="1677402" y="3072988"/>
                </a:moveTo>
                <a:lnTo>
                  <a:pt x="1690059" y="3043938"/>
                </a:lnTo>
                <a:lnTo>
                  <a:pt x="1702800" y="3014913"/>
                </a:lnTo>
                <a:lnTo>
                  <a:pt x="1658306" y="3067333"/>
                </a:lnTo>
                <a:lnTo>
                  <a:pt x="1649489" y="3087727"/>
                </a:lnTo>
                <a:lnTo>
                  <a:pt x="1677402" y="3072988"/>
                </a:lnTo>
                <a:close/>
              </a:path>
              <a:path w="8921255" h="6255998">
                <a:moveTo>
                  <a:pt x="1524437" y="3447522"/>
                </a:moveTo>
                <a:lnTo>
                  <a:pt x="1531896" y="3427959"/>
                </a:lnTo>
                <a:lnTo>
                  <a:pt x="1539425" y="3408387"/>
                </a:lnTo>
                <a:lnTo>
                  <a:pt x="1547023" y="3388807"/>
                </a:lnTo>
                <a:lnTo>
                  <a:pt x="1554688" y="3369220"/>
                </a:lnTo>
                <a:lnTo>
                  <a:pt x="1562419" y="3349626"/>
                </a:lnTo>
                <a:lnTo>
                  <a:pt x="1570212" y="3330027"/>
                </a:lnTo>
                <a:lnTo>
                  <a:pt x="1578067" y="3310424"/>
                </a:lnTo>
                <a:lnTo>
                  <a:pt x="1585982" y="3290818"/>
                </a:lnTo>
                <a:lnTo>
                  <a:pt x="1593955" y="3271209"/>
                </a:lnTo>
                <a:lnTo>
                  <a:pt x="1601985" y="3251600"/>
                </a:lnTo>
                <a:lnTo>
                  <a:pt x="1610069" y="3231989"/>
                </a:lnTo>
                <a:lnTo>
                  <a:pt x="1618205" y="3212380"/>
                </a:lnTo>
                <a:lnTo>
                  <a:pt x="1626393" y="3192771"/>
                </a:lnTo>
                <a:lnTo>
                  <a:pt x="1634630" y="3173166"/>
                </a:lnTo>
                <a:lnTo>
                  <a:pt x="1642914" y="3153564"/>
                </a:lnTo>
                <a:lnTo>
                  <a:pt x="1614725" y="3169373"/>
                </a:lnTo>
                <a:lnTo>
                  <a:pt x="1606168" y="3189797"/>
                </a:lnTo>
                <a:lnTo>
                  <a:pt x="1597667" y="3210224"/>
                </a:lnTo>
                <a:lnTo>
                  <a:pt x="1589224" y="3230653"/>
                </a:lnTo>
                <a:lnTo>
                  <a:pt x="1580841" y="3251082"/>
                </a:lnTo>
                <a:lnTo>
                  <a:pt x="1572519" y="3271512"/>
                </a:lnTo>
                <a:lnTo>
                  <a:pt x="1564259" y="3291940"/>
                </a:lnTo>
                <a:lnTo>
                  <a:pt x="1556063" y="3312366"/>
                </a:lnTo>
                <a:lnTo>
                  <a:pt x="1547932" y="3332788"/>
                </a:lnTo>
                <a:lnTo>
                  <a:pt x="1539868" y="3353207"/>
                </a:lnTo>
                <a:lnTo>
                  <a:pt x="1531872" y="3373620"/>
                </a:lnTo>
                <a:lnTo>
                  <a:pt x="1523945" y="3394027"/>
                </a:lnTo>
                <a:lnTo>
                  <a:pt x="1516090" y="3414426"/>
                </a:lnTo>
                <a:lnTo>
                  <a:pt x="1508308" y="3434817"/>
                </a:lnTo>
                <a:lnTo>
                  <a:pt x="1500599" y="3455199"/>
                </a:lnTo>
                <a:lnTo>
                  <a:pt x="1524437" y="3447522"/>
                </a:lnTo>
                <a:close/>
              </a:path>
              <a:path w="8921255" h="6255998">
                <a:moveTo>
                  <a:pt x="1509737" y="3486617"/>
                </a:moveTo>
                <a:lnTo>
                  <a:pt x="1517050" y="3467075"/>
                </a:lnTo>
                <a:lnTo>
                  <a:pt x="1470898" y="3497741"/>
                </a:lnTo>
                <a:lnTo>
                  <a:pt x="1469988" y="3510249"/>
                </a:lnTo>
                <a:lnTo>
                  <a:pt x="1509737" y="3486617"/>
                </a:lnTo>
                <a:close/>
              </a:path>
              <a:path w="8921255" h="6255998">
                <a:moveTo>
                  <a:pt x="1397165" y="3820069"/>
                </a:moveTo>
                <a:lnTo>
                  <a:pt x="1402356" y="3802930"/>
                </a:lnTo>
                <a:lnTo>
                  <a:pt x="1407628" y="3785768"/>
                </a:lnTo>
                <a:lnTo>
                  <a:pt x="1412977" y="3768584"/>
                </a:lnTo>
                <a:lnTo>
                  <a:pt x="1418403" y="3751377"/>
                </a:lnTo>
                <a:lnTo>
                  <a:pt x="1423905" y="3734150"/>
                </a:lnTo>
                <a:lnTo>
                  <a:pt x="1429482" y="3716902"/>
                </a:lnTo>
                <a:lnTo>
                  <a:pt x="1435132" y="3699634"/>
                </a:lnTo>
                <a:lnTo>
                  <a:pt x="1440855" y="3682348"/>
                </a:lnTo>
                <a:lnTo>
                  <a:pt x="1446649" y="3665043"/>
                </a:lnTo>
                <a:lnTo>
                  <a:pt x="1452512" y="3647720"/>
                </a:lnTo>
                <a:lnTo>
                  <a:pt x="1458444" y="3630381"/>
                </a:lnTo>
                <a:lnTo>
                  <a:pt x="1464444" y="3613025"/>
                </a:lnTo>
                <a:lnTo>
                  <a:pt x="1436579" y="3632768"/>
                </a:lnTo>
                <a:lnTo>
                  <a:pt x="1430555" y="3650517"/>
                </a:lnTo>
                <a:lnTo>
                  <a:pt x="1424604" y="3668249"/>
                </a:lnTo>
                <a:lnTo>
                  <a:pt x="1418730" y="3685961"/>
                </a:lnTo>
                <a:lnTo>
                  <a:pt x="1412932" y="3703655"/>
                </a:lnTo>
                <a:lnTo>
                  <a:pt x="1407211" y="3721328"/>
                </a:lnTo>
                <a:lnTo>
                  <a:pt x="1401568" y="3738982"/>
                </a:lnTo>
                <a:lnTo>
                  <a:pt x="1396003" y="3756614"/>
                </a:lnTo>
                <a:lnTo>
                  <a:pt x="1390518" y="3774225"/>
                </a:lnTo>
                <a:lnTo>
                  <a:pt x="1385114" y="3791814"/>
                </a:lnTo>
                <a:lnTo>
                  <a:pt x="1379790" y="3809380"/>
                </a:lnTo>
                <a:lnTo>
                  <a:pt x="1374548" y="3826923"/>
                </a:lnTo>
                <a:lnTo>
                  <a:pt x="1397165" y="3820069"/>
                </a:lnTo>
                <a:close/>
              </a:path>
              <a:path w="8921255" h="6255998">
                <a:moveTo>
                  <a:pt x="1382077" y="3871339"/>
                </a:moveTo>
                <a:lnTo>
                  <a:pt x="1387024" y="3854274"/>
                </a:lnTo>
                <a:lnTo>
                  <a:pt x="1392053" y="3837184"/>
                </a:lnTo>
                <a:lnTo>
                  <a:pt x="1397165" y="3820069"/>
                </a:lnTo>
                <a:lnTo>
                  <a:pt x="1374548" y="3826923"/>
                </a:lnTo>
                <a:lnTo>
                  <a:pt x="1369389" y="3844442"/>
                </a:lnTo>
                <a:lnTo>
                  <a:pt x="1364314" y="3861937"/>
                </a:lnTo>
                <a:lnTo>
                  <a:pt x="1359322" y="3879407"/>
                </a:lnTo>
                <a:lnTo>
                  <a:pt x="1354416" y="3896851"/>
                </a:lnTo>
                <a:lnTo>
                  <a:pt x="1382077" y="3871339"/>
                </a:lnTo>
                <a:close/>
              </a:path>
              <a:path w="8921255" h="6255998">
                <a:moveTo>
                  <a:pt x="1367746" y="3922375"/>
                </a:moveTo>
                <a:lnTo>
                  <a:pt x="1372437" y="3905390"/>
                </a:lnTo>
                <a:lnTo>
                  <a:pt x="1377215" y="3888378"/>
                </a:lnTo>
                <a:lnTo>
                  <a:pt x="1382077" y="3871339"/>
                </a:lnTo>
                <a:lnTo>
                  <a:pt x="1335191" y="3924343"/>
                </a:lnTo>
                <a:lnTo>
                  <a:pt x="1336063" y="3936642"/>
                </a:lnTo>
                <a:lnTo>
                  <a:pt x="1336998" y="3948868"/>
                </a:lnTo>
                <a:lnTo>
                  <a:pt x="1337721" y="3957750"/>
                </a:lnTo>
                <a:lnTo>
                  <a:pt x="1336720" y="3961590"/>
                </a:lnTo>
                <a:lnTo>
                  <a:pt x="1367746" y="3922375"/>
                </a:lnTo>
                <a:close/>
              </a:path>
              <a:path w="8921255" h="6255998">
                <a:moveTo>
                  <a:pt x="1358629" y="3956260"/>
                </a:moveTo>
                <a:lnTo>
                  <a:pt x="1363143" y="3939332"/>
                </a:lnTo>
                <a:lnTo>
                  <a:pt x="1367746" y="3922375"/>
                </a:lnTo>
                <a:lnTo>
                  <a:pt x="1336720" y="3961590"/>
                </a:lnTo>
                <a:lnTo>
                  <a:pt x="1335548" y="3965474"/>
                </a:lnTo>
                <a:lnTo>
                  <a:pt x="1334547" y="3969314"/>
                </a:lnTo>
                <a:lnTo>
                  <a:pt x="1358629" y="3956260"/>
                </a:lnTo>
                <a:close/>
              </a:path>
              <a:path w="8921255" h="6255998">
                <a:moveTo>
                  <a:pt x="1293602" y="4254172"/>
                </a:moveTo>
                <a:lnTo>
                  <a:pt x="1296225" y="4238755"/>
                </a:lnTo>
                <a:lnTo>
                  <a:pt x="1298949" y="4223266"/>
                </a:lnTo>
                <a:lnTo>
                  <a:pt x="1301772" y="4207706"/>
                </a:lnTo>
                <a:lnTo>
                  <a:pt x="1304695" y="4192073"/>
                </a:lnTo>
                <a:lnTo>
                  <a:pt x="1307717" y="4176369"/>
                </a:lnTo>
                <a:lnTo>
                  <a:pt x="1310839" y="4160592"/>
                </a:lnTo>
                <a:lnTo>
                  <a:pt x="1314060" y="4144743"/>
                </a:lnTo>
                <a:lnTo>
                  <a:pt x="1317381" y="4128823"/>
                </a:lnTo>
                <a:lnTo>
                  <a:pt x="1320800" y="4112830"/>
                </a:lnTo>
                <a:lnTo>
                  <a:pt x="1324319" y="4096764"/>
                </a:lnTo>
                <a:lnTo>
                  <a:pt x="1327937" y="4080627"/>
                </a:lnTo>
                <a:lnTo>
                  <a:pt x="1331655" y="4064417"/>
                </a:lnTo>
                <a:lnTo>
                  <a:pt x="1335471" y="4048134"/>
                </a:lnTo>
                <a:lnTo>
                  <a:pt x="1339386" y="4031780"/>
                </a:lnTo>
                <a:lnTo>
                  <a:pt x="1343400" y="4015352"/>
                </a:lnTo>
                <a:lnTo>
                  <a:pt x="1318479" y="4033764"/>
                </a:lnTo>
                <a:lnTo>
                  <a:pt x="1314701" y="4049702"/>
                </a:lnTo>
                <a:lnTo>
                  <a:pt x="1311018" y="4065572"/>
                </a:lnTo>
                <a:lnTo>
                  <a:pt x="1307430" y="4081373"/>
                </a:lnTo>
                <a:lnTo>
                  <a:pt x="1303937" y="4097105"/>
                </a:lnTo>
                <a:lnTo>
                  <a:pt x="1300538" y="4112769"/>
                </a:lnTo>
                <a:lnTo>
                  <a:pt x="1297234" y="4128364"/>
                </a:lnTo>
                <a:lnTo>
                  <a:pt x="1294024" y="4143892"/>
                </a:lnTo>
                <a:lnTo>
                  <a:pt x="1290909" y="4159353"/>
                </a:lnTo>
                <a:lnTo>
                  <a:pt x="1287887" y="4174746"/>
                </a:lnTo>
                <a:lnTo>
                  <a:pt x="1284959" y="4190071"/>
                </a:lnTo>
                <a:lnTo>
                  <a:pt x="1282124" y="4205330"/>
                </a:lnTo>
                <a:lnTo>
                  <a:pt x="1279383" y="4220523"/>
                </a:lnTo>
                <a:lnTo>
                  <a:pt x="1276735" y="4235648"/>
                </a:lnTo>
                <a:lnTo>
                  <a:pt x="1274180" y="4250708"/>
                </a:lnTo>
                <a:lnTo>
                  <a:pt x="1271717" y="4265702"/>
                </a:lnTo>
                <a:lnTo>
                  <a:pt x="1269348" y="4280630"/>
                </a:lnTo>
                <a:lnTo>
                  <a:pt x="1293602" y="4254172"/>
                </a:lnTo>
                <a:close/>
              </a:path>
              <a:path w="8921255" h="6255998">
                <a:moveTo>
                  <a:pt x="1286330" y="4299993"/>
                </a:moveTo>
                <a:lnTo>
                  <a:pt x="1288654" y="4284791"/>
                </a:lnTo>
                <a:lnTo>
                  <a:pt x="1291078" y="4269518"/>
                </a:lnTo>
                <a:lnTo>
                  <a:pt x="1252924" y="4301033"/>
                </a:lnTo>
                <a:lnTo>
                  <a:pt x="1255938" y="4312948"/>
                </a:lnTo>
                <a:lnTo>
                  <a:pt x="1259030" y="4324759"/>
                </a:lnTo>
                <a:lnTo>
                  <a:pt x="1286330" y="4299993"/>
                </a:lnTo>
                <a:close/>
              </a:path>
              <a:path w="8921255" h="6255998">
                <a:moveTo>
                  <a:pt x="1284106" y="4315124"/>
                </a:moveTo>
                <a:lnTo>
                  <a:pt x="1286330" y="4299993"/>
                </a:lnTo>
                <a:lnTo>
                  <a:pt x="1259030" y="4324759"/>
                </a:lnTo>
                <a:lnTo>
                  <a:pt x="1261543" y="4334071"/>
                </a:lnTo>
                <a:lnTo>
                  <a:pt x="1259533" y="4349251"/>
                </a:lnTo>
                <a:lnTo>
                  <a:pt x="1284106" y="4315124"/>
                </a:lnTo>
                <a:close/>
              </a:path>
              <a:path w="8921255" h="6255998">
                <a:moveTo>
                  <a:pt x="1362802" y="4487007"/>
                </a:moveTo>
                <a:lnTo>
                  <a:pt x="1342369" y="4502575"/>
                </a:lnTo>
                <a:lnTo>
                  <a:pt x="1337496" y="4491393"/>
                </a:lnTo>
                <a:lnTo>
                  <a:pt x="1332724" y="4480086"/>
                </a:lnTo>
                <a:lnTo>
                  <a:pt x="1328054" y="4468655"/>
                </a:lnTo>
                <a:lnTo>
                  <a:pt x="1323486" y="4457102"/>
                </a:lnTo>
                <a:lnTo>
                  <a:pt x="1319018" y="4445428"/>
                </a:lnTo>
                <a:lnTo>
                  <a:pt x="1314652" y="4433633"/>
                </a:lnTo>
                <a:lnTo>
                  <a:pt x="1310386" y="4421719"/>
                </a:lnTo>
                <a:lnTo>
                  <a:pt x="1306221" y="4409687"/>
                </a:lnTo>
                <a:lnTo>
                  <a:pt x="1302156" y="4397538"/>
                </a:lnTo>
                <a:lnTo>
                  <a:pt x="1298191" y="4385274"/>
                </a:lnTo>
                <a:lnTo>
                  <a:pt x="1294325" y="4372894"/>
                </a:lnTo>
                <a:lnTo>
                  <a:pt x="1290559" y="4360402"/>
                </a:lnTo>
                <a:lnTo>
                  <a:pt x="1275412" y="4381522"/>
                </a:lnTo>
                <a:lnTo>
                  <a:pt x="1279452" y="4394230"/>
                </a:lnTo>
                <a:lnTo>
                  <a:pt x="1283590" y="4406804"/>
                </a:lnTo>
                <a:lnTo>
                  <a:pt x="1287824" y="4419243"/>
                </a:lnTo>
                <a:lnTo>
                  <a:pt x="1292156" y="4431546"/>
                </a:lnTo>
                <a:lnTo>
                  <a:pt x="1296584" y="4443713"/>
                </a:lnTo>
                <a:lnTo>
                  <a:pt x="1301110" y="4455742"/>
                </a:lnTo>
                <a:lnTo>
                  <a:pt x="1305733" y="4467633"/>
                </a:lnTo>
                <a:lnTo>
                  <a:pt x="1310454" y="4479384"/>
                </a:lnTo>
                <a:lnTo>
                  <a:pt x="1315271" y="4490995"/>
                </a:lnTo>
                <a:lnTo>
                  <a:pt x="1320186" y="4502466"/>
                </a:lnTo>
                <a:lnTo>
                  <a:pt x="1325198" y="4513794"/>
                </a:lnTo>
                <a:lnTo>
                  <a:pt x="1330307" y="4524980"/>
                </a:lnTo>
                <a:lnTo>
                  <a:pt x="1362802" y="4487007"/>
                </a:lnTo>
                <a:close/>
              </a:path>
              <a:path w="8921255" h="6255998">
                <a:moveTo>
                  <a:pt x="1361772" y="4514884"/>
                </a:moveTo>
                <a:lnTo>
                  <a:pt x="1362235" y="4500981"/>
                </a:lnTo>
                <a:lnTo>
                  <a:pt x="1362802" y="4487007"/>
                </a:lnTo>
                <a:lnTo>
                  <a:pt x="1330307" y="4524980"/>
                </a:lnTo>
                <a:lnTo>
                  <a:pt x="1335514" y="4536022"/>
                </a:lnTo>
                <a:lnTo>
                  <a:pt x="1361772" y="4514884"/>
                </a:lnTo>
                <a:close/>
              </a:path>
              <a:path w="8921255" h="6255998">
                <a:moveTo>
                  <a:pt x="1361159" y="4542472"/>
                </a:moveTo>
                <a:lnTo>
                  <a:pt x="1361413" y="4528714"/>
                </a:lnTo>
                <a:lnTo>
                  <a:pt x="1361772" y="4514884"/>
                </a:lnTo>
                <a:lnTo>
                  <a:pt x="1335514" y="4536022"/>
                </a:lnTo>
                <a:lnTo>
                  <a:pt x="1340818" y="4546920"/>
                </a:lnTo>
                <a:lnTo>
                  <a:pt x="1341301" y="4547897"/>
                </a:lnTo>
                <a:lnTo>
                  <a:pt x="1361159" y="4542472"/>
                </a:lnTo>
                <a:close/>
              </a:path>
              <a:path w="8921255" h="6255998">
                <a:moveTo>
                  <a:pt x="1374724" y="4568636"/>
                </a:moveTo>
                <a:lnTo>
                  <a:pt x="1368587" y="4557055"/>
                </a:lnTo>
                <a:lnTo>
                  <a:pt x="1362579" y="4545310"/>
                </a:lnTo>
                <a:lnTo>
                  <a:pt x="1361159" y="4542472"/>
                </a:lnTo>
                <a:lnTo>
                  <a:pt x="1341301" y="4547897"/>
                </a:lnTo>
                <a:lnTo>
                  <a:pt x="1341192" y="4561179"/>
                </a:lnTo>
                <a:lnTo>
                  <a:pt x="1341179" y="4574395"/>
                </a:lnTo>
                <a:lnTo>
                  <a:pt x="1341260" y="4587547"/>
                </a:lnTo>
                <a:lnTo>
                  <a:pt x="1341438" y="4600633"/>
                </a:lnTo>
                <a:lnTo>
                  <a:pt x="1374724" y="4568636"/>
                </a:lnTo>
                <a:close/>
              </a:path>
              <a:path w="8921255" h="6255998">
                <a:moveTo>
                  <a:pt x="1470015" y="4676219"/>
                </a:moveTo>
                <a:lnTo>
                  <a:pt x="1468738" y="4663965"/>
                </a:lnTo>
                <a:lnTo>
                  <a:pt x="1450886" y="4684672"/>
                </a:lnTo>
                <a:lnTo>
                  <a:pt x="1443296" y="4675012"/>
                </a:lnTo>
                <a:lnTo>
                  <a:pt x="1435841" y="4665170"/>
                </a:lnTo>
                <a:lnTo>
                  <a:pt x="1428520" y="4655146"/>
                </a:lnTo>
                <a:lnTo>
                  <a:pt x="1421333" y="4644943"/>
                </a:lnTo>
                <a:lnTo>
                  <a:pt x="1414279" y="4634563"/>
                </a:lnTo>
                <a:lnTo>
                  <a:pt x="1407358" y="4624006"/>
                </a:lnTo>
                <a:lnTo>
                  <a:pt x="1400570" y="4613275"/>
                </a:lnTo>
                <a:lnTo>
                  <a:pt x="1393912" y="4602370"/>
                </a:lnTo>
                <a:lnTo>
                  <a:pt x="1387386" y="4591295"/>
                </a:lnTo>
                <a:lnTo>
                  <a:pt x="1380990" y="4580049"/>
                </a:lnTo>
                <a:lnTo>
                  <a:pt x="1361016" y="4585278"/>
                </a:lnTo>
                <a:lnTo>
                  <a:pt x="1367540" y="4596850"/>
                </a:lnTo>
                <a:lnTo>
                  <a:pt x="1374188" y="4608233"/>
                </a:lnTo>
                <a:lnTo>
                  <a:pt x="1380958" y="4619426"/>
                </a:lnTo>
                <a:lnTo>
                  <a:pt x="1387850" y="4630428"/>
                </a:lnTo>
                <a:lnTo>
                  <a:pt x="1394864" y="4641240"/>
                </a:lnTo>
                <a:lnTo>
                  <a:pt x="1401999" y="4651859"/>
                </a:lnTo>
                <a:lnTo>
                  <a:pt x="1409256" y="4662287"/>
                </a:lnTo>
                <a:lnTo>
                  <a:pt x="1416634" y="4672521"/>
                </a:lnTo>
                <a:lnTo>
                  <a:pt x="1424133" y="4682562"/>
                </a:lnTo>
                <a:lnTo>
                  <a:pt x="1431752" y="4692408"/>
                </a:lnTo>
                <a:lnTo>
                  <a:pt x="1439492" y="4702060"/>
                </a:lnTo>
                <a:lnTo>
                  <a:pt x="1470015" y="4676219"/>
                </a:lnTo>
                <a:close/>
              </a:path>
              <a:path w="8921255" h="6255998">
                <a:moveTo>
                  <a:pt x="1403571" y="4150396"/>
                </a:moveTo>
                <a:lnTo>
                  <a:pt x="1406000" y="4137713"/>
                </a:lnTo>
                <a:lnTo>
                  <a:pt x="1408496" y="4124982"/>
                </a:lnTo>
                <a:lnTo>
                  <a:pt x="1366446" y="4167510"/>
                </a:lnTo>
                <a:lnTo>
                  <a:pt x="1368860" y="4179571"/>
                </a:lnTo>
                <a:lnTo>
                  <a:pt x="1403571" y="4150396"/>
                </a:lnTo>
                <a:close/>
              </a:path>
              <a:path w="8921255" h="6255998">
                <a:moveTo>
                  <a:pt x="1394515" y="4200652"/>
                </a:moveTo>
                <a:lnTo>
                  <a:pt x="1396681" y="4188159"/>
                </a:lnTo>
                <a:lnTo>
                  <a:pt x="1398912" y="4175619"/>
                </a:lnTo>
                <a:lnTo>
                  <a:pt x="1401208" y="4163031"/>
                </a:lnTo>
                <a:lnTo>
                  <a:pt x="1403571" y="4150396"/>
                </a:lnTo>
                <a:lnTo>
                  <a:pt x="1368860" y="4179571"/>
                </a:lnTo>
                <a:lnTo>
                  <a:pt x="1371351" y="4191534"/>
                </a:lnTo>
                <a:lnTo>
                  <a:pt x="1373937" y="4203481"/>
                </a:lnTo>
                <a:lnTo>
                  <a:pt x="1371340" y="4219152"/>
                </a:lnTo>
                <a:lnTo>
                  <a:pt x="1394515" y="4200652"/>
                </a:lnTo>
                <a:close/>
              </a:path>
              <a:path w="8921255" h="6255998">
                <a:moveTo>
                  <a:pt x="1399183" y="4221194"/>
                </a:moveTo>
                <a:lnTo>
                  <a:pt x="1396225" y="4208333"/>
                </a:lnTo>
                <a:lnTo>
                  <a:pt x="1394515" y="4200652"/>
                </a:lnTo>
                <a:lnTo>
                  <a:pt x="1371340" y="4219152"/>
                </a:lnTo>
                <a:lnTo>
                  <a:pt x="1368850" y="4234747"/>
                </a:lnTo>
                <a:lnTo>
                  <a:pt x="1399183" y="4221194"/>
                </a:lnTo>
                <a:close/>
              </a:path>
              <a:path w="8921255" h="6255998">
                <a:moveTo>
                  <a:pt x="1362802" y="4487007"/>
                </a:moveTo>
                <a:lnTo>
                  <a:pt x="1363473" y="4472960"/>
                </a:lnTo>
                <a:lnTo>
                  <a:pt x="1364247" y="4458840"/>
                </a:lnTo>
                <a:lnTo>
                  <a:pt x="1365126" y="4444648"/>
                </a:lnTo>
                <a:lnTo>
                  <a:pt x="1366109" y="4430383"/>
                </a:lnTo>
                <a:lnTo>
                  <a:pt x="1367195" y="4416046"/>
                </a:lnTo>
                <a:lnTo>
                  <a:pt x="1368386" y="4401635"/>
                </a:lnTo>
                <a:lnTo>
                  <a:pt x="1369681" y="4387152"/>
                </a:lnTo>
                <a:lnTo>
                  <a:pt x="1371079" y="4372595"/>
                </a:lnTo>
                <a:lnTo>
                  <a:pt x="1372582" y="4357965"/>
                </a:lnTo>
                <a:lnTo>
                  <a:pt x="1374188" y="4343262"/>
                </a:lnTo>
                <a:lnTo>
                  <a:pt x="1375898" y="4328486"/>
                </a:lnTo>
                <a:lnTo>
                  <a:pt x="1377713" y="4313636"/>
                </a:lnTo>
                <a:lnTo>
                  <a:pt x="1379631" y="4298713"/>
                </a:lnTo>
                <a:lnTo>
                  <a:pt x="1381653" y="4283716"/>
                </a:lnTo>
                <a:lnTo>
                  <a:pt x="1383779" y="4268645"/>
                </a:lnTo>
                <a:lnTo>
                  <a:pt x="1386009" y="4253501"/>
                </a:lnTo>
                <a:lnTo>
                  <a:pt x="1364192" y="4265708"/>
                </a:lnTo>
                <a:lnTo>
                  <a:pt x="1362025" y="4281075"/>
                </a:lnTo>
                <a:lnTo>
                  <a:pt x="1359965" y="4296366"/>
                </a:lnTo>
                <a:lnTo>
                  <a:pt x="1358012" y="4311582"/>
                </a:lnTo>
                <a:lnTo>
                  <a:pt x="1356166" y="4326722"/>
                </a:lnTo>
                <a:lnTo>
                  <a:pt x="1354428" y="4341787"/>
                </a:lnTo>
                <a:lnTo>
                  <a:pt x="1352797" y="4356777"/>
                </a:lnTo>
                <a:lnTo>
                  <a:pt x="1351273" y="4371692"/>
                </a:lnTo>
                <a:lnTo>
                  <a:pt x="1349856" y="4386532"/>
                </a:lnTo>
                <a:lnTo>
                  <a:pt x="1348546" y="4401297"/>
                </a:lnTo>
                <a:lnTo>
                  <a:pt x="1347343" y="4415988"/>
                </a:lnTo>
                <a:lnTo>
                  <a:pt x="1346247" y="4430604"/>
                </a:lnTo>
                <a:lnTo>
                  <a:pt x="1345258" y="4445146"/>
                </a:lnTo>
                <a:lnTo>
                  <a:pt x="1344376" y="4459614"/>
                </a:lnTo>
                <a:lnTo>
                  <a:pt x="1343600" y="4474008"/>
                </a:lnTo>
                <a:lnTo>
                  <a:pt x="1342932" y="4488328"/>
                </a:lnTo>
                <a:lnTo>
                  <a:pt x="1342369" y="4502575"/>
                </a:lnTo>
                <a:lnTo>
                  <a:pt x="1362802" y="4487007"/>
                </a:lnTo>
                <a:close/>
              </a:path>
              <a:path w="8921255" h="6255998">
                <a:moveTo>
                  <a:pt x="1605650" y="2375709"/>
                </a:moveTo>
                <a:lnTo>
                  <a:pt x="1613983" y="2352556"/>
                </a:lnTo>
                <a:lnTo>
                  <a:pt x="1592899" y="2352556"/>
                </a:lnTo>
                <a:lnTo>
                  <a:pt x="1576374" y="2399397"/>
                </a:lnTo>
                <a:lnTo>
                  <a:pt x="1605650" y="2375709"/>
                </a:lnTo>
                <a:close/>
              </a:path>
              <a:path w="8921255" h="6255998">
                <a:moveTo>
                  <a:pt x="1452962" y="2903016"/>
                </a:moveTo>
                <a:lnTo>
                  <a:pt x="1464247" y="2854622"/>
                </a:lnTo>
                <a:lnTo>
                  <a:pt x="1476072" y="2806239"/>
                </a:lnTo>
                <a:lnTo>
                  <a:pt x="1488430" y="2757894"/>
                </a:lnTo>
                <a:lnTo>
                  <a:pt x="1501313" y="2709613"/>
                </a:lnTo>
                <a:lnTo>
                  <a:pt x="1514716" y="2661424"/>
                </a:lnTo>
                <a:lnTo>
                  <a:pt x="1528632" y="2613353"/>
                </a:lnTo>
                <a:lnTo>
                  <a:pt x="1543052" y="2565427"/>
                </a:lnTo>
                <a:lnTo>
                  <a:pt x="1557971" y="2517673"/>
                </a:lnTo>
                <a:lnTo>
                  <a:pt x="1573382" y="2470118"/>
                </a:lnTo>
                <a:lnTo>
                  <a:pt x="1589277" y="2422787"/>
                </a:lnTo>
                <a:lnTo>
                  <a:pt x="1605650" y="2375709"/>
                </a:lnTo>
                <a:lnTo>
                  <a:pt x="1576374" y="2399397"/>
                </a:lnTo>
                <a:lnTo>
                  <a:pt x="1558798" y="2451142"/>
                </a:lnTo>
                <a:lnTo>
                  <a:pt x="1541802" y="2503152"/>
                </a:lnTo>
                <a:lnTo>
                  <a:pt x="1525396" y="2555395"/>
                </a:lnTo>
                <a:lnTo>
                  <a:pt x="1509587" y="2607838"/>
                </a:lnTo>
                <a:lnTo>
                  <a:pt x="1494383" y="2660446"/>
                </a:lnTo>
                <a:lnTo>
                  <a:pt x="1479792" y="2713188"/>
                </a:lnTo>
                <a:lnTo>
                  <a:pt x="1465822" y="2766029"/>
                </a:lnTo>
                <a:lnTo>
                  <a:pt x="1452482" y="2818936"/>
                </a:lnTo>
                <a:lnTo>
                  <a:pt x="1439779" y="2871877"/>
                </a:lnTo>
                <a:lnTo>
                  <a:pt x="1427721" y="2924818"/>
                </a:lnTo>
                <a:lnTo>
                  <a:pt x="1452962" y="2903016"/>
                </a:lnTo>
                <a:close/>
              </a:path>
              <a:path w="8921255" h="6255998">
                <a:moveTo>
                  <a:pt x="1442224" y="2951395"/>
                </a:moveTo>
                <a:lnTo>
                  <a:pt x="1452962" y="2903016"/>
                </a:lnTo>
                <a:lnTo>
                  <a:pt x="1427721" y="2924818"/>
                </a:lnTo>
                <a:lnTo>
                  <a:pt x="1416317" y="2977725"/>
                </a:lnTo>
                <a:lnTo>
                  <a:pt x="1432040" y="2999731"/>
                </a:lnTo>
                <a:lnTo>
                  <a:pt x="1442224" y="2951395"/>
                </a:lnTo>
                <a:close/>
              </a:path>
              <a:path w="8921255" h="6255998">
                <a:moveTo>
                  <a:pt x="1411512" y="3106495"/>
                </a:moveTo>
                <a:lnTo>
                  <a:pt x="1413806" y="3093842"/>
                </a:lnTo>
                <a:lnTo>
                  <a:pt x="1414779" y="3088540"/>
                </a:lnTo>
                <a:lnTo>
                  <a:pt x="1426406" y="3061686"/>
                </a:lnTo>
                <a:lnTo>
                  <a:pt x="1438102" y="3034850"/>
                </a:lnTo>
                <a:lnTo>
                  <a:pt x="1405574" y="3030566"/>
                </a:lnTo>
                <a:lnTo>
                  <a:pt x="1395501" y="3083306"/>
                </a:lnTo>
                <a:lnTo>
                  <a:pt x="1386753" y="3103646"/>
                </a:lnTo>
                <a:lnTo>
                  <a:pt x="1378050" y="3123992"/>
                </a:lnTo>
                <a:lnTo>
                  <a:pt x="1411512" y="3106495"/>
                </a:lnTo>
                <a:close/>
              </a:path>
              <a:path w="8921255" h="6255998">
                <a:moveTo>
                  <a:pt x="1407043" y="3131774"/>
                </a:moveTo>
                <a:lnTo>
                  <a:pt x="1409258" y="3119139"/>
                </a:lnTo>
                <a:lnTo>
                  <a:pt x="1411512" y="3106495"/>
                </a:lnTo>
                <a:lnTo>
                  <a:pt x="1378050" y="3123992"/>
                </a:lnTo>
                <a:lnTo>
                  <a:pt x="1369394" y="3144344"/>
                </a:lnTo>
                <a:lnTo>
                  <a:pt x="1360786" y="3164702"/>
                </a:lnTo>
                <a:lnTo>
                  <a:pt x="1352228" y="3185064"/>
                </a:lnTo>
                <a:lnTo>
                  <a:pt x="1407043" y="3131774"/>
                </a:lnTo>
                <a:close/>
              </a:path>
              <a:path w="8921255" h="6255998">
                <a:moveTo>
                  <a:pt x="1208179" y="2835823"/>
                </a:moveTo>
                <a:lnTo>
                  <a:pt x="1233444" y="2733657"/>
                </a:lnTo>
                <a:lnTo>
                  <a:pt x="1260842" y="2631722"/>
                </a:lnTo>
                <a:lnTo>
                  <a:pt x="1290319" y="2530225"/>
                </a:lnTo>
                <a:lnTo>
                  <a:pt x="1321821" y="2429372"/>
                </a:lnTo>
                <a:lnTo>
                  <a:pt x="1347534" y="2352556"/>
                </a:lnTo>
                <a:lnTo>
                  <a:pt x="1326477" y="2352556"/>
                </a:lnTo>
                <a:lnTo>
                  <a:pt x="1300954" y="2429459"/>
                </a:lnTo>
                <a:lnTo>
                  <a:pt x="1274257" y="2514733"/>
                </a:lnTo>
                <a:lnTo>
                  <a:pt x="1249005" y="2600460"/>
                </a:lnTo>
                <a:lnTo>
                  <a:pt x="1225226" y="2686523"/>
                </a:lnTo>
                <a:lnTo>
                  <a:pt x="1202951" y="2772803"/>
                </a:lnTo>
                <a:lnTo>
                  <a:pt x="1182208" y="2859181"/>
                </a:lnTo>
                <a:lnTo>
                  <a:pt x="1163027" y="2945541"/>
                </a:lnTo>
                <a:lnTo>
                  <a:pt x="1208179" y="2835823"/>
                </a:lnTo>
                <a:close/>
              </a:path>
              <a:path w="8921255" h="6255998">
                <a:moveTo>
                  <a:pt x="1115727" y="3342907"/>
                </a:moveTo>
                <a:lnTo>
                  <a:pt x="1129523" y="3242677"/>
                </a:lnTo>
                <a:lnTo>
                  <a:pt x="1145719" y="3141648"/>
                </a:lnTo>
                <a:lnTo>
                  <a:pt x="1164263" y="3040025"/>
                </a:lnTo>
                <a:lnTo>
                  <a:pt x="1185101" y="2938014"/>
                </a:lnTo>
                <a:lnTo>
                  <a:pt x="1208179" y="2835823"/>
                </a:lnTo>
                <a:lnTo>
                  <a:pt x="1163027" y="2945541"/>
                </a:lnTo>
                <a:lnTo>
                  <a:pt x="1145438" y="3031763"/>
                </a:lnTo>
                <a:lnTo>
                  <a:pt x="1129469" y="3117728"/>
                </a:lnTo>
                <a:lnTo>
                  <a:pt x="1115151" y="3203320"/>
                </a:lnTo>
                <a:lnTo>
                  <a:pt x="1102512" y="3288419"/>
                </a:lnTo>
                <a:lnTo>
                  <a:pt x="1091583" y="3372907"/>
                </a:lnTo>
                <a:lnTo>
                  <a:pt x="1082393" y="3456666"/>
                </a:lnTo>
                <a:lnTo>
                  <a:pt x="1115727" y="3342907"/>
                </a:lnTo>
                <a:close/>
              </a:path>
              <a:path w="8921255" h="6255998">
                <a:moveTo>
                  <a:pt x="1095555" y="3540143"/>
                </a:moveTo>
                <a:lnTo>
                  <a:pt x="1104387" y="3442131"/>
                </a:lnTo>
                <a:lnTo>
                  <a:pt x="1115727" y="3342907"/>
                </a:lnTo>
                <a:lnTo>
                  <a:pt x="1082393" y="3456666"/>
                </a:lnTo>
                <a:lnTo>
                  <a:pt x="1074970" y="3539578"/>
                </a:lnTo>
                <a:lnTo>
                  <a:pt x="1069346" y="3621524"/>
                </a:lnTo>
                <a:lnTo>
                  <a:pt x="1068300" y="3640439"/>
                </a:lnTo>
                <a:lnTo>
                  <a:pt x="1095555" y="3540143"/>
                </a:lnTo>
                <a:close/>
              </a:path>
              <a:path w="8921255" h="6255998">
                <a:moveTo>
                  <a:pt x="1085632" y="3731707"/>
                </a:moveTo>
                <a:lnTo>
                  <a:pt x="1089286" y="3636737"/>
                </a:lnTo>
                <a:lnTo>
                  <a:pt x="1095555" y="3540143"/>
                </a:lnTo>
                <a:lnTo>
                  <a:pt x="1068300" y="3640439"/>
                </a:lnTo>
                <a:lnTo>
                  <a:pt x="1067360" y="3659248"/>
                </a:lnTo>
                <a:lnTo>
                  <a:pt x="1066525" y="3677951"/>
                </a:lnTo>
                <a:lnTo>
                  <a:pt x="1065795" y="3696548"/>
                </a:lnTo>
                <a:lnTo>
                  <a:pt x="1065170" y="3715038"/>
                </a:lnTo>
                <a:lnTo>
                  <a:pt x="1064649" y="3733422"/>
                </a:lnTo>
                <a:lnTo>
                  <a:pt x="1085632" y="3731707"/>
                </a:lnTo>
                <a:close/>
              </a:path>
              <a:path w="8921255" h="6255998">
                <a:moveTo>
                  <a:pt x="1084648" y="3824846"/>
                </a:moveTo>
                <a:lnTo>
                  <a:pt x="1085632" y="3731707"/>
                </a:lnTo>
                <a:lnTo>
                  <a:pt x="1064649" y="3733422"/>
                </a:lnTo>
                <a:lnTo>
                  <a:pt x="1064232" y="3751697"/>
                </a:lnTo>
                <a:lnTo>
                  <a:pt x="1063919" y="3769865"/>
                </a:lnTo>
                <a:lnTo>
                  <a:pt x="1063709" y="3787925"/>
                </a:lnTo>
                <a:lnTo>
                  <a:pt x="1063603" y="3805876"/>
                </a:lnTo>
                <a:lnTo>
                  <a:pt x="1063600" y="3823718"/>
                </a:lnTo>
                <a:lnTo>
                  <a:pt x="1063699" y="3841450"/>
                </a:lnTo>
                <a:lnTo>
                  <a:pt x="1084648" y="3824846"/>
                </a:lnTo>
                <a:close/>
              </a:path>
              <a:path w="8921255" h="6255998">
                <a:moveTo>
                  <a:pt x="1084648" y="3824846"/>
                </a:moveTo>
                <a:lnTo>
                  <a:pt x="1063699" y="3841450"/>
                </a:lnTo>
                <a:lnTo>
                  <a:pt x="1063900" y="3859073"/>
                </a:lnTo>
                <a:lnTo>
                  <a:pt x="1064204" y="3876585"/>
                </a:lnTo>
                <a:lnTo>
                  <a:pt x="1064609" y="3893987"/>
                </a:lnTo>
                <a:lnTo>
                  <a:pt x="1065116" y="3911277"/>
                </a:lnTo>
                <a:lnTo>
                  <a:pt x="1065724" y="3928456"/>
                </a:lnTo>
                <a:lnTo>
                  <a:pt x="1084648" y="3824846"/>
                </a:lnTo>
                <a:close/>
              </a:path>
              <a:path w="8921255" h="6255998">
                <a:moveTo>
                  <a:pt x="1674095" y="4980741"/>
                </a:moveTo>
                <a:lnTo>
                  <a:pt x="1668583" y="4969287"/>
                </a:lnTo>
                <a:lnTo>
                  <a:pt x="1663218" y="4957769"/>
                </a:lnTo>
                <a:lnTo>
                  <a:pt x="1638313" y="4992154"/>
                </a:lnTo>
                <a:lnTo>
                  <a:pt x="1650785" y="4995478"/>
                </a:lnTo>
                <a:lnTo>
                  <a:pt x="1674095" y="4980741"/>
                </a:lnTo>
                <a:close/>
              </a:path>
              <a:path w="8921255" h="6255998">
                <a:moveTo>
                  <a:pt x="1825764" y="4998426"/>
                </a:moveTo>
                <a:lnTo>
                  <a:pt x="1818845" y="4987677"/>
                </a:lnTo>
                <a:lnTo>
                  <a:pt x="1801847" y="4997826"/>
                </a:lnTo>
                <a:lnTo>
                  <a:pt x="1788742" y="4997106"/>
                </a:lnTo>
                <a:lnTo>
                  <a:pt x="1775752" y="4996171"/>
                </a:lnTo>
                <a:lnTo>
                  <a:pt x="1762877" y="4995024"/>
                </a:lnTo>
                <a:lnTo>
                  <a:pt x="1750115" y="4993665"/>
                </a:lnTo>
                <a:lnTo>
                  <a:pt x="1737466" y="4992095"/>
                </a:lnTo>
                <a:lnTo>
                  <a:pt x="1724928" y="4990317"/>
                </a:lnTo>
                <a:lnTo>
                  <a:pt x="1712502" y="4988332"/>
                </a:lnTo>
                <a:lnTo>
                  <a:pt x="1700187" y="4986141"/>
                </a:lnTo>
                <a:lnTo>
                  <a:pt x="1687981" y="4983745"/>
                </a:lnTo>
                <a:lnTo>
                  <a:pt x="1675885" y="4981145"/>
                </a:lnTo>
                <a:lnTo>
                  <a:pt x="1674095" y="4980741"/>
                </a:lnTo>
                <a:lnTo>
                  <a:pt x="1650785" y="4995478"/>
                </a:lnTo>
                <a:lnTo>
                  <a:pt x="1659899" y="4997745"/>
                </a:lnTo>
                <a:lnTo>
                  <a:pt x="1665698" y="5009086"/>
                </a:lnTo>
                <a:lnTo>
                  <a:pt x="1685278" y="5003231"/>
                </a:lnTo>
                <a:lnTo>
                  <a:pt x="1697410" y="5005573"/>
                </a:lnTo>
                <a:lnTo>
                  <a:pt x="1709647" y="5007717"/>
                </a:lnTo>
                <a:lnTo>
                  <a:pt x="1721989" y="5009663"/>
                </a:lnTo>
                <a:lnTo>
                  <a:pt x="1734437" y="5011410"/>
                </a:lnTo>
                <a:lnTo>
                  <a:pt x="1746991" y="5012958"/>
                </a:lnTo>
                <a:lnTo>
                  <a:pt x="1759651" y="5014304"/>
                </a:lnTo>
                <a:lnTo>
                  <a:pt x="1772417" y="5015450"/>
                </a:lnTo>
                <a:lnTo>
                  <a:pt x="1785289" y="5016394"/>
                </a:lnTo>
                <a:lnTo>
                  <a:pt x="1798267" y="5017135"/>
                </a:lnTo>
                <a:lnTo>
                  <a:pt x="1811351" y="5017673"/>
                </a:lnTo>
                <a:lnTo>
                  <a:pt x="1814616" y="5017775"/>
                </a:lnTo>
                <a:lnTo>
                  <a:pt x="1825764" y="4998426"/>
                </a:lnTo>
                <a:close/>
              </a:path>
              <a:path w="8921255" h="6255998">
                <a:moveTo>
                  <a:pt x="1721941" y="5067158"/>
                </a:moveTo>
                <a:lnTo>
                  <a:pt x="1715255" y="5056323"/>
                </a:lnTo>
                <a:lnTo>
                  <a:pt x="1708723" y="5045421"/>
                </a:lnTo>
                <a:lnTo>
                  <a:pt x="1702348" y="5034450"/>
                </a:lnTo>
                <a:lnTo>
                  <a:pt x="1696131" y="5023410"/>
                </a:lnTo>
                <a:lnTo>
                  <a:pt x="1690074" y="5012300"/>
                </a:lnTo>
                <a:lnTo>
                  <a:pt x="1685278" y="5003231"/>
                </a:lnTo>
                <a:lnTo>
                  <a:pt x="1665698" y="5009086"/>
                </a:lnTo>
                <a:lnTo>
                  <a:pt x="1671634" y="5020340"/>
                </a:lnTo>
                <a:lnTo>
                  <a:pt x="1677708" y="5031507"/>
                </a:lnTo>
                <a:lnTo>
                  <a:pt x="1683921" y="5042587"/>
                </a:lnTo>
                <a:lnTo>
                  <a:pt x="1690274" y="5053581"/>
                </a:lnTo>
                <a:lnTo>
                  <a:pt x="1696767" y="5064487"/>
                </a:lnTo>
                <a:lnTo>
                  <a:pt x="1703402" y="5075305"/>
                </a:lnTo>
                <a:lnTo>
                  <a:pt x="1710180" y="5086036"/>
                </a:lnTo>
                <a:lnTo>
                  <a:pt x="1711483" y="5088063"/>
                </a:lnTo>
                <a:lnTo>
                  <a:pt x="1721941" y="5067158"/>
                </a:lnTo>
                <a:close/>
              </a:path>
              <a:path w="8921255" h="6255998">
                <a:moveTo>
                  <a:pt x="1761302" y="5108155"/>
                </a:moveTo>
                <a:lnTo>
                  <a:pt x="1773683" y="5107850"/>
                </a:lnTo>
                <a:lnTo>
                  <a:pt x="1786146" y="5107387"/>
                </a:lnTo>
                <a:lnTo>
                  <a:pt x="1798690" y="5106766"/>
                </a:lnTo>
                <a:lnTo>
                  <a:pt x="1811317" y="5105988"/>
                </a:lnTo>
                <a:lnTo>
                  <a:pt x="1824026" y="5105050"/>
                </a:lnTo>
                <a:lnTo>
                  <a:pt x="1836818" y="5103953"/>
                </a:lnTo>
                <a:lnTo>
                  <a:pt x="1849692" y="5102696"/>
                </a:lnTo>
                <a:lnTo>
                  <a:pt x="1862651" y="5101280"/>
                </a:lnTo>
                <a:lnTo>
                  <a:pt x="1875693" y="5099702"/>
                </a:lnTo>
                <a:lnTo>
                  <a:pt x="1895719" y="5077345"/>
                </a:lnTo>
                <a:lnTo>
                  <a:pt x="1884634" y="5078910"/>
                </a:lnTo>
                <a:lnTo>
                  <a:pt x="1876573" y="5068952"/>
                </a:lnTo>
                <a:lnTo>
                  <a:pt x="1861558" y="5081825"/>
                </a:lnTo>
                <a:lnTo>
                  <a:pt x="1848487" y="5083257"/>
                </a:lnTo>
                <a:lnTo>
                  <a:pt x="1835505" y="5084518"/>
                </a:lnTo>
                <a:lnTo>
                  <a:pt x="1822610" y="5085610"/>
                </a:lnTo>
                <a:lnTo>
                  <a:pt x="1809804" y="5086533"/>
                </a:lnTo>
                <a:lnTo>
                  <a:pt x="1797085" y="5087289"/>
                </a:lnTo>
                <a:lnTo>
                  <a:pt x="1784452" y="5087881"/>
                </a:lnTo>
                <a:lnTo>
                  <a:pt x="1771906" y="5088308"/>
                </a:lnTo>
                <a:lnTo>
                  <a:pt x="1759445" y="5088573"/>
                </a:lnTo>
                <a:lnTo>
                  <a:pt x="1749002" y="5108303"/>
                </a:lnTo>
                <a:lnTo>
                  <a:pt x="1761302" y="5108155"/>
                </a:lnTo>
                <a:close/>
              </a:path>
              <a:path w="8921255" h="6255998">
                <a:moveTo>
                  <a:pt x="1905786" y="5103610"/>
                </a:moveTo>
                <a:lnTo>
                  <a:pt x="1899455" y="5096462"/>
                </a:lnTo>
                <a:lnTo>
                  <a:pt x="1920247" y="5073478"/>
                </a:lnTo>
                <a:lnTo>
                  <a:pt x="1907945" y="5075485"/>
                </a:lnTo>
                <a:lnTo>
                  <a:pt x="1895719" y="5077345"/>
                </a:lnTo>
                <a:lnTo>
                  <a:pt x="1876165" y="5099642"/>
                </a:lnTo>
                <a:lnTo>
                  <a:pt x="1885538" y="5110572"/>
                </a:lnTo>
                <a:lnTo>
                  <a:pt x="1905786" y="5103610"/>
                </a:lnTo>
                <a:close/>
              </a:path>
              <a:path w="8921255" h="6255998">
                <a:moveTo>
                  <a:pt x="1911594" y="5094610"/>
                </a:moveTo>
                <a:lnTo>
                  <a:pt x="1923807" y="5092616"/>
                </a:lnTo>
                <a:lnTo>
                  <a:pt x="1936093" y="5090481"/>
                </a:lnTo>
                <a:lnTo>
                  <a:pt x="1948450" y="5088209"/>
                </a:lnTo>
                <a:lnTo>
                  <a:pt x="1960877" y="5085800"/>
                </a:lnTo>
                <a:lnTo>
                  <a:pt x="1973372" y="5083259"/>
                </a:lnTo>
                <a:lnTo>
                  <a:pt x="1985933" y="5080588"/>
                </a:lnTo>
                <a:lnTo>
                  <a:pt x="1998559" y="5077788"/>
                </a:lnTo>
                <a:lnTo>
                  <a:pt x="2031101" y="5049988"/>
                </a:lnTo>
                <a:lnTo>
                  <a:pt x="2021932" y="5041043"/>
                </a:lnTo>
                <a:lnTo>
                  <a:pt x="2008335" y="5055569"/>
                </a:lnTo>
                <a:lnTo>
                  <a:pt x="1995552" y="5058518"/>
                </a:lnTo>
                <a:lnTo>
                  <a:pt x="1982832" y="5061342"/>
                </a:lnTo>
                <a:lnTo>
                  <a:pt x="1970177" y="5064039"/>
                </a:lnTo>
                <a:lnTo>
                  <a:pt x="1957590" y="5066604"/>
                </a:lnTo>
                <a:lnTo>
                  <a:pt x="1945071" y="5069034"/>
                </a:lnTo>
                <a:lnTo>
                  <a:pt x="1932623" y="5071327"/>
                </a:lnTo>
                <a:lnTo>
                  <a:pt x="1920247" y="5073478"/>
                </a:lnTo>
                <a:lnTo>
                  <a:pt x="1899455" y="5096462"/>
                </a:lnTo>
                <a:lnTo>
                  <a:pt x="1911594" y="5094610"/>
                </a:lnTo>
                <a:close/>
              </a:path>
              <a:path w="8921255" h="6255998">
                <a:moveTo>
                  <a:pt x="1891672" y="4907274"/>
                </a:moveTo>
                <a:lnTo>
                  <a:pt x="1878568" y="4906410"/>
                </a:lnTo>
                <a:lnTo>
                  <a:pt x="1865582" y="4905327"/>
                </a:lnTo>
                <a:lnTo>
                  <a:pt x="1852714" y="4904022"/>
                </a:lnTo>
                <a:lnTo>
                  <a:pt x="1839964" y="4902497"/>
                </a:lnTo>
                <a:lnTo>
                  <a:pt x="1827333" y="4900750"/>
                </a:lnTo>
                <a:lnTo>
                  <a:pt x="1814821" y="4898782"/>
                </a:lnTo>
                <a:lnTo>
                  <a:pt x="1802428" y="4896592"/>
                </a:lnTo>
                <a:lnTo>
                  <a:pt x="1790155" y="4894180"/>
                </a:lnTo>
                <a:lnTo>
                  <a:pt x="1778002" y="4891546"/>
                </a:lnTo>
                <a:lnTo>
                  <a:pt x="1765970" y="4888688"/>
                </a:lnTo>
                <a:lnTo>
                  <a:pt x="1758718" y="4876682"/>
                </a:lnTo>
                <a:lnTo>
                  <a:pt x="1740564" y="4902157"/>
                </a:lnTo>
                <a:lnTo>
                  <a:pt x="1750110" y="4904782"/>
                </a:lnTo>
                <a:lnTo>
                  <a:pt x="1755695" y="4916131"/>
                </a:lnTo>
                <a:lnTo>
                  <a:pt x="1775243" y="4911036"/>
                </a:lnTo>
                <a:lnTo>
                  <a:pt x="1787319" y="4913623"/>
                </a:lnTo>
                <a:lnTo>
                  <a:pt x="1799508" y="4916002"/>
                </a:lnTo>
                <a:lnTo>
                  <a:pt x="1811808" y="4918172"/>
                </a:lnTo>
                <a:lnTo>
                  <a:pt x="1824221" y="4920132"/>
                </a:lnTo>
                <a:lnTo>
                  <a:pt x="1836746" y="4921880"/>
                </a:lnTo>
                <a:lnTo>
                  <a:pt x="1849384" y="4923416"/>
                </a:lnTo>
                <a:lnTo>
                  <a:pt x="1862135" y="4924739"/>
                </a:lnTo>
                <a:lnTo>
                  <a:pt x="1874999" y="4925846"/>
                </a:lnTo>
                <a:lnTo>
                  <a:pt x="1891672" y="4907274"/>
                </a:lnTo>
                <a:close/>
              </a:path>
              <a:path w="8921255" h="6255998">
                <a:moveTo>
                  <a:pt x="1958765" y="4969267"/>
                </a:moveTo>
                <a:lnTo>
                  <a:pt x="1951060" y="4959144"/>
                </a:lnTo>
                <a:lnTo>
                  <a:pt x="1943529" y="4948942"/>
                </a:lnTo>
                <a:lnTo>
                  <a:pt x="1936169" y="4938664"/>
                </a:lnTo>
                <a:lnTo>
                  <a:pt x="1928978" y="4928311"/>
                </a:lnTo>
                <a:lnTo>
                  <a:pt x="1928728" y="4927946"/>
                </a:lnTo>
                <a:lnTo>
                  <a:pt x="1911685" y="4938026"/>
                </a:lnTo>
                <a:lnTo>
                  <a:pt x="1918871" y="4948423"/>
                </a:lnTo>
                <a:lnTo>
                  <a:pt x="1926219" y="4958748"/>
                </a:lnTo>
                <a:lnTo>
                  <a:pt x="1933734" y="4968999"/>
                </a:lnTo>
                <a:lnTo>
                  <a:pt x="1941423" y="4979175"/>
                </a:lnTo>
                <a:lnTo>
                  <a:pt x="1949291" y="4989274"/>
                </a:lnTo>
                <a:lnTo>
                  <a:pt x="1951602" y="4992183"/>
                </a:lnTo>
                <a:lnTo>
                  <a:pt x="1958765" y="4969267"/>
                </a:lnTo>
                <a:close/>
              </a:path>
              <a:path w="8921255" h="6255998">
                <a:moveTo>
                  <a:pt x="1939498" y="5013061"/>
                </a:moveTo>
                <a:lnTo>
                  <a:pt x="1974706" y="4989271"/>
                </a:lnTo>
                <a:lnTo>
                  <a:pt x="1966646" y="4979310"/>
                </a:lnTo>
                <a:lnTo>
                  <a:pt x="1958765" y="4969267"/>
                </a:lnTo>
                <a:lnTo>
                  <a:pt x="1951602" y="4992183"/>
                </a:lnTo>
                <a:lnTo>
                  <a:pt x="1926611" y="5014283"/>
                </a:lnTo>
                <a:lnTo>
                  <a:pt x="1939498" y="5013061"/>
                </a:lnTo>
                <a:close/>
              </a:path>
              <a:path w="8921255" h="6255998">
                <a:moveTo>
                  <a:pt x="1952473" y="5011668"/>
                </a:moveTo>
                <a:lnTo>
                  <a:pt x="1965536" y="5010102"/>
                </a:lnTo>
                <a:lnTo>
                  <a:pt x="1966222" y="5010015"/>
                </a:lnTo>
                <a:lnTo>
                  <a:pt x="1985883" y="4987688"/>
                </a:lnTo>
                <a:lnTo>
                  <a:pt x="1974706" y="4989271"/>
                </a:lnTo>
                <a:lnTo>
                  <a:pt x="1939498" y="5013061"/>
                </a:lnTo>
                <a:lnTo>
                  <a:pt x="1952473" y="5011668"/>
                </a:lnTo>
                <a:close/>
              </a:path>
              <a:path w="8921255" h="6255998">
                <a:moveTo>
                  <a:pt x="1995538" y="5013588"/>
                </a:moveTo>
                <a:lnTo>
                  <a:pt x="1989514" y="5006807"/>
                </a:lnTo>
                <a:lnTo>
                  <a:pt x="2010383" y="4983816"/>
                </a:lnTo>
                <a:lnTo>
                  <a:pt x="1998095" y="4985826"/>
                </a:lnTo>
                <a:lnTo>
                  <a:pt x="1985883" y="4987688"/>
                </a:lnTo>
                <a:lnTo>
                  <a:pt x="1966222" y="5010015"/>
                </a:lnTo>
                <a:lnTo>
                  <a:pt x="1975012" y="5020248"/>
                </a:lnTo>
                <a:lnTo>
                  <a:pt x="1995538" y="5013588"/>
                </a:lnTo>
                <a:close/>
              </a:path>
              <a:path w="8921255" h="6255998">
                <a:moveTo>
                  <a:pt x="2001645" y="5004950"/>
                </a:moveTo>
                <a:lnTo>
                  <a:pt x="2013849" y="5002950"/>
                </a:lnTo>
                <a:lnTo>
                  <a:pt x="2026124" y="5000809"/>
                </a:lnTo>
                <a:lnTo>
                  <a:pt x="2038471" y="4998528"/>
                </a:lnTo>
                <a:lnTo>
                  <a:pt x="2050888" y="4996108"/>
                </a:lnTo>
                <a:lnTo>
                  <a:pt x="2063376" y="4993549"/>
                </a:lnTo>
                <a:lnTo>
                  <a:pt x="2075932" y="4990853"/>
                </a:lnTo>
                <a:lnTo>
                  <a:pt x="2088558" y="4988020"/>
                </a:lnTo>
                <a:lnTo>
                  <a:pt x="2120993" y="4959902"/>
                </a:lnTo>
                <a:lnTo>
                  <a:pt x="2111778" y="4950997"/>
                </a:lnTo>
                <a:lnTo>
                  <a:pt x="2098478" y="4965710"/>
                </a:lnTo>
                <a:lnTo>
                  <a:pt x="2085675" y="4968719"/>
                </a:lnTo>
                <a:lnTo>
                  <a:pt x="2072944" y="4971589"/>
                </a:lnTo>
                <a:lnTo>
                  <a:pt x="2060285" y="4974320"/>
                </a:lnTo>
                <a:lnTo>
                  <a:pt x="2047699" y="4976909"/>
                </a:lnTo>
                <a:lnTo>
                  <a:pt x="2035186" y="4979356"/>
                </a:lnTo>
                <a:lnTo>
                  <a:pt x="2022747" y="4981659"/>
                </a:lnTo>
                <a:lnTo>
                  <a:pt x="2010383" y="4983816"/>
                </a:lnTo>
                <a:lnTo>
                  <a:pt x="1989514" y="5006807"/>
                </a:lnTo>
                <a:lnTo>
                  <a:pt x="2001645" y="5004950"/>
                </a:lnTo>
                <a:close/>
              </a:path>
              <a:path w="8921255" h="6255998">
                <a:moveTo>
                  <a:pt x="2111778" y="4950997"/>
                </a:moveTo>
                <a:lnTo>
                  <a:pt x="2102740" y="4941994"/>
                </a:lnTo>
                <a:lnTo>
                  <a:pt x="2093910" y="4932871"/>
                </a:lnTo>
                <a:lnTo>
                  <a:pt x="2085320" y="4923608"/>
                </a:lnTo>
                <a:lnTo>
                  <a:pt x="2079560" y="4917138"/>
                </a:lnTo>
                <a:lnTo>
                  <a:pt x="2064475" y="4929882"/>
                </a:lnTo>
                <a:lnTo>
                  <a:pt x="2072897" y="4939298"/>
                </a:lnTo>
                <a:lnTo>
                  <a:pt x="2081560" y="4948555"/>
                </a:lnTo>
                <a:lnTo>
                  <a:pt x="2090434" y="4957680"/>
                </a:lnTo>
                <a:lnTo>
                  <a:pt x="2111778" y="4950997"/>
                </a:lnTo>
                <a:close/>
              </a:path>
              <a:path w="8921255" h="6255998">
                <a:moveTo>
                  <a:pt x="2101251" y="4985051"/>
                </a:moveTo>
                <a:lnTo>
                  <a:pt x="2114012" y="4981947"/>
                </a:lnTo>
                <a:lnTo>
                  <a:pt x="2115199" y="4981652"/>
                </a:lnTo>
                <a:lnTo>
                  <a:pt x="2144926" y="4953574"/>
                </a:lnTo>
                <a:lnTo>
                  <a:pt x="2132963" y="4956783"/>
                </a:lnTo>
                <a:lnTo>
                  <a:pt x="2120993" y="4959902"/>
                </a:lnTo>
                <a:lnTo>
                  <a:pt x="2088558" y="4988020"/>
                </a:lnTo>
                <a:lnTo>
                  <a:pt x="2101251" y="4985051"/>
                </a:lnTo>
                <a:close/>
              </a:path>
              <a:path w="8921255" h="6255998">
                <a:moveTo>
                  <a:pt x="2165129" y="4998810"/>
                </a:moveTo>
                <a:lnTo>
                  <a:pt x="2155255" y="4990760"/>
                </a:lnTo>
                <a:lnTo>
                  <a:pt x="2145581" y="4982593"/>
                </a:lnTo>
                <a:lnTo>
                  <a:pt x="2137618" y="4975613"/>
                </a:lnTo>
                <a:lnTo>
                  <a:pt x="2115199" y="4981652"/>
                </a:lnTo>
                <a:lnTo>
                  <a:pt x="2124520" y="4990143"/>
                </a:lnTo>
                <a:lnTo>
                  <a:pt x="2134006" y="4998530"/>
                </a:lnTo>
                <a:lnTo>
                  <a:pt x="2143689" y="5006796"/>
                </a:lnTo>
                <a:lnTo>
                  <a:pt x="2152939" y="5014397"/>
                </a:lnTo>
                <a:lnTo>
                  <a:pt x="2132246" y="5041560"/>
                </a:lnTo>
                <a:lnTo>
                  <a:pt x="2165129" y="4998810"/>
                </a:lnTo>
                <a:close/>
              </a:path>
              <a:path w="8921255" h="6255998">
                <a:moveTo>
                  <a:pt x="2216600" y="5036943"/>
                </a:moveTo>
                <a:lnTo>
                  <a:pt x="2206153" y="5029704"/>
                </a:lnTo>
                <a:lnTo>
                  <a:pt x="2195888" y="5022353"/>
                </a:lnTo>
                <a:lnTo>
                  <a:pt x="2193785" y="5020815"/>
                </a:lnTo>
                <a:lnTo>
                  <a:pt x="2171577" y="5028716"/>
                </a:lnTo>
                <a:lnTo>
                  <a:pt x="2181684" y="5036239"/>
                </a:lnTo>
                <a:lnTo>
                  <a:pt x="2191972" y="5043670"/>
                </a:lnTo>
                <a:lnTo>
                  <a:pt x="2202439" y="5050999"/>
                </a:lnTo>
                <a:lnTo>
                  <a:pt x="2205230" y="5052914"/>
                </a:lnTo>
                <a:lnTo>
                  <a:pt x="2216600" y="5036943"/>
                </a:lnTo>
                <a:close/>
              </a:path>
              <a:path w="8921255" h="6255998">
                <a:moveTo>
                  <a:pt x="2188272" y="5082501"/>
                </a:moveTo>
                <a:lnTo>
                  <a:pt x="2200252" y="5077756"/>
                </a:lnTo>
                <a:lnTo>
                  <a:pt x="2212280" y="5072915"/>
                </a:lnTo>
                <a:lnTo>
                  <a:pt x="2262440" y="5029105"/>
                </a:lnTo>
                <a:lnTo>
                  <a:pt x="2250936" y="5034067"/>
                </a:lnTo>
                <a:lnTo>
                  <a:pt x="2239473" y="5038942"/>
                </a:lnTo>
                <a:lnTo>
                  <a:pt x="2228052" y="5043729"/>
                </a:lnTo>
                <a:lnTo>
                  <a:pt x="2227222" y="5044074"/>
                </a:lnTo>
                <a:lnTo>
                  <a:pt x="2216600" y="5036943"/>
                </a:lnTo>
                <a:lnTo>
                  <a:pt x="2205230" y="5052914"/>
                </a:lnTo>
                <a:lnTo>
                  <a:pt x="2176339" y="5087151"/>
                </a:lnTo>
                <a:lnTo>
                  <a:pt x="2188272" y="5082501"/>
                </a:lnTo>
                <a:close/>
              </a:path>
              <a:path w="8921255" h="6255998">
                <a:moveTo>
                  <a:pt x="2224354" y="5067978"/>
                </a:moveTo>
                <a:lnTo>
                  <a:pt x="2226308" y="5067172"/>
                </a:lnTo>
                <a:lnTo>
                  <a:pt x="2273986" y="5024058"/>
                </a:lnTo>
                <a:lnTo>
                  <a:pt x="2262440" y="5029105"/>
                </a:lnTo>
                <a:lnTo>
                  <a:pt x="2212280" y="5072915"/>
                </a:lnTo>
                <a:lnTo>
                  <a:pt x="2224354" y="5067978"/>
                </a:lnTo>
                <a:close/>
              </a:path>
              <a:path w="8921255" h="6255998">
                <a:moveTo>
                  <a:pt x="2228122" y="5120225"/>
                </a:moveTo>
                <a:lnTo>
                  <a:pt x="2239791" y="5114999"/>
                </a:lnTo>
                <a:lnTo>
                  <a:pt x="2251502" y="5109688"/>
                </a:lnTo>
                <a:lnTo>
                  <a:pt x="2263257" y="5104285"/>
                </a:lnTo>
                <a:lnTo>
                  <a:pt x="2275056" y="5098789"/>
                </a:lnTo>
                <a:lnTo>
                  <a:pt x="2334865" y="5046822"/>
                </a:lnTo>
                <a:lnTo>
                  <a:pt x="2323502" y="5052428"/>
                </a:lnTo>
                <a:lnTo>
                  <a:pt x="2312172" y="5057963"/>
                </a:lnTo>
                <a:lnTo>
                  <a:pt x="2300876" y="5063427"/>
                </a:lnTo>
                <a:lnTo>
                  <a:pt x="2289613" y="5068822"/>
                </a:lnTo>
                <a:lnTo>
                  <a:pt x="2278382" y="5074148"/>
                </a:lnTo>
                <a:lnTo>
                  <a:pt x="2276855" y="5074868"/>
                </a:lnTo>
                <a:lnTo>
                  <a:pt x="2265839" y="5068391"/>
                </a:lnTo>
                <a:lnTo>
                  <a:pt x="2255028" y="5061786"/>
                </a:lnTo>
                <a:lnTo>
                  <a:pt x="2248601" y="5057807"/>
                </a:lnTo>
                <a:lnTo>
                  <a:pt x="2226308" y="5067172"/>
                </a:lnTo>
                <a:lnTo>
                  <a:pt x="2237017" y="5073852"/>
                </a:lnTo>
                <a:lnTo>
                  <a:pt x="2247928" y="5080404"/>
                </a:lnTo>
                <a:lnTo>
                  <a:pt x="2255552" y="5084915"/>
                </a:lnTo>
                <a:lnTo>
                  <a:pt x="2216494" y="5125367"/>
                </a:lnTo>
                <a:lnTo>
                  <a:pt x="2228122" y="5120225"/>
                </a:lnTo>
                <a:close/>
              </a:path>
              <a:path w="8921255" h="6255998">
                <a:moveTo>
                  <a:pt x="2313711" y="5094684"/>
                </a:moveTo>
                <a:lnTo>
                  <a:pt x="2302521" y="5088754"/>
                </a:lnTo>
                <a:lnTo>
                  <a:pt x="2299401" y="5087082"/>
                </a:lnTo>
                <a:lnTo>
                  <a:pt x="2277721" y="5097538"/>
                </a:lnTo>
                <a:lnTo>
                  <a:pt x="2288784" y="5103657"/>
                </a:lnTo>
                <a:lnTo>
                  <a:pt x="2299977" y="5109701"/>
                </a:lnTo>
                <a:lnTo>
                  <a:pt x="2303425" y="5111503"/>
                </a:lnTo>
                <a:lnTo>
                  <a:pt x="2313711" y="5094684"/>
                </a:lnTo>
                <a:close/>
              </a:path>
              <a:path w="8921255" h="6255998">
                <a:moveTo>
                  <a:pt x="2266862" y="5152940"/>
                </a:moveTo>
                <a:lnTo>
                  <a:pt x="2278261" y="5147260"/>
                </a:lnTo>
                <a:lnTo>
                  <a:pt x="2289692" y="5141514"/>
                </a:lnTo>
                <a:lnTo>
                  <a:pt x="2301153" y="5135706"/>
                </a:lnTo>
                <a:lnTo>
                  <a:pt x="2312642" y="5129839"/>
                </a:lnTo>
                <a:lnTo>
                  <a:pt x="2324157" y="5123917"/>
                </a:lnTo>
                <a:lnTo>
                  <a:pt x="2393196" y="5064290"/>
                </a:lnTo>
                <a:lnTo>
                  <a:pt x="2382000" y="5070366"/>
                </a:lnTo>
                <a:lnTo>
                  <a:pt x="2370834" y="5076379"/>
                </a:lnTo>
                <a:lnTo>
                  <a:pt x="2359698" y="5082328"/>
                </a:lnTo>
                <a:lnTo>
                  <a:pt x="2348594" y="5088211"/>
                </a:lnTo>
                <a:lnTo>
                  <a:pt x="2337522" y="5094027"/>
                </a:lnTo>
                <a:lnTo>
                  <a:pt x="2326483" y="5099773"/>
                </a:lnTo>
                <a:lnTo>
                  <a:pt x="2325057" y="5100511"/>
                </a:lnTo>
                <a:lnTo>
                  <a:pt x="2313711" y="5094684"/>
                </a:lnTo>
                <a:lnTo>
                  <a:pt x="2303425" y="5111503"/>
                </a:lnTo>
                <a:lnTo>
                  <a:pt x="2255495" y="5158552"/>
                </a:lnTo>
                <a:lnTo>
                  <a:pt x="2266862" y="5152940"/>
                </a:lnTo>
                <a:close/>
              </a:path>
              <a:path w="8921255" h="6255998">
                <a:moveTo>
                  <a:pt x="2359784" y="5117073"/>
                </a:moveTo>
                <a:lnTo>
                  <a:pt x="2348313" y="5111733"/>
                </a:lnTo>
                <a:lnTo>
                  <a:pt x="2347907" y="5111541"/>
                </a:lnTo>
                <a:lnTo>
                  <a:pt x="2326342" y="5122789"/>
                </a:lnTo>
                <a:lnTo>
                  <a:pt x="2337698" y="5128369"/>
                </a:lnTo>
                <a:lnTo>
                  <a:pt x="2349188" y="5133865"/>
                </a:lnTo>
                <a:lnTo>
                  <a:pt x="2349921" y="5134204"/>
                </a:lnTo>
                <a:lnTo>
                  <a:pt x="2359784" y="5117073"/>
                </a:lnTo>
                <a:close/>
              </a:path>
              <a:path w="8921255" h="6255998">
                <a:moveTo>
                  <a:pt x="2303670" y="5182312"/>
                </a:moveTo>
                <a:lnTo>
                  <a:pt x="2314848" y="5176349"/>
                </a:lnTo>
                <a:lnTo>
                  <a:pt x="2326055" y="5170326"/>
                </a:lnTo>
                <a:lnTo>
                  <a:pt x="2337291" y="5164244"/>
                </a:lnTo>
                <a:lnTo>
                  <a:pt x="2348554" y="5158102"/>
                </a:lnTo>
                <a:lnTo>
                  <a:pt x="2359846" y="5151901"/>
                </a:lnTo>
                <a:lnTo>
                  <a:pt x="2371166" y="5145641"/>
                </a:lnTo>
                <a:lnTo>
                  <a:pt x="2471880" y="5064671"/>
                </a:lnTo>
                <a:lnTo>
                  <a:pt x="2460779" y="5071203"/>
                </a:lnTo>
                <a:lnTo>
                  <a:pt x="2449703" y="5077681"/>
                </a:lnTo>
                <a:lnTo>
                  <a:pt x="2438653" y="5084105"/>
                </a:lnTo>
                <a:lnTo>
                  <a:pt x="2427629" y="5090475"/>
                </a:lnTo>
                <a:lnTo>
                  <a:pt x="2416632" y="5096788"/>
                </a:lnTo>
                <a:lnTo>
                  <a:pt x="2405662" y="5103046"/>
                </a:lnTo>
                <a:lnTo>
                  <a:pt x="2394719" y="5109248"/>
                </a:lnTo>
                <a:lnTo>
                  <a:pt x="2383804" y="5115392"/>
                </a:lnTo>
                <a:lnTo>
                  <a:pt x="2372917" y="5121478"/>
                </a:lnTo>
                <a:lnTo>
                  <a:pt x="2292520" y="5188215"/>
                </a:lnTo>
                <a:lnTo>
                  <a:pt x="2303670" y="5182312"/>
                </a:lnTo>
                <a:close/>
              </a:path>
              <a:path w="8921255" h="6255998">
                <a:moveTo>
                  <a:pt x="2350323" y="5202772"/>
                </a:moveTo>
                <a:lnTo>
                  <a:pt x="2361339" y="5196521"/>
                </a:lnTo>
                <a:lnTo>
                  <a:pt x="2440194" y="5127685"/>
                </a:lnTo>
                <a:lnTo>
                  <a:pt x="2429415" y="5134108"/>
                </a:lnTo>
                <a:lnTo>
                  <a:pt x="2418653" y="5140492"/>
                </a:lnTo>
                <a:lnTo>
                  <a:pt x="2417035" y="5141450"/>
                </a:lnTo>
                <a:lnTo>
                  <a:pt x="2409603" y="5138504"/>
                </a:lnTo>
                <a:lnTo>
                  <a:pt x="2402228" y="5135534"/>
                </a:lnTo>
                <a:lnTo>
                  <a:pt x="2394955" y="5132501"/>
                </a:lnTo>
                <a:lnTo>
                  <a:pt x="2471880" y="5064671"/>
                </a:lnTo>
                <a:lnTo>
                  <a:pt x="2373387" y="5144407"/>
                </a:lnTo>
                <a:lnTo>
                  <a:pt x="2380775" y="5147602"/>
                </a:lnTo>
                <a:lnTo>
                  <a:pt x="2388017" y="5150871"/>
                </a:lnTo>
                <a:lnTo>
                  <a:pt x="2395552" y="5153963"/>
                </a:lnTo>
                <a:lnTo>
                  <a:pt x="2339332" y="5208971"/>
                </a:lnTo>
                <a:lnTo>
                  <a:pt x="2350323" y="5202772"/>
                </a:lnTo>
                <a:close/>
              </a:path>
              <a:path w="8921255" h="6255998">
                <a:moveTo>
                  <a:pt x="2372380" y="5190216"/>
                </a:moveTo>
                <a:lnTo>
                  <a:pt x="2383446" y="5183855"/>
                </a:lnTo>
                <a:lnTo>
                  <a:pt x="2394538" y="5177437"/>
                </a:lnTo>
                <a:lnTo>
                  <a:pt x="2405658" y="5170961"/>
                </a:lnTo>
                <a:lnTo>
                  <a:pt x="2416805" y="5164425"/>
                </a:lnTo>
                <a:lnTo>
                  <a:pt x="2494410" y="5094883"/>
                </a:lnTo>
                <a:lnTo>
                  <a:pt x="2483521" y="5101544"/>
                </a:lnTo>
                <a:lnTo>
                  <a:pt x="2472656" y="5108151"/>
                </a:lnTo>
                <a:lnTo>
                  <a:pt x="2461814" y="5114709"/>
                </a:lnTo>
                <a:lnTo>
                  <a:pt x="2450994" y="5121219"/>
                </a:lnTo>
                <a:lnTo>
                  <a:pt x="2440194" y="5127685"/>
                </a:lnTo>
                <a:lnTo>
                  <a:pt x="2361339" y="5196521"/>
                </a:lnTo>
                <a:lnTo>
                  <a:pt x="2372380" y="5190216"/>
                </a:lnTo>
                <a:close/>
              </a:path>
              <a:path w="8921255" h="6255998">
                <a:moveTo>
                  <a:pt x="2527234" y="5074560"/>
                </a:moveTo>
                <a:lnTo>
                  <a:pt x="2516266" y="5081394"/>
                </a:lnTo>
                <a:lnTo>
                  <a:pt x="2505325" y="5088168"/>
                </a:lnTo>
                <a:lnTo>
                  <a:pt x="2494410" y="5094883"/>
                </a:lnTo>
                <a:lnTo>
                  <a:pt x="2419091" y="5163079"/>
                </a:lnTo>
                <a:lnTo>
                  <a:pt x="2527234" y="5074560"/>
                </a:lnTo>
                <a:close/>
              </a:path>
              <a:path w="8921255" h="6255998">
                <a:moveTo>
                  <a:pt x="2454061" y="5155511"/>
                </a:moveTo>
                <a:lnTo>
                  <a:pt x="2447323" y="5153060"/>
                </a:lnTo>
                <a:lnTo>
                  <a:pt x="2425901" y="5165703"/>
                </a:lnTo>
                <a:lnTo>
                  <a:pt x="2432522" y="5168441"/>
                </a:lnTo>
                <a:lnTo>
                  <a:pt x="2454061" y="5155511"/>
                </a:lnTo>
                <a:close/>
              </a:path>
              <a:path w="8921255" h="6255998">
                <a:moveTo>
                  <a:pt x="2384858" y="5227047"/>
                </a:moveTo>
                <a:lnTo>
                  <a:pt x="2395706" y="5220589"/>
                </a:lnTo>
                <a:lnTo>
                  <a:pt x="2483884" y="5143596"/>
                </a:lnTo>
                <a:lnTo>
                  <a:pt x="2473229" y="5150246"/>
                </a:lnTo>
                <a:lnTo>
                  <a:pt x="2462592" y="5156858"/>
                </a:lnTo>
                <a:lnTo>
                  <a:pt x="2460871" y="5157925"/>
                </a:lnTo>
                <a:lnTo>
                  <a:pt x="2374031" y="5233458"/>
                </a:lnTo>
                <a:lnTo>
                  <a:pt x="2384858" y="5227047"/>
                </a:lnTo>
                <a:close/>
              </a:path>
              <a:path w="8921255" h="6255998">
                <a:moveTo>
                  <a:pt x="2406576" y="5214083"/>
                </a:moveTo>
                <a:lnTo>
                  <a:pt x="2417469" y="5207529"/>
                </a:lnTo>
                <a:lnTo>
                  <a:pt x="2428385" y="5200924"/>
                </a:lnTo>
                <a:lnTo>
                  <a:pt x="2439325" y="5194267"/>
                </a:lnTo>
                <a:lnTo>
                  <a:pt x="2450289" y="5187557"/>
                </a:lnTo>
                <a:lnTo>
                  <a:pt x="2461278" y="5180794"/>
                </a:lnTo>
                <a:lnTo>
                  <a:pt x="2569862" y="5088812"/>
                </a:lnTo>
                <a:lnTo>
                  <a:pt x="2559036" y="5095830"/>
                </a:lnTo>
                <a:lnTo>
                  <a:pt x="2548234" y="5102796"/>
                </a:lnTo>
                <a:lnTo>
                  <a:pt x="2537455" y="5109712"/>
                </a:lnTo>
                <a:lnTo>
                  <a:pt x="2526699" y="5116579"/>
                </a:lnTo>
                <a:lnTo>
                  <a:pt x="2515964" y="5123399"/>
                </a:lnTo>
                <a:lnTo>
                  <a:pt x="2505251" y="5130174"/>
                </a:lnTo>
                <a:lnTo>
                  <a:pt x="2494558" y="5136906"/>
                </a:lnTo>
                <a:lnTo>
                  <a:pt x="2483884" y="5143596"/>
                </a:lnTo>
                <a:lnTo>
                  <a:pt x="2395706" y="5220589"/>
                </a:lnTo>
                <a:lnTo>
                  <a:pt x="2406576" y="5214083"/>
                </a:lnTo>
                <a:close/>
              </a:path>
              <a:path w="8921255" h="6255998">
                <a:moveTo>
                  <a:pt x="2418584" y="5249506"/>
                </a:moveTo>
                <a:lnTo>
                  <a:pt x="2516089" y="5164430"/>
                </a:lnTo>
                <a:lnTo>
                  <a:pt x="2505565" y="5171233"/>
                </a:lnTo>
                <a:lnTo>
                  <a:pt x="2503749" y="5172404"/>
                </a:lnTo>
                <a:lnTo>
                  <a:pt x="2497457" y="5170403"/>
                </a:lnTo>
                <a:lnTo>
                  <a:pt x="2491327" y="5168286"/>
                </a:lnTo>
                <a:lnTo>
                  <a:pt x="2485137" y="5166221"/>
                </a:lnTo>
                <a:lnTo>
                  <a:pt x="2569862" y="5088812"/>
                </a:lnTo>
                <a:lnTo>
                  <a:pt x="2463598" y="5179361"/>
                </a:lnTo>
                <a:lnTo>
                  <a:pt x="2469920" y="5181547"/>
                </a:lnTo>
                <a:lnTo>
                  <a:pt x="2476154" y="5183782"/>
                </a:lnTo>
                <a:lnTo>
                  <a:pt x="2482563" y="5185918"/>
                </a:lnTo>
                <a:lnTo>
                  <a:pt x="2407903" y="5256096"/>
                </a:lnTo>
                <a:lnTo>
                  <a:pt x="2418584" y="5249506"/>
                </a:lnTo>
                <a:close/>
              </a:path>
              <a:path w="8921255" h="6255998">
                <a:moveTo>
                  <a:pt x="2452965" y="5280879"/>
                </a:moveTo>
                <a:lnTo>
                  <a:pt x="2397241" y="5262642"/>
                </a:lnTo>
                <a:lnTo>
                  <a:pt x="2407903" y="5256096"/>
                </a:lnTo>
                <a:lnTo>
                  <a:pt x="2482563" y="5185918"/>
                </a:lnTo>
                <a:lnTo>
                  <a:pt x="2375729" y="5275784"/>
                </a:lnTo>
                <a:lnTo>
                  <a:pt x="2432138" y="5294881"/>
                </a:lnTo>
                <a:lnTo>
                  <a:pt x="2452965" y="5280879"/>
                </a:lnTo>
                <a:close/>
              </a:path>
              <a:path w="8921255" h="6255998">
                <a:moveTo>
                  <a:pt x="2429285" y="5242872"/>
                </a:moveTo>
                <a:lnTo>
                  <a:pt x="2440007" y="5236193"/>
                </a:lnTo>
                <a:lnTo>
                  <a:pt x="2450749" y="5229470"/>
                </a:lnTo>
                <a:lnTo>
                  <a:pt x="2461512" y="5222701"/>
                </a:lnTo>
                <a:lnTo>
                  <a:pt x="2472297" y="5215888"/>
                </a:lnTo>
                <a:lnTo>
                  <a:pt x="2579624" y="5122763"/>
                </a:lnTo>
                <a:lnTo>
                  <a:pt x="2568988" y="5129812"/>
                </a:lnTo>
                <a:lnTo>
                  <a:pt x="2558370" y="5136818"/>
                </a:lnTo>
                <a:lnTo>
                  <a:pt x="2547772" y="5143782"/>
                </a:lnTo>
                <a:lnTo>
                  <a:pt x="2537192" y="5150705"/>
                </a:lnTo>
                <a:lnTo>
                  <a:pt x="2526631" y="5157588"/>
                </a:lnTo>
                <a:lnTo>
                  <a:pt x="2516089" y="5164430"/>
                </a:lnTo>
                <a:lnTo>
                  <a:pt x="2418584" y="5249506"/>
                </a:lnTo>
                <a:lnTo>
                  <a:pt x="2429285" y="5242872"/>
                </a:lnTo>
                <a:close/>
              </a:path>
              <a:path w="8921255" h="6255998">
                <a:moveTo>
                  <a:pt x="1482234" y="5142591"/>
                </a:moveTo>
                <a:lnTo>
                  <a:pt x="1476719" y="5131208"/>
                </a:lnTo>
                <a:lnTo>
                  <a:pt x="1471332" y="5119744"/>
                </a:lnTo>
                <a:lnTo>
                  <a:pt x="1466074" y="5108198"/>
                </a:lnTo>
                <a:lnTo>
                  <a:pt x="1460944" y="5096570"/>
                </a:lnTo>
                <a:lnTo>
                  <a:pt x="1455943" y="5084858"/>
                </a:lnTo>
                <a:lnTo>
                  <a:pt x="1451072" y="5073064"/>
                </a:lnTo>
                <a:lnTo>
                  <a:pt x="1446330" y="5061186"/>
                </a:lnTo>
                <a:lnTo>
                  <a:pt x="1441717" y="5049225"/>
                </a:lnTo>
                <a:lnTo>
                  <a:pt x="1424633" y="5060345"/>
                </a:lnTo>
                <a:lnTo>
                  <a:pt x="1429283" y="5072240"/>
                </a:lnTo>
                <a:lnTo>
                  <a:pt x="1434061" y="5084053"/>
                </a:lnTo>
                <a:lnTo>
                  <a:pt x="1438965" y="5095787"/>
                </a:lnTo>
                <a:lnTo>
                  <a:pt x="1443996" y="5107441"/>
                </a:lnTo>
                <a:lnTo>
                  <a:pt x="1449151" y="5119017"/>
                </a:lnTo>
                <a:lnTo>
                  <a:pt x="1454431" y="5130515"/>
                </a:lnTo>
                <a:lnTo>
                  <a:pt x="1459834" y="5141936"/>
                </a:lnTo>
                <a:lnTo>
                  <a:pt x="1465360" y="5153281"/>
                </a:lnTo>
                <a:lnTo>
                  <a:pt x="1468645" y="5159875"/>
                </a:lnTo>
                <a:lnTo>
                  <a:pt x="1482234" y="5142591"/>
                </a:lnTo>
                <a:close/>
              </a:path>
              <a:path w="8921255" h="6255998">
                <a:moveTo>
                  <a:pt x="1582340" y="4618771"/>
                </a:moveTo>
                <a:lnTo>
                  <a:pt x="1574109" y="4608807"/>
                </a:lnTo>
                <a:lnTo>
                  <a:pt x="1570855" y="4604754"/>
                </a:lnTo>
                <a:lnTo>
                  <a:pt x="1569652" y="4592312"/>
                </a:lnTo>
                <a:lnTo>
                  <a:pt x="1568558" y="4579827"/>
                </a:lnTo>
                <a:lnTo>
                  <a:pt x="1567574" y="4567298"/>
                </a:lnTo>
                <a:lnTo>
                  <a:pt x="1566699" y="4554728"/>
                </a:lnTo>
                <a:lnTo>
                  <a:pt x="1533017" y="4587567"/>
                </a:lnTo>
                <a:lnTo>
                  <a:pt x="1540217" y="4597492"/>
                </a:lnTo>
                <a:lnTo>
                  <a:pt x="1547541" y="4607221"/>
                </a:lnTo>
                <a:lnTo>
                  <a:pt x="1550080" y="4610510"/>
                </a:lnTo>
                <a:lnTo>
                  <a:pt x="1551524" y="4623586"/>
                </a:lnTo>
                <a:lnTo>
                  <a:pt x="1553088" y="4636583"/>
                </a:lnTo>
                <a:lnTo>
                  <a:pt x="1582340" y="4618771"/>
                </a:lnTo>
                <a:close/>
              </a:path>
              <a:path w="8921255" h="6255998">
                <a:moveTo>
                  <a:pt x="1674704" y="4706774"/>
                </a:moveTo>
                <a:lnTo>
                  <a:pt x="1669085" y="4702689"/>
                </a:lnTo>
                <a:lnTo>
                  <a:pt x="1663608" y="4698348"/>
                </a:lnTo>
                <a:lnTo>
                  <a:pt x="1653919" y="4690449"/>
                </a:lnTo>
                <a:lnTo>
                  <a:pt x="1644398" y="4682305"/>
                </a:lnTo>
                <a:lnTo>
                  <a:pt x="1635044" y="4673921"/>
                </a:lnTo>
                <a:lnTo>
                  <a:pt x="1625856" y="4665301"/>
                </a:lnTo>
                <a:lnTo>
                  <a:pt x="1616832" y="4656446"/>
                </a:lnTo>
                <a:lnTo>
                  <a:pt x="1607970" y="4647363"/>
                </a:lnTo>
                <a:lnTo>
                  <a:pt x="1599268" y="4638053"/>
                </a:lnTo>
                <a:lnTo>
                  <a:pt x="1590725" y="4628522"/>
                </a:lnTo>
                <a:lnTo>
                  <a:pt x="1574984" y="4640495"/>
                </a:lnTo>
                <a:lnTo>
                  <a:pt x="1583625" y="4650165"/>
                </a:lnTo>
                <a:lnTo>
                  <a:pt x="1592405" y="4659607"/>
                </a:lnTo>
                <a:lnTo>
                  <a:pt x="1601325" y="4668815"/>
                </a:lnTo>
                <a:lnTo>
                  <a:pt x="1610385" y="4677786"/>
                </a:lnTo>
                <a:lnTo>
                  <a:pt x="1619588" y="4686516"/>
                </a:lnTo>
                <a:lnTo>
                  <a:pt x="1628934" y="4694999"/>
                </a:lnTo>
                <a:lnTo>
                  <a:pt x="1638424" y="4703233"/>
                </a:lnTo>
                <a:lnTo>
                  <a:pt x="1648060" y="4711212"/>
                </a:lnTo>
                <a:lnTo>
                  <a:pt x="1651281" y="4713796"/>
                </a:lnTo>
                <a:lnTo>
                  <a:pt x="1674704" y="4706774"/>
                </a:lnTo>
                <a:close/>
              </a:path>
              <a:path w="8921255" h="6255998">
                <a:moveTo>
                  <a:pt x="1680307" y="4710900"/>
                </a:moveTo>
                <a:lnTo>
                  <a:pt x="1674704" y="4706774"/>
                </a:lnTo>
                <a:lnTo>
                  <a:pt x="1651281" y="4713796"/>
                </a:lnTo>
                <a:lnTo>
                  <a:pt x="1661375" y="4721590"/>
                </a:lnTo>
                <a:lnTo>
                  <a:pt x="1680307" y="4710900"/>
                </a:lnTo>
                <a:close/>
              </a:path>
              <a:path w="8921255" h="6255998">
                <a:moveTo>
                  <a:pt x="1753543" y="4865086"/>
                </a:moveTo>
                <a:lnTo>
                  <a:pt x="1748529" y="4853423"/>
                </a:lnTo>
                <a:lnTo>
                  <a:pt x="1743672" y="4841694"/>
                </a:lnTo>
                <a:lnTo>
                  <a:pt x="1738972" y="4829899"/>
                </a:lnTo>
                <a:lnTo>
                  <a:pt x="1734426" y="4818040"/>
                </a:lnTo>
                <a:lnTo>
                  <a:pt x="1730033" y="4806117"/>
                </a:lnTo>
                <a:lnTo>
                  <a:pt x="1725791" y="4794131"/>
                </a:lnTo>
                <a:lnTo>
                  <a:pt x="1721698" y="4782084"/>
                </a:lnTo>
                <a:lnTo>
                  <a:pt x="1717752" y="4769975"/>
                </a:lnTo>
                <a:lnTo>
                  <a:pt x="1713952" y="4757806"/>
                </a:lnTo>
                <a:lnTo>
                  <a:pt x="1713565" y="4756536"/>
                </a:lnTo>
                <a:lnTo>
                  <a:pt x="1695196" y="4764879"/>
                </a:lnTo>
                <a:lnTo>
                  <a:pt x="1699008" y="4777031"/>
                </a:lnTo>
                <a:lnTo>
                  <a:pt x="1702967" y="4789124"/>
                </a:lnTo>
                <a:lnTo>
                  <a:pt x="1707073" y="4801156"/>
                </a:lnTo>
                <a:lnTo>
                  <a:pt x="1711328" y="4813127"/>
                </a:lnTo>
                <a:lnTo>
                  <a:pt x="1715733" y="4825036"/>
                </a:lnTo>
                <a:lnTo>
                  <a:pt x="1720287" y="4836883"/>
                </a:lnTo>
                <a:lnTo>
                  <a:pt x="1724994" y="4848667"/>
                </a:lnTo>
                <a:lnTo>
                  <a:pt x="1729852" y="4860387"/>
                </a:lnTo>
                <a:lnTo>
                  <a:pt x="1734864" y="4872043"/>
                </a:lnTo>
                <a:lnTo>
                  <a:pt x="1753543" y="4865086"/>
                </a:lnTo>
                <a:close/>
              </a:path>
              <a:path w="8921255" h="6255998">
                <a:moveTo>
                  <a:pt x="1758718" y="4876682"/>
                </a:moveTo>
                <a:lnTo>
                  <a:pt x="1753543" y="4865086"/>
                </a:lnTo>
                <a:lnTo>
                  <a:pt x="1728200" y="4898515"/>
                </a:lnTo>
                <a:lnTo>
                  <a:pt x="1740564" y="4902157"/>
                </a:lnTo>
                <a:lnTo>
                  <a:pt x="1758718" y="4876682"/>
                </a:lnTo>
                <a:close/>
              </a:path>
              <a:path w="8921255" h="6255998">
                <a:moveTo>
                  <a:pt x="1812086" y="4976856"/>
                </a:moveTo>
                <a:lnTo>
                  <a:pt x="1805488" y="4965964"/>
                </a:lnTo>
                <a:lnTo>
                  <a:pt x="1799052" y="4955001"/>
                </a:lnTo>
                <a:lnTo>
                  <a:pt x="1792779" y="4943969"/>
                </a:lnTo>
                <a:lnTo>
                  <a:pt x="1786670" y="4932866"/>
                </a:lnTo>
                <a:lnTo>
                  <a:pt x="1780726" y="4921694"/>
                </a:lnTo>
                <a:lnTo>
                  <a:pt x="1775243" y="4911036"/>
                </a:lnTo>
                <a:lnTo>
                  <a:pt x="1755695" y="4916131"/>
                </a:lnTo>
                <a:lnTo>
                  <a:pt x="1761437" y="4927413"/>
                </a:lnTo>
                <a:lnTo>
                  <a:pt x="1767337" y="4938629"/>
                </a:lnTo>
                <a:lnTo>
                  <a:pt x="1773395" y="4949778"/>
                </a:lnTo>
                <a:lnTo>
                  <a:pt x="1779614" y="4960859"/>
                </a:lnTo>
                <a:lnTo>
                  <a:pt x="1785993" y="4971871"/>
                </a:lnTo>
                <a:lnTo>
                  <a:pt x="1792534" y="4982813"/>
                </a:lnTo>
                <a:lnTo>
                  <a:pt x="1799238" y="4993684"/>
                </a:lnTo>
                <a:lnTo>
                  <a:pt x="1801847" y="4997826"/>
                </a:lnTo>
                <a:lnTo>
                  <a:pt x="1812086" y="4976856"/>
                </a:lnTo>
                <a:close/>
              </a:path>
              <a:path w="8921255" h="6255998">
                <a:moveTo>
                  <a:pt x="1868685" y="5058920"/>
                </a:moveTo>
                <a:lnTo>
                  <a:pt x="1860964" y="5048815"/>
                </a:lnTo>
                <a:lnTo>
                  <a:pt x="1853407" y="5038636"/>
                </a:lnTo>
                <a:lnTo>
                  <a:pt x="1846010" y="5028384"/>
                </a:lnTo>
                <a:lnTo>
                  <a:pt x="1838816" y="5018128"/>
                </a:lnTo>
                <a:lnTo>
                  <a:pt x="1849433" y="4998547"/>
                </a:lnTo>
                <a:lnTo>
                  <a:pt x="1837069" y="4998561"/>
                </a:lnTo>
                <a:lnTo>
                  <a:pt x="1825764" y="4998426"/>
                </a:lnTo>
                <a:lnTo>
                  <a:pt x="1814616" y="5017775"/>
                </a:lnTo>
                <a:lnTo>
                  <a:pt x="1821701" y="5028204"/>
                </a:lnTo>
                <a:lnTo>
                  <a:pt x="1828946" y="5038563"/>
                </a:lnTo>
                <a:lnTo>
                  <a:pt x="1836350" y="5048851"/>
                </a:lnTo>
                <a:lnTo>
                  <a:pt x="1843916" y="5059069"/>
                </a:lnTo>
                <a:lnTo>
                  <a:pt x="1851644" y="5069215"/>
                </a:lnTo>
                <a:lnTo>
                  <a:pt x="1859537" y="5079290"/>
                </a:lnTo>
                <a:lnTo>
                  <a:pt x="1861558" y="5081825"/>
                </a:lnTo>
                <a:lnTo>
                  <a:pt x="1868685" y="5058920"/>
                </a:lnTo>
                <a:close/>
              </a:path>
              <a:path w="8921255" h="6255998">
                <a:moveTo>
                  <a:pt x="1851104" y="5018074"/>
                </a:moveTo>
                <a:lnTo>
                  <a:pt x="1863475" y="5017856"/>
                </a:lnTo>
                <a:lnTo>
                  <a:pt x="1875931" y="5017475"/>
                </a:lnTo>
                <a:lnTo>
                  <a:pt x="1888472" y="5016928"/>
                </a:lnTo>
                <a:lnTo>
                  <a:pt x="1912597" y="4995899"/>
                </a:lnTo>
                <a:lnTo>
                  <a:pt x="1899782" y="4996778"/>
                </a:lnTo>
                <a:lnTo>
                  <a:pt x="1887059" y="4997481"/>
                </a:lnTo>
                <a:lnTo>
                  <a:pt x="1874427" y="4998008"/>
                </a:lnTo>
                <a:lnTo>
                  <a:pt x="1861885" y="4998363"/>
                </a:lnTo>
                <a:lnTo>
                  <a:pt x="1849433" y="4998547"/>
                </a:lnTo>
                <a:lnTo>
                  <a:pt x="1838816" y="5018128"/>
                </a:lnTo>
                <a:lnTo>
                  <a:pt x="1851104" y="5018074"/>
                </a:lnTo>
                <a:close/>
              </a:path>
              <a:path w="8921255" h="6255998">
                <a:moveTo>
                  <a:pt x="1901099" y="5016215"/>
                </a:moveTo>
                <a:lnTo>
                  <a:pt x="1913812" y="5015333"/>
                </a:lnTo>
                <a:lnTo>
                  <a:pt x="1951602" y="4992183"/>
                </a:lnTo>
                <a:lnTo>
                  <a:pt x="1938506" y="4993603"/>
                </a:lnTo>
                <a:lnTo>
                  <a:pt x="1925505" y="4994841"/>
                </a:lnTo>
                <a:lnTo>
                  <a:pt x="1912597" y="4995899"/>
                </a:lnTo>
                <a:lnTo>
                  <a:pt x="1888472" y="5016928"/>
                </a:lnTo>
                <a:lnTo>
                  <a:pt x="1901099" y="5016215"/>
                </a:lnTo>
                <a:close/>
              </a:path>
              <a:path w="8921255" h="6255998">
                <a:moveTo>
                  <a:pt x="1468738" y="4663965"/>
                </a:moveTo>
                <a:lnTo>
                  <a:pt x="1467563" y="4651642"/>
                </a:lnTo>
                <a:lnTo>
                  <a:pt x="1466487" y="4639252"/>
                </a:lnTo>
                <a:lnTo>
                  <a:pt x="1465513" y="4626794"/>
                </a:lnTo>
                <a:lnTo>
                  <a:pt x="1464639" y="4614268"/>
                </a:lnTo>
                <a:lnTo>
                  <a:pt x="1463867" y="4601673"/>
                </a:lnTo>
                <a:lnTo>
                  <a:pt x="1463195" y="4589009"/>
                </a:lnTo>
                <a:lnTo>
                  <a:pt x="1462626" y="4576276"/>
                </a:lnTo>
                <a:lnTo>
                  <a:pt x="1462157" y="4563474"/>
                </a:lnTo>
                <a:lnTo>
                  <a:pt x="1461790" y="4550602"/>
                </a:lnTo>
                <a:lnTo>
                  <a:pt x="1461525" y="4537660"/>
                </a:lnTo>
                <a:lnTo>
                  <a:pt x="1461362" y="4524648"/>
                </a:lnTo>
                <a:lnTo>
                  <a:pt x="1461301" y="4511566"/>
                </a:lnTo>
                <a:lnTo>
                  <a:pt x="1461343" y="4498413"/>
                </a:lnTo>
                <a:lnTo>
                  <a:pt x="1461486" y="4485189"/>
                </a:lnTo>
                <a:lnTo>
                  <a:pt x="1461732" y="4471894"/>
                </a:lnTo>
                <a:lnTo>
                  <a:pt x="1461878" y="4465821"/>
                </a:lnTo>
                <a:lnTo>
                  <a:pt x="1441862" y="4479547"/>
                </a:lnTo>
                <a:lnTo>
                  <a:pt x="1441666" y="4492883"/>
                </a:lnTo>
                <a:lnTo>
                  <a:pt x="1441571" y="4506150"/>
                </a:lnTo>
                <a:lnTo>
                  <a:pt x="1441577" y="4519348"/>
                </a:lnTo>
                <a:lnTo>
                  <a:pt x="1441683" y="4532478"/>
                </a:lnTo>
                <a:lnTo>
                  <a:pt x="1441891" y="4545538"/>
                </a:lnTo>
                <a:lnTo>
                  <a:pt x="1442200" y="4558530"/>
                </a:lnTo>
                <a:lnTo>
                  <a:pt x="1442610" y="4571454"/>
                </a:lnTo>
                <a:lnTo>
                  <a:pt x="1443122" y="4584308"/>
                </a:lnTo>
                <a:lnTo>
                  <a:pt x="1443735" y="4597094"/>
                </a:lnTo>
                <a:lnTo>
                  <a:pt x="1444450" y="4609811"/>
                </a:lnTo>
                <a:lnTo>
                  <a:pt x="1445267" y="4622459"/>
                </a:lnTo>
                <a:lnTo>
                  <a:pt x="1446187" y="4635039"/>
                </a:lnTo>
                <a:lnTo>
                  <a:pt x="1447208" y="4647550"/>
                </a:lnTo>
                <a:lnTo>
                  <a:pt x="1448331" y="4659993"/>
                </a:lnTo>
                <a:lnTo>
                  <a:pt x="1449557" y="4672367"/>
                </a:lnTo>
                <a:lnTo>
                  <a:pt x="1468738" y="4663965"/>
                </a:lnTo>
                <a:close/>
              </a:path>
              <a:path w="8921255" h="6255998">
                <a:moveTo>
                  <a:pt x="1472869" y="4700526"/>
                </a:moveTo>
                <a:lnTo>
                  <a:pt x="1471392" y="4688406"/>
                </a:lnTo>
                <a:lnTo>
                  <a:pt x="1470015" y="4676219"/>
                </a:lnTo>
                <a:lnTo>
                  <a:pt x="1439492" y="4702060"/>
                </a:lnTo>
                <a:lnTo>
                  <a:pt x="1447351" y="4711515"/>
                </a:lnTo>
                <a:lnTo>
                  <a:pt x="1455535" y="4721008"/>
                </a:lnTo>
                <a:lnTo>
                  <a:pt x="1472869" y="4700526"/>
                </a:lnTo>
                <a:close/>
              </a:path>
              <a:path w="8921255" h="6255998">
                <a:moveTo>
                  <a:pt x="1491314" y="4730732"/>
                </a:moveTo>
                <a:lnTo>
                  <a:pt x="1482501" y="4721420"/>
                </a:lnTo>
                <a:lnTo>
                  <a:pt x="1474446" y="4712580"/>
                </a:lnTo>
                <a:lnTo>
                  <a:pt x="1472869" y="4700526"/>
                </a:lnTo>
                <a:lnTo>
                  <a:pt x="1455535" y="4721008"/>
                </a:lnTo>
                <a:lnTo>
                  <a:pt x="1457409" y="4733968"/>
                </a:lnTo>
                <a:lnTo>
                  <a:pt x="1459402" y="4746850"/>
                </a:lnTo>
                <a:lnTo>
                  <a:pt x="1491314" y="4730732"/>
                </a:lnTo>
                <a:close/>
              </a:path>
              <a:path w="8921255" h="6255998">
                <a:moveTo>
                  <a:pt x="2595496" y="2352556"/>
                </a:moveTo>
                <a:lnTo>
                  <a:pt x="2591886" y="2352556"/>
                </a:lnTo>
                <a:lnTo>
                  <a:pt x="2586373" y="2363978"/>
                </a:lnTo>
                <a:lnTo>
                  <a:pt x="2595496" y="2352556"/>
                </a:lnTo>
                <a:close/>
              </a:path>
              <a:path w="8921255" h="6255998">
                <a:moveTo>
                  <a:pt x="2285124" y="3048620"/>
                </a:moveTo>
                <a:lnTo>
                  <a:pt x="2304969" y="3003770"/>
                </a:lnTo>
                <a:lnTo>
                  <a:pt x="2325052" y="2959037"/>
                </a:lnTo>
                <a:lnTo>
                  <a:pt x="2345338" y="2914442"/>
                </a:lnTo>
                <a:lnTo>
                  <a:pt x="2365792" y="2870004"/>
                </a:lnTo>
                <a:lnTo>
                  <a:pt x="2386382" y="2825745"/>
                </a:lnTo>
                <a:lnTo>
                  <a:pt x="2407072" y="2781684"/>
                </a:lnTo>
                <a:lnTo>
                  <a:pt x="2427827" y="2737842"/>
                </a:lnTo>
                <a:lnTo>
                  <a:pt x="2448614" y="2694240"/>
                </a:lnTo>
                <a:lnTo>
                  <a:pt x="2469397" y="2650897"/>
                </a:lnTo>
                <a:lnTo>
                  <a:pt x="2490144" y="2607834"/>
                </a:lnTo>
                <a:lnTo>
                  <a:pt x="2510818" y="2565072"/>
                </a:lnTo>
                <a:lnTo>
                  <a:pt x="2531387" y="2522631"/>
                </a:lnTo>
                <a:lnTo>
                  <a:pt x="2551814" y="2480530"/>
                </a:lnTo>
                <a:lnTo>
                  <a:pt x="2570083" y="2442883"/>
                </a:lnTo>
                <a:lnTo>
                  <a:pt x="2588213" y="2405485"/>
                </a:lnTo>
                <a:lnTo>
                  <a:pt x="2606182" y="2368349"/>
                </a:lnTo>
                <a:lnTo>
                  <a:pt x="2613801" y="2352556"/>
                </a:lnTo>
                <a:lnTo>
                  <a:pt x="2595496" y="2352556"/>
                </a:lnTo>
                <a:lnTo>
                  <a:pt x="2586373" y="2363978"/>
                </a:lnTo>
                <a:lnTo>
                  <a:pt x="2569074" y="2399720"/>
                </a:lnTo>
                <a:lnTo>
                  <a:pt x="2551627" y="2435706"/>
                </a:lnTo>
                <a:lnTo>
                  <a:pt x="2534051" y="2471926"/>
                </a:lnTo>
                <a:lnTo>
                  <a:pt x="2515130" y="2510922"/>
                </a:lnTo>
                <a:lnTo>
                  <a:pt x="2496086" y="2550211"/>
                </a:lnTo>
                <a:lnTo>
                  <a:pt x="2476946" y="2589778"/>
                </a:lnTo>
                <a:lnTo>
                  <a:pt x="2457738" y="2629605"/>
                </a:lnTo>
                <a:lnTo>
                  <a:pt x="2438489" y="2669677"/>
                </a:lnTo>
                <a:lnTo>
                  <a:pt x="2419226" y="2709979"/>
                </a:lnTo>
                <a:lnTo>
                  <a:pt x="2399975" y="2750494"/>
                </a:lnTo>
                <a:lnTo>
                  <a:pt x="2380766" y="2791206"/>
                </a:lnTo>
                <a:lnTo>
                  <a:pt x="2361624" y="2832100"/>
                </a:lnTo>
                <a:lnTo>
                  <a:pt x="2342576" y="2873160"/>
                </a:lnTo>
                <a:lnTo>
                  <a:pt x="2323651" y="2914370"/>
                </a:lnTo>
                <a:lnTo>
                  <a:pt x="2304875" y="2955713"/>
                </a:lnTo>
                <a:lnTo>
                  <a:pt x="2286275" y="2997175"/>
                </a:lnTo>
                <a:lnTo>
                  <a:pt x="2267879" y="3038739"/>
                </a:lnTo>
                <a:lnTo>
                  <a:pt x="2249714" y="3080390"/>
                </a:lnTo>
                <a:lnTo>
                  <a:pt x="2231807" y="3122111"/>
                </a:lnTo>
                <a:lnTo>
                  <a:pt x="2285124" y="3048620"/>
                </a:lnTo>
                <a:close/>
              </a:path>
              <a:path w="8921255" h="6255998">
                <a:moveTo>
                  <a:pt x="2190669" y="3273914"/>
                </a:moveTo>
                <a:lnTo>
                  <a:pt x="2208809" y="3228784"/>
                </a:lnTo>
                <a:lnTo>
                  <a:pt x="2227359" y="3183669"/>
                </a:lnTo>
                <a:lnTo>
                  <a:pt x="2246285" y="3138590"/>
                </a:lnTo>
                <a:lnTo>
                  <a:pt x="2265551" y="3093567"/>
                </a:lnTo>
                <a:lnTo>
                  <a:pt x="2285124" y="3048620"/>
                </a:lnTo>
                <a:lnTo>
                  <a:pt x="2231807" y="3122111"/>
                </a:lnTo>
                <a:lnTo>
                  <a:pt x="2214185" y="3163887"/>
                </a:lnTo>
                <a:lnTo>
                  <a:pt x="2196875" y="3205702"/>
                </a:lnTo>
                <a:lnTo>
                  <a:pt x="2179905" y="3247539"/>
                </a:lnTo>
                <a:lnTo>
                  <a:pt x="2163302" y="3289384"/>
                </a:lnTo>
                <a:lnTo>
                  <a:pt x="2190669" y="3273914"/>
                </a:lnTo>
                <a:close/>
              </a:path>
              <a:path w="8921255" h="6255998">
                <a:moveTo>
                  <a:pt x="2172972" y="3319039"/>
                </a:moveTo>
                <a:lnTo>
                  <a:pt x="2190669" y="3273914"/>
                </a:lnTo>
                <a:lnTo>
                  <a:pt x="2137979" y="3338289"/>
                </a:lnTo>
                <a:lnTo>
                  <a:pt x="2136818" y="3350673"/>
                </a:lnTo>
                <a:lnTo>
                  <a:pt x="2172972" y="3319039"/>
                </a:lnTo>
                <a:close/>
              </a:path>
              <a:path w="8921255" h="6255998">
                <a:moveTo>
                  <a:pt x="2067183" y="3623887"/>
                </a:moveTo>
                <a:lnTo>
                  <a:pt x="2072453" y="3606579"/>
                </a:lnTo>
                <a:lnTo>
                  <a:pt x="2077829" y="3589248"/>
                </a:lnTo>
                <a:lnTo>
                  <a:pt x="2083309" y="3571894"/>
                </a:lnTo>
                <a:lnTo>
                  <a:pt x="2088891" y="3554520"/>
                </a:lnTo>
                <a:lnTo>
                  <a:pt x="2094572" y="3537125"/>
                </a:lnTo>
                <a:lnTo>
                  <a:pt x="2100351" y="3519711"/>
                </a:lnTo>
                <a:lnTo>
                  <a:pt x="2106225" y="3502280"/>
                </a:lnTo>
                <a:lnTo>
                  <a:pt x="2112193" y="3484832"/>
                </a:lnTo>
                <a:lnTo>
                  <a:pt x="2118252" y="3467369"/>
                </a:lnTo>
                <a:lnTo>
                  <a:pt x="2124401" y="3449892"/>
                </a:lnTo>
                <a:lnTo>
                  <a:pt x="2130638" y="3432401"/>
                </a:lnTo>
                <a:lnTo>
                  <a:pt x="2103019" y="3451135"/>
                </a:lnTo>
                <a:lnTo>
                  <a:pt x="2096712" y="3469171"/>
                </a:lnTo>
                <a:lnTo>
                  <a:pt x="2090500" y="3487193"/>
                </a:lnTo>
                <a:lnTo>
                  <a:pt x="2084386" y="3505198"/>
                </a:lnTo>
                <a:lnTo>
                  <a:pt x="2078373" y="3523187"/>
                </a:lnTo>
                <a:lnTo>
                  <a:pt x="2072461" y="3541158"/>
                </a:lnTo>
                <a:lnTo>
                  <a:pt x="2066655" y="3559109"/>
                </a:lnTo>
                <a:lnTo>
                  <a:pt x="2060955" y="3577039"/>
                </a:lnTo>
                <a:lnTo>
                  <a:pt x="2055365" y="3594948"/>
                </a:lnTo>
                <a:lnTo>
                  <a:pt x="2049885" y="3612833"/>
                </a:lnTo>
                <a:lnTo>
                  <a:pt x="2044520" y="3630693"/>
                </a:lnTo>
                <a:lnTo>
                  <a:pt x="2067183" y="3623887"/>
                </a:lnTo>
                <a:close/>
              </a:path>
              <a:path w="8921255" h="6255998">
                <a:moveTo>
                  <a:pt x="2047200" y="3692857"/>
                </a:moveTo>
                <a:lnTo>
                  <a:pt x="2052027" y="3675656"/>
                </a:lnTo>
                <a:lnTo>
                  <a:pt x="2056968" y="3658426"/>
                </a:lnTo>
                <a:lnTo>
                  <a:pt x="2062021" y="3641169"/>
                </a:lnTo>
                <a:lnTo>
                  <a:pt x="2067183" y="3623887"/>
                </a:lnTo>
                <a:lnTo>
                  <a:pt x="2044520" y="3630693"/>
                </a:lnTo>
                <a:lnTo>
                  <a:pt x="2039270" y="3648528"/>
                </a:lnTo>
                <a:lnTo>
                  <a:pt x="2034138" y="3666335"/>
                </a:lnTo>
                <a:lnTo>
                  <a:pt x="2029126" y="3684114"/>
                </a:lnTo>
                <a:lnTo>
                  <a:pt x="2024237" y="3701863"/>
                </a:lnTo>
                <a:lnTo>
                  <a:pt x="2019473" y="3719581"/>
                </a:lnTo>
                <a:lnTo>
                  <a:pt x="2000226" y="3733471"/>
                </a:lnTo>
                <a:lnTo>
                  <a:pt x="2001264" y="3745708"/>
                </a:lnTo>
                <a:lnTo>
                  <a:pt x="2047200" y="3692857"/>
                </a:lnTo>
                <a:close/>
              </a:path>
              <a:path w="8921255" h="6255998">
                <a:moveTo>
                  <a:pt x="2029073" y="3761354"/>
                </a:moveTo>
                <a:lnTo>
                  <a:pt x="2033424" y="3744278"/>
                </a:lnTo>
                <a:lnTo>
                  <a:pt x="2037897" y="3727169"/>
                </a:lnTo>
                <a:lnTo>
                  <a:pt x="2042490" y="3710028"/>
                </a:lnTo>
                <a:lnTo>
                  <a:pt x="2047200" y="3692857"/>
                </a:lnTo>
                <a:lnTo>
                  <a:pt x="2001264" y="3745708"/>
                </a:lnTo>
                <a:lnTo>
                  <a:pt x="2002387" y="3757847"/>
                </a:lnTo>
                <a:lnTo>
                  <a:pt x="2003593" y="3769888"/>
                </a:lnTo>
                <a:lnTo>
                  <a:pt x="2004519" y="3778539"/>
                </a:lnTo>
                <a:lnTo>
                  <a:pt x="2029073" y="3761354"/>
                </a:lnTo>
                <a:close/>
              </a:path>
              <a:path w="8921255" h="6255998">
                <a:moveTo>
                  <a:pt x="1972212" y="4078871"/>
                </a:moveTo>
                <a:lnTo>
                  <a:pt x="1973717" y="4063922"/>
                </a:lnTo>
                <a:lnTo>
                  <a:pt x="1975358" y="4048926"/>
                </a:lnTo>
                <a:lnTo>
                  <a:pt x="1977135" y="4033882"/>
                </a:lnTo>
                <a:lnTo>
                  <a:pt x="1979045" y="4018792"/>
                </a:lnTo>
                <a:lnTo>
                  <a:pt x="1981087" y="4003657"/>
                </a:lnTo>
                <a:lnTo>
                  <a:pt x="1983260" y="3988478"/>
                </a:lnTo>
                <a:lnTo>
                  <a:pt x="1985562" y="3973256"/>
                </a:lnTo>
                <a:lnTo>
                  <a:pt x="1987991" y="3957991"/>
                </a:lnTo>
                <a:lnTo>
                  <a:pt x="1990545" y="3942686"/>
                </a:lnTo>
                <a:lnTo>
                  <a:pt x="1993224" y="3927340"/>
                </a:lnTo>
                <a:lnTo>
                  <a:pt x="1996025" y="3911954"/>
                </a:lnTo>
                <a:lnTo>
                  <a:pt x="1998946" y="3896530"/>
                </a:lnTo>
                <a:lnTo>
                  <a:pt x="2001987" y="3881069"/>
                </a:lnTo>
                <a:lnTo>
                  <a:pt x="2005146" y="3865571"/>
                </a:lnTo>
                <a:lnTo>
                  <a:pt x="2008420" y="3850038"/>
                </a:lnTo>
                <a:lnTo>
                  <a:pt x="2011809" y="3834470"/>
                </a:lnTo>
                <a:lnTo>
                  <a:pt x="1989729" y="3843037"/>
                </a:lnTo>
                <a:lnTo>
                  <a:pt x="1986328" y="3859077"/>
                </a:lnTo>
                <a:lnTo>
                  <a:pt x="1983050" y="3875081"/>
                </a:lnTo>
                <a:lnTo>
                  <a:pt x="1979895" y="3891047"/>
                </a:lnTo>
                <a:lnTo>
                  <a:pt x="1976866" y="3906976"/>
                </a:lnTo>
                <a:lnTo>
                  <a:pt x="1973964" y="3922866"/>
                </a:lnTo>
                <a:lnTo>
                  <a:pt x="1971191" y="3938716"/>
                </a:lnTo>
                <a:lnTo>
                  <a:pt x="1968549" y="3954525"/>
                </a:lnTo>
                <a:lnTo>
                  <a:pt x="1966039" y="3970291"/>
                </a:lnTo>
                <a:lnTo>
                  <a:pt x="1963663" y="3986015"/>
                </a:lnTo>
                <a:lnTo>
                  <a:pt x="1961423" y="4001694"/>
                </a:lnTo>
                <a:lnTo>
                  <a:pt x="1959321" y="4017328"/>
                </a:lnTo>
                <a:lnTo>
                  <a:pt x="1957358" y="4032917"/>
                </a:lnTo>
                <a:lnTo>
                  <a:pt x="1955535" y="4048458"/>
                </a:lnTo>
                <a:lnTo>
                  <a:pt x="1953856" y="4063950"/>
                </a:lnTo>
                <a:lnTo>
                  <a:pt x="1952320" y="4079394"/>
                </a:lnTo>
                <a:lnTo>
                  <a:pt x="1950931" y="4094787"/>
                </a:lnTo>
                <a:lnTo>
                  <a:pt x="1972212" y="4078871"/>
                </a:lnTo>
                <a:close/>
              </a:path>
              <a:path w="8921255" h="6255998">
                <a:moveTo>
                  <a:pt x="803360" y="5021180"/>
                </a:moveTo>
                <a:lnTo>
                  <a:pt x="768636" y="4966382"/>
                </a:lnTo>
                <a:lnTo>
                  <a:pt x="736407" y="4907688"/>
                </a:lnTo>
                <a:lnTo>
                  <a:pt x="706692" y="4845171"/>
                </a:lnTo>
                <a:lnTo>
                  <a:pt x="679512" y="4778905"/>
                </a:lnTo>
                <a:lnTo>
                  <a:pt x="654886" y="4708962"/>
                </a:lnTo>
                <a:lnTo>
                  <a:pt x="632834" y="4635414"/>
                </a:lnTo>
                <a:lnTo>
                  <a:pt x="613378" y="4558336"/>
                </a:lnTo>
                <a:lnTo>
                  <a:pt x="596536" y="4477800"/>
                </a:lnTo>
                <a:lnTo>
                  <a:pt x="582329" y="4393879"/>
                </a:lnTo>
                <a:lnTo>
                  <a:pt x="570777" y="4306645"/>
                </a:lnTo>
                <a:lnTo>
                  <a:pt x="561900" y="4216173"/>
                </a:lnTo>
                <a:lnTo>
                  <a:pt x="555718" y="4122534"/>
                </a:lnTo>
                <a:lnTo>
                  <a:pt x="552251" y="4025801"/>
                </a:lnTo>
                <a:lnTo>
                  <a:pt x="551520" y="3926048"/>
                </a:lnTo>
                <a:lnTo>
                  <a:pt x="553544" y="3823348"/>
                </a:lnTo>
                <a:lnTo>
                  <a:pt x="558344" y="3717773"/>
                </a:lnTo>
                <a:lnTo>
                  <a:pt x="564971" y="3621746"/>
                </a:lnTo>
                <a:lnTo>
                  <a:pt x="573799" y="3524191"/>
                </a:lnTo>
                <a:lnTo>
                  <a:pt x="584784" y="3425290"/>
                </a:lnTo>
                <a:lnTo>
                  <a:pt x="597880" y="3325227"/>
                </a:lnTo>
                <a:lnTo>
                  <a:pt x="613040" y="3224183"/>
                </a:lnTo>
                <a:lnTo>
                  <a:pt x="630221" y="3122342"/>
                </a:lnTo>
                <a:lnTo>
                  <a:pt x="649376" y="3019886"/>
                </a:lnTo>
                <a:lnTo>
                  <a:pt x="670460" y="2916996"/>
                </a:lnTo>
                <a:lnTo>
                  <a:pt x="693428" y="2813856"/>
                </a:lnTo>
                <a:lnTo>
                  <a:pt x="718233" y="2710648"/>
                </a:lnTo>
                <a:lnTo>
                  <a:pt x="744831" y="2607555"/>
                </a:lnTo>
                <a:lnTo>
                  <a:pt x="773177" y="2504759"/>
                </a:lnTo>
                <a:lnTo>
                  <a:pt x="803224" y="2402442"/>
                </a:lnTo>
                <a:lnTo>
                  <a:pt x="818782" y="2352556"/>
                </a:lnTo>
                <a:lnTo>
                  <a:pt x="797054" y="2352556"/>
                </a:lnTo>
                <a:lnTo>
                  <a:pt x="782647" y="2398572"/>
                </a:lnTo>
                <a:lnTo>
                  <a:pt x="752574" y="2500664"/>
                </a:lnTo>
                <a:lnTo>
                  <a:pt x="724256" y="2603155"/>
                </a:lnTo>
                <a:lnTo>
                  <a:pt x="697729" y="2705904"/>
                </a:lnTo>
                <a:lnTo>
                  <a:pt x="673027" y="2808771"/>
                </a:lnTo>
                <a:lnTo>
                  <a:pt x="650185" y="2911616"/>
                </a:lnTo>
                <a:lnTo>
                  <a:pt x="629238" y="3014296"/>
                </a:lnTo>
                <a:lnTo>
                  <a:pt x="610223" y="3116672"/>
                </a:lnTo>
                <a:lnTo>
                  <a:pt x="593173" y="3218602"/>
                </a:lnTo>
                <a:lnTo>
                  <a:pt x="578123" y="3319946"/>
                </a:lnTo>
                <a:lnTo>
                  <a:pt x="565110" y="3420563"/>
                </a:lnTo>
                <a:lnTo>
                  <a:pt x="554167" y="3520311"/>
                </a:lnTo>
                <a:lnTo>
                  <a:pt x="545331" y="3619051"/>
                </a:lnTo>
                <a:lnTo>
                  <a:pt x="538636" y="3716642"/>
                </a:lnTo>
                <a:lnTo>
                  <a:pt x="533803" y="3823207"/>
                </a:lnTo>
                <a:lnTo>
                  <a:pt x="531791" y="3926886"/>
                </a:lnTo>
                <a:lnTo>
                  <a:pt x="532577" y="4027604"/>
                </a:lnTo>
                <a:lnTo>
                  <a:pt x="536142" y="4125289"/>
                </a:lnTo>
                <a:lnTo>
                  <a:pt x="542466" y="4219865"/>
                </a:lnTo>
                <a:lnTo>
                  <a:pt x="551528" y="4311260"/>
                </a:lnTo>
                <a:lnTo>
                  <a:pt x="563308" y="4399400"/>
                </a:lnTo>
                <a:lnTo>
                  <a:pt x="577785" y="4484211"/>
                </a:lnTo>
                <a:lnTo>
                  <a:pt x="594939" y="4565619"/>
                </a:lnTo>
                <a:lnTo>
                  <a:pt x="614750" y="4643550"/>
                </a:lnTo>
                <a:lnTo>
                  <a:pt x="637198" y="4717931"/>
                </a:lnTo>
                <a:lnTo>
                  <a:pt x="662261" y="4788688"/>
                </a:lnTo>
                <a:lnTo>
                  <a:pt x="689920" y="4855747"/>
                </a:lnTo>
                <a:lnTo>
                  <a:pt x="720155" y="4919034"/>
                </a:lnTo>
                <a:lnTo>
                  <a:pt x="752945" y="4978476"/>
                </a:lnTo>
                <a:lnTo>
                  <a:pt x="788269" y="5033998"/>
                </a:lnTo>
                <a:lnTo>
                  <a:pt x="840557" y="5072010"/>
                </a:lnTo>
                <a:lnTo>
                  <a:pt x="803360" y="5021180"/>
                </a:lnTo>
                <a:close/>
              </a:path>
              <a:path w="8921255" h="6255998">
                <a:moveTo>
                  <a:pt x="1006233" y="5209081"/>
                </a:moveTo>
                <a:lnTo>
                  <a:pt x="1003259" y="5196960"/>
                </a:lnTo>
                <a:lnTo>
                  <a:pt x="987183" y="5215290"/>
                </a:lnTo>
                <a:lnTo>
                  <a:pt x="976973" y="5207758"/>
                </a:lnTo>
                <a:lnTo>
                  <a:pt x="966793" y="5199958"/>
                </a:lnTo>
                <a:lnTo>
                  <a:pt x="922294" y="5161471"/>
                </a:lnTo>
                <a:lnTo>
                  <a:pt x="880209" y="5118798"/>
                </a:lnTo>
                <a:lnTo>
                  <a:pt x="840557" y="5072010"/>
                </a:lnTo>
                <a:lnTo>
                  <a:pt x="788269" y="5033998"/>
                </a:lnTo>
                <a:lnTo>
                  <a:pt x="826108" y="5085528"/>
                </a:lnTo>
                <a:lnTo>
                  <a:pt x="866441" y="5132991"/>
                </a:lnTo>
                <a:lnTo>
                  <a:pt x="909247" y="5176314"/>
                </a:lnTo>
                <a:lnTo>
                  <a:pt x="954507" y="5215422"/>
                </a:lnTo>
                <a:lnTo>
                  <a:pt x="964566" y="5223256"/>
                </a:lnTo>
                <a:lnTo>
                  <a:pt x="974751" y="5230860"/>
                </a:lnTo>
                <a:lnTo>
                  <a:pt x="1006233" y="5209081"/>
                </a:lnTo>
                <a:close/>
              </a:path>
              <a:path w="8921255" h="6255998">
                <a:moveTo>
                  <a:pt x="689244" y="4095764"/>
                </a:moveTo>
                <a:lnTo>
                  <a:pt x="685976" y="4019351"/>
                </a:lnTo>
                <a:lnTo>
                  <a:pt x="684509" y="3940929"/>
                </a:lnTo>
                <a:lnTo>
                  <a:pt x="684857" y="3860535"/>
                </a:lnTo>
                <a:lnTo>
                  <a:pt x="687028" y="3778211"/>
                </a:lnTo>
                <a:lnTo>
                  <a:pt x="691036" y="3693995"/>
                </a:lnTo>
                <a:lnTo>
                  <a:pt x="697395" y="3601831"/>
                </a:lnTo>
                <a:lnTo>
                  <a:pt x="705868" y="3508201"/>
                </a:lnTo>
                <a:lnTo>
                  <a:pt x="716410" y="3413278"/>
                </a:lnTo>
                <a:lnTo>
                  <a:pt x="728978" y="3317240"/>
                </a:lnTo>
                <a:lnTo>
                  <a:pt x="743529" y="3220260"/>
                </a:lnTo>
                <a:lnTo>
                  <a:pt x="760018" y="3122515"/>
                </a:lnTo>
                <a:lnTo>
                  <a:pt x="778402" y="3024178"/>
                </a:lnTo>
                <a:lnTo>
                  <a:pt x="798638" y="2925426"/>
                </a:lnTo>
                <a:lnTo>
                  <a:pt x="820681" y="2826434"/>
                </a:lnTo>
                <a:lnTo>
                  <a:pt x="844489" y="2727376"/>
                </a:lnTo>
                <a:lnTo>
                  <a:pt x="870017" y="2628428"/>
                </a:lnTo>
                <a:lnTo>
                  <a:pt x="897222" y="2529765"/>
                </a:lnTo>
                <a:lnTo>
                  <a:pt x="926060" y="2431562"/>
                </a:lnTo>
                <a:lnTo>
                  <a:pt x="950699" y="2352556"/>
                </a:lnTo>
                <a:lnTo>
                  <a:pt x="929017" y="2352556"/>
                </a:lnTo>
                <a:lnTo>
                  <a:pt x="905513" y="2427634"/>
                </a:lnTo>
                <a:lnTo>
                  <a:pt x="876645" y="2525635"/>
                </a:lnTo>
                <a:lnTo>
                  <a:pt x="849462" y="2624019"/>
                </a:lnTo>
                <a:lnTo>
                  <a:pt x="823998" y="2722651"/>
                </a:lnTo>
                <a:lnTo>
                  <a:pt x="800285" y="2821397"/>
                </a:lnTo>
                <a:lnTo>
                  <a:pt x="778359" y="2920120"/>
                </a:lnTo>
                <a:lnTo>
                  <a:pt x="758252" y="3018685"/>
                </a:lnTo>
                <a:lnTo>
                  <a:pt x="739998" y="3116958"/>
                </a:lnTo>
                <a:lnTo>
                  <a:pt x="723632" y="3214803"/>
                </a:lnTo>
                <a:lnTo>
                  <a:pt x="709186" y="3312084"/>
                </a:lnTo>
                <a:lnTo>
                  <a:pt x="696694" y="3408668"/>
                </a:lnTo>
                <a:lnTo>
                  <a:pt x="686191" y="3504417"/>
                </a:lnTo>
                <a:lnTo>
                  <a:pt x="677710" y="3599198"/>
                </a:lnTo>
                <a:lnTo>
                  <a:pt x="671284" y="3692874"/>
                </a:lnTo>
                <a:lnTo>
                  <a:pt x="667154" y="3780423"/>
                </a:lnTo>
                <a:lnTo>
                  <a:pt x="665002" y="3865955"/>
                </a:lnTo>
                <a:lnTo>
                  <a:pt x="664817" y="3949427"/>
                </a:lnTo>
                <a:lnTo>
                  <a:pt x="666587" y="4030796"/>
                </a:lnTo>
                <a:lnTo>
                  <a:pt x="670299" y="4110017"/>
                </a:lnTo>
                <a:lnTo>
                  <a:pt x="694303" y="4170126"/>
                </a:lnTo>
                <a:lnTo>
                  <a:pt x="689244" y="4095764"/>
                </a:lnTo>
                <a:close/>
              </a:path>
              <a:path w="8921255" h="6255998">
                <a:moveTo>
                  <a:pt x="946880" y="4973684"/>
                </a:moveTo>
                <a:lnTo>
                  <a:pt x="917929" y="4932195"/>
                </a:lnTo>
                <a:lnTo>
                  <a:pt x="890611" y="4888100"/>
                </a:lnTo>
                <a:lnTo>
                  <a:pt x="864938" y="4841438"/>
                </a:lnTo>
                <a:lnTo>
                  <a:pt x="840921" y="4792250"/>
                </a:lnTo>
                <a:lnTo>
                  <a:pt x="818572" y="4740574"/>
                </a:lnTo>
                <a:lnTo>
                  <a:pt x="797900" y="4686451"/>
                </a:lnTo>
                <a:lnTo>
                  <a:pt x="778919" y="4629920"/>
                </a:lnTo>
                <a:lnTo>
                  <a:pt x="761638" y="4571022"/>
                </a:lnTo>
                <a:lnTo>
                  <a:pt x="746070" y="4509795"/>
                </a:lnTo>
                <a:lnTo>
                  <a:pt x="732225" y="4446279"/>
                </a:lnTo>
                <a:lnTo>
                  <a:pt x="720114" y="4380515"/>
                </a:lnTo>
                <a:lnTo>
                  <a:pt x="709750" y="4312541"/>
                </a:lnTo>
                <a:lnTo>
                  <a:pt x="701142" y="4242398"/>
                </a:lnTo>
                <a:lnTo>
                  <a:pt x="694303" y="4170126"/>
                </a:lnTo>
                <a:lnTo>
                  <a:pt x="670299" y="4110017"/>
                </a:lnTo>
                <a:lnTo>
                  <a:pt x="675940" y="4187047"/>
                </a:lnTo>
                <a:lnTo>
                  <a:pt x="683498" y="4261842"/>
                </a:lnTo>
                <a:lnTo>
                  <a:pt x="692961" y="4334357"/>
                </a:lnTo>
                <a:lnTo>
                  <a:pt x="704316" y="4404550"/>
                </a:lnTo>
                <a:lnTo>
                  <a:pt x="717551" y="4472376"/>
                </a:lnTo>
                <a:lnTo>
                  <a:pt x="732653" y="4537791"/>
                </a:lnTo>
                <a:lnTo>
                  <a:pt x="749609" y="4600751"/>
                </a:lnTo>
                <a:lnTo>
                  <a:pt x="768408" y="4661213"/>
                </a:lnTo>
                <a:lnTo>
                  <a:pt x="789037" y="4719133"/>
                </a:lnTo>
                <a:lnTo>
                  <a:pt x="811483" y="4774467"/>
                </a:lnTo>
                <a:lnTo>
                  <a:pt x="835733" y="4827170"/>
                </a:lnTo>
                <a:lnTo>
                  <a:pt x="861777" y="4877200"/>
                </a:lnTo>
                <a:lnTo>
                  <a:pt x="889600" y="4924512"/>
                </a:lnTo>
                <a:lnTo>
                  <a:pt x="919191" y="4969062"/>
                </a:lnTo>
                <a:lnTo>
                  <a:pt x="967272" y="4978815"/>
                </a:lnTo>
                <a:lnTo>
                  <a:pt x="946880" y="4973684"/>
                </a:lnTo>
                <a:close/>
              </a:path>
              <a:path w="8921255" h="6255998">
                <a:moveTo>
                  <a:pt x="969771" y="5003198"/>
                </a:moveTo>
                <a:lnTo>
                  <a:pt x="968481" y="4991034"/>
                </a:lnTo>
                <a:lnTo>
                  <a:pt x="967272" y="4978815"/>
                </a:lnTo>
                <a:lnTo>
                  <a:pt x="919191" y="4969062"/>
                </a:lnTo>
                <a:lnTo>
                  <a:pt x="950537" y="5010807"/>
                </a:lnTo>
                <a:lnTo>
                  <a:pt x="969771" y="5003198"/>
                </a:lnTo>
                <a:close/>
              </a:path>
              <a:path w="8921255" h="6255998">
                <a:moveTo>
                  <a:pt x="976937" y="5059415"/>
                </a:moveTo>
                <a:lnTo>
                  <a:pt x="975126" y="5046526"/>
                </a:lnTo>
                <a:lnTo>
                  <a:pt x="974119" y="5039010"/>
                </a:lnTo>
                <a:lnTo>
                  <a:pt x="955358" y="5049564"/>
                </a:lnTo>
                <a:lnTo>
                  <a:pt x="957156" y="5062357"/>
                </a:lnTo>
                <a:lnTo>
                  <a:pt x="959048" y="5075087"/>
                </a:lnTo>
                <a:lnTo>
                  <a:pt x="961036" y="5087755"/>
                </a:lnTo>
                <a:lnTo>
                  <a:pt x="976937" y="5059415"/>
                </a:lnTo>
                <a:close/>
              </a:path>
              <a:path w="8921255" h="6255998">
                <a:moveTo>
                  <a:pt x="1003259" y="5196960"/>
                </a:moveTo>
                <a:lnTo>
                  <a:pt x="1000382" y="5184775"/>
                </a:lnTo>
                <a:lnTo>
                  <a:pt x="997602" y="5172527"/>
                </a:lnTo>
                <a:lnTo>
                  <a:pt x="994918" y="5160215"/>
                </a:lnTo>
                <a:lnTo>
                  <a:pt x="992331" y="5147839"/>
                </a:lnTo>
                <a:lnTo>
                  <a:pt x="989841" y="5135400"/>
                </a:lnTo>
                <a:lnTo>
                  <a:pt x="987448" y="5122896"/>
                </a:lnTo>
                <a:lnTo>
                  <a:pt x="985152" y="5110329"/>
                </a:lnTo>
                <a:lnTo>
                  <a:pt x="982953" y="5097697"/>
                </a:lnTo>
                <a:lnTo>
                  <a:pt x="980851" y="5085001"/>
                </a:lnTo>
                <a:lnTo>
                  <a:pt x="978845" y="5072240"/>
                </a:lnTo>
                <a:lnTo>
                  <a:pt x="976937" y="5059415"/>
                </a:lnTo>
                <a:lnTo>
                  <a:pt x="961036" y="5087755"/>
                </a:lnTo>
                <a:lnTo>
                  <a:pt x="963118" y="5100359"/>
                </a:lnTo>
                <a:lnTo>
                  <a:pt x="965295" y="5112901"/>
                </a:lnTo>
                <a:lnTo>
                  <a:pt x="967567" y="5125381"/>
                </a:lnTo>
                <a:lnTo>
                  <a:pt x="969933" y="5137798"/>
                </a:lnTo>
                <a:lnTo>
                  <a:pt x="972394" y="5150153"/>
                </a:lnTo>
                <a:lnTo>
                  <a:pt x="974949" y="5162446"/>
                </a:lnTo>
                <a:lnTo>
                  <a:pt x="977598" y="5174677"/>
                </a:lnTo>
                <a:lnTo>
                  <a:pt x="980342" y="5186846"/>
                </a:lnTo>
                <a:lnTo>
                  <a:pt x="983180" y="5198953"/>
                </a:lnTo>
                <a:lnTo>
                  <a:pt x="986111" y="5210998"/>
                </a:lnTo>
                <a:lnTo>
                  <a:pt x="1003259" y="5196960"/>
                </a:lnTo>
                <a:close/>
              </a:path>
              <a:path w="8921255" h="6255998">
                <a:moveTo>
                  <a:pt x="1009304" y="5221139"/>
                </a:moveTo>
                <a:lnTo>
                  <a:pt x="1006233" y="5209081"/>
                </a:lnTo>
                <a:lnTo>
                  <a:pt x="974751" y="5230860"/>
                </a:lnTo>
                <a:lnTo>
                  <a:pt x="985045" y="5238269"/>
                </a:lnTo>
                <a:lnTo>
                  <a:pt x="995208" y="5245368"/>
                </a:lnTo>
                <a:lnTo>
                  <a:pt x="1009304" y="5221139"/>
                </a:lnTo>
                <a:close/>
              </a:path>
              <a:path w="8921255" h="6255998">
                <a:moveTo>
                  <a:pt x="1061396" y="5380539"/>
                </a:moveTo>
                <a:lnTo>
                  <a:pt x="1056764" y="5368813"/>
                </a:lnTo>
                <a:lnTo>
                  <a:pt x="1052236" y="5357019"/>
                </a:lnTo>
                <a:lnTo>
                  <a:pt x="1047815" y="5345157"/>
                </a:lnTo>
                <a:lnTo>
                  <a:pt x="1043501" y="5333226"/>
                </a:lnTo>
                <a:lnTo>
                  <a:pt x="1039293" y="5321226"/>
                </a:lnTo>
                <a:lnTo>
                  <a:pt x="1035194" y="5309156"/>
                </a:lnTo>
                <a:lnTo>
                  <a:pt x="1031204" y="5297017"/>
                </a:lnTo>
                <a:lnTo>
                  <a:pt x="1027324" y="5284806"/>
                </a:lnTo>
                <a:lnTo>
                  <a:pt x="1023553" y="5272525"/>
                </a:lnTo>
                <a:lnTo>
                  <a:pt x="1020516" y="5262302"/>
                </a:lnTo>
                <a:lnTo>
                  <a:pt x="1002248" y="5270129"/>
                </a:lnTo>
                <a:lnTo>
                  <a:pt x="1005921" y="5282410"/>
                </a:lnTo>
                <a:lnTo>
                  <a:pt x="1009697" y="5294626"/>
                </a:lnTo>
                <a:lnTo>
                  <a:pt x="1013576" y="5306774"/>
                </a:lnTo>
                <a:lnTo>
                  <a:pt x="1017559" y="5318856"/>
                </a:lnTo>
                <a:lnTo>
                  <a:pt x="1021648" y="5330870"/>
                </a:lnTo>
                <a:lnTo>
                  <a:pt x="1025841" y="5342818"/>
                </a:lnTo>
                <a:lnTo>
                  <a:pt x="1030141" y="5354697"/>
                </a:lnTo>
                <a:lnTo>
                  <a:pt x="1034548" y="5366509"/>
                </a:lnTo>
                <a:lnTo>
                  <a:pt x="1039062" y="5378252"/>
                </a:lnTo>
                <a:lnTo>
                  <a:pt x="1043684" y="5389928"/>
                </a:lnTo>
                <a:lnTo>
                  <a:pt x="1045517" y="5394463"/>
                </a:lnTo>
                <a:lnTo>
                  <a:pt x="1061396" y="5380539"/>
                </a:lnTo>
                <a:close/>
              </a:path>
              <a:path w="8921255" h="6255998">
                <a:moveTo>
                  <a:pt x="1070974" y="5403790"/>
                </a:moveTo>
                <a:lnTo>
                  <a:pt x="1066133" y="5392198"/>
                </a:lnTo>
                <a:lnTo>
                  <a:pt x="1036620" y="5412895"/>
                </a:lnTo>
                <a:lnTo>
                  <a:pt x="1048618" y="5417443"/>
                </a:lnTo>
                <a:lnTo>
                  <a:pt x="1056515" y="5420314"/>
                </a:lnTo>
                <a:lnTo>
                  <a:pt x="1070974" y="5403790"/>
                </a:lnTo>
                <a:close/>
              </a:path>
              <a:path w="8921255" h="6255998">
                <a:moveTo>
                  <a:pt x="1122078" y="5510083"/>
                </a:moveTo>
                <a:lnTo>
                  <a:pt x="1116097" y="5498906"/>
                </a:lnTo>
                <a:lnTo>
                  <a:pt x="1110226" y="5487660"/>
                </a:lnTo>
                <a:lnTo>
                  <a:pt x="1104466" y="5476344"/>
                </a:lnTo>
                <a:lnTo>
                  <a:pt x="1098818" y="5464958"/>
                </a:lnTo>
                <a:lnTo>
                  <a:pt x="1093283" y="5453499"/>
                </a:lnTo>
                <a:lnTo>
                  <a:pt x="1087862" y="5441968"/>
                </a:lnTo>
                <a:lnTo>
                  <a:pt x="1082557" y="5430362"/>
                </a:lnTo>
                <a:lnTo>
                  <a:pt x="1081787" y="5428649"/>
                </a:lnTo>
                <a:lnTo>
                  <a:pt x="1061639" y="5432008"/>
                </a:lnTo>
                <a:lnTo>
                  <a:pt x="1066870" y="5443635"/>
                </a:lnTo>
                <a:lnTo>
                  <a:pt x="1072210" y="5455193"/>
                </a:lnTo>
                <a:lnTo>
                  <a:pt x="1077659" y="5466683"/>
                </a:lnTo>
                <a:lnTo>
                  <a:pt x="1083218" y="5478106"/>
                </a:lnTo>
                <a:lnTo>
                  <a:pt x="1088888" y="5489459"/>
                </a:lnTo>
                <a:lnTo>
                  <a:pt x="1094669" y="5500743"/>
                </a:lnTo>
                <a:lnTo>
                  <a:pt x="1100561" y="5511959"/>
                </a:lnTo>
                <a:lnTo>
                  <a:pt x="1106567" y="5523105"/>
                </a:lnTo>
                <a:lnTo>
                  <a:pt x="1109589" y="5528611"/>
                </a:lnTo>
                <a:lnTo>
                  <a:pt x="1122078" y="5510083"/>
                </a:lnTo>
                <a:close/>
              </a:path>
              <a:path w="8921255" h="6255998">
                <a:moveTo>
                  <a:pt x="818311" y="3961137"/>
                </a:moveTo>
                <a:lnTo>
                  <a:pt x="817460" y="3905013"/>
                </a:lnTo>
                <a:lnTo>
                  <a:pt x="817572" y="3847844"/>
                </a:lnTo>
                <a:lnTo>
                  <a:pt x="818650" y="3789644"/>
                </a:lnTo>
                <a:lnTo>
                  <a:pt x="820701" y="3730430"/>
                </a:lnTo>
                <a:lnTo>
                  <a:pt x="823728" y="3670217"/>
                </a:lnTo>
                <a:lnTo>
                  <a:pt x="829820" y="3581913"/>
                </a:lnTo>
                <a:lnTo>
                  <a:pt x="837937" y="3492204"/>
                </a:lnTo>
                <a:lnTo>
                  <a:pt x="848038" y="3401258"/>
                </a:lnTo>
                <a:lnTo>
                  <a:pt x="860080" y="3309242"/>
                </a:lnTo>
                <a:lnTo>
                  <a:pt x="874021" y="3216326"/>
                </a:lnTo>
                <a:lnTo>
                  <a:pt x="889820" y="3122675"/>
                </a:lnTo>
                <a:lnTo>
                  <a:pt x="907435" y="3028459"/>
                </a:lnTo>
                <a:lnTo>
                  <a:pt x="926824" y="2933844"/>
                </a:lnTo>
                <a:lnTo>
                  <a:pt x="947945" y="2838999"/>
                </a:lnTo>
                <a:lnTo>
                  <a:pt x="970756" y="2744092"/>
                </a:lnTo>
                <a:lnTo>
                  <a:pt x="995216" y="2649290"/>
                </a:lnTo>
                <a:lnTo>
                  <a:pt x="1021282" y="2554761"/>
                </a:lnTo>
                <a:lnTo>
                  <a:pt x="1048912" y="2460673"/>
                </a:lnTo>
                <a:lnTo>
                  <a:pt x="1078066" y="2367193"/>
                </a:lnTo>
                <a:lnTo>
                  <a:pt x="1082903" y="2352556"/>
                </a:lnTo>
                <a:lnTo>
                  <a:pt x="1061249" y="2352556"/>
                </a:lnTo>
                <a:lnTo>
                  <a:pt x="1028452" y="2456673"/>
                </a:lnTo>
                <a:lnTo>
                  <a:pt x="1000790" y="2550584"/>
                </a:lnTo>
                <a:lnTo>
                  <a:pt x="974742" y="2644862"/>
                </a:lnTo>
                <a:lnTo>
                  <a:pt x="950341" y="2739378"/>
                </a:lnTo>
                <a:lnTo>
                  <a:pt x="927618" y="2834002"/>
                </a:lnTo>
                <a:lnTo>
                  <a:pt x="906608" y="2928605"/>
                </a:lnTo>
                <a:lnTo>
                  <a:pt x="887341" y="3023056"/>
                </a:lnTo>
                <a:lnTo>
                  <a:pt x="869849" y="3117227"/>
                </a:lnTo>
                <a:lnTo>
                  <a:pt x="854166" y="3210987"/>
                </a:lnTo>
                <a:lnTo>
                  <a:pt x="840324" y="3304208"/>
                </a:lnTo>
                <a:lnTo>
                  <a:pt x="828354" y="3396759"/>
                </a:lnTo>
                <a:lnTo>
                  <a:pt x="818289" y="3488511"/>
                </a:lnTo>
                <a:lnTo>
                  <a:pt x="810162" y="3579334"/>
                </a:lnTo>
                <a:lnTo>
                  <a:pt x="804004" y="3669098"/>
                </a:lnTo>
                <a:lnTo>
                  <a:pt x="800837" y="3732723"/>
                </a:lnTo>
                <a:lnTo>
                  <a:pt x="798757" y="3795248"/>
                </a:lnTo>
                <a:lnTo>
                  <a:pt x="797759" y="3856655"/>
                </a:lnTo>
                <a:lnTo>
                  <a:pt x="797837" y="3916927"/>
                </a:lnTo>
                <a:lnTo>
                  <a:pt x="798986" y="3976045"/>
                </a:lnTo>
                <a:lnTo>
                  <a:pt x="820120" y="4016199"/>
                </a:lnTo>
                <a:lnTo>
                  <a:pt x="818311" y="3961137"/>
                </a:lnTo>
                <a:close/>
              </a:path>
              <a:path w="8921255" h="6255998">
                <a:moveTo>
                  <a:pt x="963315" y="4666162"/>
                </a:moveTo>
                <a:lnTo>
                  <a:pt x="928752" y="4628354"/>
                </a:lnTo>
                <a:lnTo>
                  <a:pt x="914902" y="4588504"/>
                </a:lnTo>
                <a:lnTo>
                  <a:pt x="901951" y="4547391"/>
                </a:lnTo>
                <a:lnTo>
                  <a:pt x="889904" y="4505030"/>
                </a:lnTo>
                <a:lnTo>
                  <a:pt x="878764" y="4461436"/>
                </a:lnTo>
                <a:lnTo>
                  <a:pt x="868537" y="4416625"/>
                </a:lnTo>
                <a:lnTo>
                  <a:pt x="859227" y="4370613"/>
                </a:lnTo>
                <a:lnTo>
                  <a:pt x="850839" y="4323415"/>
                </a:lnTo>
                <a:lnTo>
                  <a:pt x="843377" y="4275047"/>
                </a:lnTo>
                <a:lnTo>
                  <a:pt x="836846" y="4225525"/>
                </a:lnTo>
                <a:lnTo>
                  <a:pt x="831250" y="4174863"/>
                </a:lnTo>
                <a:lnTo>
                  <a:pt x="826594" y="4123078"/>
                </a:lnTo>
                <a:lnTo>
                  <a:pt x="822883" y="4070185"/>
                </a:lnTo>
                <a:lnTo>
                  <a:pt x="820120" y="4016199"/>
                </a:lnTo>
                <a:lnTo>
                  <a:pt x="798986" y="3976045"/>
                </a:lnTo>
                <a:lnTo>
                  <a:pt x="801201" y="4033991"/>
                </a:lnTo>
                <a:lnTo>
                  <a:pt x="804476" y="4090748"/>
                </a:lnTo>
                <a:lnTo>
                  <a:pt x="808807" y="4146297"/>
                </a:lnTo>
                <a:lnTo>
                  <a:pt x="814189" y="4200620"/>
                </a:lnTo>
                <a:lnTo>
                  <a:pt x="820615" y="4253699"/>
                </a:lnTo>
                <a:lnTo>
                  <a:pt x="828081" y="4305516"/>
                </a:lnTo>
                <a:lnTo>
                  <a:pt x="836582" y="4356054"/>
                </a:lnTo>
                <a:lnTo>
                  <a:pt x="846112" y="4405293"/>
                </a:lnTo>
                <a:lnTo>
                  <a:pt x="856666" y="4453216"/>
                </a:lnTo>
                <a:lnTo>
                  <a:pt x="868239" y="4499805"/>
                </a:lnTo>
                <a:lnTo>
                  <a:pt x="880826" y="4545043"/>
                </a:lnTo>
                <a:lnTo>
                  <a:pt x="894421" y="4588909"/>
                </a:lnTo>
                <a:lnTo>
                  <a:pt x="909020" y="4631388"/>
                </a:lnTo>
                <a:lnTo>
                  <a:pt x="924617" y="4672461"/>
                </a:lnTo>
                <a:lnTo>
                  <a:pt x="963315" y="4666162"/>
                </a:lnTo>
                <a:close/>
              </a:path>
              <a:path w="8921255" h="6255998">
                <a:moveTo>
                  <a:pt x="961089" y="4708785"/>
                </a:moveTo>
                <a:lnTo>
                  <a:pt x="961740" y="4694641"/>
                </a:lnTo>
                <a:lnTo>
                  <a:pt x="962482" y="4680433"/>
                </a:lnTo>
                <a:lnTo>
                  <a:pt x="963315" y="4666162"/>
                </a:lnTo>
                <a:lnTo>
                  <a:pt x="924617" y="4672461"/>
                </a:lnTo>
                <a:lnTo>
                  <a:pt x="941206" y="4712109"/>
                </a:lnTo>
                <a:lnTo>
                  <a:pt x="940688" y="4725736"/>
                </a:lnTo>
                <a:lnTo>
                  <a:pt x="961089" y="4708785"/>
                </a:lnTo>
                <a:close/>
              </a:path>
              <a:path w="8921255" h="6255998">
                <a:moveTo>
                  <a:pt x="963997" y="4715276"/>
                </a:moveTo>
                <a:lnTo>
                  <a:pt x="961089" y="4708785"/>
                </a:lnTo>
                <a:lnTo>
                  <a:pt x="940688" y="4725736"/>
                </a:lnTo>
                <a:lnTo>
                  <a:pt x="940254" y="4739305"/>
                </a:lnTo>
                <a:lnTo>
                  <a:pt x="963997" y="4715276"/>
                </a:lnTo>
                <a:close/>
              </a:path>
              <a:path w="8921255" h="6255998">
                <a:moveTo>
                  <a:pt x="986633" y="4762438"/>
                </a:moveTo>
                <a:lnTo>
                  <a:pt x="980826" y="4750872"/>
                </a:lnTo>
                <a:lnTo>
                  <a:pt x="975118" y="4739156"/>
                </a:lnTo>
                <a:lnTo>
                  <a:pt x="969508" y="4727290"/>
                </a:lnTo>
                <a:lnTo>
                  <a:pt x="959563" y="4751962"/>
                </a:lnTo>
                <a:lnTo>
                  <a:pt x="965400" y="4763842"/>
                </a:lnTo>
                <a:lnTo>
                  <a:pt x="971337" y="4775573"/>
                </a:lnTo>
                <a:lnTo>
                  <a:pt x="986633" y="4762438"/>
                </a:lnTo>
                <a:close/>
              </a:path>
              <a:path w="8921255" h="6255998">
                <a:moveTo>
                  <a:pt x="1043265" y="4859766"/>
                </a:moveTo>
                <a:lnTo>
                  <a:pt x="1036588" y="4849556"/>
                </a:lnTo>
                <a:lnTo>
                  <a:pt x="1030007" y="4839195"/>
                </a:lnTo>
                <a:lnTo>
                  <a:pt x="1023521" y="4828682"/>
                </a:lnTo>
                <a:lnTo>
                  <a:pt x="1017131" y="4818018"/>
                </a:lnTo>
                <a:lnTo>
                  <a:pt x="1010837" y="4807203"/>
                </a:lnTo>
                <a:lnTo>
                  <a:pt x="1004640" y="4796237"/>
                </a:lnTo>
                <a:lnTo>
                  <a:pt x="998540" y="4785121"/>
                </a:lnTo>
                <a:lnTo>
                  <a:pt x="992538" y="4773855"/>
                </a:lnTo>
                <a:lnTo>
                  <a:pt x="986633" y="4762438"/>
                </a:lnTo>
                <a:lnTo>
                  <a:pt x="971337" y="4775573"/>
                </a:lnTo>
                <a:lnTo>
                  <a:pt x="977374" y="4787154"/>
                </a:lnTo>
                <a:lnTo>
                  <a:pt x="983512" y="4798584"/>
                </a:lnTo>
                <a:lnTo>
                  <a:pt x="989749" y="4809863"/>
                </a:lnTo>
                <a:lnTo>
                  <a:pt x="996086" y="4820989"/>
                </a:lnTo>
                <a:lnTo>
                  <a:pt x="1002522" y="4831962"/>
                </a:lnTo>
                <a:lnTo>
                  <a:pt x="1009058" y="4842781"/>
                </a:lnTo>
                <a:lnTo>
                  <a:pt x="1015693" y="4853446"/>
                </a:lnTo>
                <a:lnTo>
                  <a:pt x="1022427" y="4863955"/>
                </a:lnTo>
                <a:lnTo>
                  <a:pt x="1043265" y="4859766"/>
                </a:lnTo>
                <a:close/>
              </a:path>
              <a:path w="8921255" h="6255998">
                <a:moveTo>
                  <a:pt x="1572301" y="5050264"/>
                </a:moveTo>
                <a:lnTo>
                  <a:pt x="1566945" y="5038817"/>
                </a:lnTo>
                <a:lnTo>
                  <a:pt x="1561722" y="5027285"/>
                </a:lnTo>
                <a:lnTo>
                  <a:pt x="1556633" y="5015668"/>
                </a:lnTo>
                <a:lnTo>
                  <a:pt x="1551677" y="5003967"/>
                </a:lnTo>
                <a:lnTo>
                  <a:pt x="1546854" y="4992181"/>
                </a:lnTo>
                <a:lnTo>
                  <a:pt x="1542162" y="4980311"/>
                </a:lnTo>
                <a:lnTo>
                  <a:pt x="1537602" y="4968356"/>
                </a:lnTo>
                <a:lnTo>
                  <a:pt x="1533173" y="4956316"/>
                </a:lnTo>
                <a:lnTo>
                  <a:pt x="1531617" y="4951979"/>
                </a:lnTo>
                <a:lnTo>
                  <a:pt x="1514565" y="4963098"/>
                </a:lnTo>
                <a:lnTo>
                  <a:pt x="1518967" y="4975106"/>
                </a:lnTo>
                <a:lnTo>
                  <a:pt x="1523497" y="4987033"/>
                </a:lnTo>
                <a:lnTo>
                  <a:pt x="1528154" y="4998879"/>
                </a:lnTo>
                <a:lnTo>
                  <a:pt x="1532941" y="5010642"/>
                </a:lnTo>
                <a:lnTo>
                  <a:pt x="1537858" y="5022323"/>
                </a:lnTo>
                <a:lnTo>
                  <a:pt x="1542908" y="5033919"/>
                </a:lnTo>
                <a:lnTo>
                  <a:pt x="1548090" y="5045431"/>
                </a:lnTo>
                <a:lnTo>
                  <a:pt x="1553406" y="5056858"/>
                </a:lnTo>
                <a:lnTo>
                  <a:pt x="1572301" y="5050264"/>
                </a:lnTo>
                <a:close/>
              </a:path>
              <a:path w="8921255" h="6255998">
                <a:moveTo>
                  <a:pt x="1577793" y="5061626"/>
                </a:moveTo>
                <a:lnTo>
                  <a:pt x="1572301" y="5050264"/>
                </a:lnTo>
                <a:lnTo>
                  <a:pt x="1549183" y="5085263"/>
                </a:lnTo>
                <a:lnTo>
                  <a:pt x="1561745" y="5088293"/>
                </a:lnTo>
                <a:lnTo>
                  <a:pt x="1577793" y="5061626"/>
                </a:lnTo>
                <a:close/>
              </a:path>
              <a:path w="8921255" h="6255998">
                <a:moveTo>
                  <a:pt x="1631720" y="5157602"/>
                </a:moveTo>
                <a:lnTo>
                  <a:pt x="1624966" y="5146848"/>
                </a:lnTo>
                <a:lnTo>
                  <a:pt x="1618346" y="5136010"/>
                </a:lnTo>
                <a:lnTo>
                  <a:pt x="1611862" y="5125085"/>
                </a:lnTo>
                <a:lnTo>
                  <a:pt x="1605517" y="5114075"/>
                </a:lnTo>
                <a:lnTo>
                  <a:pt x="1599311" y="5102977"/>
                </a:lnTo>
                <a:lnTo>
                  <a:pt x="1595177" y="5095389"/>
                </a:lnTo>
                <a:lnTo>
                  <a:pt x="1576044" y="5101439"/>
                </a:lnTo>
                <a:lnTo>
                  <a:pt x="1582106" y="5112618"/>
                </a:lnTo>
                <a:lnTo>
                  <a:pt x="1588302" y="5123714"/>
                </a:lnTo>
                <a:lnTo>
                  <a:pt x="1594631" y="5134726"/>
                </a:lnTo>
                <a:lnTo>
                  <a:pt x="1601095" y="5145655"/>
                </a:lnTo>
                <a:lnTo>
                  <a:pt x="1607695" y="5156500"/>
                </a:lnTo>
                <a:lnTo>
                  <a:pt x="1614430" y="5167262"/>
                </a:lnTo>
                <a:lnTo>
                  <a:pt x="1621301" y="5177941"/>
                </a:lnTo>
                <a:lnTo>
                  <a:pt x="1621525" y="5178284"/>
                </a:lnTo>
                <a:lnTo>
                  <a:pt x="1631720" y="5157602"/>
                </a:lnTo>
                <a:close/>
              </a:path>
              <a:path w="8921255" h="6255998">
                <a:moveTo>
                  <a:pt x="2021932" y="5041043"/>
                </a:moveTo>
                <a:lnTo>
                  <a:pt x="2012926" y="5032008"/>
                </a:lnTo>
                <a:lnTo>
                  <a:pt x="2004116" y="5022864"/>
                </a:lnTo>
                <a:lnTo>
                  <a:pt x="1995538" y="5013588"/>
                </a:lnTo>
                <a:lnTo>
                  <a:pt x="1975012" y="5020248"/>
                </a:lnTo>
                <a:lnTo>
                  <a:pt x="1983428" y="5029660"/>
                </a:lnTo>
                <a:lnTo>
                  <a:pt x="1992073" y="5038939"/>
                </a:lnTo>
                <a:lnTo>
                  <a:pt x="2000919" y="5048100"/>
                </a:lnTo>
                <a:lnTo>
                  <a:pt x="2008335" y="5055569"/>
                </a:lnTo>
                <a:lnTo>
                  <a:pt x="2021932" y="5041043"/>
                </a:lnTo>
                <a:close/>
              </a:path>
              <a:path w="8921255" h="6255998">
                <a:moveTo>
                  <a:pt x="2011249" y="5074862"/>
                </a:moveTo>
                <a:lnTo>
                  <a:pt x="2024000" y="5071813"/>
                </a:lnTo>
                <a:lnTo>
                  <a:pt x="2025111" y="5071542"/>
                </a:lnTo>
                <a:lnTo>
                  <a:pt x="2054953" y="5043804"/>
                </a:lnTo>
                <a:lnTo>
                  <a:pt x="2042966" y="5046960"/>
                </a:lnTo>
                <a:lnTo>
                  <a:pt x="2031101" y="5049988"/>
                </a:lnTo>
                <a:lnTo>
                  <a:pt x="1998559" y="5077788"/>
                </a:lnTo>
                <a:lnTo>
                  <a:pt x="2011249" y="5074862"/>
                </a:lnTo>
                <a:close/>
              </a:path>
              <a:path w="8921255" h="6255998">
                <a:moveTo>
                  <a:pt x="2075515" y="5089777"/>
                </a:moveTo>
                <a:lnTo>
                  <a:pt x="2065741" y="5081612"/>
                </a:lnTo>
                <a:lnTo>
                  <a:pt x="2056160" y="5073336"/>
                </a:lnTo>
                <a:lnTo>
                  <a:pt x="2047705" y="5065796"/>
                </a:lnTo>
                <a:lnTo>
                  <a:pt x="2025111" y="5071542"/>
                </a:lnTo>
                <a:lnTo>
                  <a:pt x="2034380" y="5080083"/>
                </a:lnTo>
                <a:lnTo>
                  <a:pt x="2043823" y="5088520"/>
                </a:lnTo>
                <a:lnTo>
                  <a:pt x="2053455" y="5096845"/>
                </a:lnTo>
                <a:lnTo>
                  <a:pt x="2063157" y="5104938"/>
                </a:lnTo>
                <a:lnTo>
                  <a:pt x="2044050" y="5133464"/>
                </a:lnTo>
                <a:lnTo>
                  <a:pt x="2075515" y="5089777"/>
                </a:lnTo>
                <a:close/>
              </a:path>
              <a:path w="8921255" h="6255998">
                <a:moveTo>
                  <a:pt x="2056360" y="5129601"/>
                </a:moveTo>
                <a:lnTo>
                  <a:pt x="2109685" y="5089423"/>
                </a:lnTo>
                <a:lnTo>
                  <a:pt x="2097963" y="5093544"/>
                </a:lnTo>
                <a:lnTo>
                  <a:pt x="2086301" y="5097550"/>
                </a:lnTo>
                <a:lnTo>
                  <a:pt x="2085479" y="5097829"/>
                </a:lnTo>
                <a:lnTo>
                  <a:pt x="2075515" y="5089777"/>
                </a:lnTo>
                <a:lnTo>
                  <a:pt x="2044050" y="5133464"/>
                </a:lnTo>
                <a:lnTo>
                  <a:pt x="2056360" y="5129601"/>
                </a:lnTo>
                <a:close/>
              </a:path>
              <a:path w="8921255" h="6255998">
                <a:moveTo>
                  <a:pt x="2068726" y="5125625"/>
                </a:moveTo>
                <a:lnTo>
                  <a:pt x="2081149" y="5121537"/>
                </a:lnTo>
                <a:lnTo>
                  <a:pt x="2083313" y="5120815"/>
                </a:lnTo>
                <a:lnTo>
                  <a:pt x="2121463" y="5085191"/>
                </a:lnTo>
                <a:lnTo>
                  <a:pt x="2109685" y="5089423"/>
                </a:lnTo>
                <a:lnTo>
                  <a:pt x="2056360" y="5129601"/>
                </a:lnTo>
                <a:lnTo>
                  <a:pt x="2068726" y="5125625"/>
                </a:lnTo>
                <a:close/>
              </a:path>
              <a:path w="8921255" h="6255998">
                <a:moveTo>
                  <a:pt x="2127431" y="5128723"/>
                </a:moveTo>
                <a:lnTo>
                  <a:pt x="2117054" y="5121391"/>
                </a:lnTo>
                <a:lnTo>
                  <a:pt x="2106857" y="5113950"/>
                </a:lnTo>
                <a:lnTo>
                  <a:pt x="2105705" y="5113094"/>
                </a:lnTo>
                <a:lnTo>
                  <a:pt x="2083313" y="5120815"/>
                </a:lnTo>
                <a:lnTo>
                  <a:pt x="2093376" y="5128439"/>
                </a:lnTo>
                <a:lnTo>
                  <a:pt x="2103596" y="5135961"/>
                </a:lnTo>
                <a:lnTo>
                  <a:pt x="2113992" y="5143371"/>
                </a:lnTo>
                <a:lnTo>
                  <a:pt x="2115989" y="5144765"/>
                </a:lnTo>
                <a:lnTo>
                  <a:pt x="2127431" y="5128723"/>
                </a:lnTo>
                <a:close/>
              </a:path>
              <a:path w="8921255" h="6255998">
                <a:moveTo>
                  <a:pt x="2098754" y="5174183"/>
                </a:moveTo>
                <a:lnTo>
                  <a:pt x="2110768" y="5169548"/>
                </a:lnTo>
                <a:lnTo>
                  <a:pt x="2122833" y="5164812"/>
                </a:lnTo>
                <a:lnTo>
                  <a:pt x="2134949" y="5159971"/>
                </a:lnTo>
                <a:lnTo>
                  <a:pt x="2185168" y="5116250"/>
                </a:lnTo>
                <a:lnTo>
                  <a:pt x="2173577" y="5121186"/>
                </a:lnTo>
                <a:lnTo>
                  <a:pt x="2162025" y="5126043"/>
                </a:lnTo>
                <a:lnTo>
                  <a:pt x="2150512" y="5130822"/>
                </a:lnTo>
                <a:lnTo>
                  <a:pt x="2139037" y="5135523"/>
                </a:lnTo>
                <a:lnTo>
                  <a:pt x="2137979" y="5135954"/>
                </a:lnTo>
                <a:lnTo>
                  <a:pt x="2127431" y="5128723"/>
                </a:lnTo>
                <a:lnTo>
                  <a:pt x="2115989" y="5144765"/>
                </a:lnTo>
                <a:lnTo>
                  <a:pt x="2086788" y="5178720"/>
                </a:lnTo>
                <a:lnTo>
                  <a:pt x="2098754" y="5174183"/>
                </a:lnTo>
                <a:close/>
              </a:path>
              <a:path w="8921255" h="6255998">
                <a:moveTo>
                  <a:pt x="2139035" y="5212486"/>
                </a:moveTo>
                <a:lnTo>
                  <a:pt x="2150737" y="5207301"/>
                </a:lnTo>
                <a:lnTo>
                  <a:pt x="2162476" y="5202041"/>
                </a:lnTo>
                <a:lnTo>
                  <a:pt x="2174248" y="5196710"/>
                </a:lnTo>
                <a:lnTo>
                  <a:pt x="2186054" y="5191310"/>
                </a:lnTo>
                <a:lnTo>
                  <a:pt x="2234484" y="5145707"/>
                </a:lnTo>
                <a:lnTo>
                  <a:pt x="2223110" y="5151168"/>
                </a:lnTo>
                <a:lnTo>
                  <a:pt x="2211772" y="5156555"/>
                </a:lnTo>
                <a:lnTo>
                  <a:pt x="2200472" y="5161867"/>
                </a:lnTo>
                <a:lnTo>
                  <a:pt x="2189209" y="5167102"/>
                </a:lnTo>
                <a:lnTo>
                  <a:pt x="2188143" y="5167595"/>
                </a:lnTo>
                <a:lnTo>
                  <a:pt x="2177145" y="5161116"/>
                </a:lnTo>
                <a:lnTo>
                  <a:pt x="2166274" y="5154551"/>
                </a:lnTo>
                <a:lnTo>
                  <a:pt x="2158906" y="5149950"/>
                </a:lnTo>
                <a:lnTo>
                  <a:pt x="2137147" y="5159085"/>
                </a:lnTo>
                <a:lnTo>
                  <a:pt x="2147770" y="5165903"/>
                </a:lnTo>
                <a:lnTo>
                  <a:pt x="2158581" y="5172606"/>
                </a:lnTo>
                <a:lnTo>
                  <a:pt x="2166465" y="5177393"/>
                </a:lnTo>
                <a:lnTo>
                  <a:pt x="2127369" y="5217596"/>
                </a:lnTo>
                <a:lnTo>
                  <a:pt x="2139035" y="5212486"/>
                </a:lnTo>
                <a:close/>
              </a:path>
              <a:path w="8921255" h="6255998">
                <a:moveTo>
                  <a:pt x="2224963" y="5188253"/>
                </a:moveTo>
                <a:lnTo>
                  <a:pt x="2213860" y="5182166"/>
                </a:lnTo>
                <a:lnTo>
                  <a:pt x="2210393" y="5180251"/>
                </a:lnTo>
                <a:lnTo>
                  <a:pt x="2188120" y="5190359"/>
                </a:lnTo>
                <a:lnTo>
                  <a:pt x="2199168" y="5196491"/>
                </a:lnTo>
                <a:lnTo>
                  <a:pt x="2210389" y="5202513"/>
                </a:lnTo>
                <a:lnTo>
                  <a:pt x="2215027" y="5204978"/>
                </a:lnTo>
                <a:lnTo>
                  <a:pt x="2224963" y="5188253"/>
                </a:lnTo>
                <a:close/>
              </a:path>
              <a:path w="8921255" h="6255998">
                <a:moveTo>
                  <a:pt x="2177541" y="5246411"/>
                </a:moveTo>
                <a:lnTo>
                  <a:pt x="2188989" y="5240890"/>
                </a:lnTo>
                <a:lnTo>
                  <a:pt x="2200471" y="5235299"/>
                </a:lnTo>
                <a:lnTo>
                  <a:pt x="2211989" y="5229634"/>
                </a:lnTo>
                <a:lnTo>
                  <a:pt x="2223543" y="5223890"/>
                </a:lnTo>
                <a:lnTo>
                  <a:pt x="2235135" y="5218064"/>
                </a:lnTo>
                <a:lnTo>
                  <a:pt x="2293394" y="5164640"/>
                </a:lnTo>
                <a:lnTo>
                  <a:pt x="2282177" y="5170542"/>
                </a:lnTo>
                <a:lnTo>
                  <a:pt x="2270989" y="5176382"/>
                </a:lnTo>
                <a:lnTo>
                  <a:pt x="2259829" y="5182162"/>
                </a:lnTo>
                <a:lnTo>
                  <a:pt x="2248698" y="5187879"/>
                </a:lnTo>
                <a:lnTo>
                  <a:pt x="2237595" y="5193536"/>
                </a:lnTo>
                <a:lnTo>
                  <a:pt x="2166125" y="5251864"/>
                </a:lnTo>
                <a:lnTo>
                  <a:pt x="2177541" y="5246411"/>
                </a:lnTo>
                <a:close/>
              </a:path>
              <a:path w="8921255" h="6255998">
                <a:moveTo>
                  <a:pt x="2272139" y="5211899"/>
                </a:moveTo>
                <a:lnTo>
                  <a:pt x="2260788" y="5206313"/>
                </a:lnTo>
                <a:lnTo>
                  <a:pt x="2259248" y="5205560"/>
                </a:lnTo>
                <a:lnTo>
                  <a:pt x="2237699" y="5216766"/>
                </a:lnTo>
                <a:lnTo>
                  <a:pt x="2249042" y="5222371"/>
                </a:lnTo>
                <a:lnTo>
                  <a:pt x="2260515" y="5227897"/>
                </a:lnTo>
                <a:lnTo>
                  <a:pt x="2262699" y="5228934"/>
                </a:lnTo>
                <a:lnTo>
                  <a:pt x="2272139" y="5211899"/>
                </a:lnTo>
                <a:close/>
              </a:path>
              <a:path w="8921255" h="6255998">
                <a:moveTo>
                  <a:pt x="2226363" y="5270664"/>
                </a:moveTo>
                <a:lnTo>
                  <a:pt x="2237615" y="5264693"/>
                </a:lnTo>
                <a:lnTo>
                  <a:pt x="2248894" y="5258667"/>
                </a:lnTo>
                <a:lnTo>
                  <a:pt x="2317921" y="5198394"/>
                </a:lnTo>
                <a:lnTo>
                  <a:pt x="2306935" y="5204524"/>
                </a:lnTo>
                <a:lnTo>
                  <a:pt x="2295977" y="5210598"/>
                </a:lnTo>
                <a:lnTo>
                  <a:pt x="2285046" y="5216617"/>
                </a:lnTo>
                <a:lnTo>
                  <a:pt x="2283655" y="5217380"/>
                </a:lnTo>
                <a:lnTo>
                  <a:pt x="2272139" y="5211899"/>
                </a:lnTo>
                <a:lnTo>
                  <a:pt x="2262699" y="5228934"/>
                </a:lnTo>
                <a:lnTo>
                  <a:pt x="2215139" y="5276575"/>
                </a:lnTo>
                <a:lnTo>
                  <a:pt x="2226363" y="5270664"/>
                </a:lnTo>
                <a:close/>
              </a:path>
              <a:path w="8921255" h="6255998">
                <a:moveTo>
                  <a:pt x="2260197" y="5252590"/>
                </a:moveTo>
                <a:lnTo>
                  <a:pt x="2271523" y="5246467"/>
                </a:lnTo>
                <a:lnTo>
                  <a:pt x="2282870" y="5240302"/>
                </a:lnTo>
                <a:lnTo>
                  <a:pt x="2284973" y="5239156"/>
                </a:lnTo>
                <a:lnTo>
                  <a:pt x="2351037" y="5179675"/>
                </a:lnTo>
                <a:lnTo>
                  <a:pt x="2339972" y="5185969"/>
                </a:lnTo>
                <a:lnTo>
                  <a:pt x="2328933" y="5192209"/>
                </a:lnTo>
                <a:lnTo>
                  <a:pt x="2317921" y="5198394"/>
                </a:lnTo>
                <a:lnTo>
                  <a:pt x="2248894" y="5258667"/>
                </a:lnTo>
                <a:lnTo>
                  <a:pt x="2260197" y="5252590"/>
                </a:lnTo>
                <a:close/>
              </a:path>
              <a:path w="8921255" h="6255998">
                <a:moveTo>
                  <a:pt x="2262024" y="5297852"/>
                </a:moveTo>
                <a:lnTo>
                  <a:pt x="2273085" y="5291657"/>
                </a:lnTo>
                <a:lnTo>
                  <a:pt x="2284171" y="5285408"/>
                </a:lnTo>
                <a:lnTo>
                  <a:pt x="2295282" y="5279108"/>
                </a:lnTo>
                <a:lnTo>
                  <a:pt x="2384632" y="5204185"/>
                </a:lnTo>
                <a:lnTo>
                  <a:pt x="2373739" y="5210675"/>
                </a:lnTo>
                <a:lnTo>
                  <a:pt x="2362869" y="5217116"/>
                </a:lnTo>
                <a:lnTo>
                  <a:pt x="2352023" y="5223507"/>
                </a:lnTo>
                <a:lnTo>
                  <a:pt x="2341200" y="5229849"/>
                </a:lnTo>
                <a:lnTo>
                  <a:pt x="2330399" y="5236141"/>
                </a:lnTo>
                <a:lnTo>
                  <a:pt x="2328960" y="5236977"/>
                </a:lnTo>
                <a:lnTo>
                  <a:pt x="2321331" y="5233836"/>
                </a:lnTo>
                <a:lnTo>
                  <a:pt x="2313981" y="5230504"/>
                </a:lnTo>
                <a:lnTo>
                  <a:pt x="2306498" y="5227261"/>
                </a:lnTo>
                <a:lnTo>
                  <a:pt x="2284973" y="5239156"/>
                </a:lnTo>
                <a:lnTo>
                  <a:pt x="2292570" y="5242560"/>
                </a:lnTo>
                <a:lnTo>
                  <a:pt x="2300242" y="5245900"/>
                </a:lnTo>
                <a:lnTo>
                  <a:pt x="2308017" y="5249176"/>
                </a:lnTo>
                <a:lnTo>
                  <a:pt x="2250990" y="5303992"/>
                </a:lnTo>
                <a:lnTo>
                  <a:pt x="2262024" y="5297852"/>
                </a:lnTo>
                <a:close/>
              </a:path>
              <a:path w="8921255" h="6255998">
                <a:moveTo>
                  <a:pt x="2306417" y="5272757"/>
                </a:moveTo>
                <a:lnTo>
                  <a:pt x="2317575" y="5266359"/>
                </a:lnTo>
                <a:lnTo>
                  <a:pt x="2328755" y="5259913"/>
                </a:lnTo>
                <a:lnTo>
                  <a:pt x="2330929" y="5258656"/>
                </a:lnTo>
                <a:lnTo>
                  <a:pt x="2406488" y="5191056"/>
                </a:lnTo>
                <a:lnTo>
                  <a:pt x="2395548" y="5197645"/>
                </a:lnTo>
                <a:lnTo>
                  <a:pt x="2384632" y="5204185"/>
                </a:lnTo>
                <a:lnTo>
                  <a:pt x="2295282" y="5279108"/>
                </a:lnTo>
                <a:lnTo>
                  <a:pt x="2306417" y="5272757"/>
                </a:lnTo>
                <a:close/>
              </a:path>
              <a:path w="8921255" h="6255998">
                <a:moveTo>
                  <a:pt x="2352440" y="5246145"/>
                </a:moveTo>
                <a:lnTo>
                  <a:pt x="2428438" y="5177727"/>
                </a:lnTo>
                <a:lnTo>
                  <a:pt x="2417451" y="5184416"/>
                </a:lnTo>
                <a:lnTo>
                  <a:pt x="2406488" y="5191056"/>
                </a:lnTo>
                <a:lnTo>
                  <a:pt x="2330929" y="5258656"/>
                </a:lnTo>
                <a:lnTo>
                  <a:pt x="2337964" y="5261477"/>
                </a:lnTo>
                <a:lnTo>
                  <a:pt x="2352440" y="5246145"/>
                </a:lnTo>
                <a:close/>
              </a:path>
              <a:path w="8921255" h="6255998">
                <a:moveTo>
                  <a:pt x="2366201" y="5251585"/>
                </a:moveTo>
                <a:lnTo>
                  <a:pt x="2359358" y="5248832"/>
                </a:lnTo>
                <a:lnTo>
                  <a:pt x="2352440" y="5246145"/>
                </a:lnTo>
                <a:lnTo>
                  <a:pt x="2337964" y="5261477"/>
                </a:lnTo>
                <a:lnTo>
                  <a:pt x="2345144" y="5264224"/>
                </a:lnTo>
                <a:lnTo>
                  <a:pt x="2366201" y="5251585"/>
                </a:lnTo>
                <a:close/>
              </a:path>
              <a:path w="8921255" h="6255998">
                <a:moveTo>
                  <a:pt x="2296786" y="5322880"/>
                </a:moveTo>
                <a:lnTo>
                  <a:pt x="2307681" y="5316487"/>
                </a:lnTo>
                <a:lnTo>
                  <a:pt x="2318599" y="5310045"/>
                </a:lnTo>
                <a:lnTo>
                  <a:pt x="2329538" y="5303555"/>
                </a:lnTo>
                <a:lnTo>
                  <a:pt x="2417671" y="5226831"/>
                </a:lnTo>
                <a:lnTo>
                  <a:pt x="2406929" y="5233494"/>
                </a:lnTo>
                <a:lnTo>
                  <a:pt x="2396208" y="5240114"/>
                </a:lnTo>
                <a:lnTo>
                  <a:pt x="2385508" y="5246689"/>
                </a:lnTo>
                <a:lnTo>
                  <a:pt x="2374828" y="5253221"/>
                </a:lnTo>
                <a:lnTo>
                  <a:pt x="2373251" y="5254183"/>
                </a:lnTo>
                <a:lnTo>
                  <a:pt x="2285913" y="5329225"/>
                </a:lnTo>
                <a:lnTo>
                  <a:pt x="2296786" y="5322880"/>
                </a:lnTo>
                <a:close/>
              </a:path>
              <a:path w="8921255" h="6255998">
                <a:moveTo>
                  <a:pt x="2340499" y="5297018"/>
                </a:moveTo>
                <a:lnTo>
                  <a:pt x="2351482" y="5290434"/>
                </a:lnTo>
                <a:lnTo>
                  <a:pt x="2362485" y="5283805"/>
                </a:lnTo>
                <a:lnTo>
                  <a:pt x="2373510" y="5277131"/>
                </a:lnTo>
                <a:lnTo>
                  <a:pt x="2460847" y="5199734"/>
                </a:lnTo>
                <a:lnTo>
                  <a:pt x="2450021" y="5206575"/>
                </a:lnTo>
                <a:lnTo>
                  <a:pt x="2439217" y="5213371"/>
                </a:lnTo>
                <a:lnTo>
                  <a:pt x="2428433" y="5220123"/>
                </a:lnTo>
                <a:lnTo>
                  <a:pt x="2417671" y="5226831"/>
                </a:lnTo>
                <a:lnTo>
                  <a:pt x="2329538" y="5303555"/>
                </a:lnTo>
                <a:lnTo>
                  <a:pt x="2340499" y="5297018"/>
                </a:lnTo>
                <a:close/>
              </a:path>
              <a:path w="8921255" h="6255998">
                <a:moveTo>
                  <a:pt x="2482563" y="5185918"/>
                </a:moveTo>
                <a:lnTo>
                  <a:pt x="2471694" y="5192848"/>
                </a:lnTo>
                <a:lnTo>
                  <a:pt x="2460847" y="5199734"/>
                </a:lnTo>
                <a:lnTo>
                  <a:pt x="2375729" y="5275784"/>
                </a:lnTo>
                <a:lnTo>
                  <a:pt x="2482563" y="5185918"/>
                </a:lnTo>
                <a:close/>
              </a:path>
              <a:path w="8921255" h="6255998">
                <a:moveTo>
                  <a:pt x="2633945" y="5325758"/>
                </a:moveTo>
                <a:lnTo>
                  <a:pt x="2571357" y="5312444"/>
                </a:lnTo>
                <a:lnTo>
                  <a:pt x="2511017" y="5297482"/>
                </a:lnTo>
                <a:lnTo>
                  <a:pt x="2452965" y="5280879"/>
                </a:lnTo>
                <a:lnTo>
                  <a:pt x="2432138" y="5294881"/>
                </a:lnTo>
                <a:lnTo>
                  <a:pt x="2490944" y="5312288"/>
                </a:lnTo>
                <a:lnTo>
                  <a:pt x="2552105" y="5327999"/>
                </a:lnTo>
                <a:lnTo>
                  <a:pt x="2633945" y="5325758"/>
                </a:lnTo>
                <a:close/>
              </a:path>
              <a:path w="8921255" h="6255998">
                <a:moveTo>
                  <a:pt x="3283941" y="5390246"/>
                </a:moveTo>
                <a:lnTo>
                  <a:pt x="3368217" y="5386830"/>
                </a:lnTo>
                <a:lnTo>
                  <a:pt x="3454340" y="5381633"/>
                </a:lnTo>
                <a:lnTo>
                  <a:pt x="3542269" y="5374647"/>
                </a:lnTo>
                <a:lnTo>
                  <a:pt x="3631962" y="5365866"/>
                </a:lnTo>
                <a:lnTo>
                  <a:pt x="3723375" y="5355283"/>
                </a:lnTo>
                <a:lnTo>
                  <a:pt x="3816466" y="5342891"/>
                </a:lnTo>
                <a:lnTo>
                  <a:pt x="3911194" y="5328682"/>
                </a:lnTo>
                <a:lnTo>
                  <a:pt x="4042831" y="5306418"/>
                </a:lnTo>
                <a:lnTo>
                  <a:pt x="4175269" y="5281193"/>
                </a:lnTo>
                <a:lnTo>
                  <a:pt x="4308278" y="5253088"/>
                </a:lnTo>
                <a:lnTo>
                  <a:pt x="4317761" y="5250890"/>
                </a:lnTo>
                <a:lnTo>
                  <a:pt x="4317761" y="5230620"/>
                </a:lnTo>
                <a:lnTo>
                  <a:pt x="4304094" y="5233787"/>
                </a:lnTo>
                <a:lnTo>
                  <a:pt x="4171460" y="5261813"/>
                </a:lnTo>
                <a:lnTo>
                  <a:pt x="4039395" y="5286968"/>
                </a:lnTo>
                <a:lnTo>
                  <a:pt x="3908128" y="5309169"/>
                </a:lnTo>
                <a:lnTo>
                  <a:pt x="3815063" y="5323140"/>
                </a:lnTo>
                <a:lnTo>
                  <a:pt x="3723600" y="5335355"/>
                </a:lnTo>
                <a:lnTo>
                  <a:pt x="3633780" y="5345820"/>
                </a:lnTo>
                <a:lnTo>
                  <a:pt x="3545642" y="5354542"/>
                </a:lnTo>
                <a:lnTo>
                  <a:pt x="3459228" y="5361529"/>
                </a:lnTo>
                <a:lnTo>
                  <a:pt x="3374578" y="5366787"/>
                </a:lnTo>
                <a:lnTo>
                  <a:pt x="3291731" y="5370322"/>
                </a:lnTo>
                <a:lnTo>
                  <a:pt x="3210729" y="5372142"/>
                </a:lnTo>
                <a:lnTo>
                  <a:pt x="3131611" y="5372253"/>
                </a:lnTo>
                <a:lnTo>
                  <a:pt x="3054418" y="5370662"/>
                </a:lnTo>
                <a:lnTo>
                  <a:pt x="2979190" y="5367376"/>
                </a:lnTo>
                <a:lnTo>
                  <a:pt x="2905969" y="5362402"/>
                </a:lnTo>
                <a:lnTo>
                  <a:pt x="2834793" y="5355746"/>
                </a:lnTo>
                <a:lnTo>
                  <a:pt x="2765704" y="5347416"/>
                </a:lnTo>
                <a:lnTo>
                  <a:pt x="2698741" y="5337417"/>
                </a:lnTo>
                <a:lnTo>
                  <a:pt x="2633945" y="5325758"/>
                </a:lnTo>
                <a:lnTo>
                  <a:pt x="2552105" y="5327999"/>
                </a:lnTo>
                <a:lnTo>
                  <a:pt x="2615579" y="5342006"/>
                </a:lnTo>
                <a:lnTo>
                  <a:pt x="2681323" y="5354303"/>
                </a:lnTo>
                <a:lnTo>
                  <a:pt x="2749296" y="5364881"/>
                </a:lnTo>
                <a:lnTo>
                  <a:pt x="2819454" y="5373736"/>
                </a:lnTo>
                <a:lnTo>
                  <a:pt x="2891756" y="5380858"/>
                </a:lnTo>
                <a:lnTo>
                  <a:pt x="2966159" y="5386241"/>
                </a:lnTo>
                <a:lnTo>
                  <a:pt x="3042622" y="5389879"/>
                </a:lnTo>
                <a:lnTo>
                  <a:pt x="3121101" y="5391764"/>
                </a:lnTo>
                <a:lnTo>
                  <a:pt x="3201555" y="5391889"/>
                </a:lnTo>
                <a:lnTo>
                  <a:pt x="3283941" y="5390246"/>
                </a:lnTo>
                <a:close/>
              </a:path>
              <a:path w="8921255" h="6255998">
                <a:moveTo>
                  <a:pt x="1932096" y="5131140"/>
                </a:moveTo>
                <a:lnTo>
                  <a:pt x="1923128" y="5122078"/>
                </a:lnTo>
                <a:lnTo>
                  <a:pt x="1914348" y="5112908"/>
                </a:lnTo>
                <a:lnTo>
                  <a:pt x="1905786" y="5103610"/>
                </a:lnTo>
                <a:lnTo>
                  <a:pt x="1885538" y="5110572"/>
                </a:lnTo>
                <a:lnTo>
                  <a:pt x="1893942" y="5119997"/>
                </a:lnTo>
                <a:lnTo>
                  <a:pt x="1902556" y="5129304"/>
                </a:lnTo>
                <a:lnTo>
                  <a:pt x="1911366" y="5138500"/>
                </a:lnTo>
                <a:lnTo>
                  <a:pt x="1918193" y="5145428"/>
                </a:lnTo>
                <a:lnTo>
                  <a:pt x="1897428" y="5172277"/>
                </a:lnTo>
                <a:lnTo>
                  <a:pt x="1932096" y="5131140"/>
                </a:lnTo>
                <a:close/>
              </a:path>
              <a:path w="8921255" h="6255998">
                <a:moveTo>
                  <a:pt x="1910054" y="5169538"/>
                </a:moveTo>
                <a:lnTo>
                  <a:pt x="1922745" y="5166668"/>
                </a:lnTo>
                <a:lnTo>
                  <a:pt x="1935500" y="5163669"/>
                </a:lnTo>
                <a:lnTo>
                  <a:pt x="1936569" y="5163412"/>
                </a:lnTo>
                <a:lnTo>
                  <a:pt x="1965078" y="5134012"/>
                </a:lnTo>
                <a:lnTo>
                  <a:pt x="1953076" y="5137136"/>
                </a:lnTo>
                <a:lnTo>
                  <a:pt x="1941220" y="5140116"/>
                </a:lnTo>
                <a:lnTo>
                  <a:pt x="1932096" y="5131140"/>
                </a:lnTo>
                <a:lnTo>
                  <a:pt x="1897428" y="5172277"/>
                </a:lnTo>
                <a:lnTo>
                  <a:pt x="1910054" y="5169538"/>
                </a:lnTo>
                <a:close/>
              </a:path>
              <a:path w="8921255" h="6255998">
                <a:moveTo>
                  <a:pt x="1985803" y="5180439"/>
                </a:moveTo>
                <a:lnTo>
                  <a:pt x="1976095" y="5172211"/>
                </a:lnTo>
                <a:lnTo>
                  <a:pt x="1966569" y="5163874"/>
                </a:lnTo>
                <a:lnTo>
                  <a:pt x="1959403" y="5157430"/>
                </a:lnTo>
                <a:lnTo>
                  <a:pt x="1936953" y="5163312"/>
                </a:lnTo>
                <a:lnTo>
                  <a:pt x="1946218" y="5171869"/>
                </a:lnTo>
                <a:lnTo>
                  <a:pt x="1955655" y="5180323"/>
                </a:lnTo>
                <a:lnTo>
                  <a:pt x="1965272" y="5188673"/>
                </a:lnTo>
                <a:lnTo>
                  <a:pt x="1973651" y="5195735"/>
                </a:lnTo>
                <a:lnTo>
                  <a:pt x="1954363" y="5224122"/>
                </a:lnTo>
                <a:lnTo>
                  <a:pt x="1985803" y="5180439"/>
                </a:lnTo>
                <a:close/>
              </a:path>
              <a:path w="8921255" h="6255998">
                <a:moveTo>
                  <a:pt x="1966692" y="5220343"/>
                </a:moveTo>
                <a:lnTo>
                  <a:pt x="2020134" y="5180291"/>
                </a:lnTo>
                <a:lnTo>
                  <a:pt x="2008359" y="5184314"/>
                </a:lnTo>
                <a:lnTo>
                  <a:pt x="1996631" y="5188243"/>
                </a:lnTo>
                <a:lnTo>
                  <a:pt x="1995699" y="5188552"/>
                </a:lnTo>
                <a:lnTo>
                  <a:pt x="1985803" y="5180439"/>
                </a:lnTo>
                <a:lnTo>
                  <a:pt x="1954363" y="5224122"/>
                </a:lnTo>
                <a:lnTo>
                  <a:pt x="1966692" y="5220343"/>
                </a:lnTo>
                <a:close/>
              </a:path>
              <a:path w="8921255" h="6255998">
                <a:moveTo>
                  <a:pt x="1979076" y="5216451"/>
                </a:moveTo>
                <a:lnTo>
                  <a:pt x="1991519" y="5212441"/>
                </a:lnTo>
                <a:lnTo>
                  <a:pt x="1993515" y="5211789"/>
                </a:lnTo>
                <a:lnTo>
                  <a:pt x="2031955" y="5176175"/>
                </a:lnTo>
                <a:lnTo>
                  <a:pt x="2020134" y="5180291"/>
                </a:lnTo>
                <a:lnTo>
                  <a:pt x="1966692" y="5220343"/>
                </a:lnTo>
                <a:lnTo>
                  <a:pt x="1979076" y="5216451"/>
                </a:lnTo>
                <a:close/>
              </a:path>
              <a:path w="8921255" h="6255998">
                <a:moveTo>
                  <a:pt x="2038022" y="5220311"/>
                </a:moveTo>
                <a:lnTo>
                  <a:pt x="2027730" y="5212867"/>
                </a:lnTo>
                <a:lnTo>
                  <a:pt x="2017599" y="5205324"/>
                </a:lnTo>
                <a:lnTo>
                  <a:pt x="2015922" y="5204055"/>
                </a:lnTo>
                <a:lnTo>
                  <a:pt x="1993515" y="5211789"/>
                </a:lnTo>
                <a:lnTo>
                  <a:pt x="2003508" y="5219514"/>
                </a:lnTo>
                <a:lnTo>
                  <a:pt x="2013637" y="5227148"/>
                </a:lnTo>
                <a:lnTo>
                  <a:pt x="2023949" y="5234666"/>
                </a:lnTo>
                <a:lnTo>
                  <a:pt x="2026291" y="5236334"/>
                </a:lnTo>
                <a:lnTo>
                  <a:pt x="2038022" y="5220311"/>
                </a:lnTo>
                <a:close/>
              </a:path>
              <a:path w="8921255" h="6255998">
                <a:moveTo>
                  <a:pt x="2009133" y="5265579"/>
                </a:moveTo>
                <a:lnTo>
                  <a:pt x="2021168" y="5261011"/>
                </a:lnTo>
                <a:lnTo>
                  <a:pt x="2033248" y="5256352"/>
                </a:lnTo>
                <a:lnTo>
                  <a:pt x="2045372" y="5251601"/>
                </a:lnTo>
                <a:lnTo>
                  <a:pt x="2095879" y="5208229"/>
                </a:lnTo>
                <a:lnTo>
                  <a:pt x="2084251" y="5213093"/>
                </a:lnTo>
                <a:lnTo>
                  <a:pt x="2072663" y="5217877"/>
                </a:lnTo>
                <a:lnTo>
                  <a:pt x="2061114" y="5222582"/>
                </a:lnTo>
                <a:lnTo>
                  <a:pt x="2049607" y="5227206"/>
                </a:lnTo>
                <a:lnTo>
                  <a:pt x="2048496" y="5227649"/>
                </a:lnTo>
                <a:lnTo>
                  <a:pt x="2038022" y="5220311"/>
                </a:lnTo>
                <a:lnTo>
                  <a:pt x="2026291" y="5236334"/>
                </a:lnTo>
                <a:lnTo>
                  <a:pt x="1997141" y="5270056"/>
                </a:lnTo>
                <a:lnTo>
                  <a:pt x="2009133" y="5265579"/>
                </a:lnTo>
                <a:close/>
              </a:path>
              <a:path w="8921255" h="6255998">
                <a:moveTo>
                  <a:pt x="2049813" y="5304709"/>
                </a:moveTo>
                <a:lnTo>
                  <a:pt x="2061551" y="5299606"/>
                </a:lnTo>
                <a:lnTo>
                  <a:pt x="2073323" y="5294432"/>
                </a:lnTo>
                <a:lnTo>
                  <a:pt x="2085127" y="5289190"/>
                </a:lnTo>
                <a:lnTo>
                  <a:pt x="2096961" y="5283884"/>
                </a:lnTo>
                <a:lnTo>
                  <a:pt x="2145795" y="5238518"/>
                </a:lnTo>
                <a:lnTo>
                  <a:pt x="2134374" y="5243864"/>
                </a:lnTo>
                <a:lnTo>
                  <a:pt x="2122984" y="5249143"/>
                </a:lnTo>
                <a:lnTo>
                  <a:pt x="2111625" y="5254358"/>
                </a:lnTo>
                <a:lnTo>
                  <a:pt x="2100294" y="5259510"/>
                </a:lnTo>
                <a:lnTo>
                  <a:pt x="2098998" y="5260096"/>
                </a:lnTo>
                <a:lnTo>
                  <a:pt x="2088071" y="5253488"/>
                </a:lnTo>
                <a:lnTo>
                  <a:pt x="2077277" y="5246802"/>
                </a:lnTo>
                <a:lnTo>
                  <a:pt x="2069630" y="5241911"/>
                </a:lnTo>
                <a:lnTo>
                  <a:pt x="2047570" y="5250732"/>
                </a:lnTo>
                <a:lnTo>
                  <a:pt x="2058111" y="5257689"/>
                </a:lnTo>
                <a:lnTo>
                  <a:pt x="2068804" y="5264554"/>
                </a:lnTo>
                <a:lnTo>
                  <a:pt x="2077335" y="5269881"/>
                </a:lnTo>
                <a:lnTo>
                  <a:pt x="2038111" y="5309739"/>
                </a:lnTo>
                <a:lnTo>
                  <a:pt x="2049813" y="5304709"/>
                </a:lnTo>
                <a:close/>
              </a:path>
              <a:path w="8921255" h="6255998">
                <a:moveTo>
                  <a:pt x="2100013" y="5333929"/>
                </a:moveTo>
                <a:lnTo>
                  <a:pt x="2111535" y="5328403"/>
                </a:lnTo>
                <a:lnTo>
                  <a:pt x="2123090" y="5322809"/>
                </a:lnTo>
                <a:lnTo>
                  <a:pt x="2134679" y="5317146"/>
                </a:lnTo>
                <a:lnTo>
                  <a:pt x="2205997" y="5259027"/>
                </a:lnTo>
                <a:lnTo>
                  <a:pt x="2194745" y="5264860"/>
                </a:lnTo>
                <a:lnTo>
                  <a:pt x="2183523" y="5270633"/>
                </a:lnTo>
                <a:lnTo>
                  <a:pt x="2172329" y="5276347"/>
                </a:lnTo>
                <a:lnTo>
                  <a:pt x="2161163" y="5282001"/>
                </a:lnTo>
                <a:lnTo>
                  <a:pt x="2150025" y="5287596"/>
                </a:lnTo>
                <a:lnTo>
                  <a:pt x="2148769" y="5288224"/>
                </a:lnTo>
                <a:lnTo>
                  <a:pt x="2137495" y="5282240"/>
                </a:lnTo>
                <a:lnTo>
                  <a:pt x="2126333" y="5276197"/>
                </a:lnTo>
                <a:lnTo>
                  <a:pt x="2120750" y="5273083"/>
                </a:lnTo>
                <a:lnTo>
                  <a:pt x="2098953" y="5282986"/>
                </a:lnTo>
                <a:lnTo>
                  <a:pt x="2109928" y="5289259"/>
                </a:lnTo>
                <a:lnTo>
                  <a:pt x="2121061" y="5295423"/>
                </a:lnTo>
                <a:lnTo>
                  <a:pt x="2127195" y="5298772"/>
                </a:lnTo>
                <a:lnTo>
                  <a:pt x="2088525" y="5339388"/>
                </a:lnTo>
                <a:lnTo>
                  <a:pt x="2100013" y="5333929"/>
                </a:lnTo>
                <a:close/>
              </a:path>
              <a:path w="8921255" h="6255998">
                <a:moveTo>
                  <a:pt x="2146303" y="5311414"/>
                </a:moveTo>
                <a:lnTo>
                  <a:pt x="2148468" y="5310341"/>
                </a:lnTo>
                <a:lnTo>
                  <a:pt x="2205997" y="5259027"/>
                </a:lnTo>
                <a:lnTo>
                  <a:pt x="2134679" y="5317146"/>
                </a:lnTo>
                <a:lnTo>
                  <a:pt x="2146303" y="5311414"/>
                </a:lnTo>
                <a:close/>
              </a:path>
              <a:path w="8921255" h="6255998">
                <a:moveTo>
                  <a:pt x="2184363" y="5306293"/>
                </a:moveTo>
                <a:lnTo>
                  <a:pt x="2172983" y="5300733"/>
                </a:lnTo>
                <a:lnTo>
                  <a:pt x="2170578" y="5299535"/>
                </a:lnTo>
                <a:lnTo>
                  <a:pt x="2148468" y="5310341"/>
                </a:lnTo>
                <a:lnTo>
                  <a:pt x="2159778" y="5315999"/>
                </a:lnTo>
                <a:lnTo>
                  <a:pt x="2171246" y="5321556"/>
                </a:lnTo>
                <a:lnTo>
                  <a:pt x="2174435" y="5323105"/>
                </a:lnTo>
                <a:lnTo>
                  <a:pt x="2184363" y="5306293"/>
                </a:lnTo>
                <a:close/>
              </a:path>
              <a:path w="8921255" h="6255998">
                <a:moveTo>
                  <a:pt x="2137377" y="5364775"/>
                </a:moveTo>
                <a:lnTo>
                  <a:pt x="2148679" y="5358969"/>
                </a:lnTo>
                <a:lnTo>
                  <a:pt x="2160012" y="5353099"/>
                </a:lnTo>
                <a:lnTo>
                  <a:pt x="2171375" y="5347162"/>
                </a:lnTo>
                <a:lnTo>
                  <a:pt x="2182771" y="5341155"/>
                </a:lnTo>
                <a:lnTo>
                  <a:pt x="2252247" y="5280816"/>
                </a:lnTo>
                <a:lnTo>
                  <a:pt x="2241164" y="5286996"/>
                </a:lnTo>
                <a:lnTo>
                  <a:pt x="2230107" y="5293119"/>
                </a:lnTo>
                <a:lnTo>
                  <a:pt x="2219078" y="5299183"/>
                </a:lnTo>
                <a:lnTo>
                  <a:pt x="2208079" y="5305183"/>
                </a:lnTo>
                <a:lnTo>
                  <a:pt x="2197111" y="5311116"/>
                </a:lnTo>
                <a:lnTo>
                  <a:pt x="2195880" y="5311779"/>
                </a:lnTo>
                <a:lnTo>
                  <a:pt x="2184363" y="5306293"/>
                </a:lnTo>
                <a:lnTo>
                  <a:pt x="2174435" y="5323105"/>
                </a:lnTo>
                <a:lnTo>
                  <a:pt x="2126102" y="5370522"/>
                </a:lnTo>
                <a:lnTo>
                  <a:pt x="2137377" y="5364775"/>
                </a:lnTo>
                <a:close/>
              </a:path>
              <a:path w="8921255" h="6255998">
                <a:moveTo>
                  <a:pt x="2194202" y="5335073"/>
                </a:moveTo>
                <a:lnTo>
                  <a:pt x="2196521" y="5333832"/>
                </a:lnTo>
                <a:lnTo>
                  <a:pt x="2263356" y="5274582"/>
                </a:lnTo>
                <a:lnTo>
                  <a:pt x="2252247" y="5280816"/>
                </a:lnTo>
                <a:lnTo>
                  <a:pt x="2182771" y="5341155"/>
                </a:lnTo>
                <a:lnTo>
                  <a:pt x="2194202" y="5335073"/>
                </a:lnTo>
                <a:close/>
              </a:path>
              <a:path w="8921255" h="6255998">
                <a:moveTo>
                  <a:pt x="2229737" y="5327191"/>
                </a:moveTo>
                <a:lnTo>
                  <a:pt x="2218052" y="5322064"/>
                </a:lnTo>
                <a:lnTo>
                  <a:pt x="2196521" y="5333832"/>
                </a:lnTo>
                <a:lnTo>
                  <a:pt x="2208088" y="5338973"/>
                </a:lnTo>
                <a:lnTo>
                  <a:pt x="2219790" y="5344017"/>
                </a:lnTo>
                <a:lnTo>
                  <a:pt x="2220295" y="5344237"/>
                </a:lnTo>
                <a:lnTo>
                  <a:pt x="2229737" y="5327191"/>
                </a:lnTo>
                <a:close/>
              </a:path>
              <a:path w="8921255" h="6255998">
                <a:moveTo>
                  <a:pt x="2173700" y="5392727"/>
                </a:moveTo>
                <a:lnTo>
                  <a:pt x="2184807" y="5386636"/>
                </a:lnTo>
                <a:lnTo>
                  <a:pt x="2195941" y="5380494"/>
                </a:lnTo>
                <a:lnTo>
                  <a:pt x="2207103" y="5374299"/>
                </a:lnTo>
                <a:lnTo>
                  <a:pt x="2218292" y="5368051"/>
                </a:lnTo>
                <a:lnTo>
                  <a:pt x="2229510" y="5361748"/>
                </a:lnTo>
                <a:lnTo>
                  <a:pt x="2240755" y="5355388"/>
                </a:lnTo>
                <a:lnTo>
                  <a:pt x="2330240" y="5280220"/>
                </a:lnTo>
                <a:lnTo>
                  <a:pt x="2319235" y="5286787"/>
                </a:lnTo>
                <a:lnTo>
                  <a:pt x="2308251" y="5293308"/>
                </a:lnTo>
                <a:lnTo>
                  <a:pt x="2297290" y="5299782"/>
                </a:lnTo>
                <a:lnTo>
                  <a:pt x="2286351" y="5306208"/>
                </a:lnTo>
                <a:lnTo>
                  <a:pt x="2275436" y="5312584"/>
                </a:lnTo>
                <a:lnTo>
                  <a:pt x="2264546" y="5318909"/>
                </a:lnTo>
                <a:lnTo>
                  <a:pt x="2253680" y="5325181"/>
                </a:lnTo>
                <a:lnTo>
                  <a:pt x="2242841" y="5331399"/>
                </a:lnTo>
                <a:lnTo>
                  <a:pt x="2241453" y="5332192"/>
                </a:lnTo>
                <a:lnTo>
                  <a:pt x="2229737" y="5327191"/>
                </a:lnTo>
                <a:lnTo>
                  <a:pt x="2220295" y="5344237"/>
                </a:lnTo>
                <a:lnTo>
                  <a:pt x="2162620" y="5398769"/>
                </a:lnTo>
                <a:lnTo>
                  <a:pt x="2173700" y="5392727"/>
                </a:lnTo>
                <a:close/>
              </a:path>
              <a:path w="8921255" h="6255998">
                <a:moveTo>
                  <a:pt x="2585530" y="5433525"/>
                </a:moveTo>
                <a:lnTo>
                  <a:pt x="2515917" y="5419014"/>
                </a:lnTo>
                <a:lnTo>
                  <a:pt x="2448932" y="5402573"/>
                </a:lnTo>
                <a:lnTo>
                  <a:pt x="2384622" y="5384213"/>
                </a:lnTo>
                <a:lnTo>
                  <a:pt x="2323040" y="5363939"/>
                </a:lnTo>
                <a:lnTo>
                  <a:pt x="2264234" y="5341761"/>
                </a:lnTo>
                <a:lnTo>
                  <a:pt x="2341265" y="5273610"/>
                </a:lnTo>
                <a:lnTo>
                  <a:pt x="2330240" y="5280220"/>
                </a:lnTo>
                <a:lnTo>
                  <a:pt x="2242985" y="5354123"/>
                </a:lnTo>
                <a:lnTo>
                  <a:pt x="2302432" y="5377230"/>
                </a:lnTo>
                <a:lnTo>
                  <a:pt x="2364729" y="5398375"/>
                </a:lnTo>
                <a:lnTo>
                  <a:pt x="2429824" y="5417549"/>
                </a:lnTo>
                <a:lnTo>
                  <a:pt x="2497662" y="5434744"/>
                </a:lnTo>
                <a:lnTo>
                  <a:pt x="2585530" y="5433525"/>
                </a:lnTo>
                <a:close/>
              </a:path>
              <a:path w="8921255" h="6255998">
                <a:moveTo>
                  <a:pt x="3223133" y="5499001"/>
                </a:moveTo>
                <a:lnTo>
                  <a:pt x="3315555" y="5495927"/>
                </a:lnTo>
                <a:lnTo>
                  <a:pt x="3410148" y="5490779"/>
                </a:lnTo>
                <a:lnTo>
                  <a:pt x="3506860" y="5483548"/>
                </a:lnTo>
                <a:lnTo>
                  <a:pt x="3605640" y="5474224"/>
                </a:lnTo>
                <a:lnTo>
                  <a:pt x="3706435" y="5462801"/>
                </a:lnTo>
                <a:lnTo>
                  <a:pt x="3809194" y="5449269"/>
                </a:lnTo>
                <a:lnTo>
                  <a:pt x="3913863" y="5433618"/>
                </a:lnTo>
                <a:lnTo>
                  <a:pt x="4051784" y="5410291"/>
                </a:lnTo>
                <a:lnTo>
                  <a:pt x="4190543" y="5383860"/>
                </a:lnTo>
                <a:lnTo>
                  <a:pt x="4317761" y="5356978"/>
                </a:lnTo>
                <a:lnTo>
                  <a:pt x="4317761" y="5336786"/>
                </a:lnTo>
                <a:lnTo>
                  <a:pt x="4186708" y="5364478"/>
                </a:lnTo>
                <a:lnTo>
                  <a:pt x="4048321" y="5390838"/>
                </a:lnTo>
                <a:lnTo>
                  <a:pt x="3910769" y="5414104"/>
                </a:lnTo>
                <a:lnTo>
                  <a:pt x="3807780" y="5429517"/>
                </a:lnTo>
                <a:lnTo>
                  <a:pt x="3706666" y="5442878"/>
                </a:lnTo>
                <a:lnTo>
                  <a:pt x="3607475" y="5454195"/>
                </a:lnTo>
                <a:lnTo>
                  <a:pt x="3510259" y="5463475"/>
                </a:lnTo>
                <a:lnTo>
                  <a:pt x="3415067" y="5470727"/>
                </a:lnTo>
                <a:lnTo>
                  <a:pt x="3321949" y="5475960"/>
                </a:lnTo>
                <a:lnTo>
                  <a:pt x="3230957" y="5479181"/>
                </a:lnTo>
                <a:lnTo>
                  <a:pt x="3142140" y="5480398"/>
                </a:lnTo>
                <a:lnTo>
                  <a:pt x="3055547" y="5479621"/>
                </a:lnTo>
                <a:lnTo>
                  <a:pt x="2971230" y="5476857"/>
                </a:lnTo>
                <a:lnTo>
                  <a:pt x="2889239" y="5472115"/>
                </a:lnTo>
                <a:lnTo>
                  <a:pt x="2809623" y="5465402"/>
                </a:lnTo>
                <a:lnTo>
                  <a:pt x="2732432" y="5456727"/>
                </a:lnTo>
                <a:lnTo>
                  <a:pt x="2657718" y="5446099"/>
                </a:lnTo>
                <a:lnTo>
                  <a:pt x="2585530" y="5433525"/>
                </a:lnTo>
                <a:lnTo>
                  <a:pt x="2497662" y="5434744"/>
                </a:lnTo>
                <a:lnTo>
                  <a:pt x="2568194" y="5449951"/>
                </a:lnTo>
                <a:lnTo>
                  <a:pt x="2641366" y="5463161"/>
                </a:lnTo>
                <a:lnTo>
                  <a:pt x="2717127" y="5474366"/>
                </a:lnTo>
                <a:lnTo>
                  <a:pt x="2795425" y="5483557"/>
                </a:lnTo>
                <a:lnTo>
                  <a:pt x="2876206" y="5490726"/>
                </a:lnTo>
                <a:lnTo>
                  <a:pt x="2959420" y="5495863"/>
                </a:lnTo>
                <a:lnTo>
                  <a:pt x="3045014" y="5498961"/>
                </a:lnTo>
                <a:lnTo>
                  <a:pt x="3132936" y="5500010"/>
                </a:lnTo>
                <a:lnTo>
                  <a:pt x="3223133" y="5499001"/>
                </a:lnTo>
                <a:close/>
              </a:path>
              <a:path w="8921255" h="6255998">
                <a:moveTo>
                  <a:pt x="2802143" y="4367499"/>
                </a:moveTo>
                <a:lnTo>
                  <a:pt x="2791517" y="4360325"/>
                </a:lnTo>
                <a:lnTo>
                  <a:pt x="2781156" y="4352953"/>
                </a:lnTo>
                <a:lnTo>
                  <a:pt x="2771057" y="4345389"/>
                </a:lnTo>
                <a:lnTo>
                  <a:pt x="2768031" y="4343047"/>
                </a:lnTo>
                <a:lnTo>
                  <a:pt x="2745511" y="4350170"/>
                </a:lnTo>
                <a:lnTo>
                  <a:pt x="2755327" y="4358009"/>
                </a:lnTo>
                <a:lnTo>
                  <a:pt x="2765431" y="4365668"/>
                </a:lnTo>
                <a:lnTo>
                  <a:pt x="2775812" y="4373149"/>
                </a:lnTo>
                <a:lnTo>
                  <a:pt x="2780310" y="4376279"/>
                </a:lnTo>
                <a:lnTo>
                  <a:pt x="2802143" y="4367499"/>
                </a:lnTo>
                <a:close/>
              </a:path>
              <a:path w="8921255" h="6255998">
                <a:moveTo>
                  <a:pt x="2785153" y="4395340"/>
                </a:moveTo>
                <a:lnTo>
                  <a:pt x="2828444" y="4356130"/>
                </a:lnTo>
                <a:lnTo>
                  <a:pt x="2802143" y="4367499"/>
                </a:lnTo>
                <a:lnTo>
                  <a:pt x="2772981" y="4400189"/>
                </a:lnTo>
                <a:lnTo>
                  <a:pt x="2785153" y="4395340"/>
                </a:lnTo>
                <a:close/>
              </a:path>
              <a:path w="8921255" h="6255998">
                <a:moveTo>
                  <a:pt x="2801008" y="4441902"/>
                </a:moveTo>
                <a:lnTo>
                  <a:pt x="2850764" y="4396292"/>
                </a:lnTo>
                <a:lnTo>
                  <a:pt x="2839509" y="4390207"/>
                </a:lnTo>
                <a:lnTo>
                  <a:pt x="2828472" y="4383963"/>
                </a:lnTo>
                <a:lnTo>
                  <a:pt x="2822000" y="4380149"/>
                </a:lnTo>
                <a:lnTo>
                  <a:pt x="2799917" y="4389305"/>
                </a:lnTo>
                <a:lnTo>
                  <a:pt x="2810643" y="4395889"/>
                </a:lnTo>
                <a:lnTo>
                  <a:pt x="2821624" y="4402315"/>
                </a:lnTo>
                <a:lnTo>
                  <a:pt x="2829422" y="4406715"/>
                </a:lnTo>
                <a:lnTo>
                  <a:pt x="2789436" y="4447220"/>
                </a:lnTo>
                <a:lnTo>
                  <a:pt x="2801008" y="4441902"/>
                </a:lnTo>
                <a:close/>
              </a:path>
              <a:path w="8921255" h="6255998">
                <a:moveTo>
                  <a:pt x="2812636" y="4436469"/>
                </a:moveTo>
                <a:lnTo>
                  <a:pt x="2824320" y="4430921"/>
                </a:lnTo>
                <a:lnTo>
                  <a:pt x="2836060" y="4425256"/>
                </a:lnTo>
                <a:lnTo>
                  <a:pt x="2874110" y="4384396"/>
                </a:lnTo>
                <a:lnTo>
                  <a:pt x="2850764" y="4396292"/>
                </a:lnTo>
                <a:lnTo>
                  <a:pt x="2801008" y="4441902"/>
                </a:lnTo>
                <a:lnTo>
                  <a:pt x="2812636" y="4436469"/>
                </a:lnTo>
                <a:close/>
              </a:path>
              <a:path w="8921255" h="6255998">
                <a:moveTo>
                  <a:pt x="2885461" y="4413268"/>
                </a:moveTo>
                <a:lnTo>
                  <a:pt x="2873993" y="4407925"/>
                </a:lnTo>
                <a:lnTo>
                  <a:pt x="2872433" y="4407174"/>
                </a:lnTo>
                <a:lnTo>
                  <a:pt x="2850637" y="4418098"/>
                </a:lnTo>
                <a:lnTo>
                  <a:pt x="2861920" y="4423740"/>
                </a:lnTo>
                <a:lnTo>
                  <a:pt x="2873423" y="4429251"/>
                </a:lnTo>
                <a:lnTo>
                  <a:pt x="2875704" y="4430312"/>
                </a:lnTo>
                <a:lnTo>
                  <a:pt x="2885461" y="4413268"/>
                </a:lnTo>
                <a:close/>
              </a:path>
              <a:path w="8921255" h="6255998">
                <a:moveTo>
                  <a:pt x="2838976" y="4472356"/>
                </a:moveTo>
                <a:lnTo>
                  <a:pt x="2917321" y="4406979"/>
                </a:lnTo>
                <a:lnTo>
                  <a:pt x="2897128" y="4418453"/>
                </a:lnTo>
                <a:lnTo>
                  <a:pt x="2885461" y="4413268"/>
                </a:lnTo>
                <a:lnTo>
                  <a:pt x="2875704" y="4430312"/>
                </a:lnTo>
                <a:lnTo>
                  <a:pt x="2827766" y="4478223"/>
                </a:lnTo>
                <a:lnTo>
                  <a:pt x="2838976" y="4472356"/>
                </a:lnTo>
                <a:close/>
              </a:path>
              <a:path w="8921255" h="6255998">
                <a:moveTo>
                  <a:pt x="2850231" y="4466397"/>
                </a:moveTo>
                <a:lnTo>
                  <a:pt x="2861529" y="4460344"/>
                </a:lnTo>
                <a:lnTo>
                  <a:pt x="2872871" y="4454201"/>
                </a:lnTo>
                <a:lnTo>
                  <a:pt x="2884256" y="4447967"/>
                </a:lnTo>
                <a:lnTo>
                  <a:pt x="2895683" y="4441644"/>
                </a:lnTo>
                <a:lnTo>
                  <a:pt x="2958111" y="4383170"/>
                </a:lnTo>
                <a:lnTo>
                  <a:pt x="2937649" y="4395218"/>
                </a:lnTo>
                <a:lnTo>
                  <a:pt x="2917321" y="4406979"/>
                </a:lnTo>
                <a:lnTo>
                  <a:pt x="2838976" y="4472356"/>
                </a:lnTo>
                <a:lnTo>
                  <a:pt x="2850231" y="4466397"/>
                </a:lnTo>
                <a:close/>
              </a:path>
              <a:path w="8921255" h="6255998">
                <a:moveTo>
                  <a:pt x="2941575" y="4436257"/>
                </a:moveTo>
                <a:lnTo>
                  <a:pt x="2934319" y="4433603"/>
                </a:lnTo>
                <a:lnTo>
                  <a:pt x="2927226" y="4430806"/>
                </a:lnTo>
                <a:lnTo>
                  <a:pt x="2920161" y="4428011"/>
                </a:lnTo>
                <a:lnTo>
                  <a:pt x="2898339" y="4440166"/>
                </a:lnTo>
                <a:lnTo>
                  <a:pt x="2905608" y="4443255"/>
                </a:lnTo>
                <a:lnTo>
                  <a:pt x="2913053" y="4446215"/>
                </a:lnTo>
                <a:lnTo>
                  <a:pt x="2920571" y="4449139"/>
                </a:lnTo>
                <a:lnTo>
                  <a:pt x="2941575" y="4436257"/>
                </a:lnTo>
                <a:close/>
              </a:path>
              <a:path w="8921255" h="6255998">
                <a:moveTo>
                  <a:pt x="2885770" y="4492384"/>
                </a:moveTo>
                <a:lnTo>
                  <a:pt x="2896772" y="4486012"/>
                </a:lnTo>
                <a:lnTo>
                  <a:pt x="2907812" y="4479558"/>
                </a:lnTo>
                <a:lnTo>
                  <a:pt x="2918893" y="4473018"/>
                </a:lnTo>
                <a:lnTo>
                  <a:pt x="2992565" y="4404542"/>
                </a:lnTo>
                <a:lnTo>
                  <a:pt x="2975486" y="4415291"/>
                </a:lnTo>
                <a:lnTo>
                  <a:pt x="2958490" y="4425862"/>
                </a:lnTo>
                <a:lnTo>
                  <a:pt x="2941575" y="4436257"/>
                </a:lnTo>
                <a:lnTo>
                  <a:pt x="2874806" y="4498678"/>
                </a:lnTo>
                <a:lnTo>
                  <a:pt x="2885770" y="4492384"/>
                </a:lnTo>
                <a:close/>
              </a:path>
              <a:path w="8921255" h="6255998">
                <a:moveTo>
                  <a:pt x="2930015" y="4466390"/>
                </a:moveTo>
                <a:lnTo>
                  <a:pt x="2941179" y="4459671"/>
                </a:lnTo>
                <a:lnTo>
                  <a:pt x="2944077" y="4457916"/>
                </a:lnTo>
                <a:lnTo>
                  <a:pt x="3026968" y="4382511"/>
                </a:lnTo>
                <a:lnTo>
                  <a:pt x="3009726" y="4393615"/>
                </a:lnTo>
                <a:lnTo>
                  <a:pt x="2992565" y="4404542"/>
                </a:lnTo>
                <a:lnTo>
                  <a:pt x="2918893" y="4473018"/>
                </a:lnTo>
                <a:lnTo>
                  <a:pt x="2930015" y="4466390"/>
                </a:lnTo>
                <a:close/>
              </a:path>
              <a:path w="8921255" h="6255998">
                <a:moveTo>
                  <a:pt x="2984734" y="4450728"/>
                </a:moveTo>
                <a:lnTo>
                  <a:pt x="2978260" y="4448728"/>
                </a:lnTo>
                <a:lnTo>
                  <a:pt x="2971769" y="4446769"/>
                </a:lnTo>
                <a:lnTo>
                  <a:pt x="2965429" y="4444652"/>
                </a:lnTo>
                <a:lnTo>
                  <a:pt x="2944077" y="4457916"/>
                </a:lnTo>
                <a:lnTo>
                  <a:pt x="2950464" y="4460176"/>
                </a:lnTo>
                <a:lnTo>
                  <a:pt x="2956863" y="4462451"/>
                </a:lnTo>
                <a:lnTo>
                  <a:pt x="2963397" y="4464608"/>
                </a:lnTo>
                <a:lnTo>
                  <a:pt x="2984734" y="4450728"/>
                </a:lnTo>
                <a:close/>
              </a:path>
              <a:path w="8921255" h="6255998">
                <a:moveTo>
                  <a:pt x="3026865" y="4462791"/>
                </a:moveTo>
                <a:lnTo>
                  <a:pt x="3021045" y="4461269"/>
                </a:lnTo>
                <a:lnTo>
                  <a:pt x="3015256" y="4459693"/>
                </a:lnTo>
                <a:lnTo>
                  <a:pt x="3009540" y="4458080"/>
                </a:lnTo>
                <a:lnTo>
                  <a:pt x="2987821" y="4472215"/>
                </a:lnTo>
                <a:lnTo>
                  <a:pt x="2993625" y="4473988"/>
                </a:lnTo>
                <a:lnTo>
                  <a:pt x="2999443" y="4475748"/>
                </a:lnTo>
                <a:lnTo>
                  <a:pt x="3005365" y="4477417"/>
                </a:lnTo>
                <a:lnTo>
                  <a:pt x="3026865" y="4462791"/>
                </a:lnTo>
                <a:close/>
              </a:path>
              <a:path w="8921255" h="6255998">
                <a:moveTo>
                  <a:pt x="2940523" y="4561080"/>
                </a:moveTo>
                <a:lnTo>
                  <a:pt x="2934381" y="4559340"/>
                </a:lnTo>
                <a:lnTo>
                  <a:pt x="2928328" y="4557522"/>
                </a:lnTo>
                <a:lnTo>
                  <a:pt x="2922304" y="4555707"/>
                </a:lnTo>
                <a:lnTo>
                  <a:pt x="2900325" y="4569546"/>
                </a:lnTo>
                <a:lnTo>
                  <a:pt x="2906409" y="4571519"/>
                </a:lnTo>
                <a:lnTo>
                  <a:pt x="2912568" y="4573428"/>
                </a:lnTo>
                <a:lnTo>
                  <a:pt x="2918755" y="4575310"/>
                </a:lnTo>
                <a:lnTo>
                  <a:pt x="2940523" y="4561080"/>
                </a:lnTo>
                <a:close/>
              </a:path>
              <a:path w="8921255" h="6255998">
                <a:moveTo>
                  <a:pt x="2844995" y="4646108"/>
                </a:moveTo>
                <a:lnTo>
                  <a:pt x="2855589" y="4639453"/>
                </a:lnTo>
                <a:lnTo>
                  <a:pt x="2962738" y="4546166"/>
                </a:lnTo>
                <a:lnTo>
                  <a:pt x="2952354" y="4553164"/>
                </a:lnTo>
                <a:lnTo>
                  <a:pt x="2942000" y="4560095"/>
                </a:lnTo>
                <a:lnTo>
                  <a:pt x="2940523" y="4561080"/>
                </a:lnTo>
                <a:lnTo>
                  <a:pt x="2834423" y="4652717"/>
                </a:lnTo>
                <a:lnTo>
                  <a:pt x="2844995" y="4646108"/>
                </a:lnTo>
                <a:close/>
              </a:path>
              <a:path w="8921255" h="6255998">
                <a:moveTo>
                  <a:pt x="2866205" y="4632749"/>
                </a:moveTo>
                <a:lnTo>
                  <a:pt x="2876844" y="4625993"/>
                </a:lnTo>
                <a:lnTo>
                  <a:pt x="2887509" y="4619181"/>
                </a:lnTo>
                <a:lnTo>
                  <a:pt x="2898201" y="4612310"/>
                </a:lnTo>
                <a:lnTo>
                  <a:pt x="3015062" y="4510286"/>
                </a:lnTo>
                <a:lnTo>
                  <a:pt x="3004550" y="4517569"/>
                </a:lnTo>
                <a:lnTo>
                  <a:pt x="2994059" y="4524803"/>
                </a:lnTo>
                <a:lnTo>
                  <a:pt x="2983593" y="4531982"/>
                </a:lnTo>
                <a:lnTo>
                  <a:pt x="2973152" y="4539104"/>
                </a:lnTo>
                <a:lnTo>
                  <a:pt x="2962738" y="4546166"/>
                </a:lnTo>
                <a:lnTo>
                  <a:pt x="2855589" y="4639453"/>
                </a:lnTo>
                <a:lnTo>
                  <a:pt x="2866205" y="4632749"/>
                </a:lnTo>
                <a:close/>
              </a:path>
              <a:path w="8921255" h="6255998">
                <a:moveTo>
                  <a:pt x="2908921" y="4605378"/>
                </a:moveTo>
                <a:lnTo>
                  <a:pt x="2919671" y="4598382"/>
                </a:lnTo>
                <a:lnTo>
                  <a:pt x="3046717" y="4488168"/>
                </a:lnTo>
                <a:lnTo>
                  <a:pt x="3036148" y="4495582"/>
                </a:lnTo>
                <a:lnTo>
                  <a:pt x="3025595" y="4502956"/>
                </a:lnTo>
                <a:lnTo>
                  <a:pt x="3015062" y="4510286"/>
                </a:lnTo>
                <a:lnTo>
                  <a:pt x="2898201" y="4612310"/>
                </a:lnTo>
                <a:lnTo>
                  <a:pt x="2908921" y="4605378"/>
                </a:lnTo>
                <a:close/>
              </a:path>
              <a:path w="8921255" h="6255998">
                <a:moveTo>
                  <a:pt x="2355037" y="2352556"/>
                </a:moveTo>
                <a:lnTo>
                  <a:pt x="2334154" y="2352556"/>
                </a:lnTo>
                <a:lnTo>
                  <a:pt x="2326139" y="2369073"/>
                </a:lnTo>
                <a:lnTo>
                  <a:pt x="2317437" y="2387000"/>
                </a:lnTo>
                <a:lnTo>
                  <a:pt x="2308710" y="2404983"/>
                </a:lnTo>
                <a:lnTo>
                  <a:pt x="2355037" y="2352556"/>
                </a:lnTo>
                <a:close/>
              </a:path>
              <a:path w="8921255" h="6255998">
                <a:moveTo>
                  <a:pt x="2321404" y="2424021"/>
                </a:moveTo>
                <a:lnTo>
                  <a:pt x="2332666" y="2400810"/>
                </a:lnTo>
                <a:lnTo>
                  <a:pt x="2343886" y="2377691"/>
                </a:lnTo>
                <a:lnTo>
                  <a:pt x="2356084" y="2352556"/>
                </a:lnTo>
                <a:lnTo>
                  <a:pt x="2355037" y="2352556"/>
                </a:lnTo>
                <a:lnTo>
                  <a:pt x="2308710" y="2404983"/>
                </a:lnTo>
                <a:lnTo>
                  <a:pt x="2299960" y="2423021"/>
                </a:lnTo>
                <a:lnTo>
                  <a:pt x="2291189" y="2441112"/>
                </a:lnTo>
                <a:lnTo>
                  <a:pt x="2282398" y="2459256"/>
                </a:lnTo>
                <a:lnTo>
                  <a:pt x="2273590" y="2477451"/>
                </a:lnTo>
                <a:lnTo>
                  <a:pt x="2321404" y="2424021"/>
                </a:lnTo>
                <a:close/>
              </a:path>
              <a:path w="8921255" h="6255998">
                <a:moveTo>
                  <a:pt x="2287412" y="2494181"/>
                </a:moveTo>
                <a:lnTo>
                  <a:pt x="2298772" y="2470709"/>
                </a:lnTo>
                <a:lnTo>
                  <a:pt x="2310105" y="2447322"/>
                </a:lnTo>
                <a:lnTo>
                  <a:pt x="2321404" y="2424021"/>
                </a:lnTo>
                <a:lnTo>
                  <a:pt x="2273590" y="2477451"/>
                </a:lnTo>
                <a:lnTo>
                  <a:pt x="2264766" y="2495695"/>
                </a:lnTo>
                <a:lnTo>
                  <a:pt x="2255929" y="2513989"/>
                </a:lnTo>
                <a:lnTo>
                  <a:pt x="2247080" y="2532329"/>
                </a:lnTo>
                <a:lnTo>
                  <a:pt x="2238222" y="2550717"/>
                </a:lnTo>
                <a:lnTo>
                  <a:pt x="2287412" y="2494181"/>
                </a:lnTo>
                <a:close/>
              </a:path>
              <a:path w="8921255" h="6255998">
                <a:moveTo>
                  <a:pt x="2241768" y="2588863"/>
                </a:moveTo>
                <a:lnTo>
                  <a:pt x="2253200" y="2565079"/>
                </a:lnTo>
                <a:lnTo>
                  <a:pt x="2264621" y="2541369"/>
                </a:lnTo>
                <a:lnTo>
                  <a:pt x="2276027" y="2517735"/>
                </a:lnTo>
                <a:lnTo>
                  <a:pt x="2287412" y="2494181"/>
                </a:lnTo>
                <a:lnTo>
                  <a:pt x="2238222" y="2550717"/>
                </a:lnTo>
                <a:lnTo>
                  <a:pt x="2229356" y="2569149"/>
                </a:lnTo>
                <a:lnTo>
                  <a:pt x="2220484" y="2587625"/>
                </a:lnTo>
                <a:lnTo>
                  <a:pt x="2211608" y="2606144"/>
                </a:lnTo>
                <a:lnTo>
                  <a:pt x="2202731" y="2624704"/>
                </a:lnTo>
                <a:lnTo>
                  <a:pt x="2193854" y="2643304"/>
                </a:lnTo>
                <a:lnTo>
                  <a:pt x="2241768" y="2588863"/>
                </a:lnTo>
                <a:close/>
              </a:path>
              <a:path w="8921255" h="6255998">
                <a:moveTo>
                  <a:pt x="2196006" y="2684693"/>
                </a:moveTo>
                <a:lnTo>
                  <a:pt x="2207443" y="2660636"/>
                </a:lnTo>
                <a:lnTo>
                  <a:pt x="2218885" y="2636644"/>
                </a:lnTo>
                <a:lnTo>
                  <a:pt x="2230328" y="2612719"/>
                </a:lnTo>
                <a:lnTo>
                  <a:pt x="2241768" y="2588863"/>
                </a:lnTo>
                <a:lnTo>
                  <a:pt x="2193854" y="2643304"/>
                </a:lnTo>
                <a:lnTo>
                  <a:pt x="2184979" y="2661943"/>
                </a:lnTo>
                <a:lnTo>
                  <a:pt x="2176108" y="2680620"/>
                </a:lnTo>
                <a:lnTo>
                  <a:pt x="2167243" y="2699334"/>
                </a:lnTo>
                <a:lnTo>
                  <a:pt x="2158385" y="2718083"/>
                </a:lnTo>
                <a:lnTo>
                  <a:pt x="2149538" y="2736866"/>
                </a:lnTo>
                <a:lnTo>
                  <a:pt x="2196006" y="2684693"/>
                </a:lnTo>
                <a:close/>
              </a:path>
              <a:path w="8921255" h="6255998">
                <a:moveTo>
                  <a:pt x="2161772" y="2757220"/>
                </a:moveTo>
                <a:lnTo>
                  <a:pt x="2173167" y="2732987"/>
                </a:lnTo>
                <a:lnTo>
                  <a:pt x="2184579" y="2708810"/>
                </a:lnTo>
                <a:lnTo>
                  <a:pt x="2196006" y="2684693"/>
                </a:lnTo>
                <a:lnTo>
                  <a:pt x="2149538" y="2736866"/>
                </a:lnTo>
                <a:lnTo>
                  <a:pt x="2117805" y="2775243"/>
                </a:lnTo>
                <a:lnTo>
                  <a:pt x="2111032" y="2799305"/>
                </a:lnTo>
                <a:lnTo>
                  <a:pt x="2161772" y="2757220"/>
                </a:lnTo>
                <a:close/>
              </a:path>
              <a:path w="8921255" h="6255998">
                <a:moveTo>
                  <a:pt x="2420489" y="2396930"/>
                </a:moveTo>
                <a:lnTo>
                  <a:pt x="2427762" y="2381942"/>
                </a:lnTo>
                <a:lnTo>
                  <a:pt x="2435015" y="2366991"/>
                </a:lnTo>
                <a:lnTo>
                  <a:pt x="2442015" y="2352556"/>
                </a:lnTo>
                <a:lnTo>
                  <a:pt x="2406697" y="2352556"/>
                </a:lnTo>
                <a:lnTo>
                  <a:pt x="2404572" y="2357135"/>
                </a:lnTo>
                <a:lnTo>
                  <a:pt x="2397591" y="2372425"/>
                </a:lnTo>
                <a:lnTo>
                  <a:pt x="2390653" y="2387879"/>
                </a:lnTo>
                <a:lnTo>
                  <a:pt x="2385566" y="2399383"/>
                </a:lnTo>
                <a:lnTo>
                  <a:pt x="2380526" y="2410932"/>
                </a:lnTo>
                <a:lnTo>
                  <a:pt x="2375532" y="2422525"/>
                </a:lnTo>
                <a:lnTo>
                  <a:pt x="2370582" y="2434160"/>
                </a:lnTo>
                <a:lnTo>
                  <a:pt x="2365677" y="2445836"/>
                </a:lnTo>
                <a:lnTo>
                  <a:pt x="2360816" y="2457551"/>
                </a:lnTo>
                <a:lnTo>
                  <a:pt x="2420489" y="2396930"/>
                </a:lnTo>
                <a:close/>
              </a:path>
              <a:path w="8921255" h="6255998">
                <a:moveTo>
                  <a:pt x="2381673" y="2476938"/>
                </a:moveTo>
                <a:lnTo>
                  <a:pt x="2387203" y="2465529"/>
                </a:lnTo>
                <a:lnTo>
                  <a:pt x="2392724" y="2454142"/>
                </a:lnTo>
                <a:lnTo>
                  <a:pt x="2398236" y="2442779"/>
                </a:lnTo>
                <a:lnTo>
                  <a:pt x="2403738" y="2431439"/>
                </a:lnTo>
                <a:lnTo>
                  <a:pt x="2409230" y="2420123"/>
                </a:lnTo>
                <a:lnTo>
                  <a:pt x="2413197" y="2411952"/>
                </a:lnTo>
                <a:lnTo>
                  <a:pt x="2420489" y="2396930"/>
                </a:lnTo>
                <a:lnTo>
                  <a:pt x="2360816" y="2457551"/>
                </a:lnTo>
                <a:lnTo>
                  <a:pt x="2355999" y="2469304"/>
                </a:lnTo>
                <a:lnTo>
                  <a:pt x="2351225" y="2481094"/>
                </a:lnTo>
                <a:lnTo>
                  <a:pt x="2346494" y="2492919"/>
                </a:lnTo>
                <a:lnTo>
                  <a:pt x="2341806" y="2504777"/>
                </a:lnTo>
                <a:lnTo>
                  <a:pt x="2381673" y="2476938"/>
                </a:lnTo>
                <a:close/>
              </a:path>
              <a:path w="8921255" h="6255998">
                <a:moveTo>
                  <a:pt x="2353910" y="2534299"/>
                </a:moveTo>
                <a:lnTo>
                  <a:pt x="2359476" y="2522786"/>
                </a:lnTo>
                <a:lnTo>
                  <a:pt x="2365036" y="2511293"/>
                </a:lnTo>
                <a:lnTo>
                  <a:pt x="2370589" y="2499821"/>
                </a:lnTo>
                <a:lnTo>
                  <a:pt x="2376135" y="2488368"/>
                </a:lnTo>
                <a:lnTo>
                  <a:pt x="2381673" y="2476938"/>
                </a:lnTo>
                <a:lnTo>
                  <a:pt x="2341806" y="2504777"/>
                </a:lnTo>
                <a:lnTo>
                  <a:pt x="2337159" y="2516668"/>
                </a:lnTo>
                <a:lnTo>
                  <a:pt x="2332554" y="2528590"/>
                </a:lnTo>
                <a:lnTo>
                  <a:pt x="2327990" y="2540542"/>
                </a:lnTo>
                <a:lnTo>
                  <a:pt x="2324461" y="2549874"/>
                </a:lnTo>
                <a:lnTo>
                  <a:pt x="2353910" y="2534299"/>
                </a:lnTo>
                <a:close/>
              </a:path>
              <a:path w="8921255" h="6255998">
                <a:moveTo>
                  <a:pt x="2342761" y="2557381"/>
                </a:moveTo>
                <a:lnTo>
                  <a:pt x="2348338" y="2545831"/>
                </a:lnTo>
                <a:lnTo>
                  <a:pt x="2353910" y="2534299"/>
                </a:lnTo>
                <a:lnTo>
                  <a:pt x="2324461" y="2549874"/>
                </a:lnTo>
                <a:lnTo>
                  <a:pt x="2310725" y="2578372"/>
                </a:lnTo>
                <a:lnTo>
                  <a:pt x="2296971" y="2606982"/>
                </a:lnTo>
                <a:lnTo>
                  <a:pt x="2342761" y="2557381"/>
                </a:lnTo>
                <a:close/>
              </a:path>
              <a:path w="8921255" h="6255998">
                <a:moveTo>
                  <a:pt x="2197539" y="2864213"/>
                </a:moveTo>
                <a:lnTo>
                  <a:pt x="2209111" y="2839161"/>
                </a:lnTo>
                <a:lnTo>
                  <a:pt x="2220722" y="2814161"/>
                </a:lnTo>
                <a:lnTo>
                  <a:pt x="2232366" y="2789216"/>
                </a:lnTo>
                <a:lnTo>
                  <a:pt x="2244037" y="2764327"/>
                </a:lnTo>
                <a:lnTo>
                  <a:pt x="2255732" y="2739499"/>
                </a:lnTo>
                <a:lnTo>
                  <a:pt x="2267445" y="2714735"/>
                </a:lnTo>
                <a:lnTo>
                  <a:pt x="2241928" y="2722459"/>
                </a:lnTo>
                <a:lnTo>
                  <a:pt x="2228201" y="2751563"/>
                </a:lnTo>
                <a:lnTo>
                  <a:pt x="2214504" y="2780751"/>
                </a:lnTo>
                <a:lnTo>
                  <a:pt x="2200846" y="2810020"/>
                </a:lnTo>
                <a:lnTo>
                  <a:pt x="2187233" y="2839363"/>
                </a:lnTo>
                <a:lnTo>
                  <a:pt x="2173675" y="2868777"/>
                </a:lnTo>
                <a:lnTo>
                  <a:pt x="2197539" y="2864213"/>
                </a:lnTo>
                <a:close/>
              </a:path>
              <a:path w="8921255" h="6255998">
                <a:moveTo>
                  <a:pt x="2129187" y="3015438"/>
                </a:moveTo>
                <a:lnTo>
                  <a:pt x="2140425" y="2990140"/>
                </a:lnTo>
                <a:lnTo>
                  <a:pt x="2151731" y="2964875"/>
                </a:lnTo>
                <a:lnTo>
                  <a:pt x="2163101" y="2939647"/>
                </a:lnTo>
                <a:lnTo>
                  <a:pt x="2174529" y="2914459"/>
                </a:lnTo>
                <a:lnTo>
                  <a:pt x="2186010" y="2889313"/>
                </a:lnTo>
                <a:lnTo>
                  <a:pt x="2197539" y="2864213"/>
                </a:lnTo>
                <a:lnTo>
                  <a:pt x="2173675" y="2868777"/>
                </a:lnTo>
                <a:lnTo>
                  <a:pt x="2160180" y="2898256"/>
                </a:lnTo>
                <a:lnTo>
                  <a:pt x="2146754" y="2927797"/>
                </a:lnTo>
                <a:lnTo>
                  <a:pt x="2133408" y="2957394"/>
                </a:lnTo>
                <a:lnTo>
                  <a:pt x="2120148" y="2987042"/>
                </a:lnTo>
                <a:lnTo>
                  <a:pt x="2106983" y="3016737"/>
                </a:lnTo>
                <a:lnTo>
                  <a:pt x="2129187" y="3015438"/>
                </a:lnTo>
                <a:close/>
              </a:path>
              <a:path w="8921255" h="6255998">
                <a:moveTo>
                  <a:pt x="2085018" y="3116912"/>
                </a:moveTo>
                <a:lnTo>
                  <a:pt x="2095932" y="3091508"/>
                </a:lnTo>
                <a:lnTo>
                  <a:pt x="2106935" y="3066125"/>
                </a:lnTo>
                <a:lnTo>
                  <a:pt x="2118022" y="3040768"/>
                </a:lnTo>
                <a:lnTo>
                  <a:pt x="2129187" y="3015438"/>
                </a:lnTo>
                <a:lnTo>
                  <a:pt x="2106983" y="3016737"/>
                </a:lnTo>
                <a:lnTo>
                  <a:pt x="2093920" y="3046475"/>
                </a:lnTo>
                <a:lnTo>
                  <a:pt x="2080969" y="3076249"/>
                </a:lnTo>
                <a:lnTo>
                  <a:pt x="2068137" y="3106057"/>
                </a:lnTo>
                <a:lnTo>
                  <a:pt x="2055432" y="3135892"/>
                </a:lnTo>
                <a:lnTo>
                  <a:pt x="2085018" y="3116912"/>
                </a:lnTo>
                <a:close/>
              </a:path>
              <a:path w="8921255" h="6255998">
                <a:moveTo>
                  <a:pt x="2052854" y="3193229"/>
                </a:moveTo>
                <a:lnTo>
                  <a:pt x="2063474" y="3167776"/>
                </a:lnTo>
                <a:lnTo>
                  <a:pt x="2074196" y="3142336"/>
                </a:lnTo>
                <a:lnTo>
                  <a:pt x="2025056" y="3200411"/>
                </a:lnTo>
                <a:lnTo>
                  <a:pt x="2023142" y="3213366"/>
                </a:lnTo>
                <a:lnTo>
                  <a:pt x="2052854" y="3193229"/>
                </a:lnTo>
                <a:close/>
              </a:path>
              <a:path w="8921255" h="6255998">
                <a:moveTo>
                  <a:pt x="1917602" y="3550138"/>
                </a:moveTo>
                <a:lnTo>
                  <a:pt x="1923843" y="3531776"/>
                </a:lnTo>
                <a:lnTo>
                  <a:pt x="1930178" y="3513398"/>
                </a:lnTo>
                <a:lnTo>
                  <a:pt x="1936603" y="3495005"/>
                </a:lnTo>
                <a:lnTo>
                  <a:pt x="1943117" y="3476599"/>
                </a:lnTo>
                <a:lnTo>
                  <a:pt x="1949719" y="3458180"/>
                </a:lnTo>
                <a:lnTo>
                  <a:pt x="1956405" y="3439750"/>
                </a:lnTo>
                <a:lnTo>
                  <a:pt x="1963175" y="3421310"/>
                </a:lnTo>
                <a:lnTo>
                  <a:pt x="1970026" y="3402861"/>
                </a:lnTo>
                <a:lnTo>
                  <a:pt x="1976956" y="3384404"/>
                </a:lnTo>
                <a:lnTo>
                  <a:pt x="1983963" y="3365941"/>
                </a:lnTo>
                <a:lnTo>
                  <a:pt x="1991045" y="3347473"/>
                </a:lnTo>
                <a:lnTo>
                  <a:pt x="1998201" y="3329000"/>
                </a:lnTo>
                <a:lnTo>
                  <a:pt x="2005428" y="3310524"/>
                </a:lnTo>
                <a:lnTo>
                  <a:pt x="2012725" y="3292046"/>
                </a:lnTo>
                <a:lnTo>
                  <a:pt x="1984734" y="3309133"/>
                </a:lnTo>
                <a:lnTo>
                  <a:pt x="1977270" y="3328286"/>
                </a:lnTo>
                <a:lnTo>
                  <a:pt x="1969883" y="3347437"/>
                </a:lnTo>
                <a:lnTo>
                  <a:pt x="1962576" y="3366583"/>
                </a:lnTo>
                <a:lnTo>
                  <a:pt x="1955350" y="3385724"/>
                </a:lnTo>
                <a:lnTo>
                  <a:pt x="1948207" y="3404858"/>
                </a:lnTo>
                <a:lnTo>
                  <a:pt x="1941150" y="3423985"/>
                </a:lnTo>
                <a:lnTo>
                  <a:pt x="1934181" y="3443102"/>
                </a:lnTo>
                <a:lnTo>
                  <a:pt x="1927301" y="3462210"/>
                </a:lnTo>
                <a:lnTo>
                  <a:pt x="1920513" y="3481305"/>
                </a:lnTo>
                <a:lnTo>
                  <a:pt x="1913818" y="3500388"/>
                </a:lnTo>
                <a:lnTo>
                  <a:pt x="1907219" y="3519456"/>
                </a:lnTo>
                <a:lnTo>
                  <a:pt x="1900718" y="3538510"/>
                </a:lnTo>
                <a:lnTo>
                  <a:pt x="1894317" y="3557547"/>
                </a:lnTo>
                <a:lnTo>
                  <a:pt x="1917602" y="3550138"/>
                </a:lnTo>
                <a:close/>
              </a:path>
              <a:path w="8921255" h="6255998">
                <a:moveTo>
                  <a:pt x="1911456" y="3568484"/>
                </a:moveTo>
                <a:lnTo>
                  <a:pt x="1917602" y="3550138"/>
                </a:lnTo>
                <a:lnTo>
                  <a:pt x="1894317" y="3557547"/>
                </a:lnTo>
                <a:lnTo>
                  <a:pt x="1888017" y="3576566"/>
                </a:lnTo>
                <a:lnTo>
                  <a:pt x="1881822" y="3595566"/>
                </a:lnTo>
                <a:lnTo>
                  <a:pt x="1861484" y="3607282"/>
                </a:lnTo>
                <a:lnTo>
                  <a:pt x="1861483" y="3619728"/>
                </a:lnTo>
                <a:lnTo>
                  <a:pt x="1911456" y="3568484"/>
                </a:lnTo>
                <a:close/>
              </a:path>
              <a:path w="8921255" h="6255998">
                <a:moveTo>
                  <a:pt x="1893605" y="3623406"/>
                </a:moveTo>
                <a:lnTo>
                  <a:pt x="1899455" y="3605119"/>
                </a:lnTo>
                <a:lnTo>
                  <a:pt x="1905406" y="3586811"/>
                </a:lnTo>
                <a:lnTo>
                  <a:pt x="1911456" y="3568484"/>
                </a:lnTo>
                <a:lnTo>
                  <a:pt x="1861483" y="3619728"/>
                </a:lnTo>
                <a:lnTo>
                  <a:pt x="1861547" y="3632105"/>
                </a:lnTo>
                <a:lnTo>
                  <a:pt x="1861675" y="3644414"/>
                </a:lnTo>
                <a:lnTo>
                  <a:pt x="1893605" y="3623406"/>
                </a:lnTo>
                <a:close/>
              </a:path>
              <a:path w="8921255" h="6255998">
                <a:moveTo>
                  <a:pt x="1891020" y="3809331"/>
                </a:moveTo>
                <a:lnTo>
                  <a:pt x="1889817" y="3796906"/>
                </a:lnTo>
                <a:lnTo>
                  <a:pt x="1888699" y="3784404"/>
                </a:lnTo>
                <a:lnTo>
                  <a:pt x="1887666" y="3771825"/>
                </a:lnTo>
                <a:lnTo>
                  <a:pt x="1886717" y="3759171"/>
                </a:lnTo>
                <a:lnTo>
                  <a:pt x="1885852" y="3746443"/>
                </a:lnTo>
                <a:lnTo>
                  <a:pt x="1885071" y="3733642"/>
                </a:lnTo>
                <a:lnTo>
                  <a:pt x="1884374" y="3720769"/>
                </a:lnTo>
                <a:lnTo>
                  <a:pt x="1883760" y="3707826"/>
                </a:lnTo>
                <a:lnTo>
                  <a:pt x="1883228" y="3694814"/>
                </a:lnTo>
                <a:lnTo>
                  <a:pt x="1863947" y="3721508"/>
                </a:lnTo>
                <a:lnTo>
                  <a:pt x="1864667" y="3734865"/>
                </a:lnTo>
                <a:lnTo>
                  <a:pt x="1865471" y="3748126"/>
                </a:lnTo>
                <a:lnTo>
                  <a:pt x="1866361" y="3761289"/>
                </a:lnTo>
                <a:lnTo>
                  <a:pt x="1867336" y="3774353"/>
                </a:lnTo>
                <a:lnTo>
                  <a:pt x="1868398" y="3787318"/>
                </a:lnTo>
                <a:lnTo>
                  <a:pt x="1869546" y="3800181"/>
                </a:lnTo>
                <a:lnTo>
                  <a:pt x="1870782" y="3812942"/>
                </a:lnTo>
                <a:lnTo>
                  <a:pt x="1872105" y="3825600"/>
                </a:lnTo>
                <a:lnTo>
                  <a:pt x="1891020" y="3809331"/>
                </a:lnTo>
                <a:close/>
              </a:path>
              <a:path w="8921255" h="6255998">
                <a:moveTo>
                  <a:pt x="1896691" y="3858230"/>
                </a:moveTo>
                <a:lnTo>
                  <a:pt x="1895144" y="3846128"/>
                </a:lnTo>
                <a:lnTo>
                  <a:pt x="1893683" y="3833943"/>
                </a:lnTo>
                <a:lnTo>
                  <a:pt x="1892309" y="3821677"/>
                </a:lnTo>
                <a:lnTo>
                  <a:pt x="1891020" y="3809331"/>
                </a:lnTo>
                <a:lnTo>
                  <a:pt x="1872105" y="3825600"/>
                </a:lnTo>
                <a:lnTo>
                  <a:pt x="1873516" y="3838152"/>
                </a:lnTo>
                <a:lnTo>
                  <a:pt x="1875015" y="3850599"/>
                </a:lnTo>
                <a:lnTo>
                  <a:pt x="1876603" y="3862939"/>
                </a:lnTo>
                <a:lnTo>
                  <a:pt x="1896691" y="3858230"/>
                </a:lnTo>
                <a:close/>
              </a:path>
              <a:path w="8921255" h="6255998">
                <a:moveTo>
                  <a:pt x="1807462" y="5262061"/>
                </a:moveTo>
                <a:lnTo>
                  <a:pt x="1842207" y="5221223"/>
                </a:lnTo>
                <a:lnTo>
                  <a:pt x="1833269" y="5212131"/>
                </a:lnTo>
                <a:lnTo>
                  <a:pt x="1824515" y="5202936"/>
                </a:lnTo>
                <a:lnTo>
                  <a:pt x="1815973" y="5193621"/>
                </a:lnTo>
                <a:lnTo>
                  <a:pt x="1796051" y="5200880"/>
                </a:lnTo>
                <a:lnTo>
                  <a:pt x="1804448" y="5210323"/>
                </a:lnTo>
                <a:lnTo>
                  <a:pt x="1813034" y="5219656"/>
                </a:lnTo>
                <a:lnTo>
                  <a:pt x="1821810" y="5228881"/>
                </a:lnTo>
                <a:lnTo>
                  <a:pt x="1828287" y="5235499"/>
                </a:lnTo>
                <a:lnTo>
                  <a:pt x="1794899" y="5264650"/>
                </a:lnTo>
                <a:lnTo>
                  <a:pt x="1807462" y="5262061"/>
                </a:lnTo>
                <a:close/>
              </a:path>
              <a:path w="8921255" h="6255998">
                <a:moveTo>
                  <a:pt x="1820084" y="5259352"/>
                </a:moveTo>
                <a:lnTo>
                  <a:pt x="1832764" y="5256523"/>
                </a:lnTo>
                <a:lnTo>
                  <a:pt x="1845502" y="5253577"/>
                </a:lnTo>
                <a:lnTo>
                  <a:pt x="1846903" y="5253247"/>
                </a:lnTo>
                <a:lnTo>
                  <a:pt x="1875419" y="5224181"/>
                </a:lnTo>
                <a:lnTo>
                  <a:pt x="1863388" y="5227246"/>
                </a:lnTo>
                <a:lnTo>
                  <a:pt x="1851298" y="5230228"/>
                </a:lnTo>
                <a:lnTo>
                  <a:pt x="1842207" y="5221223"/>
                </a:lnTo>
                <a:lnTo>
                  <a:pt x="1807462" y="5262061"/>
                </a:lnTo>
                <a:lnTo>
                  <a:pt x="1820084" y="5259352"/>
                </a:lnTo>
                <a:close/>
              </a:path>
              <a:path w="8921255" h="6255998">
                <a:moveTo>
                  <a:pt x="1896170" y="5271021"/>
                </a:moveTo>
                <a:lnTo>
                  <a:pt x="1886504" y="5262741"/>
                </a:lnTo>
                <a:lnTo>
                  <a:pt x="1877012" y="5254360"/>
                </a:lnTo>
                <a:lnTo>
                  <a:pt x="1869548" y="5247588"/>
                </a:lnTo>
                <a:lnTo>
                  <a:pt x="1846903" y="5253247"/>
                </a:lnTo>
                <a:lnTo>
                  <a:pt x="1856126" y="5261850"/>
                </a:lnTo>
                <a:lnTo>
                  <a:pt x="1865521" y="5270353"/>
                </a:lnTo>
                <a:lnTo>
                  <a:pt x="1875088" y="5278759"/>
                </a:lnTo>
                <a:lnTo>
                  <a:pt x="1883909" y="5286293"/>
                </a:lnTo>
                <a:lnTo>
                  <a:pt x="1864665" y="5314554"/>
                </a:lnTo>
                <a:lnTo>
                  <a:pt x="1896170" y="5271021"/>
                </a:lnTo>
                <a:close/>
              </a:path>
              <a:path w="8921255" h="6255998">
                <a:moveTo>
                  <a:pt x="1877008" y="5310829"/>
                </a:moveTo>
                <a:lnTo>
                  <a:pt x="1930217" y="5271176"/>
                </a:lnTo>
                <a:lnTo>
                  <a:pt x="1918410" y="5275127"/>
                </a:lnTo>
                <a:lnTo>
                  <a:pt x="1906648" y="5278989"/>
                </a:lnTo>
                <a:lnTo>
                  <a:pt x="1906007" y="5279197"/>
                </a:lnTo>
                <a:lnTo>
                  <a:pt x="1896170" y="5271021"/>
                </a:lnTo>
                <a:lnTo>
                  <a:pt x="1864665" y="5314554"/>
                </a:lnTo>
                <a:lnTo>
                  <a:pt x="1877008" y="5310829"/>
                </a:lnTo>
                <a:close/>
              </a:path>
              <a:path w="8921255" h="6255998">
                <a:moveTo>
                  <a:pt x="1889403" y="5306999"/>
                </a:moveTo>
                <a:lnTo>
                  <a:pt x="1901850" y="5303062"/>
                </a:lnTo>
                <a:lnTo>
                  <a:pt x="1903452" y="5302549"/>
                </a:lnTo>
                <a:lnTo>
                  <a:pt x="1942068" y="5267136"/>
                </a:lnTo>
                <a:lnTo>
                  <a:pt x="1930217" y="5271176"/>
                </a:lnTo>
                <a:lnTo>
                  <a:pt x="1877008" y="5310829"/>
                </a:lnTo>
                <a:lnTo>
                  <a:pt x="1889403" y="5306999"/>
                </a:lnTo>
                <a:close/>
              </a:path>
              <a:path w="8921255" h="6255998">
                <a:moveTo>
                  <a:pt x="1948370" y="5311774"/>
                </a:moveTo>
                <a:lnTo>
                  <a:pt x="1938163" y="5304220"/>
                </a:lnTo>
                <a:lnTo>
                  <a:pt x="1928105" y="5296574"/>
                </a:lnTo>
                <a:lnTo>
                  <a:pt x="1926097" y="5295028"/>
                </a:lnTo>
                <a:lnTo>
                  <a:pt x="1903452" y="5302549"/>
                </a:lnTo>
                <a:lnTo>
                  <a:pt x="1913397" y="5310321"/>
                </a:lnTo>
                <a:lnTo>
                  <a:pt x="1923498" y="5318001"/>
                </a:lnTo>
                <a:lnTo>
                  <a:pt x="1933763" y="5325580"/>
                </a:lnTo>
                <a:lnTo>
                  <a:pt x="1936798" y="5327776"/>
                </a:lnTo>
                <a:lnTo>
                  <a:pt x="1948370" y="5311774"/>
                </a:lnTo>
                <a:close/>
              </a:path>
              <a:path w="8921255" h="6255998">
                <a:moveTo>
                  <a:pt x="1919503" y="5356827"/>
                </a:moveTo>
                <a:lnTo>
                  <a:pt x="1931557" y="5352309"/>
                </a:lnTo>
                <a:lnTo>
                  <a:pt x="1943648" y="5347716"/>
                </a:lnTo>
                <a:lnTo>
                  <a:pt x="1955774" y="5343053"/>
                </a:lnTo>
                <a:lnTo>
                  <a:pt x="1994848" y="5304876"/>
                </a:lnTo>
                <a:lnTo>
                  <a:pt x="1983217" y="5309563"/>
                </a:lnTo>
                <a:lnTo>
                  <a:pt x="1971621" y="5314175"/>
                </a:lnTo>
                <a:lnTo>
                  <a:pt x="1960060" y="5318713"/>
                </a:lnTo>
                <a:lnTo>
                  <a:pt x="1958771" y="5319216"/>
                </a:lnTo>
                <a:lnTo>
                  <a:pt x="1948370" y="5311774"/>
                </a:lnTo>
                <a:lnTo>
                  <a:pt x="1936798" y="5327776"/>
                </a:lnTo>
                <a:lnTo>
                  <a:pt x="1907487" y="5361266"/>
                </a:lnTo>
                <a:lnTo>
                  <a:pt x="1919503" y="5356827"/>
                </a:lnTo>
                <a:close/>
              </a:path>
              <a:path w="8921255" h="6255998">
                <a:moveTo>
                  <a:pt x="1972113" y="5391931"/>
                </a:moveTo>
                <a:lnTo>
                  <a:pt x="1983928" y="5386880"/>
                </a:lnTo>
                <a:lnTo>
                  <a:pt x="2046383" y="5337329"/>
                </a:lnTo>
                <a:lnTo>
                  <a:pt x="2034969" y="5342570"/>
                </a:lnTo>
                <a:lnTo>
                  <a:pt x="2023589" y="5347740"/>
                </a:lnTo>
                <a:lnTo>
                  <a:pt x="2012244" y="5352837"/>
                </a:lnTo>
                <a:lnTo>
                  <a:pt x="2011091" y="5353353"/>
                </a:lnTo>
                <a:lnTo>
                  <a:pt x="2000239" y="5346620"/>
                </a:lnTo>
                <a:lnTo>
                  <a:pt x="1989532" y="5339792"/>
                </a:lnTo>
                <a:lnTo>
                  <a:pt x="1980185" y="5333679"/>
                </a:lnTo>
                <a:lnTo>
                  <a:pt x="1957833" y="5342256"/>
                </a:lnTo>
                <a:lnTo>
                  <a:pt x="1968292" y="5349341"/>
                </a:lnTo>
                <a:lnTo>
                  <a:pt x="1978875" y="5356346"/>
                </a:lnTo>
                <a:lnTo>
                  <a:pt x="1989471" y="5363127"/>
                </a:lnTo>
                <a:lnTo>
                  <a:pt x="1960338" y="5396904"/>
                </a:lnTo>
                <a:lnTo>
                  <a:pt x="1972113" y="5391931"/>
                </a:lnTo>
                <a:close/>
              </a:path>
              <a:path w="8921255" h="6255998">
                <a:moveTo>
                  <a:pt x="1995782" y="5381748"/>
                </a:moveTo>
                <a:lnTo>
                  <a:pt x="2007678" y="5376533"/>
                </a:lnTo>
                <a:lnTo>
                  <a:pt x="2009931" y="5375538"/>
                </a:lnTo>
                <a:lnTo>
                  <a:pt x="2057832" y="5332019"/>
                </a:lnTo>
                <a:lnTo>
                  <a:pt x="2046383" y="5337329"/>
                </a:lnTo>
                <a:lnTo>
                  <a:pt x="1983928" y="5386880"/>
                </a:lnTo>
                <a:lnTo>
                  <a:pt x="1995782" y="5381748"/>
                </a:lnTo>
                <a:close/>
              </a:path>
              <a:path w="8921255" h="6255998">
                <a:moveTo>
                  <a:pt x="2011198" y="5426815"/>
                </a:moveTo>
                <a:lnTo>
                  <a:pt x="2022754" y="5421339"/>
                </a:lnTo>
                <a:lnTo>
                  <a:pt x="2034339" y="5415802"/>
                </a:lnTo>
                <a:lnTo>
                  <a:pt x="2045952" y="5410209"/>
                </a:lnTo>
                <a:lnTo>
                  <a:pt x="2057591" y="5404561"/>
                </a:lnTo>
                <a:lnTo>
                  <a:pt x="2117497" y="5352721"/>
                </a:lnTo>
                <a:lnTo>
                  <a:pt x="2106199" y="5358455"/>
                </a:lnTo>
                <a:lnTo>
                  <a:pt x="2094929" y="5364130"/>
                </a:lnTo>
                <a:lnTo>
                  <a:pt x="2083686" y="5369749"/>
                </a:lnTo>
                <a:lnTo>
                  <a:pt x="2072468" y="5375313"/>
                </a:lnTo>
                <a:lnTo>
                  <a:pt x="2061276" y="5380825"/>
                </a:lnTo>
                <a:lnTo>
                  <a:pt x="2059923" y="5381488"/>
                </a:lnTo>
                <a:lnTo>
                  <a:pt x="2048722" y="5375377"/>
                </a:lnTo>
                <a:lnTo>
                  <a:pt x="2037634" y="5369200"/>
                </a:lnTo>
                <a:lnTo>
                  <a:pt x="2031555" y="5365708"/>
                </a:lnTo>
                <a:lnTo>
                  <a:pt x="2009931" y="5375538"/>
                </a:lnTo>
                <a:lnTo>
                  <a:pt x="2020811" y="5381973"/>
                </a:lnTo>
                <a:lnTo>
                  <a:pt x="2031819" y="5388330"/>
                </a:lnTo>
                <a:lnTo>
                  <a:pt x="2038363" y="5392022"/>
                </a:lnTo>
                <a:lnTo>
                  <a:pt x="1999673" y="5432228"/>
                </a:lnTo>
                <a:lnTo>
                  <a:pt x="2011198" y="5426815"/>
                </a:lnTo>
                <a:close/>
              </a:path>
              <a:path w="8921255" h="6255998">
                <a:moveTo>
                  <a:pt x="2095867" y="5400276"/>
                </a:moveTo>
                <a:lnTo>
                  <a:pt x="2084491" y="5394651"/>
                </a:lnTo>
                <a:lnTo>
                  <a:pt x="2081243" y="5392990"/>
                </a:lnTo>
                <a:lnTo>
                  <a:pt x="2059639" y="5403564"/>
                </a:lnTo>
                <a:lnTo>
                  <a:pt x="2070835" y="5409438"/>
                </a:lnTo>
                <a:lnTo>
                  <a:pt x="2082163" y="5415238"/>
                </a:lnTo>
                <a:lnTo>
                  <a:pt x="2085808" y="5417069"/>
                </a:lnTo>
                <a:lnTo>
                  <a:pt x="2095867" y="5400276"/>
                </a:lnTo>
                <a:close/>
              </a:path>
              <a:path w="8921255" h="6255998">
                <a:moveTo>
                  <a:pt x="2048712" y="5458341"/>
                </a:moveTo>
                <a:lnTo>
                  <a:pt x="2060055" y="5452585"/>
                </a:lnTo>
                <a:lnTo>
                  <a:pt x="2071426" y="5446771"/>
                </a:lnTo>
                <a:lnTo>
                  <a:pt x="2082826" y="5440897"/>
                </a:lnTo>
                <a:lnTo>
                  <a:pt x="2094255" y="5434963"/>
                </a:lnTo>
                <a:lnTo>
                  <a:pt x="2105715" y="5428968"/>
                </a:lnTo>
                <a:lnTo>
                  <a:pt x="2164220" y="5375324"/>
                </a:lnTo>
                <a:lnTo>
                  <a:pt x="2153085" y="5381369"/>
                </a:lnTo>
                <a:lnTo>
                  <a:pt x="2141976" y="5387363"/>
                </a:lnTo>
                <a:lnTo>
                  <a:pt x="2130888" y="5393309"/>
                </a:lnTo>
                <a:lnTo>
                  <a:pt x="2119823" y="5399209"/>
                </a:lnTo>
                <a:lnTo>
                  <a:pt x="2108778" y="5405067"/>
                </a:lnTo>
                <a:lnTo>
                  <a:pt x="2107331" y="5405832"/>
                </a:lnTo>
                <a:lnTo>
                  <a:pt x="2095867" y="5400276"/>
                </a:lnTo>
                <a:lnTo>
                  <a:pt x="2085808" y="5417069"/>
                </a:lnTo>
                <a:lnTo>
                  <a:pt x="2037399" y="5464039"/>
                </a:lnTo>
                <a:lnTo>
                  <a:pt x="2048712" y="5458341"/>
                </a:lnTo>
                <a:close/>
              </a:path>
              <a:path w="8921255" h="6255998">
                <a:moveTo>
                  <a:pt x="2395133" y="5509721"/>
                </a:moveTo>
                <a:lnTo>
                  <a:pt x="2323939" y="5489763"/>
                </a:lnTo>
                <a:lnTo>
                  <a:pt x="2255901" y="5467584"/>
                </a:lnTo>
                <a:lnTo>
                  <a:pt x="2191082" y="5443196"/>
                </a:lnTo>
                <a:lnTo>
                  <a:pt x="2129541" y="5416609"/>
                </a:lnTo>
                <a:lnTo>
                  <a:pt x="2107892" y="5427824"/>
                </a:lnTo>
                <a:lnTo>
                  <a:pt x="2170027" y="5455447"/>
                </a:lnTo>
                <a:lnTo>
                  <a:pt x="2235521" y="5480809"/>
                </a:lnTo>
                <a:lnTo>
                  <a:pt x="2304309" y="5503899"/>
                </a:lnTo>
                <a:lnTo>
                  <a:pt x="2376330" y="5524706"/>
                </a:lnTo>
                <a:lnTo>
                  <a:pt x="2469423" y="5527450"/>
                </a:lnTo>
                <a:lnTo>
                  <a:pt x="2395133" y="5509721"/>
                </a:lnTo>
                <a:close/>
              </a:path>
              <a:path w="8921255" h="6255998">
                <a:moveTo>
                  <a:pt x="3159499" y="5607506"/>
                </a:moveTo>
                <a:lnTo>
                  <a:pt x="3260355" y="5604903"/>
                </a:lnTo>
                <a:lnTo>
                  <a:pt x="3363745" y="5599901"/>
                </a:lnTo>
                <a:lnTo>
                  <a:pt x="3469608" y="5592489"/>
                </a:lnTo>
                <a:lnTo>
                  <a:pt x="3577878" y="5582656"/>
                </a:lnTo>
                <a:lnTo>
                  <a:pt x="3688493" y="5570391"/>
                </a:lnTo>
                <a:lnTo>
                  <a:pt x="3801391" y="5555685"/>
                </a:lnTo>
                <a:lnTo>
                  <a:pt x="3916506" y="5538525"/>
                </a:lnTo>
                <a:lnTo>
                  <a:pt x="4060714" y="5514134"/>
                </a:lnTo>
                <a:lnTo>
                  <a:pt x="4205799" y="5486498"/>
                </a:lnTo>
                <a:lnTo>
                  <a:pt x="4317761" y="5462840"/>
                </a:lnTo>
                <a:lnTo>
                  <a:pt x="4317761" y="5442698"/>
                </a:lnTo>
                <a:lnTo>
                  <a:pt x="4202046" y="5467149"/>
                </a:lnTo>
                <a:lnTo>
                  <a:pt x="4057333" y="5494714"/>
                </a:lnTo>
                <a:lnTo>
                  <a:pt x="3913494" y="5519043"/>
                </a:lnTo>
                <a:lnTo>
                  <a:pt x="3800135" y="5535957"/>
                </a:lnTo>
                <a:lnTo>
                  <a:pt x="3688951" y="5550491"/>
                </a:lnTo>
                <a:lnTo>
                  <a:pt x="3580004" y="5562656"/>
                </a:lnTo>
                <a:lnTo>
                  <a:pt x="3473355" y="5572461"/>
                </a:lnTo>
                <a:lnTo>
                  <a:pt x="3369065" y="5579916"/>
                </a:lnTo>
                <a:lnTo>
                  <a:pt x="3267196" y="5585033"/>
                </a:lnTo>
                <a:lnTo>
                  <a:pt x="3167809" y="5587819"/>
                </a:lnTo>
                <a:lnTo>
                  <a:pt x="3070965" y="5588287"/>
                </a:lnTo>
                <a:lnTo>
                  <a:pt x="2976726" y="5586444"/>
                </a:lnTo>
                <a:lnTo>
                  <a:pt x="2885153" y="5582302"/>
                </a:lnTo>
                <a:lnTo>
                  <a:pt x="2796307" y="5575871"/>
                </a:lnTo>
                <a:lnTo>
                  <a:pt x="2710250" y="5567160"/>
                </a:lnTo>
                <a:lnTo>
                  <a:pt x="2627042" y="5556180"/>
                </a:lnTo>
                <a:lnTo>
                  <a:pt x="2546746" y="5542940"/>
                </a:lnTo>
                <a:lnTo>
                  <a:pt x="2469423" y="5527450"/>
                </a:lnTo>
                <a:lnTo>
                  <a:pt x="2376330" y="5524706"/>
                </a:lnTo>
                <a:lnTo>
                  <a:pt x="2451519" y="5543221"/>
                </a:lnTo>
                <a:lnTo>
                  <a:pt x="2529814" y="5559431"/>
                </a:lnTo>
                <a:lnTo>
                  <a:pt x="2611150" y="5573327"/>
                </a:lnTo>
                <a:lnTo>
                  <a:pt x="2695465" y="5584898"/>
                </a:lnTo>
                <a:lnTo>
                  <a:pt x="2782695" y="5594134"/>
                </a:lnTo>
                <a:lnTo>
                  <a:pt x="2872777" y="5601023"/>
                </a:lnTo>
                <a:lnTo>
                  <a:pt x="2965647" y="5605555"/>
                </a:lnTo>
                <a:lnTo>
                  <a:pt x="3061242" y="5607720"/>
                </a:lnTo>
                <a:lnTo>
                  <a:pt x="3159499" y="5607506"/>
                </a:lnTo>
                <a:close/>
              </a:path>
              <a:path w="8921255" h="6255998">
                <a:moveTo>
                  <a:pt x="1377185" y="3332277"/>
                </a:moveTo>
                <a:lnTo>
                  <a:pt x="1378740" y="3319855"/>
                </a:lnTo>
                <a:lnTo>
                  <a:pt x="1380336" y="3307416"/>
                </a:lnTo>
                <a:lnTo>
                  <a:pt x="1381975" y="3294962"/>
                </a:lnTo>
                <a:lnTo>
                  <a:pt x="1383656" y="3282491"/>
                </a:lnTo>
                <a:lnTo>
                  <a:pt x="1385378" y="3270005"/>
                </a:lnTo>
                <a:lnTo>
                  <a:pt x="1387142" y="3257504"/>
                </a:lnTo>
                <a:lnTo>
                  <a:pt x="1388947" y="3244988"/>
                </a:lnTo>
                <a:lnTo>
                  <a:pt x="1390794" y="3232459"/>
                </a:lnTo>
                <a:lnTo>
                  <a:pt x="1392682" y="3219915"/>
                </a:lnTo>
                <a:lnTo>
                  <a:pt x="1394611" y="3207359"/>
                </a:lnTo>
                <a:lnTo>
                  <a:pt x="1396581" y="3194791"/>
                </a:lnTo>
                <a:lnTo>
                  <a:pt x="1398592" y="3182210"/>
                </a:lnTo>
                <a:lnTo>
                  <a:pt x="1400644" y="3169617"/>
                </a:lnTo>
                <a:lnTo>
                  <a:pt x="1402737" y="3157013"/>
                </a:lnTo>
                <a:lnTo>
                  <a:pt x="1404870" y="3144399"/>
                </a:lnTo>
                <a:lnTo>
                  <a:pt x="1380646" y="3168830"/>
                </a:lnTo>
                <a:lnTo>
                  <a:pt x="1378573" y="3181543"/>
                </a:lnTo>
                <a:lnTo>
                  <a:pt x="1376542" y="3194244"/>
                </a:lnTo>
                <a:lnTo>
                  <a:pt x="1374550" y="3206933"/>
                </a:lnTo>
                <a:lnTo>
                  <a:pt x="1372600" y="3219609"/>
                </a:lnTo>
                <a:lnTo>
                  <a:pt x="1370691" y="3232271"/>
                </a:lnTo>
                <a:lnTo>
                  <a:pt x="1368823" y="3244920"/>
                </a:lnTo>
                <a:lnTo>
                  <a:pt x="1366996" y="3257554"/>
                </a:lnTo>
                <a:lnTo>
                  <a:pt x="1365211" y="3270174"/>
                </a:lnTo>
                <a:lnTo>
                  <a:pt x="1363468" y="3282779"/>
                </a:lnTo>
                <a:lnTo>
                  <a:pt x="1361767" y="3295369"/>
                </a:lnTo>
                <a:lnTo>
                  <a:pt x="1360107" y="3307943"/>
                </a:lnTo>
                <a:lnTo>
                  <a:pt x="1358491" y="3320501"/>
                </a:lnTo>
                <a:lnTo>
                  <a:pt x="1356916" y="3333042"/>
                </a:lnTo>
                <a:lnTo>
                  <a:pt x="1355385" y="3345565"/>
                </a:lnTo>
                <a:lnTo>
                  <a:pt x="1377185" y="3332277"/>
                </a:lnTo>
                <a:close/>
              </a:path>
              <a:path w="8921255" h="6255998">
                <a:moveTo>
                  <a:pt x="1376672" y="3387787"/>
                </a:moveTo>
                <a:lnTo>
                  <a:pt x="1384977" y="3366698"/>
                </a:lnTo>
                <a:lnTo>
                  <a:pt x="1393346" y="3345604"/>
                </a:lnTo>
                <a:lnTo>
                  <a:pt x="1349689" y="3395482"/>
                </a:lnTo>
                <a:lnTo>
                  <a:pt x="1348663" y="3405143"/>
                </a:lnTo>
                <a:lnTo>
                  <a:pt x="1376672" y="3387787"/>
                </a:lnTo>
                <a:close/>
              </a:path>
              <a:path w="8921255" h="6255998">
                <a:moveTo>
                  <a:pt x="1382712" y="3600566"/>
                </a:moveTo>
                <a:lnTo>
                  <a:pt x="1352693" y="3626732"/>
                </a:lnTo>
                <a:lnTo>
                  <a:pt x="1353213" y="3614299"/>
                </a:lnTo>
                <a:lnTo>
                  <a:pt x="1353782" y="3601834"/>
                </a:lnTo>
                <a:lnTo>
                  <a:pt x="1354401" y="3589339"/>
                </a:lnTo>
                <a:lnTo>
                  <a:pt x="1355068" y="3576813"/>
                </a:lnTo>
                <a:lnTo>
                  <a:pt x="1355785" y="3564257"/>
                </a:lnTo>
                <a:lnTo>
                  <a:pt x="1356550" y="3551672"/>
                </a:lnTo>
                <a:lnTo>
                  <a:pt x="1357364" y="3539057"/>
                </a:lnTo>
                <a:lnTo>
                  <a:pt x="1358227" y="3526415"/>
                </a:lnTo>
                <a:lnTo>
                  <a:pt x="1359138" y="3513744"/>
                </a:lnTo>
                <a:lnTo>
                  <a:pt x="1360098" y="3501046"/>
                </a:lnTo>
                <a:lnTo>
                  <a:pt x="1361107" y="3488322"/>
                </a:lnTo>
                <a:lnTo>
                  <a:pt x="1362164" y="3475571"/>
                </a:lnTo>
                <a:lnTo>
                  <a:pt x="1363269" y="3462794"/>
                </a:lnTo>
                <a:lnTo>
                  <a:pt x="1364422" y="3449992"/>
                </a:lnTo>
                <a:lnTo>
                  <a:pt x="1341505" y="3478901"/>
                </a:lnTo>
                <a:lnTo>
                  <a:pt x="1340443" y="3491656"/>
                </a:lnTo>
                <a:lnTo>
                  <a:pt x="1339426" y="3504385"/>
                </a:lnTo>
                <a:lnTo>
                  <a:pt x="1338455" y="3517088"/>
                </a:lnTo>
                <a:lnTo>
                  <a:pt x="1337532" y="3529763"/>
                </a:lnTo>
                <a:lnTo>
                  <a:pt x="1336656" y="3542411"/>
                </a:lnTo>
                <a:lnTo>
                  <a:pt x="1335828" y="3555031"/>
                </a:lnTo>
                <a:lnTo>
                  <a:pt x="1335048" y="3567622"/>
                </a:lnTo>
                <a:lnTo>
                  <a:pt x="1334674" y="3573964"/>
                </a:lnTo>
                <a:lnTo>
                  <a:pt x="1333952" y="3586887"/>
                </a:lnTo>
                <a:lnTo>
                  <a:pt x="1333289" y="3599752"/>
                </a:lnTo>
                <a:lnTo>
                  <a:pt x="1332685" y="3612560"/>
                </a:lnTo>
                <a:lnTo>
                  <a:pt x="1332137" y="3625312"/>
                </a:lnTo>
                <a:lnTo>
                  <a:pt x="1331644" y="3638009"/>
                </a:lnTo>
                <a:lnTo>
                  <a:pt x="1331205" y="3650652"/>
                </a:lnTo>
                <a:lnTo>
                  <a:pt x="1382712" y="3600566"/>
                </a:lnTo>
                <a:close/>
              </a:path>
              <a:path w="8921255" h="6255998">
                <a:moveTo>
                  <a:pt x="1363310" y="3656344"/>
                </a:moveTo>
                <a:lnTo>
                  <a:pt x="1369705" y="3637768"/>
                </a:lnTo>
                <a:lnTo>
                  <a:pt x="1376173" y="3619175"/>
                </a:lnTo>
                <a:lnTo>
                  <a:pt x="1382712" y="3600566"/>
                </a:lnTo>
                <a:lnTo>
                  <a:pt x="1331205" y="3650652"/>
                </a:lnTo>
                <a:lnTo>
                  <a:pt x="1330817" y="3663243"/>
                </a:lnTo>
                <a:lnTo>
                  <a:pt x="1330479" y="3675781"/>
                </a:lnTo>
                <a:lnTo>
                  <a:pt x="1330190" y="3688269"/>
                </a:lnTo>
                <a:lnTo>
                  <a:pt x="1330092" y="3692979"/>
                </a:lnTo>
                <a:lnTo>
                  <a:pt x="1363310" y="3656344"/>
                </a:lnTo>
                <a:close/>
              </a:path>
              <a:path w="8921255" h="6255998">
                <a:moveTo>
                  <a:pt x="1350378" y="3719708"/>
                </a:moveTo>
                <a:lnTo>
                  <a:pt x="1350530" y="3706720"/>
                </a:lnTo>
                <a:lnTo>
                  <a:pt x="1350742" y="3693445"/>
                </a:lnTo>
                <a:lnTo>
                  <a:pt x="1356988" y="3674903"/>
                </a:lnTo>
                <a:lnTo>
                  <a:pt x="1363310" y="3656344"/>
                </a:lnTo>
                <a:lnTo>
                  <a:pt x="1330092" y="3692979"/>
                </a:lnTo>
                <a:lnTo>
                  <a:pt x="1324905" y="3708589"/>
                </a:lnTo>
                <a:lnTo>
                  <a:pt x="1319770" y="3724186"/>
                </a:lnTo>
                <a:lnTo>
                  <a:pt x="1314689" y="3739769"/>
                </a:lnTo>
                <a:lnTo>
                  <a:pt x="1350378" y="3719708"/>
                </a:lnTo>
                <a:close/>
              </a:path>
              <a:path w="8921255" h="6255998">
                <a:moveTo>
                  <a:pt x="1309804" y="3820810"/>
                </a:moveTo>
                <a:lnTo>
                  <a:pt x="1313674" y="3808297"/>
                </a:lnTo>
                <a:lnTo>
                  <a:pt x="1317581" y="3795774"/>
                </a:lnTo>
                <a:lnTo>
                  <a:pt x="1321525" y="3783241"/>
                </a:lnTo>
                <a:lnTo>
                  <a:pt x="1325505" y="3770697"/>
                </a:lnTo>
                <a:lnTo>
                  <a:pt x="1329520" y="3758145"/>
                </a:lnTo>
                <a:lnTo>
                  <a:pt x="1304695" y="3770893"/>
                </a:lnTo>
                <a:lnTo>
                  <a:pt x="1299784" y="3786432"/>
                </a:lnTo>
                <a:lnTo>
                  <a:pt x="1294931" y="3801955"/>
                </a:lnTo>
                <a:lnTo>
                  <a:pt x="1290138" y="3817462"/>
                </a:lnTo>
                <a:lnTo>
                  <a:pt x="1285406" y="3832951"/>
                </a:lnTo>
                <a:lnTo>
                  <a:pt x="1309804" y="3820810"/>
                </a:lnTo>
                <a:close/>
              </a:path>
              <a:path w="8921255" h="6255998">
                <a:moveTo>
                  <a:pt x="1291051" y="3883198"/>
                </a:moveTo>
                <a:lnTo>
                  <a:pt x="1294720" y="3870745"/>
                </a:lnTo>
                <a:lnTo>
                  <a:pt x="1298430" y="3858279"/>
                </a:lnTo>
                <a:lnTo>
                  <a:pt x="1302182" y="3845801"/>
                </a:lnTo>
                <a:lnTo>
                  <a:pt x="1305974" y="3833311"/>
                </a:lnTo>
                <a:lnTo>
                  <a:pt x="1309804" y="3820810"/>
                </a:lnTo>
                <a:lnTo>
                  <a:pt x="1285406" y="3832951"/>
                </a:lnTo>
                <a:lnTo>
                  <a:pt x="1280736" y="3848423"/>
                </a:lnTo>
                <a:lnTo>
                  <a:pt x="1276129" y="3863876"/>
                </a:lnTo>
                <a:lnTo>
                  <a:pt x="1271587" y="3879310"/>
                </a:lnTo>
                <a:lnTo>
                  <a:pt x="1267110" y="3894724"/>
                </a:lnTo>
                <a:lnTo>
                  <a:pt x="1291051" y="3883198"/>
                </a:lnTo>
                <a:close/>
              </a:path>
              <a:path w="8921255" h="6255998">
                <a:moveTo>
                  <a:pt x="1273356" y="3945261"/>
                </a:moveTo>
                <a:lnTo>
                  <a:pt x="1276806" y="3932877"/>
                </a:lnTo>
                <a:lnTo>
                  <a:pt x="1280301" y="3920478"/>
                </a:lnTo>
                <a:lnTo>
                  <a:pt x="1283840" y="3908065"/>
                </a:lnTo>
                <a:lnTo>
                  <a:pt x="1287424" y="3895639"/>
                </a:lnTo>
                <a:lnTo>
                  <a:pt x="1291051" y="3883198"/>
                </a:lnTo>
                <a:lnTo>
                  <a:pt x="1267110" y="3894724"/>
                </a:lnTo>
                <a:lnTo>
                  <a:pt x="1262700" y="3910118"/>
                </a:lnTo>
                <a:lnTo>
                  <a:pt x="1258357" y="3925491"/>
                </a:lnTo>
                <a:lnTo>
                  <a:pt x="1254084" y="3940842"/>
                </a:lnTo>
                <a:lnTo>
                  <a:pt x="1249880" y="3956171"/>
                </a:lnTo>
                <a:lnTo>
                  <a:pt x="1273356" y="3945261"/>
                </a:lnTo>
                <a:close/>
              </a:path>
              <a:path w="8921255" h="6255998">
                <a:moveTo>
                  <a:pt x="1253981" y="4017986"/>
                </a:moveTo>
                <a:lnTo>
                  <a:pt x="1256817" y="4006949"/>
                </a:lnTo>
                <a:lnTo>
                  <a:pt x="1260028" y="3994644"/>
                </a:lnTo>
                <a:lnTo>
                  <a:pt x="1263288" y="3982322"/>
                </a:lnTo>
                <a:lnTo>
                  <a:pt x="1266596" y="3969984"/>
                </a:lnTo>
                <a:lnTo>
                  <a:pt x="1269953" y="3957630"/>
                </a:lnTo>
                <a:lnTo>
                  <a:pt x="1273356" y="3945261"/>
                </a:lnTo>
                <a:lnTo>
                  <a:pt x="1249880" y="3956171"/>
                </a:lnTo>
                <a:lnTo>
                  <a:pt x="1245748" y="3971478"/>
                </a:lnTo>
                <a:lnTo>
                  <a:pt x="1241687" y="3986761"/>
                </a:lnTo>
                <a:lnTo>
                  <a:pt x="1237701" y="4002020"/>
                </a:lnTo>
                <a:lnTo>
                  <a:pt x="1234561" y="4014382"/>
                </a:lnTo>
                <a:lnTo>
                  <a:pt x="1231511" y="4026677"/>
                </a:lnTo>
                <a:lnTo>
                  <a:pt x="1229501" y="4034741"/>
                </a:lnTo>
                <a:lnTo>
                  <a:pt x="1253981" y="4017986"/>
                </a:lnTo>
                <a:close/>
              </a:path>
              <a:path w="8921255" h="6255998">
                <a:moveTo>
                  <a:pt x="1238861" y="4079649"/>
                </a:moveTo>
                <a:lnTo>
                  <a:pt x="1241782" y="4067390"/>
                </a:lnTo>
                <a:lnTo>
                  <a:pt x="1244749" y="4055099"/>
                </a:lnTo>
                <a:lnTo>
                  <a:pt x="1247768" y="4042771"/>
                </a:lnTo>
                <a:lnTo>
                  <a:pt x="1250843" y="4030401"/>
                </a:lnTo>
                <a:lnTo>
                  <a:pt x="1210141" y="4053507"/>
                </a:lnTo>
                <a:lnTo>
                  <a:pt x="1211490" y="4065810"/>
                </a:lnTo>
                <a:lnTo>
                  <a:pt x="1212902" y="4078038"/>
                </a:lnTo>
                <a:lnTo>
                  <a:pt x="1214379" y="4090190"/>
                </a:lnTo>
                <a:lnTo>
                  <a:pt x="1214989" y="4095044"/>
                </a:lnTo>
                <a:lnTo>
                  <a:pt x="1211205" y="4111521"/>
                </a:lnTo>
                <a:lnTo>
                  <a:pt x="1238861" y="4079649"/>
                </a:lnTo>
                <a:close/>
              </a:path>
              <a:path w="8921255" h="6255998">
                <a:moveTo>
                  <a:pt x="1179380" y="4399192"/>
                </a:moveTo>
                <a:lnTo>
                  <a:pt x="1181369" y="4384152"/>
                </a:lnTo>
                <a:lnTo>
                  <a:pt x="1183455" y="4369042"/>
                </a:lnTo>
                <a:lnTo>
                  <a:pt x="1185638" y="4353864"/>
                </a:lnTo>
                <a:lnTo>
                  <a:pt x="1187917" y="4338616"/>
                </a:lnTo>
                <a:lnTo>
                  <a:pt x="1190293" y="4323298"/>
                </a:lnTo>
                <a:lnTo>
                  <a:pt x="1192766" y="4307912"/>
                </a:lnTo>
                <a:lnTo>
                  <a:pt x="1195336" y="4292456"/>
                </a:lnTo>
                <a:lnTo>
                  <a:pt x="1198002" y="4276930"/>
                </a:lnTo>
                <a:lnTo>
                  <a:pt x="1200765" y="4261335"/>
                </a:lnTo>
                <a:lnTo>
                  <a:pt x="1203625" y="4245670"/>
                </a:lnTo>
                <a:lnTo>
                  <a:pt x="1206582" y="4229936"/>
                </a:lnTo>
                <a:lnTo>
                  <a:pt x="1209636" y="4214131"/>
                </a:lnTo>
                <a:lnTo>
                  <a:pt x="1212787" y="4198257"/>
                </a:lnTo>
                <a:lnTo>
                  <a:pt x="1216034" y="4182312"/>
                </a:lnTo>
                <a:lnTo>
                  <a:pt x="1219379" y="4166298"/>
                </a:lnTo>
                <a:lnTo>
                  <a:pt x="1222820" y="4150213"/>
                </a:lnTo>
                <a:lnTo>
                  <a:pt x="1200435" y="4160534"/>
                </a:lnTo>
                <a:lnTo>
                  <a:pt x="1197039" y="4176731"/>
                </a:lnTo>
                <a:lnTo>
                  <a:pt x="1193740" y="4192858"/>
                </a:lnTo>
                <a:lnTo>
                  <a:pt x="1190539" y="4208915"/>
                </a:lnTo>
                <a:lnTo>
                  <a:pt x="1187435" y="4224902"/>
                </a:lnTo>
                <a:lnTo>
                  <a:pt x="1184429" y="4240818"/>
                </a:lnTo>
                <a:lnTo>
                  <a:pt x="1181521" y="4256665"/>
                </a:lnTo>
                <a:lnTo>
                  <a:pt x="1178712" y="4272440"/>
                </a:lnTo>
                <a:lnTo>
                  <a:pt x="1176000" y="4288146"/>
                </a:lnTo>
                <a:lnTo>
                  <a:pt x="1173388" y="4303781"/>
                </a:lnTo>
                <a:lnTo>
                  <a:pt x="1170874" y="4319346"/>
                </a:lnTo>
                <a:lnTo>
                  <a:pt x="1168459" y="4334840"/>
                </a:lnTo>
                <a:lnTo>
                  <a:pt x="1166143" y="4350263"/>
                </a:lnTo>
                <a:lnTo>
                  <a:pt x="1163926" y="4365617"/>
                </a:lnTo>
                <a:lnTo>
                  <a:pt x="1161809" y="4380899"/>
                </a:lnTo>
                <a:lnTo>
                  <a:pt x="1159792" y="4396112"/>
                </a:lnTo>
                <a:lnTo>
                  <a:pt x="1157875" y="4411253"/>
                </a:lnTo>
                <a:lnTo>
                  <a:pt x="1179380" y="4399192"/>
                </a:lnTo>
                <a:close/>
              </a:path>
              <a:path w="8921255" h="6255998">
                <a:moveTo>
                  <a:pt x="2224463" y="2514253"/>
                </a:moveTo>
                <a:lnTo>
                  <a:pt x="2231980" y="2494424"/>
                </a:lnTo>
                <a:lnTo>
                  <a:pt x="2239610" y="2474680"/>
                </a:lnTo>
                <a:lnTo>
                  <a:pt x="2247353" y="2455024"/>
                </a:lnTo>
                <a:lnTo>
                  <a:pt x="2255207" y="2435462"/>
                </a:lnTo>
                <a:lnTo>
                  <a:pt x="2263172" y="2415997"/>
                </a:lnTo>
                <a:lnTo>
                  <a:pt x="2271246" y="2396632"/>
                </a:lnTo>
                <a:lnTo>
                  <a:pt x="2239356" y="2422392"/>
                </a:lnTo>
                <a:lnTo>
                  <a:pt x="2230136" y="2445246"/>
                </a:lnTo>
                <a:lnTo>
                  <a:pt x="2221070" y="2468221"/>
                </a:lnTo>
                <a:lnTo>
                  <a:pt x="2212159" y="2491310"/>
                </a:lnTo>
                <a:lnTo>
                  <a:pt x="2203404" y="2514507"/>
                </a:lnTo>
                <a:lnTo>
                  <a:pt x="2194807" y="2537808"/>
                </a:lnTo>
                <a:lnTo>
                  <a:pt x="2224463" y="2514253"/>
                </a:lnTo>
                <a:close/>
              </a:path>
              <a:path w="8921255" h="6255998">
                <a:moveTo>
                  <a:pt x="2175102" y="2655110"/>
                </a:moveTo>
                <a:lnTo>
                  <a:pt x="2181797" y="2634795"/>
                </a:lnTo>
                <a:lnTo>
                  <a:pt x="2188614" y="2614538"/>
                </a:lnTo>
                <a:lnTo>
                  <a:pt x="2195549" y="2594342"/>
                </a:lnTo>
                <a:lnTo>
                  <a:pt x="2202602" y="2574212"/>
                </a:lnTo>
                <a:lnTo>
                  <a:pt x="2209773" y="2554151"/>
                </a:lnTo>
                <a:lnTo>
                  <a:pt x="2217060" y="2534163"/>
                </a:lnTo>
                <a:lnTo>
                  <a:pt x="2224463" y="2514253"/>
                </a:lnTo>
                <a:lnTo>
                  <a:pt x="2194807" y="2537808"/>
                </a:lnTo>
                <a:lnTo>
                  <a:pt x="2186368" y="2561206"/>
                </a:lnTo>
                <a:lnTo>
                  <a:pt x="2178090" y="2584696"/>
                </a:lnTo>
                <a:lnTo>
                  <a:pt x="2169974" y="2608273"/>
                </a:lnTo>
                <a:lnTo>
                  <a:pt x="2162021" y="2631929"/>
                </a:lnTo>
                <a:lnTo>
                  <a:pt x="2154232" y="2655661"/>
                </a:lnTo>
                <a:lnTo>
                  <a:pt x="2146610" y="2679462"/>
                </a:lnTo>
                <a:lnTo>
                  <a:pt x="2175102" y="2655110"/>
                </a:lnTo>
                <a:close/>
              </a:path>
              <a:path w="8921255" h="6255998">
                <a:moveTo>
                  <a:pt x="2149538" y="2736866"/>
                </a:moveTo>
                <a:lnTo>
                  <a:pt x="2155744" y="2716360"/>
                </a:lnTo>
                <a:lnTo>
                  <a:pt x="2162074" y="2695896"/>
                </a:lnTo>
                <a:lnTo>
                  <a:pt x="2168527" y="2675478"/>
                </a:lnTo>
                <a:lnTo>
                  <a:pt x="2175102" y="2655110"/>
                </a:lnTo>
                <a:lnTo>
                  <a:pt x="2146610" y="2679462"/>
                </a:lnTo>
                <a:lnTo>
                  <a:pt x="2139154" y="2703326"/>
                </a:lnTo>
                <a:lnTo>
                  <a:pt x="2131867" y="2727248"/>
                </a:lnTo>
                <a:lnTo>
                  <a:pt x="2124750" y="2751222"/>
                </a:lnTo>
                <a:lnTo>
                  <a:pt x="2149538" y="2736866"/>
                </a:lnTo>
                <a:close/>
              </a:path>
              <a:path w="8921255" h="6255998">
                <a:moveTo>
                  <a:pt x="2109223" y="2882820"/>
                </a:moveTo>
                <a:lnTo>
                  <a:pt x="2112811" y="2868741"/>
                </a:lnTo>
                <a:lnTo>
                  <a:pt x="2116460" y="2854667"/>
                </a:lnTo>
                <a:lnTo>
                  <a:pt x="2127740" y="2830234"/>
                </a:lnTo>
                <a:lnTo>
                  <a:pt x="2139054" y="2805846"/>
                </a:lnTo>
                <a:lnTo>
                  <a:pt x="2150400" y="2781507"/>
                </a:lnTo>
                <a:lnTo>
                  <a:pt x="2161772" y="2757220"/>
                </a:lnTo>
                <a:lnTo>
                  <a:pt x="2111032" y="2799305"/>
                </a:lnTo>
                <a:lnTo>
                  <a:pt x="2104434" y="2823402"/>
                </a:lnTo>
                <a:lnTo>
                  <a:pt x="2098011" y="2847529"/>
                </a:lnTo>
                <a:lnTo>
                  <a:pt x="2087612" y="2870176"/>
                </a:lnTo>
                <a:lnTo>
                  <a:pt x="2077250" y="2892859"/>
                </a:lnTo>
                <a:lnTo>
                  <a:pt x="2066930" y="2915576"/>
                </a:lnTo>
                <a:lnTo>
                  <a:pt x="2109223" y="2882820"/>
                </a:lnTo>
                <a:close/>
              </a:path>
              <a:path w="8921255" h="6255998">
                <a:moveTo>
                  <a:pt x="1952452" y="3229919"/>
                </a:moveTo>
                <a:lnTo>
                  <a:pt x="1961274" y="3208454"/>
                </a:lnTo>
                <a:lnTo>
                  <a:pt x="1970172" y="3186995"/>
                </a:lnTo>
                <a:lnTo>
                  <a:pt x="1979143" y="3165543"/>
                </a:lnTo>
                <a:lnTo>
                  <a:pt x="1988183" y="3144101"/>
                </a:lnTo>
                <a:lnTo>
                  <a:pt x="1997291" y="3122669"/>
                </a:lnTo>
                <a:lnTo>
                  <a:pt x="2006463" y="3101250"/>
                </a:lnTo>
                <a:lnTo>
                  <a:pt x="2015697" y="3079845"/>
                </a:lnTo>
                <a:lnTo>
                  <a:pt x="2024989" y="3058456"/>
                </a:lnTo>
                <a:lnTo>
                  <a:pt x="2034338" y="3037084"/>
                </a:lnTo>
                <a:lnTo>
                  <a:pt x="2043741" y="3015731"/>
                </a:lnTo>
                <a:lnTo>
                  <a:pt x="2053195" y="2994399"/>
                </a:lnTo>
                <a:lnTo>
                  <a:pt x="2062696" y="2973089"/>
                </a:lnTo>
                <a:lnTo>
                  <a:pt x="2072244" y="2951802"/>
                </a:lnTo>
                <a:lnTo>
                  <a:pt x="2046424" y="2961103"/>
                </a:lnTo>
                <a:lnTo>
                  <a:pt x="2036247" y="2983910"/>
                </a:lnTo>
                <a:lnTo>
                  <a:pt x="2026123" y="3006743"/>
                </a:lnTo>
                <a:lnTo>
                  <a:pt x="2016057" y="3029600"/>
                </a:lnTo>
                <a:lnTo>
                  <a:pt x="2006051" y="3052479"/>
                </a:lnTo>
                <a:lnTo>
                  <a:pt x="1996110" y="3075378"/>
                </a:lnTo>
                <a:lnTo>
                  <a:pt x="1986237" y="3098295"/>
                </a:lnTo>
                <a:lnTo>
                  <a:pt x="1976434" y="3121229"/>
                </a:lnTo>
                <a:lnTo>
                  <a:pt x="1966706" y="3144177"/>
                </a:lnTo>
                <a:lnTo>
                  <a:pt x="1957055" y="3167138"/>
                </a:lnTo>
                <a:lnTo>
                  <a:pt x="1947485" y="3190109"/>
                </a:lnTo>
                <a:lnTo>
                  <a:pt x="1937999" y="3213088"/>
                </a:lnTo>
                <a:lnTo>
                  <a:pt x="1928601" y="3236074"/>
                </a:lnTo>
                <a:lnTo>
                  <a:pt x="1952452" y="3229919"/>
                </a:lnTo>
                <a:close/>
              </a:path>
              <a:path w="8921255" h="6255998">
                <a:moveTo>
                  <a:pt x="1935043" y="3272860"/>
                </a:moveTo>
                <a:lnTo>
                  <a:pt x="1943707" y="3251388"/>
                </a:lnTo>
                <a:lnTo>
                  <a:pt x="1952452" y="3229919"/>
                </a:lnTo>
                <a:lnTo>
                  <a:pt x="1928601" y="3236074"/>
                </a:lnTo>
                <a:lnTo>
                  <a:pt x="1919294" y="3259065"/>
                </a:lnTo>
                <a:lnTo>
                  <a:pt x="1910080" y="3282058"/>
                </a:lnTo>
                <a:lnTo>
                  <a:pt x="1900965" y="3305052"/>
                </a:lnTo>
                <a:lnTo>
                  <a:pt x="1935043" y="3272860"/>
                </a:lnTo>
                <a:close/>
              </a:path>
              <a:path w="8921255" h="6255998">
                <a:moveTo>
                  <a:pt x="1917967" y="3315805"/>
                </a:moveTo>
                <a:lnTo>
                  <a:pt x="1926462" y="3294333"/>
                </a:lnTo>
                <a:lnTo>
                  <a:pt x="1935043" y="3272860"/>
                </a:lnTo>
                <a:lnTo>
                  <a:pt x="1878340" y="3328462"/>
                </a:lnTo>
                <a:lnTo>
                  <a:pt x="1876987" y="3340925"/>
                </a:lnTo>
                <a:lnTo>
                  <a:pt x="1917967" y="3315805"/>
                </a:lnTo>
                <a:close/>
              </a:path>
              <a:path w="8921255" h="6255998">
                <a:moveTo>
                  <a:pt x="1881822" y="3595566"/>
                </a:moveTo>
                <a:lnTo>
                  <a:pt x="1881963" y="3583221"/>
                </a:lnTo>
                <a:lnTo>
                  <a:pt x="1882171" y="3570830"/>
                </a:lnTo>
                <a:lnTo>
                  <a:pt x="1882444" y="3558392"/>
                </a:lnTo>
                <a:lnTo>
                  <a:pt x="1882783" y="3545910"/>
                </a:lnTo>
                <a:lnTo>
                  <a:pt x="1883187" y="3533384"/>
                </a:lnTo>
                <a:lnTo>
                  <a:pt x="1883656" y="3520815"/>
                </a:lnTo>
                <a:lnTo>
                  <a:pt x="1884190" y="3508203"/>
                </a:lnTo>
                <a:lnTo>
                  <a:pt x="1884788" y="3495550"/>
                </a:lnTo>
                <a:lnTo>
                  <a:pt x="1885451" y="3482857"/>
                </a:lnTo>
                <a:lnTo>
                  <a:pt x="1886179" y="3470124"/>
                </a:lnTo>
                <a:lnTo>
                  <a:pt x="1886970" y="3457351"/>
                </a:lnTo>
                <a:lnTo>
                  <a:pt x="1887825" y="3444541"/>
                </a:lnTo>
                <a:lnTo>
                  <a:pt x="1888744" y="3431694"/>
                </a:lnTo>
                <a:lnTo>
                  <a:pt x="1889726" y="3418811"/>
                </a:lnTo>
                <a:lnTo>
                  <a:pt x="1867531" y="3448480"/>
                </a:lnTo>
                <a:lnTo>
                  <a:pt x="1866597" y="3461171"/>
                </a:lnTo>
                <a:lnTo>
                  <a:pt x="1865682" y="3473844"/>
                </a:lnTo>
                <a:lnTo>
                  <a:pt x="1864648" y="3491994"/>
                </a:lnTo>
                <a:lnTo>
                  <a:pt x="1864001" y="3505106"/>
                </a:lnTo>
                <a:lnTo>
                  <a:pt x="1863431" y="3518140"/>
                </a:lnTo>
                <a:lnTo>
                  <a:pt x="1862936" y="3531097"/>
                </a:lnTo>
                <a:lnTo>
                  <a:pt x="1862516" y="3543979"/>
                </a:lnTo>
                <a:lnTo>
                  <a:pt x="1862169" y="3556785"/>
                </a:lnTo>
                <a:lnTo>
                  <a:pt x="1861893" y="3569518"/>
                </a:lnTo>
                <a:lnTo>
                  <a:pt x="1861688" y="3582178"/>
                </a:lnTo>
                <a:lnTo>
                  <a:pt x="1861552" y="3594765"/>
                </a:lnTo>
                <a:lnTo>
                  <a:pt x="1861484" y="3607282"/>
                </a:lnTo>
                <a:lnTo>
                  <a:pt x="1881822" y="3595566"/>
                </a:lnTo>
                <a:close/>
              </a:path>
              <a:path w="8921255" h="6255998">
                <a:moveTo>
                  <a:pt x="2266559" y="4020424"/>
                </a:moveTo>
                <a:lnTo>
                  <a:pt x="2270283" y="3949748"/>
                </a:lnTo>
                <a:lnTo>
                  <a:pt x="2277898" y="3877679"/>
                </a:lnTo>
                <a:lnTo>
                  <a:pt x="2289153" y="3804366"/>
                </a:lnTo>
                <a:lnTo>
                  <a:pt x="2303798" y="3729957"/>
                </a:lnTo>
                <a:lnTo>
                  <a:pt x="2321582" y="3654602"/>
                </a:lnTo>
                <a:lnTo>
                  <a:pt x="2342254" y="3578448"/>
                </a:lnTo>
                <a:lnTo>
                  <a:pt x="2365563" y="3501645"/>
                </a:lnTo>
                <a:lnTo>
                  <a:pt x="2391259" y="3424340"/>
                </a:lnTo>
                <a:lnTo>
                  <a:pt x="2419092" y="3346683"/>
                </a:lnTo>
                <a:lnTo>
                  <a:pt x="2448810" y="3268822"/>
                </a:lnTo>
                <a:lnTo>
                  <a:pt x="2480162" y="3190906"/>
                </a:lnTo>
                <a:lnTo>
                  <a:pt x="2512899" y="3113082"/>
                </a:lnTo>
                <a:lnTo>
                  <a:pt x="2546769" y="3035501"/>
                </a:lnTo>
                <a:lnTo>
                  <a:pt x="2581522" y="2958310"/>
                </a:lnTo>
                <a:lnTo>
                  <a:pt x="2616907" y="2881658"/>
                </a:lnTo>
                <a:lnTo>
                  <a:pt x="2652673" y="2805694"/>
                </a:lnTo>
                <a:lnTo>
                  <a:pt x="2688570" y="2730566"/>
                </a:lnTo>
                <a:lnTo>
                  <a:pt x="2724347" y="2656422"/>
                </a:lnTo>
                <a:lnTo>
                  <a:pt x="2759753" y="2583412"/>
                </a:lnTo>
                <a:lnTo>
                  <a:pt x="2783182" y="2535122"/>
                </a:lnTo>
                <a:lnTo>
                  <a:pt x="2806316" y="2487332"/>
                </a:lnTo>
                <a:lnTo>
                  <a:pt x="2829087" y="2440077"/>
                </a:lnTo>
                <a:lnTo>
                  <a:pt x="2851429" y="2393395"/>
                </a:lnTo>
                <a:lnTo>
                  <a:pt x="2870790" y="2352556"/>
                </a:lnTo>
                <a:lnTo>
                  <a:pt x="2848941" y="2352556"/>
                </a:lnTo>
                <a:lnTo>
                  <a:pt x="2833630" y="2384840"/>
                </a:lnTo>
                <a:lnTo>
                  <a:pt x="2811300" y="2431490"/>
                </a:lnTo>
                <a:lnTo>
                  <a:pt x="2788535" y="2478725"/>
                </a:lnTo>
                <a:lnTo>
                  <a:pt x="2765405" y="2526505"/>
                </a:lnTo>
                <a:lnTo>
                  <a:pt x="2741978" y="2574793"/>
                </a:lnTo>
                <a:lnTo>
                  <a:pt x="2707355" y="2646186"/>
                </a:lnTo>
                <a:lnTo>
                  <a:pt x="2672376" y="2718662"/>
                </a:lnTo>
                <a:lnTo>
                  <a:pt x="2637271" y="2792085"/>
                </a:lnTo>
                <a:lnTo>
                  <a:pt x="2602275" y="2866319"/>
                </a:lnTo>
                <a:lnTo>
                  <a:pt x="2567618" y="2941230"/>
                </a:lnTo>
                <a:lnTo>
                  <a:pt x="2533533" y="3016681"/>
                </a:lnTo>
                <a:lnTo>
                  <a:pt x="2500252" y="3092538"/>
                </a:lnTo>
                <a:lnTo>
                  <a:pt x="2468008" y="3168666"/>
                </a:lnTo>
                <a:lnTo>
                  <a:pt x="2437033" y="3244928"/>
                </a:lnTo>
                <a:lnTo>
                  <a:pt x="2407560" y="3321190"/>
                </a:lnTo>
                <a:lnTo>
                  <a:pt x="2379820" y="3397316"/>
                </a:lnTo>
                <a:lnTo>
                  <a:pt x="2354045" y="3473171"/>
                </a:lnTo>
                <a:lnTo>
                  <a:pt x="2330469" y="3548619"/>
                </a:lnTo>
                <a:lnTo>
                  <a:pt x="2309323" y="3623525"/>
                </a:lnTo>
                <a:lnTo>
                  <a:pt x="2290840" y="3697754"/>
                </a:lnTo>
                <a:lnTo>
                  <a:pt x="2275252" y="3771170"/>
                </a:lnTo>
                <a:lnTo>
                  <a:pt x="2262791" y="3843639"/>
                </a:lnTo>
                <a:lnTo>
                  <a:pt x="2253690" y="3915024"/>
                </a:lnTo>
                <a:lnTo>
                  <a:pt x="2248180" y="3985190"/>
                </a:lnTo>
                <a:lnTo>
                  <a:pt x="2246495" y="4054003"/>
                </a:lnTo>
                <a:lnTo>
                  <a:pt x="2266559" y="4020424"/>
                </a:lnTo>
                <a:close/>
              </a:path>
              <a:path w="8921255" h="6255998">
                <a:moveTo>
                  <a:pt x="2294868" y="4283723"/>
                </a:moveTo>
                <a:lnTo>
                  <a:pt x="2291734" y="4271556"/>
                </a:lnTo>
                <a:lnTo>
                  <a:pt x="2288790" y="4259311"/>
                </a:lnTo>
                <a:lnTo>
                  <a:pt x="2286036" y="4246988"/>
                </a:lnTo>
                <a:lnTo>
                  <a:pt x="2283468" y="4234589"/>
                </a:lnTo>
                <a:lnTo>
                  <a:pt x="2281085" y="4222115"/>
                </a:lnTo>
                <a:lnTo>
                  <a:pt x="2278886" y="4209566"/>
                </a:lnTo>
                <a:lnTo>
                  <a:pt x="2276868" y="4196944"/>
                </a:lnTo>
                <a:lnTo>
                  <a:pt x="2275031" y="4184250"/>
                </a:lnTo>
                <a:lnTo>
                  <a:pt x="2273371" y="4171484"/>
                </a:lnTo>
                <a:lnTo>
                  <a:pt x="2271888" y="4158648"/>
                </a:lnTo>
                <a:lnTo>
                  <a:pt x="2270580" y="4145744"/>
                </a:lnTo>
                <a:lnTo>
                  <a:pt x="2269444" y="4132771"/>
                </a:lnTo>
                <a:lnTo>
                  <a:pt x="2269095" y="4128316"/>
                </a:lnTo>
                <a:lnTo>
                  <a:pt x="2249768" y="4134613"/>
                </a:lnTo>
                <a:lnTo>
                  <a:pt x="2250899" y="4147491"/>
                </a:lnTo>
                <a:lnTo>
                  <a:pt x="2252197" y="4160304"/>
                </a:lnTo>
                <a:lnTo>
                  <a:pt x="2253666" y="4173052"/>
                </a:lnTo>
                <a:lnTo>
                  <a:pt x="2255305" y="4185733"/>
                </a:lnTo>
                <a:lnTo>
                  <a:pt x="2257116" y="4198348"/>
                </a:lnTo>
                <a:lnTo>
                  <a:pt x="2259101" y="4210895"/>
                </a:lnTo>
                <a:lnTo>
                  <a:pt x="2261261" y="4223372"/>
                </a:lnTo>
                <a:lnTo>
                  <a:pt x="2263597" y="4235781"/>
                </a:lnTo>
                <a:lnTo>
                  <a:pt x="2266111" y="4248118"/>
                </a:lnTo>
                <a:lnTo>
                  <a:pt x="2268805" y="4260385"/>
                </a:lnTo>
                <a:lnTo>
                  <a:pt x="2271679" y="4272579"/>
                </a:lnTo>
                <a:lnTo>
                  <a:pt x="2274734" y="4284700"/>
                </a:lnTo>
                <a:lnTo>
                  <a:pt x="2277973" y="4296747"/>
                </a:lnTo>
                <a:lnTo>
                  <a:pt x="2280562" y="4305863"/>
                </a:lnTo>
                <a:lnTo>
                  <a:pt x="2294868" y="4283723"/>
                </a:lnTo>
                <a:close/>
              </a:path>
              <a:path w="8921255" h="6255998">
                <a:moveTo>
                  <a:pt x="1921976" y="2619741"/>
                </a:moveTo>
                <a:lnTo>
                  <a:pt x="1929865" y="2595113"/>
                </a:lnTo>
                <a:lnTo>
                  <a:pt x="1937909" y="2570553"/>
                </a:lnTo>
                <a:lnTo>
                  <a:pt x="1946107" y="2546065"/>
                </a:lnTo>
                <a:lnTo>
                  <a:pt x="1910205" y="2591959"/>
                </a:lnTo>
                <a:lnTo>
                  <a:pt x="1904292" y="2610383"/>
                </a:lnTo>
                <a:lnTo>
                  <a:pt x="1898466" y="2628839"/>
                </a:lnTo>
                <a:lnTo>
                  <a:pt x="1892728" y="2647327"/>
                </a:lnTo>
                <a:lnTo>
                  <a:pt x="1887079" y="2665844"/>
                </a:lnTo>
                <a:lnTo>
                  <a:pt x="1921976" y="2619741"/>
                </a:lnTo>
                <a:close/>
              </a:path>
              <a:path w="8921255" h="6255998">
                <a:moveTo>
                  <a:pt x="1899256" y="2693974"/>
                </a:moveTo>
                <a:lnTo>
                  <a:pt x="1906670" y="2669176"/>
                </a:lnTo>
                <a:lnTo>
                  <a:pt x="1914244" y="2644430"/>
                </a:lnTo>
                <a:lnTo>
                  <a:pt x="1921976" y="2619741"/>
                </a:lnTo>
                <a:lnTo>
                  <a:pt x="1887079" y="2665844"/>
                </a:lnTo>
                <a:lnTo>
                  <a:pt x="1881518" y="2684388"/>
                </a:lnTo>
                <a:lnTo>
                  <a:pt x="1876048" y="2702957"/>
                </a:lnTo>
                <a:lnTo>
                  <a:pt x="1870667" y="2721549"/>
                </a:lnTo>
                <a:lnTo>
                  <a:pt x="1865378" y="2740163"/>
                </a:lnTo>
                <a:lnTo>
                  <a:pt x="1899256" y="2693974"/>
                </a:lnTo>
                <a:close/>
              </a:path>
              <a:path w="8921255" h="6255998">
                <a:moveTo>
                  <a:pt x="1877982" y="2768624"/>
                </a:moveTo>
                <a:lnTo>
                  <a:pt x="1884910" y="2743703"/>
                </a:lnTo>
                <a:lnTo>
                  <a:pt x="1892002" y="2718818"/>
                </a:lnTo>
                <a:lnTo>
                  <a:pt x="1899256" y="2693974"/>
                </a:lnTo>
                <a:lnTo>
                  <a:pt x="1865378" y="2740163"/>
                </a:lnTo>
                <a:lnTo>
                  <a:pt x="1860181" y="2758796"/>
                </a:lnTo>
                <a:lnTo>
                  <a:pt x="1855075" y="2777447"/>
                </a:lnTo>
                <a:lnTo>
                  <a:pt x="1877982" y="2768624"/>
                </a:lnTo>
                <a:close/>
              </a:path>
              <a:path w="8921255" h="6255998">
                <a:moveTo>
                  <a:pt x="2468644" y="2474862"/>
                </a:moveTo>
                <a:lnTo>
                  <a:pt x="2482533" y="2446243"/>
                </a:lnTo>
                <a:lnTo>
                  <a:pt x="2497277" y="2415863"/>
                </a:lnTo>
                <a:lnTo>
                  <a:pt x="2511939" y="2385635"/>
                </a:lnTo>
                <a:lnTo>
                  <a:pt x="2526507" y="2355565"/>
                </a:lnTo>
                <a:lnTo>
                  <a:pt x="2527963" y="2352556"/>
                </a:lnTo>
                <a:lnTo>
                  <a:pt x="2505999" y="2352556"/>
                </a:lnTo>
                <a:lnTo>
                  <a:pt x="2505032" y="2354556"/>
                </a:lnTo>
                <a:lnTo>
                  <a:pt x="2491677" y="2382117"/>
                </a:lnTo>
                <a:lnTo>
                  <a:pt x="2478244" y="2409812"/>
                </a:lnTo>
                <a:lnTo>
                  <a:pt x="2464743" y="2437636"/>
                </a:lnTo>
                <a:lnTo>
                  <a:pt x="2452866" y="2462111"/>
                </a:lnTo>
                <a:lnTo>
                  <a:pt x="2440939" y="2486697"/>
                </a:lnTo>
                <a:lnTo>
                  <a:pt x="2428968" y="2511393"/>
                </a:lnTo>
                <a:lnTo>
                  <a:pt x="2416959" y="2536193"/>
                </a:lnTo>
                <a:lnTo>
                  <a:pt x="2468644" y="2474862"/>
                </a:lnTo>
                <a:close/>
              </a:path>
              <a:path w="8921255" h="6255998">
                <a:moveTo>
                  <a:pt x="2370087" y="2679170"/>
                </a:moveTo>
                <a:lnTo>
                  <a:pt x="2384241" y="2649598"/>
                </a:lnTo>
                <a:lnTo>
                  <a:pt x="2398386" y="2620145"/>
                </a:lnTo>
                <a:lnTo>
                  <a:pt x="2412513" y="2590816"/>
                </a:lnTo>
                <a:lnTo>
                  <a:pt x="2426613" y="2561618"/>
                </a:lnTo>
                <a:lnTo>
                  <a:pt x="2440674" y="2532555"/>
                </a:lnTo>
                <a:lnTo>
                  <a:pt x="2454688" y="2503635"/>
                </a:lnTo>
                <a:lnTo>
                  <a:pt x="2468644" y="2474862"/>
                </a:lnTo>
                <a:lnTo>
                  <a:pt x="2416959" y="2536193"/>
                </a:lnTo>
                <a:lnTo>
                  <a:pt x="2404918" y="2561096"/>
                </a:lnTo>
                <a:lnTo>
                  <a:pt x="2392852" y="2586096"/>
                </a:lnTo>
                <a:lnTo>
                  <a:pt x="2380766" y="2611191"/>
                </a:lnTo>
                <a:lnTo>
                  <a:pt x="2368667" y="2636377"/>
                </a:lnTo>
                <a:lnTo>
                  <a:pt x="2356560" y="2661651"/>
                </a:lnTo>
                <a:lnTo>
                  <a:pt x="2344452" y="2687008"/>
                </a:lnTo>
                <a:lnTo>
                  <a:pt x="2332349" y="2712445"/>
                </a:lnTo>
                <a:lnTo>
                  <a:pt x="2320256" y="2737959"/>
                </a:lnTo>
                <a:lnTo>
                  <a:pt x="2370087" y="2679170"/>
                </a:lnTo>
                <a:close/>
              </a:path>
              <a:path w="8921255" h="6255998">
                <a:moveTo>
                  <a:pt x="2285531" y="2858768"/>
                </a:moveTo>
                <a:lnTo>
                  <a:pt x="2299530" y="2828606"/>
                </a:lnTo>
                <a:lnTo>
                  <a:pt x="2313581" y="2798528"/>
                </a:lnTo>
                <a:lnTo>
                  <a:pt x="2327671" y="2768540"/>
                </a:lnTo>
                <a:lnTo>
                  <a:pt x="2341792" y="2738647"/>
                </a:lnTo>
                <a:lnTo>
                  <a:pt x="2355934" y="2708855"/>
                </a:lnTo>
                <a:lnTo>
                  <a:pt x="2370087" y="2679170"/>
                </a:lnTo>
                <a:lnTo>
                  <a:pt x="2320256" y="2737959"/>
                </a:lnTo>
                <a:lnTo>
                  <a:pt x="2308181" y="2763546"/>
                </a:lnTo>
                <a:lnTo>
                  <a:pt x="2296128" y="2789203"/>
                </a:lnTo>
                <a:lnTo>
                  <a:pt x="2284105" y="2814926"/>
                </a:lnTo>
                <a:lnTo>
                  <a:pt x="2272117" y="2840711"/>
                </a:lnTo>
                <a:lnTo>
                  <a:pt x="2260170" y="2866554"/>
                </a:lnTo>
                <a:lnTo>
                  <a:pt x="2248270" y="2892453"/>
                </a:lnTo>
                <a:lnTo>
                  <a:pt x="2236425" y="2918404"/>
                </a:lnTo>
                <a:lnTo>
                  <a:pt x="2285531" y="2858768"/>
                </a:lnTo>
                <a:close/>
              </a:path>
              <a:path w="8921255" h="6255998">
                <a:moveTo>
                  <a:pt x="2257720" y="2919320"/>
                </a:moveTo>
                <a:lnTo>
                  <a:pt x="2271590" y="2889008"/>
                </a:lnTo>
                <a:lnTo>
                  <a:pt x="2285531" y="2858768"/>
                </a:lnTo>
                <a:lnTo>
                  <a:pt x="2236425" y="2918404"/>
                </a:lnTo>
                <a:lnTo>
                  <a:pt x="2224638" y="2944403"/>
                </a:lnTo>
                <a:lnTo>
                  <a:pt x="2257720" y="2919320"/>
                </a:lnTo>
                <a:close/>
              </a:path>
              <a:path w="8921255" h="6255998">
                <a:moveTo>
                  <a:pt x="2198561" y="3063913"/>
                </a:moveTo>
                <a:lnTo>
                  <a:pt x="2201084" y="3051242"/>
                </a:lnTo>
                <a:lnTo>
                  <a:pt x="2203130" y="3041175"/>
                </a:lnTo>
                <a:lnTo>
                  <a:pt x="2216624" y="3010632"/>
                </a:lnTo>
                <a:lnTo>
                  <a:pt x="2230227" y="2980138"/>
                </a:lnTo>
                <a:lnTo>
                  <a:pt x="2184021" y="3035505"/>
                </a:lnTo>
                <a:lnTo>
                  <a:pt x="2175061" y="3055972"/>
                </a:lnTo>
                <a:lnTo>
                  <a:pt x="2166158" y="3076458"/>
                </a:lnTo>
                <a:lnTo>
                  <a:pt x="2157315" y="3096960"/>
                </a:lnTo>
                <a:lnTo>
                  <a:pt x="2198561" y="3063913"/>
                </a:lnTo>
                <a:close/>
              </a:path>
              <a:path w="8921255" h="6255998">
                <a:moveTo>
                  <a:pt x="2057499" y="3397898"/>
                </a:moveTo>
                <a:lnTo>
                  <a:pt x="2064810" y="3378339"/>
                </a:lnTo>
                <a:lnTo>
                  <a:pt x="2072213" y="3358771"/>
                </a:lnTo>
                <a:lnTo>
                  <a:pt x="2079706" y="3339197"/>
                </a:lnTo>
                <a:lnTo>
                  <a:pt x="2087286" y="3319618"/>
                </a:lnTo>
                <a:lnTo>
                  <a:pt x="2094950" y="3300035"/>
                </a:lnTo>
                <a:lnTo>
                  <a:pt x="2102697" y="3280449"/>
                </a:lnTo>
                <a:lnTo>
                  <a:pt x="2110522" y="3260863"/>
                </a:lnTo>
                <a:lnTo>
                  <a:pt x="2118425" y="3241277"/>
                </a:lnTo>
                <a:lnTo>
                  <a:pt x="2126402" y="3221694"/>
                </a:lnTo>
                <a:lnTo>
                  <a:pt x="2134450" y="3202114"/>
                </a:lnTo>
                <a:lnTo>
                  <a:pt x="2142568" y="3182539"/>
                </a:lnTo>
                <a:lnTo>
                  <a:pt x="2150752" y="3162971"/>
                </a:lnTo>
                <a:lnTo>
                  <a:pt x="2159000" y="3143411"/>
                </a:lnTo>
                <a:lnTo>
                  <a:pt x="2167309" y="3123860"/>
                </a:lnTo>
                <a:lnTo>
                  <a:pt x="2139817" y="3138007"/>
                </a:lnTo>
                <a:lnTo>
                  <a:pt x="2131169" y="3158548"/>
                </a:lnTo>
                <a:lnTo>
                  <a:pt x="2122592" y="3179099"/>
                </a:lnTo>
                <a:lnTo>
                  <a:pt x="2114088" y="3199658"/>
                </a:lnTo>
                <a:lnTo>
                  <a:pt x="2105661" y="3220224"/>
                </a:lnTo>
                <a:lnTo>
                  <a:pt x="2097313" y="3240793"/>
                </a:lnTo>
                <a:lnTo>
                  <a:pt x="2089048" y="3261366"/>
                </a:lnTo>
                <a:lnTo>
                  <a:pt x="2080868" y="3281939"/>
                </a:lnTo>
                <a:lnTo>
                  <a:pt x="2072777" y="3302512"/>
                </a:lnTo>
                <a:lnTo>
                  <a:pt x="2064776" y="3323082"/>
                </a:lnTo>
                <a:lnTo>
                  <a:pt x="2056869" y="3343648"/>
                </a:lnTo>
                <a:lnTo>
                  <a:pt x="2049058" y="3364209"/>
                </a:lnTo>
                <a:lnTo>
                  <a:pt x="2041348" y="3384762"/>
                </a:lnTo>
                <a:lnTo>
                  <a:pt x="2033739" y="3405305"/>
                </a:lnTo>
                <a:lnTo>
                  <a:pt x="2057499" y="3397898"/>
                </a:lnTo>
                <a:close/>
              </a:path>
              <a:path w="8921255" h="6255998">
                <a:moveTo>
                  <a:pt x="2050283" y="3417447"/>
                </a:moveTo>
                <a:lnTo>
                  <a:pt x="2057499" y="3397898"/>
                </a:lnTo>
                <a:lnTo>
                  <a:pt x="2033739" y="3405305"/>
                </a:lnTo>
                <a:lnTo>
                  <a:pt x="2026236" y="3425838"/>
                </a:lnTo>
                <a:lnTo>
                  <a:pt x="2018841" y="3446357"/>
                </a:lnTo>
                <a:lnTo>
                  <a:pt x="2050283" y="3417447"/>
                </a:lnTo>
                <a:close/>
              </a:path>
              <a:path w="8921255" h="6255998">
                <a:moveTo>
                  <a:pt x="2029227" y="3476021"/>
                </a:moveTo>
                <a:lnTo>
                  <a:pt x="2036144" y="3456510"/>
                </a:lnTo>
                <a:lnTo>
                  <a:pt x="2043164" y="3436985"/>
                </a:lnTo>
                <a:lnTo>
                  <a:pt x="1997350" y="3467893"/>
                </a:lnTo>
                <a:lnTo>
                  <a:pt x="1996774" y="3480625"/>
                </a:lnTo>
                <a:lnTo>
                  <a:pt x="1996278" y="3493275"/>
                </a:lnTo>
                <a:lnTo>
                  <a:pt x="1995833" y="3505871"/>
                </a:lnTo>
                <a:lnTo>
                  <a:pt x="1995600" y="3512771"/>
                </a:lnTo>
                <a:lnTo>
                  <a:pt x="2029227" y="3476021"/>
                </a:lnTo>
                <a:close/>
              </a:path>
              <a:path w="8921255" h="6255998">
                <a:moveTo>
                  <a:pt x="2022415" y="3495516"/>
                </a:moveTo>
                <a:lnTo>
                  <a:pt x="2029227" y="3476021"/>
                </a:lnTo>
                <a:lnTo>
                  <a:pt x="1995600" y="3512771"/>
                </a:lnTo>
                <a:lnTo>
                  <a:pt x="1989691" y="3530254"/>
                </a:lnTo>
                <a:lnTo>
                  <a:pt x="2022415" y="3495516"/>
                </a:lnTo>
                <a:close/>
              </a:path>
              <a:path w="8921255" h="6255998">
                <a:moveTo>
                  <a:pt x="2019473" y="3719581"/>
                </a:moveTo>
                <a:lnTo>
                  <a:pt x="2018624" y="3707379"/>
                </a:lnTo>
                <a:lnTo>
                  <a:pt x="2017859" y="3695105"/>
                </a:lnTo>
                <a:lnTo>
                  <a:pt x="2017176" y="3682761"/>
                </a:lnTo>
                <a:lnTo>
                  <a:pt x="2016576" y="3670347"/>
                </a:lnTo>
                <a:lnTo>
                  <a:pt x="2016057" y="3657866"/>
                </a:lnTo>
                <a:lnTo>
                  <a:pt x="2015620" y="3645319"/>
                </a:lnTo>
                <a:lnTo>
                  <a:pt x="2015264" y="3632706"/>
                </a:lnTo>
                <a:lnTo>
                  <a:pt x="2014990" y="3620030"/>
                </a:lnTo>
                <a:lnTo>
                  <a:pt x="2014795" y="3607291"/>
                </a:lnTo>
                <a:lnTo>
                  <a:pt x="2014681" y="3594490"/>
                </a:lnTo>
                <a:lnTo>
                  <a:pt x="2014647" y="3581630"/>
                </a:lnTo>
                <a:lnTo>
                  <a:pt x="2014693" y="3568710"/>
                </a:lnTo>
                <a:lnTo>
                  <a:pt x="2014818" y="3555733"/>
                </a:lnTo>
                <a:lnTo>
                  <a:pt x="1994445" y="3579103"/>
                </a:lnTo>
                <a:lnTo>
                  <a:pt x="1994451" y="3592488"/>
                </a:lnTo>
                <a:lnTo>
                  <a:pt x="1994544" y="3605780"/>
                </a:lnTo>
                <a:lnTo>
                  <a:pt x="1994725" y="3618978"/>
                </a:lnTo>
                <a:lnTo>
                  <a:pt x="1994992" y="3632082"/>
                </a:lnTo>
                <a:lnTo>
                  <a:pt x="1995346" y="3645091"/>
                </a:lnTo>
                <a:lnTo>
                  <a:pt x="1995786" y="3658005"/>
                </a:lnTo>
                <a:lnTo>
                  <a:pt x="1996312" y="3670824"/>
                </a:lnTo>
                <a:lnTo>
                  <a:pt x="1996924" y="3683547"/>
                </a:lnTo>
                <a:lnTo>
                  <a:pt x="1997622" y="3696173"/>
                </a:lnTo>
                <a:lnTo>
                  <a:pt x="1998405" y="3708703"/>
                </a:lnTo>
                <a:lnTo>
                  <a:pt x="1999273" y="3721136"/>
                </a:lnTo>
                <a:lnTo>
                  <a:pt x="2000226" y="3733471"/>
                </a:lnTo>
                <a:lnTo>
                  <a:pt x="2019473" y="3719581"/>
                </a:lnTo>
                <a:close/>
              </a:path>
              <a:path w="8921255" h="6255998">
                <a:moveTo>
                  <a:pt x="2516317" y="2732004"/>
                </a:moveTo>
                <a:lnTo>
                  <a:pt x="2542694" y="2676944"/>
                </a:lnTo>
                <a:lnTo>
                  <a:pt x="2569009" y="2622361"/>
                </a:lnTo>
                <a:lnTo>
                  <a:pt x="2595183" y="2568299"/>
                </a:lnTo>
                <a:lnTo>
                  <a:pt x="2621138" y="2514806"/>
                </a:lnTo>
                <a:lnTo>
                  <a:pt x="2641721" y="2472387"/>
                </a:lnTo>
                <a:lnTo>
                  <a:pt x="2662113" y="2430305"/>
                </a:lnTo>
                <a:lnTo>
                  <a:pt x="2682277" y="2388580"/>
                </a:lnTo>
                <a:lnTo>
                  <a:pt x="2699613" y="2352556"/>
                </a:lnTo>
                <a:lnTo>
                  <a:pt x="2677696" y="2352556"/>
                </a:lnTo>
                <a:lnTo>
                  <a:pt x="2663289" y="2382479"/>
                </a:lnTo>
                <a:lnTo>
                  <a:pt x="2643521" y="2423375"/>
                </a:lnTo>
                <a:lnTo>
                  <a:pt x="2623534" y="2464617"/>
                </a:lnTo>
                <a:lnTo>
                  <a:pt x="2603362" y="2506187"/>
                </a:lnTo>
                <a:lnTo>
                  <a:pt x="2578671" y="2557077"/>
                </a:lnTo>
                <a:lnTo>
                  <a:pt x="2553779" y="2608481"/>
                </a:lnTo>
                <a:lnTo>
                  <a:pt x="2528752" y="2660359"/>
                </a:lnTo>
                <a:lnTo>
                  <a:pt x="2503658" y="2712673"/>
                </a:lnTo>
                <a:lnTo>
                  <a:pt x="2478564" y="2765384"/>
                </a:lnTo>
                <a:lnTo>
                  <a:pt x="2453537" y="2818452"/>
                </a:lnTo>
                <a:lnTo>
                  <a:pt x="2516317" y="2732004"/>
                </a:lnTo>
                <a:close/>
              </a:path>
              <a:path w="8921255" h="6255998">
                <a:moveTo>
                  <a:pt x="2184391" y="3526744"/>
                </a:moveTo>
                <a:lnTo>
                  <a:pt x="2203410" y="3469907"/>
                </a:lnTo>
                <a:lnTo>
                  <a:pt x="2223464" y="3412894"/>
                </a:lnTo>
                <a:lnTo>
                  <a:pt x="2244475" y="3355753"/>
                </a:lnTo>
                <a:lnTo>
                  <a:pt x="2266364" y="3298530"/>
                </a:lnTo>
                <a:lnTo>
                  <a:pt x="2289053" y="3241271"/>
                </a:lnTo>
                <a:lnTo>
                  <a:pt x="2312464" y="3184023"/>
                </a:lnTo>
                <a:lnTo>
                  <a:pt x="2336517" y="3126832"/>
                </a:lnTo>
                <a:lnTo>
                  <a:pt x="2361136" y="3069745"/>
                </a:lnTo>
                <a:lnTo>
                  <a:pt x="2386241" y="3012808"/>
                </a:lnTo>
                <a:lnTo>
                  <a:pt x="2411753" y="2956068"/>
                </a:lnTo>
                <a:lnTo>
                  <a:pt x="2437596" y="2899571"/>
                </a:lnTo>
                <a:lnTo>
                  <a:pt x="2463690" y="2843363"/>
                </a:lnTo>
                <a:lnTo>
                  <a:pt x="2489956" y="2787492"/>
                </a:lnTo>
                <a:lnTo>
                  <a:pt x="2516317" y="2732004"/>
                </a:lnTo>
                <a:lnTo>
                  <a:pt x="2453537" y="2818452"/>
                </a:lnTo>
                <a:lnTo>
                  <a:pt x="2428644" y="2871839"/>
                </a:lnTo>
                <a:lnTo>
                  <a:pt x="2403951" y="2925505"/>
                </a:lnTo>
                <a:lnTo>
                  <a:pt x="2379527" y="2979411"/>
                </a:lnTo>
                <a:lnTo>
                  <a:pt x="2355437" y="3033518"/>
                </a:lnTo>
                <a:lnTo>
                  <a:pt x="2331749" y="3087787"/>
                </a:lnTo>
                <a:lnTo>
                  <a:pt x="2308531" y="3142180"/>
                </a:lnTo>
                <a:lnTo>
                  <a:pt x="2285848" y="3196656"/>
                </a:lnTo>
                <a:lnTo>
                  <a:pt x="2263769" y="3251177"/>
                </a:lnTo>
                <a:lnTo>
                  <a:pt x="2242359" y="3305704"/>
                </a:lnTo>
                <a:lnTo>
                  <a:pt x="2221687" y="3360197"/>
                </a:lnTo>
                <a:lnTo>
                  <a:pt x="2201819" y="3414618"/>
                </a:lnTo>
                <a:lnTo>
                  <a:pt x="2182823" y="3468927"/>
                </a:lnTo>
                <a:lnTo>
                  <a:pt x="2164764" y="3523085"/>
                </a:lnTo>
                <a:lnTo>
                  <a:pt x="2147711" y="3577054"/>
                </a:lnTo>
                <a:lnTo>
                  <a:pt x="2128182" y="3611612"/>
                </a:lnTo>
                <a:lnTo>
                  <a:pt x="2184391" y="3526744"/>
                </a:lnTo>
                <a:close/>
              </a:path>
              <a:path w="8921255" h="6255998">
                <a:moveTo>
                  <a:pt x="2149772" y="3639708"/>
                </a:moveTo>
                <a:lnTo>
                  <a:pt x="2166486" y="3583360"/>
                </a:lnTo>
                <a:lnTo>
                  <a:pt x="2184391" y="3526744"/>
                </a:lnTo>
                <a:lnTo>
                  <a:pt x="2128182" y="3611612"/>
                </a:lnTo>
                <a:lnTo>
                  <a:pt x="2128627" y="3623754"/>
                </a:lnTo>
                <a:lnTo>
                  <a:pt x="2129152" y="3635807"/>
                </a:lnTo>
                <a:lnTo>
                  <a:pt x="2129323" y="3639381"/>
                </a:lnTo>
                <a:lnTo>
                  <a:pt x="2124638" y="3656046"/>
                </a:lnTo>
                <a:lnTo>
                  <a:pt x="2149772" y="3639708"/>
                </a:lnTo>
                <a:close/>
              </a:path>
              <a:path w="8921255" h="6255998">
                <a:moveTo>
                  <a:pt x="2150783" y="3657869"/>
                </a:moveTo>
                <a:lnTo>
                  <a:pt x="2150024" y="3644594"/>
                </a:lnTo>
                <a:lnTo>
                  <a:pt x="2149772" y="3639708"/>
                </a:lnTo>
                <a:lnTo>
                  <a:pt x="2124638" y="3656046"/>
                </a:lnTo>
                <a:lnTo>
                  <a:pt x="2120066" y="3672683"/>
                </a:lnTo>
                <a:lnTo>
                  <a:pt x="2150783" y="3657869"/>
                </a:lnTo>
                <a:close/>
              </a:path>
              <a:path w="8921255" h="6255998">
                <a:moveTo>
                  <a:pt x="2081328" y="3952024"/>
                </a:moveTo>
                <a:lnTo>
                  <a:pt x="2083592" y="3936535"/>
                </a:lnTo>
                <a:lnTo>
                  <a:pt x="2085996" y="3921000"/>
                </a:lnTo>
                <a:lnTo>
                  <a:pt x="2088539" y="3905418"/>
                </a:lnTo>
                <a:lnTo>
                  <a:pt x="2091218" y="3889791"/>
                </a:lnTo>
                <a:lnTo>
                  <a:pt x="2094033" y="3874121"/>
                </a:lnTo>
                <a:lnTo>
                  <a:pt x="2096980" y="3858409"/>
                </a:lnTo>
                <a:lnTo>
                  <a:pt x="2100059" y="3842655"/>
                </a:lnTo>
                <a:lnTo>
                  <a:pt x="2103267" y="3826861"/>
                </a:lnTo>
                <a:lnTo>
                  <a:pt x="2106603" y="3811027"/>
                </a:lnTo>
                <a:lnTo>
                  <a:pt x="2110065" y="3795155"/>
                </a:lnTo>
                <a:lnTo>
                  <a:pt x="2113651" y="3779246"/>
                </a:lnTo>
                <a:lnTo>
                  <a:pt x="2117360" y="3763302"/>
                </a:lnTo>
                <a:lnTo>
                  <a:pt x="2121189" y="3747322"/>
                </a:lnTo>
                <a:lnTo>
                  <a:pt x="2125137" y="3731309"/>
                </a:lnTo>
                <a:lnTo>
                  <a:pt x="2129203" y="3715263"/>
                </a:lnTo>
                <a:lnTo>
                  <a:pt x="2133383" y="3699185"/>
                </a:lnTo>
                <a:lnTo>
                  <a:pt x="2111272" y="3705870"/>
                </a:lnTo>
                <a:lnTo>
                  <a:pt x="2107053" y="3722416"/>
                </a:lnTo>
                <a:lnTo>
                  <a:pt x="2102956" y="3738930"/>
                </a:lnTo>
                <a:lnTo>
                  <a:pt x="2098982" y="3755410"/>
                </a:lnTo>
                <a:lnTo>
                  <a:pt x="2095135" y="3771856"/>
                </a:lnTo>
                <a:lnTo>
                  <a:pt x="2091414" y="3788265"/>
                </a:lnTo>
                <a:lnTo>
                  <a:pt x="2087824" y="3804637"/>
                </a:lnTo>
                <a:lnTo>
                  <a:pt x="2084365" y="3820971"/>
                </a:lnTo>
                <a:lnTo>
                  <a:pt x="2081040" y="3837265"/>
                </a:lnTo>
                <a:lnTo>
                  <a:pt x="2077850" y="3853518"/>
                </a:lnTo>
                <a:lnTo>
                  <a:pt x="2074798" y="3869730"/>
                </a:lnTo>
                <a:lnTo>
                  <a:pt x="2071886" y="3885898"/>
                </a:lnTo>
                <a:lnTo>
                  <a:pt x="2069116" y="3902023"/>
                </a:lnTo>
                <a:lnTo>
                  <a:pt x="2066489" y="3918102"/>
                </a:lnTo>
                <a:lnTo>
                  <a:pt x="2064007" y="3934134"/>
                </a:lnTo>
                <a:lnTo>
                  <a:pt x="2061674" y="3950119"/>
                </a:lnTo>
                <a:lnTo>
                  <a:pt x="2059490" y="3966056"/>
                </a:lnTo>
                <a:lnTo>
                  <a:pt x="2081328" y="3952024"/>
                </a:lnTo>
                <a:close/>
              </a:path>
              <a:path w="8921255" h="6255998">
                <a:moveTo>
                  <a:pt x="1922421" y="2352556"/>
                </a:moveTo>
                <a:lnTo>
                  <a:pt x="1904470" y="2352556"/>
                </a:lnTo>
                <a:lnTo>
                  <a:pt x="1899167" y="2363529"/>
                </a:lnTo>
                <a:lnTo>
                  <a:pt x="1891056" y="2380325"/>
                </a:lnTo>
                <a:lnTo>
                  <a:pt x="1882937" y="2397155"/>
                </a:lnTo>
                <a:lnTo>
                  <a:pt x="1922421" y="2352556"/>
                </a:lnTo>
                <a:close/>
              </a:path>
              <a:path w="8921255" h="6255998">
                <a:moveTo>
                  <a:pt x="1897902" y="2411672"/>
                </a:moveTo>
                <a:lnTo>
                  <a:pt x="1909043" y="2388568"/>
                </a:lnTo>
                <a:lnTo>
                  <a:pt x="1920167" y="2365529"/>
                </a:lnTo>
                <a:lnTo>
                  <a:pt x="1926439" y="2352556"/>
                </a:lnTo>
                <a:lnTo>
                  <a:pt x="1922421" y="2352556"/>
                </a:lnTo>
                <a:lnTo>
                  <a:pt x="1882937" y="2397155"/>
                </a:lnTo>
                <a:lnTo>
                  <a:pt x="1874810" y="2414019"/>
                </a:lnTo>
                <a:lnTo>
                  <a:pt x="1866676" y="2430915"/>
                </a:lnTo>
                <a:lnTo>
                  <a:pt x="1858536" y="2447844"/>
                </a:lnTo>
                <a:lnTo>
                  <a:pt x="1850392" y="2464804"/>
                </a:lnTo>
                <a:lnTo>
                  <a:pt x="1897902" y="2411672"/>
                </a:lnTo>
                <a:close/>
              </a:path>
              <a:path w="8921255" h="6255998">
                <a:moveTo>
                  <a:pt x="1864405" y="2481355"/>
                </a:moveTo>
                <a:lnTo>
                  <a:pt x="1875580" y="2458067"/>
                </a:lnTo>
                <a:lnTo>
                  <a:pt x="1886747" y="2434839"/>
                </a:lnTo>
                <a:lnTo>
                  <a:pt x="1897902" y="2411672"/>
                </a:lnTo>
                <a:lnTo>
                  <a:pt x="1850392" y="2464804"/>
                </a:lnTo>
                <a:lnTo>
                  <a:pt x="1842244" y="2481795"/>
                </a:lnTo>
                <a:lnTo>
                  <a:pt x="1834093" y="2498816"/>
                </a:lnTo>
                <a:lnTo>
                  <a:pt x="1864405" y="2481355"/>
                </a:lnTo>
                <a:close/>
              </a:path>
              <a:path w="8921255" h="6255998">
                <a:moveTo>
                  <a:pt x="1808492" y="2598616"/>
                </a:moveTo>
                <a:lnTo>
                  <a:pt x="1819670" y="2575060"/>
                </a:lnTo>
                <a:lnTo>
                  <a:pt x="1830854" y="2551554"/>
                </a:lnTo>
                <a:lnTo>
                  <a:pt x="1842039" y="2528100"/>
                </a:lnTo>
                <a:lnTo>
                  <a:pt x="1853223" y="2504700"/>
                </a:lnTo>
                <a:lnTo>
                  <a:pt x="1787970" y="2560200"/>
                </a:lnTo>
                <a:lnTo>
                  <a:pt x="1779757" y="2585918"/>
                </a:lnTo>
                <a:lnTo>
                  <a:pt x="1771705" y="2611696"/>
                </a:lnTo>
                <a:lnTo>
                  <a:pt x="1763815" y="2637529"/>
                </a:lnTo>
                <a:lnTo>
                  <a:pt x="1808492" y="2598616"/>
                </a:lnTo>
                <a:close/>
              </a:path>
              <a:path w="8921255" h="6255998">
                <a:moveTo>
                  <a:pt x="1770470" y="2685079"/>
                </a:moveTo>
                <a:lnTo>
                  <a:pt x="1775011" y="2669561"/>
                </a:lnTo>
                <a:lnTo>
                  <a:pt x="1786160" y="2645868"/>
                </a:lnTo>
                <a:lnTo>
                  <a:pt x="1797321" y="2622219"/>
                </a:lnTo>
                <a:lnTo>
                  <a:pt x="1808492" y="2598616"/>
                </a:lnTo>
                <a:lnTo>
                  <a:pt x="1763815" y="2637529"/>
                </a:lnTo>
                <a:lnTo>
                  <a:pt x="1756089" y="2663413"/>
                </a:lnTo>
                <a:lnTo>
                  <a:pt x="1744470" y="2688195"/>
                </a:lnTo>
                <a:lnTo>
                  <a:pt x="1732873" y="2713022"/>
                </a:lnTo>
                <a:lnTo>
                  <a:pt x="1770470" y="2685079"/>
                </a:lnTo>
                <a:close/>
              </a:path>
              <a:path w="8921255" h="6255998">
                <a:moveTo>
                  <a:pt x="1598149" y="3059173"/>
                </a:moveTo>
                <a:lnTo>
                  <a:pt x="1608364" y="3035757"/>
                </a:lnTo>
                <a:lnTo>
                  <a:pt x="1618631" y="3012358"/>
                </a:lnTo>
                <a:lnTo>
                  <a:pt x="1628950" y="2988975"/>
                </a:lnTo>
                <a:lnTo>
                  <a:pt x="1639318" y="2965610"/>
                </a:lnTo>
                <a:lnTo>
                  <a:pt x="1649733" y="2942265"/>
                </a:lnTo>
                <a:lnTo>
                  <a:pt x="1660192" y="2918942"/>
                </a:lnTo>
                <a:lnTo>
                  <a:pt x="1670693" y="2895642"/>
                </a:lnTo>
                <a:lnTo>
                  <a:pt x="1681234" y="2872366"/>
                </a:lnTo>
                <a:lnTo>
                  <a:pt x="1691813" y="2849117"/>
                </a:lnTo>
                <a:lnTo>
                  <a:pt x="1702427" y="2825895"/>
                </a:lnTo>
                <a:lnTo>
                  <a:pt x="1713075" y="2802703"/>
                </a:lnTo>
                <a:lnTo>
                  <a:pt x="1723753" y="2779542"/>
                </a:lnTo>
                <a:lnTo>
                  <a:pt x="1698247" y="2787750"/>
                </a:lnTo>
                <a:lnTo>
                  <a:pt x="1686770" y="2812735"/>
                </a:lnTo>
                <a:lnTo>
                  <a:pt x="1675329" y="2837756"/>
                </a:lnTo>
                <a:lnTo>
                  <a:pt x="1663927" y="2862810"/>
                </a:lnTo>
                <a:lnTo>
                  <a:pt x="1652568" y="2887894"/>
                </a:lnTo>
                <a:lnTo>
                  <a:pt x="1641254" y="2913008"/>
                </a:lnTo>
                <a:lnTo>
                  <a:pt x="1629988" y="2938149"/>
                </a:lnTo>
                <a:lnTo>
                  <a:pt x="1618773" y="2963316"/>
                </a:lnTo>
                <a:lnTo>
                  <a:pt x="1607612" y="2988506"/>
                </a:lnTo>
                <a:lnTo>
                  <a:pt x="1596507" y="3013717"/>
                </a:lnTo>
                <a:lnTo>
                  <a:pt x="1585461" y="3038948"/>
                </a:lnTo>
                <a:lnTo>
                  <a:pt x="1574478" y="3064196"/>
                </a:lnTo>
                <a:lnTo>
                  <a:pt x="1598149" y="3059173"/>
                </a:lnTo>
                <a:close/>
              </a:path>
              <a:path w="8921255" h="6255998">
                <a:moveTo>
                  <a:pt x="1567849" y="3129495"/>
                </a:moveTo>
                <a:lnTo>
                  <a:pt x="1577889" y="3106043"/>
                </a:lnTo>
                <a:lnTo>
                  <a:pt x="1587990" y="3082602"/>
                </a:lnTo>
                <a:lnTo>
                  <a:pt x="1598149" y="3059173"/>
                </a:lnTo>
                <a:lnTo>
                  <a:pt x="1574478" y="3064196"/>
                </a:lnTo>
                <a:lnTo>
                  <a:pt x="1563560" y="3089461"/>
                </a:lnTo>
                <a:lnTo>
                  <a:pt x="1552709" y="3114739"/>
                </a:lnTo>
                <a:lnTo>
                  <a:pt x="1541930" y="3140028"/>
                </a:lnTo>
                <a:lnTo>
                  <a:pt x="1531223" y="3165328"/>
                </a:lnTo>
                <a:lnTo>
                  <a:pt x="1567849" y="3129495"/>
                </a:lnTo>
                <a:close/>
              </a:path>
              <a:path w="8921255" h="6255998">
                <a:moveTo>
                  <a:pt x="1547957" y="3176424"/>
                </a:moveTo>
                <a:lnTo>
                  <a:pt x="1557870" y="3152955"/>
                </a:lnTo>
                <a:lnTo>
                  <a:pt x="1506909" y="3191437"/>
                </a:lnTo>
                <a:lnTo>
                  <a:pt x="1504930" y="3204117"/>
                </a:lnTo>
                <a:lnTo>
                  <a:pt x="1502994" y="3216785"/>
                </a:lnTo>
                <a:lnTo>
                  <a:pt x="1501099" y="3229440"/>
                </a:lnTo>
                <a:lnTo>
                  <a:pt x="1547957" y="3176424"/>
                </a:lnTo>
                <a:close/>
              </a:path>
              <a:path w="8921255" h="6255998">
                <a:moveTo>
                  <a:pt x="1528332" y="3223377"/>
                </a:moveTo>
                <a:lnTo>
                  <a:pt x="1538110" y="3199898"/>
                </a:lnTo>
                <a:lnTo>
                  <a:pt x="1547957" y="3176424"/>
                </a:lnTo>
                <a:lnTo>
                  <a:pt x="1501099" y="3229440"/>
                </a:lnTo>
                <a:lnTo>
                  <a:pt x="1499247" y="3242081"/>
                </a:lnTo>
                <a:lnTo>
                  <a:pt x="1528332" y="3223377"/>
                </a:lnTo>
                <a:close/>
              </a:path>
              <a:path w="8921255" h="6255998">
                <a:moveTo>
                  <a:pt x="1382712" y="3600566"/>
                </a:moveTo>
                <a:lnTo>
                  <a:pt x="1389323" y="3581943"/>
                </a:lnTo>
                <a:lnTo>
                  <a:pt x="1396003" y="3563305"/>
                </a:lnTo>
                <a:lnTo>
                  <a:pt x="1402752" y="3544654"/>
                </a:lnTo>
                <a:lnTo>
                  <a:pt x="1409570" y="3525990"/>
                </a:lnTo>
                <a:lnTo>
                  <a:pt x="1416453" y="3507315"/>
                </a:lnTo>
                <a:lnTo>
                  <a:pt x="1423403" y="3488628"/>
                </a:lnTo>
                <a:lnTo>
                  <a:pt x="1430418" y="3469931"/>
                </a:lnTo>
                <a:lnTo>
                  <a:pt x="1437497" y="3451224"/>
                </a:lnTo>
                <a:lnTo>
                  <a:pt x="1444638" y="3432508"/>
                </a:lnTo>
                <a:lnTo>
                  <a:pt x="1451841" y="3413784"/>
                </a:lnTo>
                <a:lnTo>
                  <a:pt x="1459105" y="3395053"/>
                </a:lnTo>
                <a:lnTo>
                  <a:pt x="1466430" y="3376315"/>
                </a:lnTo>
                <a:lnTo>
                  <a:pt x="1473812" y="3357572"/>
                </a:lnTo>
                <a:lnTo>
                  <a:pt x="1481253" y="3338823"/>
                </a:lnTo>
                <a:lnTo>
                  <a:pt x="1488751" y="3320069"/>
                </a:lnTo>
                <a:lnTo>
                  <a:pt x="1460254" y="3338497"/>
                </a:lnTo>
                <a:lnTo>
                  <a:pt x="1452626" y="3357771"/>
                </a:lnTo>
                <a:lnTo>
                  <a:pt x="1445059" y="3377040"/>
                </a:lnTo>
                <a:lnTo>
                  <a:pt x="1437553" y="3396303"/>
                </a:lnTo>
                <a:lnTo>
                  <a:pt x="1430109" y="3415560"/>
                </a:lnTo>
                <a:lnTo>
                  <a:pt x="1422729" y="3434810"/>
                </a:lnTo>
                <a:lnTo>
                  <a:pt x="1415414" y="3454052"/>
                </a:lnTo>
                <a:lnTo>
                  <a:pt x="1408165" y="3473285"/>
                </a:lnTo>
                <a:lnTo>
                  <a:pt x="1400983" y="3492508"/>
                </a:lnTo>
                <a:lnTo>
                  <a:pt x="1393869" y="3511721"/>
                </a:lnTo>
                <a:lnTo>
                  <a:pt x="1386825" y="3530922"/>
                </a:lnTo>
                <a:lnTo>
                  <a:pt x="1379852" y="3550111"/>
                </a:lnTo>
                <a:lnTo>
                  <a:pt x="1372951" y="3569288"/>
                </a:lnTo>
                <a:lnTo>
                  <a:pt x="1366123" y="3588451"/>
                </a:lnTo>
                <a:lnTo>
                  <a:pt x="1359370" y="3607599"/>
                </a:lnTo>
                <a:lnTo>
                  <a:pt x="1352693" y="3626732"/>
                </a:lnTo>
                <a:lnTo>
                  <a:pt x="1382712" y="3600566"/>
                </a:lnTo>
                <a:close/>
              </a:path>
              <a:path w="8921255" h="6255998">
                <a:moveTo>
                  <a:pt x="1733013" y="5275712"/>
                </a:moveTo>
                <a:lnTo>
                  <a:pt x="1745263" y="5273756"/>
                </a:lnTo>
                <a:lnTo>
                  <a:pt x="1757578" y="5271670"/>
                </a:lnTo>
                <a:lnTo>
                  <a:pt x="1769956" y="5269456"/>
                </a:lnTo>
                <a:lnTo>
                  <a:pt x="1782397" y="5267115"/>
                </a:lnTo>
                <a:lnTo>
                  <a:pt x="1794899" y="5264650"/>
                </a:lnTo>
                <a:lnTo>
                  <a:pt x="1828287" y="5235499"/>
                </a:lnTo>
                <a:lnTo>
                  <a:pt x="1815512" y="5238342"/>
                </a:lnTo>
                <a:lnTo>
                  <a:pt x="1802799" y="5241067"/>
                </a:lnTo>
                <a:lnTo>
                  <a:pt x="1790149" y="5243670"/>
                </a:lnTo>
                <a:lnTo>
                  <a:pt x="1777561" y="5246151"/>
                </a:lnTo>
                <a:lnTo>
                  <a:pt x="1765038" y="5248507"/>
                </a:lnTo>
                <a:lnTo>
                  <a:pt x="1752579" y="5250737"/>
                </a:lnTo>
                <a:lnTo>
                  <a:pt x="1740185" y="5252839"/>
                </a:lnTo>
                <a:lnTo>
                  <a:pt x="1720828" y="5277536"/>
                </a:lnTo>
                <a:lnTo>
                  <a:pt x="1733013" y="5275712"/>
                </a:lnTo>
                <a:close/>
              </a:path>
              <a:path w="8921255" h="6255998">
                <a:moveTo>
                  <a:pt x="1528332" y="3223377"/>
                </a:moveTo>
                <a:lnTo>
                  <a:pt x="1499247" y="3242081"/>
                </a:lnTo>
                <a:lnTo>
                  <a:pt x="1491338" y="3261368"/>
                </a:lnTo>
                <a:lnTo>
                  <a:pt x="1528332" y="3223377"/>
                </a:lnTo>
                <a:close/>
              </a:path>
              <a:path w="8921255" h="6255998">
                <a:moveTo>
                  <a:pt x="1770470" y="2685079"/>
                </a:moveTo>
                <a:lnTo>
                  <a:pt x="1732873" y="2713022"/>
                </a:lnTo>
                <a:lnTo>
                  <a:pt x="1721302" y="2737891"/>
                </a:lnTo>
                <a:lnTo>
                  <a:pt x="1770470" y="2685079"/>
                </a:lnTo>
                <a:close/>
              </a:path>
              <a:path w="8921255" h="6255998">
                <a:moveTo>
                  <a:pt x="1864405" y="2481355"/>
                </a:moveTo>
                <a:lnTo>
                  <a:pt x="1834093" y="2498816"/>
                </a:lnTo>
                <a:lnTo>
                  <a:pt x="1825940" y="2515866"/>
                </a:lnTo>
                <a:lnTo>
                  <a:pt x="1864405" y="2481355"/>
                </a:lnTo>
                <a:close/>
              </a:path>
              <a:path w="8921255" h="6255998">
                <a:moveTo>
                  <a:pt x="2198561" y="3063913"/>
                </a:moveTo>
                <a:lnTo>
                  <a:pt x="2157315" y="3096960"/>
                </a:lnTo>
                <a:lnTo>
                  <a:pt x="2148533" y="3117477"/>
                </a:lnTo>
                <a:lnTo>
                  <a:pt x="2198561" y="3063913"/>
                </a:lnTo>
                <a:close/>
              </a:path>
              <a:path w="8921255" h="6255998">
                <a:moveTo>
                  <a:pt x="1877982" y="2768624"/>
                </a:moveTo>
                <a:lnTo>
                  <a:pt x="1855075" y="2777447"/>
                </a:lnTo>
                <a:lnTo>
                  <a:pt x="1850063" y="2796113"/>
                </a:lnTo>
                <a:lnTo>
                  <a:pt x="1877982" y="2768624"/>
                </a:lnTo>
                <a:close/>
              </a:path>
              <a:path w="8921255" h="6255998">
                <a:moveTo>
                  <a:pt x="1917967" y="3315805"/>
                </a:moveTo>
                <a:lnTo>
                  <a:pt x="1876987" y="3340925"/>
                </a:lnTo>
                <a:lnTo>
                  <a:pt x="1875688" y="3353364"/>
                </a:lnTo>
                <a:lnTo>
                  <a:pt x="1917967" y="3315805"/>
                </a:lnTo>
                <a:close/>
              </a:path>
              <a:path w="8921255" h="6255998">
                <a:moveTo>
                  <a:pt x="2109223" y="2882820"/>
                </a:moveTo>
                <a:lnTo>
                  <a:pt x="2066930" y="2915576"/>
                </a:lnTo>
                <a:lnTo>
                  <a:pt x="2056653" y="2938325"/>
                </a:lnTo>
                <a:lnTo>
                  <a:pt x="2109223" y="2882820"/>
                </a:lnTo>
                <a:close/>
              </a:path>
              <a:path w="8921255" h="6255998">
                <a:moveTo>
                  <a:pt x="2149538" y="2736866"/>
                </a:moveTo>
                <a:lnTo>
                  <a:pt x="2124750" y="2751222"/>
                </a:lnTo>
                <a:lnTo>
                  <a:pt x="2117805" y="2775243"/>
                </a:lnTo>
                <a:lnTo>
                  <a:pt x="2149538" y="2736866"/>
                </a:lnTo>
                <a:close/>
              </a:path>
              <a:path w="8921255" h="6255998">
                <a:moveTo>
                  <a:pt x="1376672" y="3387787"/>
                </a:moveTo>
                <a:lnTo>
                  <a:pt x="1348663" y="3405143"/>
                </a:lnTo>
                <a:lnTo>
                  <a:pt x="1341516" y="3423607"/>
                </a:lnTo>
                <a:lnTo>
                  <a:pt x="1376672" y="3387787"/>
                </a:lnTo>
                <a:close/>
              </a:path>
              <a:path w="8921255" h="6255998">
                <a:moveTo>
                  <a:pt x="1377185" y="3332277"/>
                </a:moveTo>
                <a:lnTo>
                  <a:pt x="1355385" y="3345565"/>
                </a:lnTo>
                <a:lnTo>
                  <a:pt x="1353896" y="3358072"/>
                </a:lnTo>
                <a:lnTo>
                  <a:pt x="1377185" y="3332277"/>
                </a:lnTo>
                <a:close/>
              </a:path>
              <a:path w="8921255" h="6255998">
                <a:moveTo>
                  <a:pt x="2175379" y="5369225"/>
                </a:moveTo>
                <a:lnTo>
                  <a:pt x="2164220" y="5375324"/>
                </a:lnTo>
                <a:lnTo>
                  <a:pt x="2107892" y="5427824"/>
                </a:lnTo>
                <a:lnTo>
                  <a:pt x="2175379" y="5369225"/>
                </a:lnTo>
                <a:close/>
              </a:path>
              <a:path w="8921255" h="6255998">
                <a:moveTo>
                  <a:pt x="1896691" y="3858230"/>
                </a:moveTo>
                <a:lnTo>
                  <a:pt x="1876603" y="3862939"/>
                </a:lnTo>
                <a:lnTo>
                  <a:pt x="1878281" y="3875171"/>
                </a:lnTo>
                <a:lnTo>
                  <a:pt x="1896691" y="3858230"/>
                </a:lnTo>
                <a:close/>
              </a:path>
              <a:path w="8921255" h="6255998">
                <a:moveTo>
                  <a:pt x="1893605" y="3623406"/>
                </a:moveTo>
                <a:lnTo>
                  <a:pt x="1861675" y="3644414"/>
                </a:lnTo>
                <a:lnTo>
                  <a:pt x="1861866" y="3656656"/>
                </a:lnTo>
                <a:lnTo>
                  <a:pt x="1893605" y="3623406"/>
                </a:lnTo>
                <a:close/>
              </a:path>
              <a:path w="8921255" h="6255998">
                <a:moveTo>
                  <a:pt x="2052854" y="3193229"/>
                </a:moveTo>
                <a:lnTo>
                  <a:pt x="2023142" y="3213366"/>
                </a:lnTo>
                <a:lnTo>
                  <a:pt x="2015322" y="3232515"/>
                </a:lnTo>
                <a:lnTo>
                  <a:pt x="2052854" y="3193229"/>
                </a:lnTo>
                <a:close/>
              </a:path>
              <a:path w="8921255" h="6255998">
                <a:moveTo>
                  <a:pt x="2930451" y="4591317"/>
                </a:moveTo>
                <a:lnTo>
                  <a:pt x="3046717" y="4488168"/>
                </a:lnTo>
                <a:lnTo>
                  <a:pt x="2919671" y="4598382"/>
                </a:lnTo>
                <a:lnTo>
                  <a:pt x="2930451" y="4591317"/>
                </a:lnTo>
                <a:close/>
              </a:path>
              <a:path w="8921255" h="6255998">
                <a:moveTo>
                  <a:pt x="2898339" y="4440166"/>
                </a:moveTo>
                <a:lnTo>
                  <a:pt x="2958111" y="4383170"/>
                </a:lnTo>
                <a:lnTo>
                  <a:pt x="2895683" y="4441644"/>
                </a:lnTo>
                <a:lnTo>
                  <a:pt x="2898339" y="4440166"/>
                </a:lnTo>
                <a:close/>
              </a:path>
              <a:path w="8921255" h="6255998">
                <a:moveTo>
                  <a:pt x="2897670" y="4372055"/>
                </a:moveTo>
                <a:lnTo>
                  <a:pt x="2874110" y="4384396"/>
                </a:lnTo>
                <a:lnTo>
                  <a:pt x="2836060" y="4425256"/>
                </a:lnTo>
                <a:lnTo>
                  <a:pt x="2897670" y="4372055"/>
                </a:lnTo>
                <a:close/>
              </a:path>
              <a:path w="8921255" h="6255998">
                <a:moveTo>
                  <a:pt x="2047570" y="5250732"/>
                </a:moveTo>
                <a:lnTo>
                  <a:pt x="2095879" y="5208229"/>
                </a:lnTo>
                <a:lnTo>
                  <a:pt x="2045372" y="5251601"/>
                </a:lnTo>
                <a:lnTo>
                  <a:pt x="2047570" y="5250732"/>
                </a:lnTo>
                <a:close/>
              </a:path>
              <a:path w="8921255" h="6255998">
                <a:moveTo>
                  <a:pt x="1936953" y="5163312"/>
                </a:moveTo>
                <a:lnTo>
                  <a:pt x="1965078" y="5134012"/>
                </a:lnTo>
                <a:lnTo>
                  <a:pt x="1936569" y="5163412"/>
                </a:lnTo>
                <a:lnTo>
                  <a:pt x="1936953" y="5163312"/>
                </a:lnTo>
                <a:close/>
              </a:path>
              <a:path w="8921255" h="6255998">
                <a:moveTo>
                  <a:pt x="2236237" y="5194225"/>
                </a:moveTo>
                <a:lnTo>
                  <a:pt x="2224963" y="5188253"/>
                </a:lnTo>
                <a:lnTo>
                  <a:pt x="2215027" y="5204978"/>
                </a:lnTo>
                <a:lnTo>
                  <a:pt x="2236237" y="5194225"/>
                </a:lnTo>
                <a:close/>
              </a:path>
              <a:path w="8921255" h="6255998">
                <a:moveTo>
                  <a:pt x="2245893" y="5140175"/>
                </a:moveTo>
                <a:lnTo>
                  <a:pt x="2234484" y="5145707"/>
                </a:lnTo>
                <a:lnTo>
                  <a:pt x="2188120" y="5190359"/>
                </a:lnTo>
                <a:lnTo>
                  <a:pt x="2245893" y="5140175"/>
                </a:lnTo>
                <a:close/>
              </a:path>
              <a:path w="8921255" h="6255998">
                <a:moveTo>
                  <a:pt x="2137147" y="5159085"/>
                </a:moveTo>
                <a:lnTo>
                  <a:pt x="2185168" y="5116250"/>
                </a:lnTo>
                <a:lnTo>
                  <a:pt x="2134949" y="5159971"/>
                </a:lnTo>
                <a:lnTo>
                  <a:pt x="2137147" y="5159085"/>
                </a:lnTo>
                <a:close/>
              </a:path>
              <a:path w="8921255" h="6255998">
                <a:moveTo>
                  <a:pt x="1876573" y="5068952"/>
                </a:moveTo>
                <a:lnTo>
                  <a:pt x="1868685" y="5058920"/>
                </a:lnTo>
                <a:lnTo>
                  <a:pt x="1861558" y="5081825"/>
                </a:lnTo>
                <a:lnTo>
                  <a:pt x="1876573" y="5068952"/>
                </a:lnTo>
                <a:close/>
              </a:path>
              <a:path w="8921255" h="6255998">
                <a:moveTo>
                  <a:pt x="1572301" y="5050264"/>
                </a:moveTo>
                <a:lnTo>
                  <a:pt x="1553406" y="5056858"/>
                </a:lnTo>
                <a:lnTo>
                  <a:pt x="1558498" y="5067462"/>
                </a:lnTo>
                <a:lnTo>
                  <a:pt x="1572301" y="5050264"/>
                </a:lnTo>
                <a:close/>
              </a:path>
              <a:path w="8921255" h="6255998">
                <a:moveTo>
                  <a:pt x="1003259" y="5196960"/>
                </a:moveTo>
                <a:lnTo>
                  <a:pt x="986111" y="5210998"/>
                </a:lnTo>
                <a:lnTo>
                  <a:pt x="987183" y="5215290"/>
                </a:lnTo>
                <a:lnTo>
                  <a:pt x="1003259" y="5196960"/>
                </a:lnTo>
                <a:close/>
              </a:path>
              <a:path w="8921255" h="6255998">
                <a:moveTo>
                  <a:pt x="971552" y="5005386"/>
                </a:moveTo>
                <a:lnTo>
                  <a:pt x="969771" y="5003198"/>
                </a:lnTo>
                <a:lnTo>
                  <a:pt x="950537" y="5010807"/>
                </a:lnTo>
                <a:lnTo>
                  <a:pt x="971552" y="5005386"/>
                </a:lnTo>
                <a:close/>
              </a:path>
              <a:path w="8921255" h="6255998">
                <a:moveTo>
                  <a:pt x="2029073" y="3761354"/>
                </a:moveTo>
                <a:lnTo>
                  <a:pt x="2004519" y="3778539"/>
                </a:lnTo>
                <a:lnTo>
                  <a:pt x="2000647" y="3794712"/>
                </a:lnTo>
                <a:lnTo>
                  <a:pt x="2029073" y="3761354"/>
                </a:lnTo>
                <a:close/>
              </a:path>
              <a:path w="8921255" h="6255998">
                <a:moveTo>
                  <a:pt x="1491314" y="4730732"/>
                </a:moveTo>
                <a:lnTo>
                  <a:pt x="1459402" y="4746850"/>
                </a:lnTo>
                <a:lnTo>
                  <a:pt x="1461514" y="4759654"/>
                </a:lnTo>
                <a:lnTo>
                  <a:pt x="1491314" y="4730732"/>
                </a:lnTo>
                <a:close/>
              </a:path>
              <a:path w="8921255" h="6255998">
                <a:moveTo>
                  <a:pt x="1468738" y="4663965"/>
                </a:moveTo>
                <a:lnTo>
                  <a:pt x="1449557" y="4672367"/>
                </a:lnTo>
                <a:lnTo>
                  <a:pt x="1450886" y="4684672"/>
                </a:lnTo>
                <a:lnTo>
                  <a:pt x="1468738" y="4663965"/>
                </a:lnTo>
                <a:close/>
              </a:path>
              <a:path w="8921255" h="6255998">
                <a:moveTo>
                  <a:pt x="1926611" y="5014283"/>
                </a:moveTo>
                <a:lnTo>
                  <a:pt x="1951602" y="4992183"/>
                </a:lnTo>
                <a:lnTo>
                  <a:pt x="1913812" y="5015333"/>
                </a:lnTo>
                <a:lnTo>
                  <a:pt x="1926611" y="5014283"/>
                </a:lnTo>
                <a:close/>
              </a:path>
              <a:path w="8921255" h="6255998">
                <a:moveTo>
                  <a:pt x="1818845" y="4987677"/>
                </a:moveTo>
                <a:lnTo>
                  <a:pt x="1812086" y="4976856"/>
                </a:lnTo>
                <a:lnTo>
                  <a:pt x="1801847" y="4997826"/>
                </a:lnTo>
                <a:lnTo>
                  <a:pt x="1818845" y="4987677"/>
                </a:lnTo>
                <a:close/>
              </a:path>
              <a:path w="8921255" h="6255998">
                <a:moveTo>
                  <a:pt x="1753543" y="4865086"/>
                </a:moveTo>
                <a:lnTo>
                  <a:pt x="1734864" y="4872043"/>
                </a:lnTo>
                <a:lnTo>
                  <a:pt x="1739028" y="4881417"/>
                </a:lnTo>
                <a:lnTo>
                  <a:pt x="1753543" y="4865086"/>
                </a:lnTo>
                <a:close/>
              </a:path>
              <a:path w="8921255" h="6255998">
                <a:moveTo>
                  <a:pt x="1702178" y="4716156"/>
                </a:moveTo>
                <a:lnTo>
                  <a:pt x="1699090" y="4704000"/>
                </a:lnTo>
                <a:lnTo>
                  <a:pt x="1671631" y="4729088"/>
                </a:lnTo>
                <a:lnTo>
                  <a:pt x="1702178" y="4716156"/>
                </a:lnTo>
                <a:close/>
              </a:path>
              <a:path w="8921255" h="6255998">
                <a:moveTo>
                  <a:pt x="1582340" y="4618771"/>
                </a:moveTo>
                <a:lnTo>
                  <a:pt x="1553088" y="4636583"/>
                </a:lnTo>
                <a:lnTo>
                  <a:pt x="1554770" y="4649501"/>
                </a:lnTo>
                <a:lnTo>
                  <a:pt x="1582340" y="4618771"/>
                </a:lnTo>
                <a:close/>
              </a:path>
              <a:path w="8921255" h="6255998">
                <a:moveTo>
                  <a:pt x="1566699" y="4554728"/>
                </a:moveTo>
                <a:lnTo>
                  <a:pt x="1545618" y="4559489"/>
                </a:lnTo>
                <a:lnTo>
                  <a:pt x="1546562" y="4572346"/>
                </a:lnTo>
                <a:lnTo>
                  <a:pt x="1566699" y="4554728"/>
                </a:lnTo>
                <a:close/>
              </a:path>
              <a:path w="8921255" h="6255998">
                <a:moveTo>
                  <a:pt x="2483104" y="5209029"/>
                </a:moveTo>
                <a:lnTo>
                  <a:pt x="2579624" y="5122763"/>
                </a:lnTo>
                <a:lnTo>
                  <a:pt x="2472297" y="5215888"/>
                </a:lnTo>
                <a:lnTo>
                  <a:pt x="2483104" y="5209029"/>
                </a:lnTo>
                <a:close/>
              </a:path>
              <a:path w="8921255" h="6255998">
                <a:moveTo>
                  <a:pt x="2371404" y="5122321"/>
                </a:moveTo>
                <a:lnTo>
                  <a:pt x="2359784" y="5117073"/>
                </a:lnTo>
                <a:lnTo>
                  <a:pt x="2349921" y="5134204"/>
                </a:lnTo>
                <a:lnTo>
                  <a:pt x="2371404" y="5122321"/>
                </a:lnTo>
                <a:close/>
              </a:path>
              <a:path w="8921255" h="6255998">
                <a:moveTo>
                  <a:pt x="2326342" y="5122789"/>
                </a:moveTo>
                <a:lnTo>
                  <a:pt x="2393196" y="5064290"/>
                </a:lnTo>
                <a:lnTo>
                  <a:pt x="2324157" y="5123917"/>
                </a:lnTo>
                <a:lnTo>
                  <a:pt x="2326342" y="5122789"/>
                </a:lnTo>
                <a:close/>
              </a:path>
              <a:path w="8921255" h="6255998">
                <a:moveTo>
                  <a:pt x="2111778" y="4950997"/>
                </a:moveTo>
                <a:lnTo>
                  <a:pt x="2090434" y="4957680"/>
                </a:lnTo>
                <a:lnTo>
                  <a:pt x="2098478" y="4965710"/>
                </a:lnTo>
                <a:lnTo>
                  <a:pt x="2111778" y="4950997"/>
                </a:lnTo>
                <a:close/>
              </a:path>
              <a:path w="8921255" h="6255998">
                <a:moveTo>
                  <a:pt x="1728779" y="5077927"/>
                </a:moveTo>
                <a:lnTo>
                  <a:pt x="1721941" y="5067158"/>
                </a:lnTo>
                <a:lnTo>
                  <a:pt x="1711483" y="5088063"/>
                </a:lnTo>
                <a:lnTo>
                  <a:pt x="1728779" y="5077927"/>
                </a:lnTo>
                <a:close/>
              </a:path>
              <a:path w="8921255" h="6255998">
                <a:moveTo>
                  <a:pt x="1432040" y="2999731"/>
                </a:moveTo>
                <a:lnTo>
                  <a:pt x="1416317" y="2977725"/>
                </a:lnTo>
                <a:lnTo>
                  <a:pt x="1405574" y="3030566"/>
                </a:lnTo>
                <a:lnTo>
                  <a:pt x="1432040" y="2999731"/>
                </a:lnTo>
                <a:close/>
              </a:path>
              <a:path w="8921255" h="6255998">
                <a:moveTo>
                  <a:pt x="1358906" y="3959567"/>
                </a:moveTo>
                <a:lnTo>
                  <a:pt x="1358629" y="3956260"/>
                </a:lnTo>
                <a:lnTo>
                  <a:pt x="1334547" y="3969314"/>
                </a:lnTo>
                <a:lnTo>
                  <a:pt x="1358906" y="3959567"/>
                </a:lnTo>
                <a:close/>
              </a:path>
              <a:path w="8921255" h="6255998">
                <a:moveTo>
                  <a:pt x="1524437" y="3447522"/>
                </a:moveTo>
                <a:lnTo>
                  <a:pt x="1500599" y="3455199"/>
                </a:lnTo>
                <a:lnTo>
                  <a:pt x="1492967" y="3475570"/>
                </a:lnTo>
                <a:lnTo>
                  <a:pt x="1524437" y="3447522"/>
                </a:lnTo>
                <a:close/>
              </a:path>
              <a:path w="8921255" h="6255998">
                <a:moveTo>
                  <a:pt x="1677402" y="3072988"/>
                </a:moveTo>
                <a:lnTo>
                  <a:pt x="1649489" y="3087727"/>
                </a:lnTo>
                <a:lnTo>
                  <a:pt x="1640720" y="3108129"/>
                </a:lnTo>
                <a:lnTo>
                  <a:pt x="1677402" y="3072988"/>
                </a:lnTo>
                <a:close/>
              </a:path>
              <a:path w="8921255" h="6255998">
                <a:moveTo>
                  <a:pt x="1375221" y="4784032"/>
                </a:moveTo>
                <a:lnTo>
                  <a:pt x="1373573" y="4771773"/>
                </a:lnTo>
                <a:lnTo>
                  <a:pt x="1356605" y="4794992"/>
                </a:lnTo>
                <a:lnTo>
                  <a:pt x="1375221" y="4784032"/>
                </a:lnTo>
                <a:close/>
              </a:path>
              <a:path w="8921255" h="6255998">
                <a:moveTo>
                  <a:pt x="2934698" y="4896419"/>
                </a:moveTo>
                <a:lnTo>
                  <a:pt x="3120384" y="4731691"/>
                </a:lnTo>
                <a:lnTo>
                  <a:pt x="2924513" y="4903914"/>
                </a:lnTo>
                <a:lnTo>
                  <a:pt x="2934698" y="4896419"/>
                </a:lnTo>
                <a:close/>
              </a:path>
              <a:path w="8921255" h="6255998">
                <a:moveTo>
                  <a:pt x="3010800" y="4802599"/>
                </a:moveTo>
                <a:lnTo>
                  <a:pt x="3207615" y="4628532"/>
                </a:lnTo>
                <a:lnTo>
                  <a:pt x="3000780" y="4810135"/>
                </a:lnTo>
                <a:lnTo>
                  <a:pt x="3010800" y="4802599"/>
                </a:lnTo>
                <a:close/>
              </a:path>
              <a:path w="8921255" h="6255998">
                <a:moveTo>
                  <a:pt x="3098460" y="4699577"/>
                </a:moveTo>
                <a:lnTo>
                  <a:pt x="3296111" y="4524268"/>
                </a:lnTo>
                <a:lnTo>
                  <a:pt x="3088448" y="4707146"/>
                </a:lnTo>
                <a:lnTo>
                  <a:pt x="3098460" y="4699577"/>
                </a:lnTo>
                <a:close/>
              </a:path>
              <a:path w="8921255" h="6255998">
                <a:moveTo>
                  <a:pt x="2765480" y="4980458"/>
                </a:moveTo>
                <a:lnTo>
                  <a:pt x="2910603" y="4852271"/>
                </a:lnTo>
                <a:lnTo>
                  <a:pt x="2755161" y="4987638"/>
                </a:lnTo>
                <a:lnTo>
                  <a:pt x="2765480" y="4980458"/>
                </a:lnTo>
                <a:close/>
              </a:path>
              <a:path w="8921255" h="6255998">
                <a:moveTo>
                  <a:pt x="2720608" y="5050784"/>
                </a:moveTo>
                <a:lnTo>
                  <a:pt x="2866014" y="4922614"/>
                </a:lnTo>
                <a:lnTo>
                  <a:pt x="2710167" y="5058038"/>
                </a:lnTo>
                <a:lnTo>
                  <a:pt x="2720608" y="5050784"/>
                </a:lnTo>
                <a:close/>
              </a:path>
              <a:path w="8921255" h="6255998">
                <a:moveTo>
                  <a:pt x="2656382" y="4991207"/>
                </a:moveTo>
                <a:lnTo>
                  <a:pt x="2645624" y="4998307"/>
                </a:lnTo>
                <a:lnTo>
                  <a:pt x="2551029" y="5082796"/>
                </a:lnTo>
                <a:lnTo>
                  <a:pt x="2656382" y="4991207"/>
                </a:lnTo>
                <a:close/>
              </a:path>
              <a:path w="8921255" h="6255998">
                <a:moveTo>
                  <a:pt x="2363320" y="4931689"/>
                </a:moveTo>
                <a:lnTo>
                  <a:pt x="2351823" y="4936859"/>
                </a:lnTo>
                <a:lnTo>
                  <a:pt x="2314550" y="4974148"/>
                </a:lnTo>
                <a:lnTo>
                  <a:pt x="2363320" y="4931689"/>
                </a:lnTo>
                <a:close/>
              </a:path>
              <a:path w="8921255" h="6255998">
                <a:moveTo>
                  <a:pt x="2056698" y="4889651"/>
                </a:moveTo>
                <a:lnTo>
                  <a:pt x="2048840" y="4879583"/>
                </a:lnTo>
                <a:lnTo>
                  <a:pt x="2041663" y="4902501"/>
                </a:lnTo>
                <a:lnTo>
                  <a:pt x="2056698" y="4889651"/>
                </a:lnTo>
                <a:close/>
              </a:path>
              <a:path w="8921255" h="6255998">
                <a:moveTo>
                  <a:pt x="1793379" y="3150264"/>
                </a:moveTo>
                <a:lnTo>
                  <a:pt x="1771173" y="3163152"/>
                </a:lnTo>
                <a:lnTo>
                  <a:pt x="1769096" y="3175974"/>
                </a:lnTo>
                <a:lnTo>
                  <a:pt x="1793379" y="3150264"/>
                </a:lnTo>
                <a:close/>
              </a:path>
              <a:path w="8921255" h="6255998">
                <a:moveTo>
                  <a:pt x="2521641" y="4269455"/>
                </a:moveTo>
                <a:lnTo>
                  <a:pt x="2499147" y="4284780"/>
                </a:lnTo>
                <a:lnTo>
                  <a:pt x="2511824" y="4287625"/>
                </a:lnTo>
                <a:lnTo>
                  <a:pt x="2521641" y="4269455"/>
                </a:lnTo>
                <a:close/>
              </a:path>
              <a:path w="8921255" h="6255998">
                <a:moveTo>
                  <a:pt x="1132316" y="4153515"/>
                </a:moveTo>
                <a:lnTo>
                  <a:pt x="1135134" y="4141187"/>
                </a:lnTo>
                <a:lnTo>
                  <a:pt x="1108009" y="4171921"/>
                </a:lnTo>
                <a:lnTo>
                  <a:pt x="1132316" y="4153515"/>
                </a:lnTo>
                <a:close/>
              </a:path>
              <a:path w="8921255" h="6255998">
                <a:moveTo>
                  <a:pt x="1121578" y="4202440"/>
                </a:moveTo>
                <a:lnTo>
                  <a:pt x="1124183" y="4190266"/>
                </a:lnTo>
                <a:lnTo>
                  <a:pt x="1093436" y="4216320"/>
                </a:lnTo>
                <a:lnTo>
                  <a:pt x="1121578" y="4202440"/>
                </a:lnTo>
                <a:close/>
              </a:path>
              <a:path w="8921255" h="6255998">
                <a:moveTo>
                  <a:pt x="1393045" y="4832292"/>
                </a:moveTo>
                <a:lnTo>
                  <a:pt x="1366756" y="4855073"/>
                </a:lnTo>
                <a:lnTo>
                  <a:pt x="1369247" y="4867762"/>
                </a:lnTo>
                <a:lnTo>
                  <a:pt x="1393045" y="4832292"/>
                </a:lnTo>
                <a:close/>
              </a:path>
              <a:path w="8921255" h="6255998">
                <a:moveTo>
                  <a:pt x="2625000" y="4994176"/>
                </a:moveTo>
                <a:lnTo>
                  <a:pt x="2721513" y="4907669"/>
                </a:lnTo>
                <a:lnTo>
                  <a:pt x="2614148" y="5001065"/>
                </a:lnTo>
                <a:lnTo>
                  <a:pt x="2625000" y="4994176"/>
                </a:lnTo>
                <a:close/>
              </a:path>
              <a:path w="8921255" h="6255998">
                <a:moveTo>
                  <a:pt x="2404258" y="4882020"/>
                </a:moveTo>
                <a:lnTo>
                  <a:pt x="2452574" y="4839020"/>
                </a:lnTo>
                <a:lnTo>
                  <a:pt x="2401511" y="4883199"/>
                </a:lnTo>
                <a:lnTo>
                  <a:pt x="2404258" y="4882020"/>
                </a:lnTo>
                <a:close/>
              </a:path>
              <a:path w="8921255" h="6255998">
                <a:moveTo>
                  <a:pt x="2416948" y="4531007"/>
                </a:moveTo>
                <a:lnTo>
                  <a:pt x="2409151" y="4520869"/>
                </a:lnTo>
                <a:lnTo>
                  <a:pt x="2401927" y="4543884"/>
                </a:lnTo>
                <a:lnTo>
                  <a:pt x="2416948" y="4531007"/>
                </a:lnTo>
                <a:close/>
              </a:path>
              <a:path w="8921255" h="6255998">
                <a:moveTo>
                  <a:pt x="2507011" y="4441341"/>
                </a:moveTo>
                <a:lnTo>
                  <a:pt x="2499228" y="4431185"/>
                </a:lnTo>
                <a:lnTo>
                  <a:pt x="2492001" y="4454216"/>
                </a:lnTo>
                <a:lnTo>
                  <a:pt x="2507011" y="4441341"/>
                </a:lnTo>
                <a:close/>
              </a:path>
              <a:path w="8921255" h="6255998">
                <a:moveTo>
                  <a:pt x="2597109" y="4351629"/>
                </a:moveTo>
                <a:lnTo>
                  <a:pt x="2589407" y="4341404"/>
                </a:lnTo>
                <a:lnTo>
                  <a:pt x="2582047" y="4364547"/>
                </a:lnTo>
                <a:lnTo>
                  <a:pt x="2597109" y="4351629"/>
                </a:lnTo>
                <a:close/>
              </a:path>
              <a:path w="8921255" h="6255998">
                <a:moveTo>
                  <a:pt x="1696495" y="5248314"/>
                </a:moveTo>
                <a:lnTo>
                  <a:pt x="1688600" y="5238335"/>
                </a:lnTo>
                <a:lnTo>
                  <a:pt x="1681453" y="5261149"/>
                </a:lnTo>
                <a:lnTo>
                  <a:pt x="1696495" y="5248314"/>
                </a:lnTo>
                <a:close/>
              </a:path>
              <a:path w="8921255" h="6255998">
                <a:moveTo>
                  <a:pt x="1516379" y="5427602"/>
                </a:moveTo>
                <a:lnTo>
                  <a:pt x="1508483" y="5417628"/>
                </a:lnTo>
                <a:lnTo>
                  <a:pt x="1501307" y="5440456"/>
                </a:lnTo>
                <a:lnTo>
                  <a:pt x="1516379" y="5427602"/>
                </a:lnTo>
                <a:close/>
              </a:path>
              <a:path w="8921255" h="6255998">
                <a:moveTo>
                  <a:pt x="1477001" y="5358634"/>
                </a:moveTo>
                <a:lnTo>
                  <a:pt x="1465480" y="5358792"/>
                </a:lnTo>
                <a:lnTo>
                  <a:pt x="1440080" y="5379903"/>
                </a:lnTo>
                <a:lnTo>
                  <a:pt x="1477001" y="5358634"/>
                </a:lnTo>
                <a:close/>
              </a:path>
              <a:path w="8921255" h="6255998">
                <a:moveTo>
                  <a:pt x="1427668" y="5518984"/>
                </a:moveTo>
                <a:lnTo>
                  <a:pt x="1419746" y="5509028"/>
                </a:lnTo>
                <a:lnTo>
                  <a:pt x="1412606" y="5531783"/>
                </a:lnTo>
                <a:lnTo>
                  <a:pt x="1427668" y="5518984"/>
                </a:lnTo>
                <a:close/>
              </a:path>
              <a:path w="8921255" h="6255998">
                <a:moveTo>
                  <a:pt x="1386958" y="5448535"/>
                </a:moveTo>
                <a:lnTo>
                  <a:pt x="1375373" y="5448751"/>
                </a:lnTo>
                <a:lnTo>
                  <a:pt x="1350294" y="5470202"/>
                </a:lnTo>
                <a:lnTo>
                  <a:pt x="1386958" y="5448535"/>
                </a:lnTo>
                <a:close/>
              </a:path>
              <a:path w="8921255" h="6255998">
                <a:moveTo>
                  <a:pt x="1337669" y="5608718"/>
                </a:moveTo>
                <a:lnTo>
                  <a:pt x="1329744" y="5598767"/>
                </a:lnTo>
                <a:lnTo>
                  <a:pt x="1322612" y="5621512"/>
                </a:lnTo>
                <a:lnTo>
                  <a:pt x="1337669" y="5608718"/>
                </a:lnTo>
                <a:close/>
              </a:path>
              <a:path w="8921255" h="6255998">
                <a:moveTo>
                  <a:pt x="2745124" y="4769515"/>
                </a:moveTo>
                <a:lnTo>
                  <a:pt x="2734151" y="4776408"/>
                </a:lnTo>
                <a:lnTo>
                  <a:pt x="2637795" y="4858635"/>
                </a:lnTo>
                <a:lnTo>
                  <a:pt x="2745124" y="4769515"/>
                </a:lnTo>
                <a:close/>
              </a:path>
              <a:path w="8921255" h="6255998">
                <a:moveTo>
                  <a:pt x="2179256" y="4626207"/>
                </a:moveTo>
                <a:lnTo>
                  <a:pt x="2172873" y="4615161"/>
                </a:lnTo>
                <a:lnTo>
                  <a:pt x="2161699" y="4635345"/>
                </a:lnTo>
                <a:lnTo>
                  <a:pt x="2179256" y="4626207"/>
                </a:lnTo>
                <a:close/>
              </a:path>
              <a:path w="8921255" h="6255998">
                <a:moveTo>
                  <a:pt x="2460050" y="4535407"/>
                </a:moveTo>
                <a:lnTo>
                  <a:pt x="2420433" y="4566372"/>
                </a:lnTo>
                <a:lnTo>
                  <a:pt x="2422409" y="4568632"/>
                </a:lnTo>
                <a:lnTo>
                  <a:pt x="2460050" y="4535407"/>
                </a:lnTo>
                <a:close/>
              </a:path>
              <a:path w="8921255" h="6255998">
                <a:moveTo>
                  <a:pt x="2071584" y="4726047"/>
                </a:moveTo>
                <a:lnTo>
                  <a:pt x="2041078" y="4742506"/>
                </a:lnTo>
                <a:lnTo>
                  <a:pt x="2053914" y="4743993"/>
                </a:lnTo>
                <a:lnTo>
                  <a:pt x="2071584" y="4726047"/>
                </a:lnTo>
                <a:close/>
              </a:path>
              <a:path w="8921255" h="6255998">
                <a:moveTo>
                  <a:pt x="2099338" y="4501774"/>
                </a:moveTo>
                <a:lnTo>
                  <a:pt x="2074355" y="4511523"/>
                </a:lnTo>
                <a:lnTo>
                  <a:pt x="2085704" y="4517233"/>
                </a:lnTo>
                <a:lnTo>
                  <a:pt x="2099338" y="4501774"/>
                </a:lnTo>
                <a:close/>
              </a:path>
              <a:path w="8921255" h="6255998">
                <a:moveTo>
                  <a:pt x="1771922" y="4608132"/>
                </a:moveTo>
                <a:lnTo>
                  <a:pt x="1748238" y="4614155"/>
                </a:lnTo>
                <a:lnTo>
                  <a:pt x="1757663" y="4622225"/>
                </a:lnTo>
                <a:lnTo>
                  <a:pt x="1771922" y="4608132"/>
                </a:lnTo>
                <a:close/>
              </a:path>
              <a:path w="8921255" h="6255998">
                <a:moveTo>
                  <a:pt x="1664575" y="4440320"/>
                </a:moveTo>
                <a:lnTo>
                  <a:pt x="1644860" y="4445786"/>
                </a:lnTo>
                <a:lnTo>
                  <a:pt x="1645356" y="4459471"/>
                </a:lnTo>
                <a:lnTo>
                  <a:pt x="1664575" y="4440320"/>
                </a:lnTo>
                <a:close/>
              </a:path>
              <a:path w="8921255" h="6255998">
                <a:moveTo>
                  <a:pt x="2749920" y="4328398"/>
                </a:moveTo>
                <a:lnTo>
                  <a:pt x="2740317" y="4319895"/>
                </a:lnTo>
                <a:lnTo>
                  <a:pt x="2727836" y="4335089"/>
                </a:lnTo>
                <a:lnTo>
                  <a:pt x="2749920" y="4328398"/>
                </a:lnTo>
                <a:close/>
              </a:path>
              <a:path w="8921255" h="6255998">
                <a:moveTo>
                  <a:pt x="1281319" y="4889689"/>
                </a:moveTo>
                <a:lnTo>
                  <a:pt x="1279324" y="4877437"/>
                </a:lnTo>
                <a:lnTo>
                  <a:pt x="1263352" y="4902943"/>
                </a:lnTo>
                <a:lnTo>
                  <a:pt x="1281319" y="4889689"/>
                </a:lnTo>
                <a:close/>
              </a:path>
              <a:path w="8921255" h="6255998">
                <a:moveTo>
                  <a:pt x="1240573" y="4624267"/>
                </a:moveTo>
                <a:lnTo>
                  <a:pt x="1224603" y="4636500"/>
                </a:lnTo>
                <a:lnTo>
                  <a:pt x="1230356" y="4647374"/>
                </a:lnTo>
                <a:lnTo>
                  <a:pt x="1240573" y="4624267"/>
                </a:lnTo>
                <a:close/>
              </a:path>
              <a:path w="8921255" h="6255998">
                <a:moveTo>
                  <a:pt x="1141070" y="4742877"/>
                </a:moveTo>
                <a:lnTo>
                  <a:pt x="1119636" y="4745907"/>
                </a:lnTo>
                <a:lnTo>
                  <a:pt x="1125889" y="4756611"/>
                </a:lnTo>
                <a:lnTo>
                  <a:pt x="1141070" y="4742877"/>
                </a:lnTo>
                <a:close/>
              </a:path>
              <a:path w="8921255" h="6255998">
                <a:moveTo>
                  <a:pt x="1065506" y="4583544"/>
                </a:moveTo>
                <a:lnTo>
                  <a:pt x="1045404" y="4588239"/>
                </a:lnTo>
                <a:lnTo>
                  <a:pt x="1044433" y="4602408"/>
                </a:lnTo>
                <a:lnTo>
                  <a:pt x="1065506" y="4583544"/>
                </a:lnTo>
                <a:close/>
              </a:path>
              <a:path w="8921255" h="6255998">
                <a:moveTo>
                  <a:pt x="1076860" y="4906836"/>
                </a:moveTo>
                <a:lnTo>
                  <a:pt x="1048369" y="4924457"/>
                </a:lnTo>
                <a:lnTo>
                  <a:pt x="1049717" y="4937396"/>
                </a:lnTo>
                <a:lnTo>
                  <a:pt x="1076860" y="4906836"/>
                </a:lnTo>
                <a:close/>
              </a:path>
              <a:path w="8921255" h="6255998">
                <a:moveTo>
                  <a:pt x="2172505" y="3833532"/>
                </a:moveTo>
                <a:lnTo>
                  <a:pt x="2153330" y="3840075"/>
                </a:lnTo>
                <a:lnTo>
                  <a:pt x="2155809" y="3852057"/>
                </a:lnTo>
                <a:lnTo>
                  <a:pt x="2172505" y="3833532"/>
                </a:lnTo>
                <a:close/>
              </a:path>
              <a:path w="8921255" h="6255998">
                <a:moveTo>
                  <a:pt x="1242479" y="5190839"/>
                </a:moveTo>
                <a:lnTo>
                  <a:pt x="1238219" y="5179012"/>
                </a:lnTo>
                <a:lnTo>
                  <a:pt x="1225885" y="5203339"/>
                </a:lnTo>
                <a:lnTo>
                  <a:pt x="1242479" y="5190839"/>
                </a:lnTo>
                <a:close/>
              </a:path>
              <a:path w="8921255" h="6255998">
                <a:moveTo>
                  <a:pt x="2797361" y="4507658"/>
                </a:moveTo>
                <a:lnTo>
                  <a:pt x="2772587" y="4517221"/>
                </a:lnTo>
                <a:lnTo>
                  <a:pt x="2784001" y="4522903"/>
                </a:lnTo>
                <a:lnTo>
                  <a:pt x="2797361" y="4507658"/>
                </a:lnTo>
                <a:close/>
              </a:path>
              <a:path w="8921255" h="6255998">
                <a:moveTo>
                  <a:pt x="1878221" y="5518028"/>
                </a:moveTo>
                <a:lnTo>
                  <a:pt x="1866693" y="5523130"/>
                </a:lnTo>
                <a:lnTo>
                  <a:pt x="1829332" y="5560723"/>
                </a:lnTo>
                <a:lnTo>
                  <a:pt x="1878221" y="5518028"/>
                </a:lnTo>
                <a:close/>
              </a:path>
              <a:path w="8921255" h="6255998">
                <a:moveTo>
                  <a:pt x="1662166" y="5400998"/>
                </a:moveTo>
                <a:lnTo>
                  <a:pt x="1641892" y="5408547"/>
                </a:lnTo>
                <a:lnTo>
                  <a:pt x="1648362" y="5415269"/>
                </a:lnTo>
                <a:lnTo>
                  <a:pt x="1662166" y="5400998"/>
                </a:lnTo>
                <a:close/>
              </a:path>
              <a:path w="8921255" h="6255998">
                <a:moveTo>
                  <a:pt x="2756297" y="4786050"/>
                </a:moveTo>
                <a:lnTo>
                  <a:pt x="2852926" y="4699516"/>
                </a:lnTo>
                <a:lnTo>
                  <a:pt x="2745414" y="4792929"/>
                </a:lnTo>
                <a:lnTo>
                  <a:pt x="2756297" y="4786050"/>
                </a:lnTo>
                <a:close/>
              </a:path>
              <a:path w="8921255" h="6255998">
                <a:moveTo>
                  <a:pt x="2720549" y="4607575"/>
                </a:moveTo>
                <a:lnTo>
                  <a:pt x="2709104" y="4601921"/>
                </a:lnTo>
                <a:lnTo>
                  <a:pt x="2699527" y="4618453"/>
                </a:lnTo>
                <a:lnTo>
                  <a:pt x="2720549" y="4607575"/>
                </a:lnTo>
                <a:close/>
              </a:path>
              <a:path w="8921255" h="6255998">
                <a:moveTo>
                  <a:pt x="1638251" y="5552131"/>
                </a:moveTo>
                <a:lnTo>
                  <a:pt x="1628542" y="5543813"/>
                </a:lnTo>
                <a:lnTo>
                  <a:pt x="1615290" y="5559141"/>
                </a:lnTo>
                <a:lnTo>
                  <a:pt x="1638251" y="5552131"/>
                </a:lnTo>
                <a:close/>
              </a:path>
              <a:path w="8921255" h="6255998">
                <a:moveTo>
                  <a:pt x="1631231" y="5489709"/>
                </a:moveTo>
                <a:lnTo>
                  <a:pt x="1619085" y="5492881"/>
                </a:lnTo>
                <a:lnTo>
                  <a:pt x="1576417" y="5523058"/>
                </a:lnTo>
                <a:lnTo>
                  <a:pt x="1631231" y="5489709"/>
                </a:lnTo>
                <a:close/>
              </a:path>
              <a:path w="8921255" h="6255998">
                <a:moveTo>
                  <a:pt x="1573790" y="5492543"/>
                </a:moveTo>
                <a:lnTo>
                  <a:pt x="1551962" y="5498522"/>
                </a:lnTo>
                <a:lnTo>
                  <a:pt x="1559911" y="5506822"/>
                </a:lnTo>
                <a:lnTo>
                  <a:pt x="1573790" y="5492543"/>
                </a:lnTo>
                <a:close/>
              </a:path>
              <a:path w="8921255" h="6255998">
                <a:moveTo>
                  <a:pt x="1483796" y="5582503"/>
                </a:moveTo>
                <a:lnTo>
                  <a:pt x="1462096" y="5588425"/>
                </a:lnTo>
                <a:lnTo>
                  <a:pt x="1470071" y="5596758"/>
                </a:lnTo>
                <a:lnTo>
                  <a:pt x="1483796" y="5582503"/>
                </a:lnTo>
                <a:close/>
              </a:path>
              <a:path w="8921255" h="6255998">
                <a:moveTo>
                  <a:pt x="1447123" y="5527276"/>
                </a:moveTo>
                <a:lnTo>
                  <a:pt x="1427530" y="5549874"/>
                </a:lnTo>
                <a:lnTo>
                  <a:pt x="1428204" y="5550675"/>
                </a:lnTo>
                <a:lnTo>
                  <a:pt x="1447123" y="5527276"/>
                </a:lnTo>
                <a:close/>
              </a:path>
              <a:path w="8921255" h="6255998">
                <a:moveTo>
                  <a:pt x="1393795" y="5672454"/>
                </a:moveTo>
                <a:lnTo>
                  <a:pt x="1372142" y="5678419"/>
                </a:lnTo>
                <a:lnTo>
                  <a:pt x="1379929" y="5686617"/>
                </a:lnTo>
                <a:lnTo>
                  <a:pt x="1393795" y="5672454"/>
                </a:lnTo>
                <a:close/>
              </a:path>
              <a:path w="8921255" h="6255998">
                <a:moveTo>
                  <a:pt x="1881504" y="4488255"/>
                </a:moveTo>
                <a:lnTo>
                  <a:pt x="1879451" y="4475908"/>
                </a:lnTo>
                <a:lnTo>
                  <a:pt x="1864190" y="4503377"/>
                </a:lnTo>
                <a:lnTo>
                  <a:pt x="1881504" y="4488255"/>
                </a:lnTo>
                <a:close/>
              </a:path>
              <a:path w="8921255" h="6255998">
                <a:moveTo>
                  <a:pt x="2090446" y="4330056"/>
                </a:moveTo>
                <a:lnTo>
                  <a:pt x="2059844" y="4347232"/>
                </a:lnTo>
                <a:lnTo>
                  <a:pt x="2062016" y="4359900"/>
                </a:lnTo>
                <a:lnTo>
                  <a:pt x="2090446" y="4330056"/>
                </a:lnTo>
                <a:close/>
              </a:path>
              <a:path w="8921255" h="6255998">
                <a:moveTo>
                  <a:pt x="2069577" y="4264513"/>
                </a:moveTo>
                <a:lnTo>
                  <a:pt x="2050336" y="4272747"/>
                </a:lnTo>
                <a:lnTo>
                  <a:pt x="2051597" y="4285742"/>
                </a:lnTo>
                <a:lnTo>
                  <a:pt x="2069577" y="4264513"/>
                </a:lnTo>
                <a:close/>
              </a:path>
              <a:path w="8921255" h="6255998">
                <a:moveTo>
                  <a:pt x="1934553" y="4678265"/>
                </a:moveTo>
                <a:lnTo>
                  <a:pt x="1914536" y="4681847"/>
                </a:lnTo>
                <a:lnTo>
                  <a:pt x="1919029" y="4693056"/>
                </a:lnTo>
                <a:lnTo>
                  <a:pt x="1934553" y="4678265"/>
                </a:lnTo>
                <a:close/>
              </a:path>
              <a:path w="8921255" h="6255998">
                <a:moveTo>
                  <a:pt x="1957364" y="4396387"/>
                </a:moveTo>
                <a:lnTo>
                  <a:pt x="1939088" y="4405507"/>
                </a:lnTo>
                <a:lnTo>
                  <a:pt x="1947362" y="4414555"/>
                </a:lnTo>
                <a:lnTo>
                  <a:pt x="1957364" y="4396387"/>
                </a:lnTo>
                <a:close/>
              </a:path>
              <a:path w="8921255" h="6255998">
                <a:moveTo>
                  <a:pt x="2147862" y="4172167"/>
                </a:moveTo>
                <a:lnTo>
                  <a:pt x="2127119" y="4175855"/>
                </a:lnTo>
                <a:lnTo>
                  <a:pt x="2133749" y="4186132"/>
                </a:lnTo>
                <a:lnTo>
                  <a:pt x="2147862" y="4172167"/>
                </a:lnTo>
                <a:close/>
              </a:path>
              <a:path w="8921255" h="6255998">
                <a:moveTo>
                  <a:pt x="3079530" y="4464862"/>
                </a:moveTo>
                <a:lnTo>
                  <a:pt x="3069380" y="4472074"/>
                </a:lnTo>
                <a:lnTo>
                  <a:pt x="2943709" y="4582560"/>
                </a:lnTo>
                <a:lnTo>
                  <a:pt x="3079530" y="4464862"/>
                </a:lnTo>
                <a:close/>
              </a:path>
              <a:path w="8921255" h="6255998">
                <a:moveTo>
                  <a:pt x="2939070" y="4679923"/>
                </a:moveTo>
                <a:lnTo>
                  <a:pt x="2937561" y="4680987"/>
                </a:lnTo>
                <a:lnTo>
                  <a:pt x="2812504" y="4790458"/>
                </a:lnTo>
                <a:lnTo>
                  <a:pt x="2939070" y="4679923"/>
                </a:lnTo>
                <a:close/>
              </a:path>
              <a:path w="8921255" h="6255998">
                <a:moveTo>
                  <a:pt x="3141208" y="4457843"/>
                </a:moveTo>
                <a:lnTo>
                  <a:pt x="3131011" y="4465331"/>
                </a:lnTo>
                <a:lnTo>
                  <a:pt x="2986002" y="4593458"/>
                </a:lnTo>
                <a:lnTo>
                  <a:pt x="3141208" y="4457843"/>
                </a:lnTo>
                <a:close/>
              </a:path>
              <a:path w="8921255" h="6255998">
                <a:moveTo>
                  <a:pt x="3072429" y="4494124"/>
                </a:moveTo>
                <a:lnTo>
                  <a:pt x="3224659" y="4358411"/>
                </a:lnTo>
                <a:lnTo>
                  <a:pt x="3070059" y="4495799"/>
                </a:lnTo>
                <a:lnTo>
                  <a:pt x="3072429" y="4494124"/>
                </a:lnTo>
                <a:close/>
              </a:path>
              <a:path w="8921255" h="6255998">
                <a:moveTo>
                  <a:pt x="2681170" y="4998418"/>
                </a:moveTo>
                <a:lnTo>
                  <a:pt x="2784334" y="4904414"/>
                </a:lnTo>
                <a:lnTo>
                  <a:pt x="2678651" y="5000094"/>
                </a:lnTo>
                <a:lnTo>
                  <a:pt x="2681170" y="4998418"/>
                </a:lnTo>
                <a:close/>
              </a:path>
              <a:path w="8921255" h="6255998">
                <a:moveTo>
                  <a:pt x="2904868" y="4780989"/>
                </a:moveTo>
                <a:lnTo>
                  <a:pt x="2894665" y="4788274"/>
                </a:lnTo>
                <a:lnTo>
                  <a:pt x="2768269" y="4900333"/>
                </a:lnTo>
                <a:lnTo>
                  <a:pt x="2904868" y="4780989"/>
                </a:lnTo>
                <a:close/>
              </a:path>
              <a:path w="8921255" h="6255998">
                <a:moveTo>
                  <a:pt x="2927865" y="4750457"/>
                </a:moveTo>
                <a:lnTo>
                  <a:pt x="3082671" y="4613008"/>
                </a:lnTo>
                <a:lnTo>
                  <a:pt x="2917520" y="4757770"/>
                </a:lnTo>
                <a:lnTo>
                  <a:pt x="2927865" y="4750457"/>
                </a:lnTo>
                <a:close/>
              </a:path>
              <a:path w="8921255" h="6255998">
                <a:moveTo>
                  <a:pt x="3152405" y="4511329"/>
                </a:moveTo>
                <a:lnTo>
                  <a:pt x="3367201" y="4323436"/>
                </a:lnTo>
                <a:lnTo>
                  <a:pt x="3142083" y="4519067"/>
                </a:lnTo>
                <a:lnTo>
                  <a:pt x="3152405" y="4511329"/>
                </a:lnTo>
                <a:close/>
              </a:path>
              <a:path w="8921255" h="6255998">
                <a:moveTo>
                  <a:pt x="3134431" y="4647557"/>
                </a:moveTo>
                <a:lnTo>
                  <a:pt x="3124274" y="4655260"/>
                </a:lnTo>
                <a:lnTo>
                  <a:pt x="2937832" y="4819395"/>
                </a:lnTo>
                <a:lnTo>
                  <a:pt x="3134431" y="4647557"/>
                </a:lnTo>
                <a:close/>
              </a:path>
              <a:path w="8921255" h="6255998">
                <a:moveTo>
                  <a:pt x="3410012" y="4327219"/>
                </a:moveTo>
                <a:lnTo>
                  <a:pt x="3387686" y="4344344"/>
                </a:lnTo>
                <a:lnTo>
                  <a:pt x="3182841" y="4525262"/>
                </a:lnTo>
                <a:lnTo>
                  <a:pt x="3410012" y="4327219"/>
                </a:lnTo>
                <a:close/>
              </a:path>
              <a:path w="8921255" h="6255998">
                <a:moveTo>
                  <a:pt x="1624225" y="3874805"/>
                </a:moveTo>
                <a:lnTo>
                  <a:pt x="1603735" y="3880269"/>
                </a:lnTo>
                <a:lnTo>
                  <a:pt x="1604877" y="3892628"/>
                </a:lnTo>
                <a:lnTo>
                  <a:pt x="1624225" y="3874805"/>
                </a:lnTo>
                <a:close/>
              </a:path>
              <a:path w="8921255" h="6255998">
                <a:moveTo>
                  <a:pt x="1755912" y="3459606"/>
                </a:moveTo>
                <a:lnTo>
                  <a:pt x="1734795" y="3469784"/>
                </a:lnTo>
                <a:lnTo>
                  <a:pt x="1733948" y="3482269"/>
                </a:lnTo>
                <a:lnTo>
                  <a:pt x="1755912" y="3459606"/>
                </a:lnTo>
                <a:close/>
              </a:path>
              <a:path w="8921255" h="6255998">
                <a:moveTo>
                  <a:pt x="1734995" y="5196443"/>
                </a:moveTo>
                <a:lnTo>
                  <a:pt x="1758456" y="5172923"/>
                </a:lnTo>
                <a:lnTo>
                  <a:pt x="1722289" y="5197385"/>
                </a:lnTo>
                <a:lnTo>
                  <a:pt x="1734995" y="5196443"/>
                </a:lnTo>
                <a:close/>
              </a:path>
              <a:path w="8921255" h="6255998">
                <a:moveTo>
                  <a:pt x="1726781" y="2410540"/>
                </a:moveTo>
                <a:lnTo>
                  <a:pt x="1695081" y="2430955"/>
                </a:lnTo>
                <a:lnTo>
                  <a:pt x="1681023" y="2460315"/>
                </a:lnTo>
                <a:lnTo>
                  <a:pt x="1726781" y="2410540"/>
                </a:lnTo>
                <a:close/>
              </a:path>
              <a:path w="8921255" h="6255998">
                <a:moveTo>
                  <a:pt x="1959542" y="2964452"/>
                </a:moveTo>
                <a:lnTo>
                  <a:pt x="1936729" y="2976377"/>
                </a:lnTo>
                <a:lnTo>
                  <a:pt x="1933475" y="2991391"/>
                </a:lnTo>
                <a:lnTo>
                  <a:pt x="1959542" y="2964452"/>
                </a:lnTo>
                <a:close/>
              </a:path>
              <a:path w="8921255" h="6255998">
                <a:moveTo>
                  <a:pt x="1702800" y="3014913"/>
                </a:moveTo>
                <a:lnTo>
                  <a:pt x="1715620" y="2985917"/>
                </a:lnTo>
                <a:lnTo>
                  <a:pt x="1728515" y="2956952"/>
                </a:lnTo>
                <a:lnTo>
                  <a:pt x="1741480" y="2928022"/>
                </a:lnTo>
                <a:lnTo>
                  <a:pt x="1754511" y="2899131"/>
                </a:lnTo>
                <a:lnTo>
                  <a:pt x="1767601" y="2870280"/>
                </a:lnTo>
                <a:lnTo>
                  <a:pt x="1780747" y="2841474"/>
                </a:lnTo>
                <a:lnTo>
                  <a:pt x="1793943" y="2812716"/>
                </a:lnTo>
                <a:lnTo>
                  <a:pt x="1807185" y="2784008"/>
                </a:lnTo>
                <a:lnTo>
                  <a:pt x="1820468" y="2755353"/>
                </a:lnTo>
                <a:lnTo>
                  <a:pt x="1833787" y="2726756"/>
                </a:lnTo>
                <a:lnTo>
                  <a:pt x="1847138" y="2698219"/>
                </a:lnTo>
                <a:lnTo>
                  <a:pt x="1860514" y="2669745"/>
                </a:lnTo>
                <a:lnTo>
                  <a:pt x="1873913" y="2641337"/>
                </a:lnTo>
                <a:lnTo>
                  <a:pt x="1887328" y="2612999"/>
                </a:lnTo>
                <a:lnTo>
                  <a:pt x="1900755" y="2584733"/>
                </a:lnTo>
                <a:lnTo>
                  <a:pt x="1914188" y="2556543"/>
                </a:lnTo>
                <a:lnTo>
                  <a:pt x="1927625" y="2528432"/>
                </a:lnTo>
                <a:lnTo>
                  <a:pt x="1941058" y="2500403"/>
                </a:lnTo>
                <a:lnTo>
                  <a:pt x="1934718" y="2518633"/>
                </a:lnTo>
                <a:lnTo>
                  <a:pt x="1928462" y="2536905"/>
                </a:lnTo>
                <a:lnTo>
                  <a:pt x="1922291" y="2555218"/>
                </a:lnTo>
                <a:lnTo>
                  <a:pt x="1916205" y="2573570"/>
                </a:lnTo>
                <a:lnTo>
                  <a:pt x="1910205" y="2591959"/>
                </a:lnTo>
                <a:lnTo>
                  <a:pt x="1946107" y="2546065"/>
                </a:lnTo>
                <a:lnTo>
                  <a:pt x="1954457" y="2521654"/>
                </a:lnTo>
                <a:lnTo>
                  <a:pt x="1962959" y="2497327"/>
                </a:lnTo>
                <a:lnTo>
                  <a:pt x="1971611" y="2473087"/>
                </a:lnTo>
                <a:lnTo>
                  <a:pt x="1980411" y="2448940"/>
                </a:lnTo>
                <a:lnTo>
                  <a:pt x="1989359" y="2424892"/>
                </a:lnTo>
                <a:lnTo>
                  <a:pt x="1998453" y="2400947"/>
                </a:lnTo>
                <a:lnTo>
                  <a:pt x="2007691" y="2377111"/>
                </a:lnTo>
                <a:lnTo>
                  <a:pt x="2017073" y="2353390"/>
                </a:lnTo>
                <a:lnTo>
                  <a:pt x="2017409" y="2352556"/>
                </a:lnTo>
                <a:lnTo>
                  <a:pt x="1990395" y="2352556"/>
                </a:lnTo>
                <a:lnTo>
                  <a:pt x="1979171" y="2375745"/>
                </a:lnTo>
                <a:lnTo>
                  <a:pt x="1962413" y="2410425"/>
                </a:lnTo>
                <a:lnTo>
                  <a:pt x="1945617" y="2445256"/>
                </a:lnTo>
                <a:lnTo>
                  <a:pt x="1928793" y="2480232"/>
                </a:lnTo>
                <a:lnTo>
                  <a:pt x="1911950" y="2515346"/>
                </a:lnTo>
                <a:lnTo>
                  <a:pt x="1895098" y="2550593"/>
                </a:lnTo>
                <a:lnTo>
                  <a:pt x="1878248" y="2585966"/>
                </a:lnTo>
                <a:lnTo>
                  <a:pt x="1861409" y="2621458"/>
                </a:lnTo>
                <a:lnTo>
                  <a:pt x="1844591" y="2657064"/>
                </a:lnTo>
                <a:lnTo>
                  <a:pt x="1827803" y="2692778"/>
                </a:lnTo>
                <a:lnTo>
                  <a:pt x="1811057" y="2728593"/>
                </a:lnTo>
                <a:lnTo>
                  <a:pt x="1794361" y="2764503"/>
                </a:lnTo>
                <a:lnTo>
                  <a:pt x="1777726" y="2800502"/>
                </a:lnTo>
                <a:lnTo>
                  <a:pt x="1761161" y="2836583"/>
                </a:lnTo>
                <a:lnTo>
                  <a:pt x="1744676" y="2872741"/>
                </a:lnTo>
                <a:lnTo>
                  <a:pt x="1728282" y="2908968"/>
                </a:lnTo>
                <a:lnTo>
                  <a:pt x="1711987" y="2945260"/>
                </a:lnTo>
                <a:lnTo>
                  <a:pt x="1695803" y="2981609"/>
                </a:lnTo>
                <a:lnTo>
                  <a:pt x="1672635" y="2995481"/>
                </a:lnTo>
                <a:lnTo>
                  <a:pt x="1669660" y="3009864"/>
                </a:lnTo>
                <a:lnTo>
                  <a:pt x="1666739" y="3024242"/>
                </a:lnTo>
                <a:lnTo>
                  <a:pt x="1663873" y="3038613"/>
                </a:lnTo>
                <a:lnTo>
                  <a:pt x="1661062" y="3052977"/>
                </a:lnTo>
                <a:lnTo>
                  <a:pt x="1658306" y="3067333"/>
                </a:lnTo>
                <a:lnTo>
                  <a:pt x="1702800" y="3014913"/>
                </a:lnTo>
                <a:close/>
              </a:path>
              <a:path w="8921255" h="6255998">
                <a:moveTo>
                  <a:pt x="1986206" y="2953392"/>
                </a:moveTo>
                <a:lnTo>
                  <a:pt x="2001851" y="2918675"/>
                </a:lnTo>
                <a:lnTo>
                  <a:pt x="2017594" y="2884028"/>
                </a:lnTo>
                <a:lnTo>
                  <a:pt x="2033426" y="2849458"/>
                </a:lnTo>
                <a:lnTo>
                  <a:pt x="2049336" y="2814970"/>
                </a:lnTo>
                <a:lnTo>
                  <a:pt x="2065313" y="2780570"/>
                </a:lnTo>
                <a:lnTo>
                  <a:pt x="2081345" y="2746267"/>
                </a:lnTo>
                <a:lnTo>
                  <a:pt x="2097422" y="2712065"/>
                </a:lnTo>
                <a:lnTo>
                  <a:pt x="2113533" y="2677971"/>
                </a:lnTo>
                <a:lnTo>
                  <a:pt x="2129666" y="2643993"/>
                </a:lnTo>
                <a:lnTo>
                  <a:pt x="2145812" y="2610135"/>
                </a:lnTo>
                <a:lnTo>
                  <a:pt x="2161959" y="2576405"/>
                </a:lnTo>
                <a:lnTo>
                  <a:pt x="2178096" y="2542809"/>
                </a:lnTo>
                <a:lnTo>
                  <a:pt x="2194212" y="2509354"/>
                </a:lnTo>
                <a:lnTo>
                  <a:pt x="2210296" y="2476045"/>
                </a:lnTo>
                <a:lnTo>
                  <a:pt x="2226338" y="2442890"/>
                </a:lnTo>
                <a:lnTo>
                  <a:pt x="2242326" y="2409895"/>
                </a:lnTo>
                <a:lnTo>
                  <a:pt x="2258250" y="2377066"/>
                </a:lnTo>
                <a:lnTo>
                  <a:pt x="2248727" y="2399663"/>
                </a:lnTo>
                <a:lnTo>
                  <a:pt x="2239356" y="2422392"/>
                </a:lnTo>
                <a:lnTo>
                  <a:pt x="2271246" y="2396632"/>
                </a:lnTo>
                <a:lnTo>
                  <a:pt x="2279429" y="2377372"/>
                </a:lnTo>
                <a:lnTo>
                  <a:pt x="2287720" y="2358220"/>
                </a:lnTo>
                <a:lnTo>
                  <a:pt x="2290219" y="2352556"/>
                </a:lnTo>
                <a:lnTo>
                  <a:pt x="2248186" y="2352556"/>
                </a:lnTo>
                <a:lnTo>
                  <a:pt x="2227354" y="2395499"/>
                </a:lnTo>
                <a:lnTo>
                  <a:pt x="2212526" y="2426101"/>
                </a:lnTo>
                <a:lnTo>
                  <a:pt x="2197643" y="2456854"/>
                </a:lnTo>
                <a:lnTo>
                  <a:pt x="2182717" y="2487750"/>
                </a:lnTo>
                <a:lnTo>
                  <a:pt x="2167755" y="2518785"/>
                </a:lnTo>
                <a:lnTo>
                  <a:pt x="2152767" y="2549953"/>
                </a:lnTo>
                <a:lnTo>
                  <a:pt x="2137761" y="2581246"/>
                </a:lnTo>
                <a:lnTo>
                  <a:pt x="2122746" y="2612660"/>
                </a:lnTo>
                <a:lnTo>
                  <a:pt x="2107731" y="2644189"/>
                </a:lnTo>
                <a:lnTo>
                  <a:pt x="2092725" y="2675826"/>
                </a:lnTo>
                <a:lnTo>
                  <a:pt x="2077738" y="2707565"/>
                </a:lnTo>
                <a:lnTo>
                  <a:pt x="2062776" y="2739401"/>
                </a:lnTo>
                <a:lnTo>
                  <a:pt x="2047851" y="2771327"/>
                </a:lnTo>
                <a:lnTo>
                  <a:pt x="2032970" y="2803338"/>
                </a:lnTo>
                <a:lnTo>
                  <a:pt x="2018142" y="2835428"/>
                </a:lnTo>
                <a:lnTo>
                  <a:pt x="2003376" y="2867590"/>
                </a:lnTo>
                <a:lnTo>
                  <a:pt x="1988682" y="2899818"/>
                </a:lnTo>
                <a:lnTo>
                  <a:pt x="1974067" y="2932108"/>
                </a:lnTo>
                <a:lnTo>
                  <a:pt x="1959542" y="2964452"/>
                </a:lnTo>
                <a:lnTo>
                  <a:pt x="1933475" y="2991391"/>
                </a:lnTo>
                <a:lnTo>
                  <a:pt x="1930288" y="3006401"/>
                </a:lnTo>
                <a:lnTo>
                  <a:pt x="1986206" y="2953392"/>
                </a:lnTo>
                <a:close/>
              </a:path>
            </a:pathLst>
          </a:custGeom>
          <a:solidFill>
            <a:srgbClr val="A8D5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-6024379"/>
            <a:ext cx="7556499" cy="755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5365" y="6297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5365" y="6297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5365" y="6297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5365" y="6297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365" y="6297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2502" y="6311419"/>
            <a:ext cx="0" cy="3561996"/>
          </a:xfrm>
          <a:custGeom>
            <a:avLst/>
            <a:gdLst/>
            <a:ahLst/>
            <a:cxnLst/>
            <a:rect l="l" t="t" r="r" b="b"/>
            <a:pathLst>
              <a:path h="3561996">
                <a:moveTo>
                  <a:pt x="0" y="0"/>
                </a:moveTo>
                <a:lnTo>
                  <a:pt x="0" y="3561996"/>
                </a:lnTo>
              </a:path>
            </a:pathLst>
          </a:custGeom>
          <a:ln w="14275">
            <a:solidFill>
              <a:srgbClr val="2936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7563" y="6311419"/>
            <a:ext cx="0" cy="3561996"/>
          </a:xfrm>
          <a:custGeom>
            <a:avLst/>
            <a:gdLst/>
            <a:ahLst/>
            <a:cxnLst/>
            <a:rect l="l" t="t" r="r" b="b"/>
            <a:pathLst>
              <a:path h="3561996">
                <a:moveTo>
                  <a:pt x="0" y="0"/>
                </a:moveTo>
                <a:lnTo>
                  <a:pt x="0" y="3561996"/>
                </a:lnTo>
              </a:path>
            </a:pathLst>
          </a:custGeom>
          <a:ln w="14275">
            <a:solidFill>
              <a:srgbClr val="2936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91148" y="6311419"/>
            <a:ext cx="0" cy="3561996"/>
          </a:xfrm>
          <a:custGeom>
            <a:avLst/>
            <a:gdLst/>
            <a:ahLst/>
            <a:cxnLst/>
            <a:rect l="l" t="t" r="r" b="b"/>
            <a:pathLst>
              <a:path h="3561996">
                <a:moveTo>
                  <a:pt x="0" y="0"/>
                </a:moveTo>
                <a:lnTo>
                  <a:pt x="0" y="3561996"/>
                </a:lnTo>
              </a:path>
            </a:pathLst>
          </a:custGeom>
          <a:ln w="14275">
            <a:solidFill>
              <a:srgbClr val="2936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5365" y="6304281"/>
            <a:ext cx="6042921" cy="0"/>
          </a:xfrm>
          <a:custGeom>
            <a:avLst/>
            <a:gdLst/>
            <a:ahLst/>
            <a:cxnLst/>
            <a:rect l="l" t="t" r="r" b="b"/>
            <a:pathLst>
              <a:path w="6042921">
                <a:moveTo>
                  <a:pt x="0" y="0"/>
                </a:moveTo>
                <a:lnTo>
                  <a:pt x="6042921" y="0"/>
                </a:lnTo>
              </a:path>
            </a:pathLst>
          </a:custGeom>
          <a:ln w="14275">
            <a:solidFill>
              <a:srgbClr val="2936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5365" y="9880554"/>
            <a:ext cx="6042921" cy="0"/>
          </a:xfrm>
          <a:custGeom>
            <a:avLst/>
            <a:gdLst/>
            <a:ahLst/>
            <a:cxnLst/>
            <a:rect l="l" t="t" r="r" b="b"/>
            <a:pathLst>
              <a:path w="6042921">
                <a:moveTo>
                  <a:pt x="0" y="0"/>
                </a:moveTo>
                <a:lnTo>
                  <a:pt x="6042921" y="0"/>
                </a:lnTo>
              </a:path>
            </a:pathLst>
          </a:custGeom>
          <a:ln w="14275">
            <a:solidFill>
              <a:srgbClr val="29365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9640" y="6732546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9640" y="7160811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9640" y="7611549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9640" y="8062287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9640" y="8513025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9640" y="8963763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9640" y="9429816"/>
            <a:ext cx="6014370" cy="0"/>
          </a:xfrm>
          <a:custGeom>
            <a:avLst/>
            <a:gdLst/>
            <a:ahLst/>
            <a:cxnLst/>
            <a:rect l="l" t="t" r="r" b="b"/>
            <a:pathLst>
              <a:path w="6014370">
                <a:moveTo>
                  <a:pt x="0" y="0"/>
                </a:moveTo>
                <a:lnTo>
                  <a:pt x="6014370" y="0"/>
                </a:lnTo>
              </a:path>
            </a:pathLst>
          </a:custGeom>
          <a:ln w="14275">
            <a:solidFill>
              <a:srgbClr val="A8D5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5365" y="6297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5365" y="6297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5365" y="6297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5365" y="6297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5365" y="6297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5365" y="6297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5365" y="62971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77965" y="214202"/>
            <a:ext cx="1274214" cy="15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HIGH</a:t>
            </a:r>
            <a:r>
              <a:rPr sz="950" spc="13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950" spc="-52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DESING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2665" y="4228554"/>
            <a:ext cx="2828327" cy="1167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9928">
              <a:lnSpc>
                <a:spcPts val="4155"/>
              </a:lnSpc>
              <a:spcBef>
                <a:spcPts val="207"/>
              </a:spcBef>
            </a:pPr>
            <a:r>
              <a:rPr sz="6300" b="1" spc="-34" baseline="1380" dirty="0">
                <a:solidFill>
                  <a:srgbClr val="293652"/>
                </a:solidFill>
                <a:latin typeface="Times New Roman"/>
                <a:cs typeface="Times New Roman"/>
              </a:rPr>
              <a:t>TABL</a:t>
            </a:r>
            <a:r>
              <a:rPr sz="6300" b="1" spc="0" baseline="1380" dirty="0">
                <a:solidFill>
                  <a:srgbClr val="293652"/>
                </a:solidFill>
                <a:latin typeface="Times New Roman"/>
                <a:cs typeface="Times New Roman"/>
              </a:rPr>
              <a:t>E</a:t>
            </a:r>
            <a:r>
              <a:rPr sz="6300" b="1" spc="53" baseline="1380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6300" b="1" spc="-39" baseline="1380" dirty="0">
                <a:solidFill>
                  <a:srgbClr val="293652"/>
                </a:solidFill>
                <a:latin typeface="Times New Roman"/>
                <a:cs typeface="Times New Roman"/>
              </a:rPr>
              <a:t>O</a:t>
            </a:r>
            <a:r>
              <a:rPr sz="6300" b="1" spc="0" baseline="1380" dirty="0">
                <a:solidFill>
                  <a:srgbClr val="293652"/>
                </a:solidFill>
                <a:latin typeface="Times New Roman"/>
                <a:cs typeface="Times New Roman"/>
              </a:rPr>
              <a:t>F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795"/>
              </a:lnSpc>
              <a:spcBef>
                <a:spcPts val="32"/>
              </a:spcBef>
            </a:pPr>
            <a:r>
              <a:rPr sz="4200" b="1" spc="-39" dirty="0">
                <a:solidFill>
                  <a:srgbClr val="293652"/>
                </a:solidFill>
                <a:latin typeface="Times New Roman"/>
                <a:cs typeface="Times New Roman"/>
              </a:rPr>
              <a:t>CONTENT</a:t>
            </a:r>
            <a:r>
              <a:rPr sz="4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502" y="6304281"/>
            <a:ext cx="5315060" cy="428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4"/>
              </a:spcBef>
            </a:pPr>
            <a:endParaRPr sz="850"/>
          </a:p>
          <a:p>
            <a:pPr marL="92790">
              <a:lnSpc>
                <a:spcPct val="95825"/>
              </a:lnSpc>
            </a:pP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1</a:t>
            </a:r>
            <a:r>
              <a:rPr sz="1200" b="1" spc="79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7563" y="6304281"/>
            <a:ext cx="713585" cy="428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62502" y="6732546"/>
            <a:ext cx="5315060" cy="428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4"/>
              </a:spcBef>
            </a:pPr>
            <a:endParaRPr sz="850"/>
          </a:p>
          <a:p>
            <a:pPr marL="92790">
              <a:lnSpc>
                <a:spcPct val="95825"/>
              </a:lnSpc>
            </a:pP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1.1</a:t>
            </a:r>
            <a:r>
              <a:rPr sz="1200" b="1" spc="245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Why</a:t>
            </a:r>
            <a:r>
              <a:rPr sz="1200" b="1" spc="-34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this</a:t>
            </a:r>
            <a:r>
              <a:rPr sz="1200" b="1" spc="83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High-Level</a:t>
            </a:r>
            <a:r>
              <a:rPr sz="1200" b="1" spc="-9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Design</a:t>
            </a:r>
            <a:r>
              <a:rPr sz="1200" b="1" spc="93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Document?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7563" y="6732546"/>
            <a:ext cx="713585" cy="428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762502" y="7160811"/>
            <a:ext cx="5315060" cy="45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92790">
              <a:lnSpc>
                <a:spcPct val="95825"/>
              </a:lnSpc>
            </a:pP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1.2</a:t>
            </a:r>
            <a:r>
              <a:rPr sz="1200" b="1" spc="245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7563" y="7160811"/>
            <a:ext cx="713585" cy="45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62502" y="7611549"/>
            <a:ext cx="5315060" cy="45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92790">
              <a:lnSpc>
                <a:spcPct val="95825"/>
              </a:lnSpc>
            </a:pP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2.</a:t>
            </a:r>
            <a:r>
              <a:rPr sz="1200" b="1" spc="161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General</a:t>
            </a:r>
            <a:r>
              <a:rPr sz="1200" b="1" spc="113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7563" y="7611549"/>
            <a:ext cx="713585" cy="45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62502" y="8062287"/>
            <a:ext cx="5315060" cy="45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92790">
              <a:lnSpc>
                <a:spcPct val="95825"/>
              </a:lnSpc>
            </a:pP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2.1</a:t>
            </a:r>
            <a:r>
              <a:rPr sz="1200" b="1" spc="245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Product</a:t>
            </a:r>
            <a:r>
              <a:rPr sz="1200" b="1" spc="72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Perspective</a:t>
            </a:r>
            <a:r>
              <a:rPr sz="1200" b="1" spc="282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&amp;</a:t>
            </a:r>
            <a:r>
              <a:rPr sz="1200" b="1" spc="50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Problem</a:t>
            </a:r>
            <a:r>
              <a:rPr sz="1200" b="1" spc="77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7563" y="8062287"/>
            <a:ext cx="713585" cy="45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62502" y="8513025"/>
            <a:ext cx="5315060" cy="45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92790">
              <a:lnSpc>
                <a:spcPct val="95825"/>
              </a:lnSpc>
            </a:pP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2.2</a:t>
            </a:r>
            <a:r>
              <a:rPr sz="1200" b="1" spc="245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Tools</a:t>
            </a:r>
            <a:r>
              <a:rPr sz="1200" b="1" spc="45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Used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7563" y="8513025"/>
            <a:ext cx="713585" cy="45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62502" y="8963763"/>
            <a:ext cx="5315060" cy="466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34"/>
              </a:spcBef>
            </a:pPr>
            <a:endParaRPr sz="1000"/>
          </a:p>
          <a:p>
            <a:pPr marL="92790">
              <a:lnSpc>
                <a:spcPct val="95825"/>
              </a:lnSpc>
            </a:pP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3.</a:t>
            </a:r>
            <a:r>
              <a:rPr sz="1200" b="1" spc="161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Design</a:t>
            </a:r>
            <a:r>
              <a:rPr sz="1200" b="1" spc="93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7563" y="8963763"/>
            <a:ext cx="713585" cy="466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62502" y="9429816"/>
            <a:ext cx="5315060" cy="45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marL="92790">
              <a:lnSpc>
                <a:spcPct val="95825"/>
              </a:lnSpc>
            </a:pP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4.</a:t>
            </a:r>
            <a:r>
              <a:rPr sz="1200" b="1" spc="161" dirty="0">
                <a:solidFill>
                  <a:srgbClr val="293652"/>
                </a:solidFill>
                <a:latin typeface="Times New Roman"/>
                <a:cs typeface="Times New Roman"/>
              </a:rPr>
              <a:t> </a:t>
            </a:r>
            <a:r>
              <a:rPr sz="1200" b="1" spc="0" dirty="0">
                <a:solidFill>
                  <a:srgbClr val="293652"/>
                </a:solidFill>
                <a:latin typeface="Times New Roman"/>
                <a:cs typeface="Times New Roman"/>
              </a:rPr>
              <a:t>KPI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77563" y="9429816"/>
            <a:ext cx="713585" cy="450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6024379"/>
            <a:ext cx="7556499" cy="755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1018" y="3435430"/>
            <a:ext cx="57102" cy="57102"/>
          </a:xfrm>
          <a:custGeom>
            <a:avLst/>
            <a:gdLst/>
            <a:ahLst/>
            <a:cxnLst/>
            <a:rect l="l" t="t" r="r" b="b"/>
            <a:pathLst>
              <a:path w="57102" h="57102">
                <a:moveTo>
                  <a:pt x="57102" y="28551"/>
                </a:moveTo>
                <a:lnTo>
                  <a:pt x="57102" y="32337"/>
                </a:lnTo>
                <a:lnTo>
                  <a:pt x="56377" y="35979"/>
                </a:lnTo>
                <a:lnTo>
                  <a:pt x="54928" y="39476"/>
                </a:lnTo>
                <a:lnTo>
                  <a:pt x="53479" y="42974"/>
                </a:lnTo>
                <a:lnTo>
                  <a:pt x="51416" y="46062"/>
                </a:lnTo>
                <a:lnTo>
                  <a:pt x="48739" y="48739"/>
                </a:lnTo>
                <a:lnTo>
                  <a:pt x="46062" y="51416"/>
                </a:lnTo>
                <a:lnTo>
                  <a:pt x="42974" y="53479"/>
                </a:lnTo>
                <a:lnTo>
                  <a:pt x="39476" y="54928"/>
                </a:lnTo>
                <a:lnTo>
                  <a:pt x="35979" y="56377"/>
                </a:lnTo>
                <a:lnTo>
                  <a:pt x="32337" y="57102"/>
                </a:lnTo>
                <a:lnTo>
                  <a:pt x="24764" y="57102"/>
                </a:lnTo>
                <a:lnTo>
                  <a:pt x="21122" y="56377"/>
                </a:lnTo>
                <a:lnTo>
                  <a:pt x="17624" y="54928"/>
                </a:lnTo>
                <a:lnTo>
                  <a:pt x="14127" y="53479"/>
                </a:lnTo>
                <a:lnTo>
                  <a:pt x="11039" y="51416"/>
                </a:lnTo>
                <a:lnTo>
                  <a:pt x="8362" y="48739"/>
                </a:lnTo>
                <a:lnTo>
                  <a:pt x="5685" y="46062"/>
                </a:lnTo>
                <a:lnTo>
                  <a:pt x="3622" y="42974"/>
                </a:lnTo>
                <a:lnTo>
                  <a:pt x="2173" y="39476"/>
                </a:lnTo>
                <a:lnTo>
                  <a:pt x="724" y="35979"/>
                </a:lnTo>
                <a:lnTo>
                  <a:pt x="0" y="32337"/>
                </a:lnTo>
                <a:lnTo>
                  <a:pt x="0" y="24764"/>
                </a:lnTo>
                <a:lnTo>
                  <a:pt x="724" y="21122"/>
                </a:lnTo>
                <a:lnTo>
                  <a:pt x="2173" y="17624"/>
                </a:lnTo>
                <a:lnTo>
                  <a:pt x="3622" y="14127"/>
                </a:lnTo>
                <a:lnTo>
                  <a:pt x="5685" y="11039"/>
                </a:lnTo>
                <a:lnTo>
                  <a:pt x="8362" y="8362"/>
                </a:lnTo>
                <a:lnTo>
                  <a:pt x="11039" y="5685"/>
                </a:lnTo>
                <a:lnTo>
                  <a:pt x="14127" y="3622"/>
                </a:lnTo>
                <a:lnTo>
                  <a:pt x="17624" y="2173"/>
                </a:lnTo>
                <a:lnTo>
                  <a:pt x="21122" y="724"/>
                </a:lnTo>
                <a:lnTo>
                  <a:pt x="24764" y="0"/>
                </a:lnTo>
                <a:lnTo>
                  <a:pt x="32337" y="0"/>
                </a:lnTo>
                <a:lnTo>
                  <a:pt x="35979" y="724"/>
                </a:lnTo>
                <a:lnTo>
                  <a:pt x="39476" y="2173"/>
                </a:lnTo>
                <a:lnTo>
                  <a:pt x="42974" y="3622"/>
                </a:lnTo>
                <a:lnTo>
                  <a:pt x="46062" y="5685"/>
                </a:lnTo>
                <a:lnTo>
                  <a:pt x="48739" y="8362"/>
                </a:lnTo>
                <a:lnTo>
                  <a:pt x="51416" y="11039"/>
                </a:lnTo>
                <a:lnTo>
                  <a:pt x="53479" y="14127"/>
                </a:lnTo>
                <a:lnTo>
                  <a:pt x="54928" y="17624"/>
                </a:lnTo>
                <a:lnTo>
                  <a:pt x="56377" y="21122"/>
                </a:lnTo>
                <a:lnTo>
                  <a:pt x="57102" y="24764"/>
                </a:lnTo>
                <a:lnTo>
                  <a:pt x="57102" y="28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1018" y="3644804"/>
            <a:ext cx="57102" cy="57101"/>
          </a:xfrm>
          <a:custGeom>
            <a:avLst/>
            <a:gdLst/>
            <a:ahLst/>
            <a:cxnLst/>
            <a:rect l="l" t="t" r="r" b="b"/>
            <a:pathLst>
              <a:path w="57102" h="57101">
                <a:moveTo>
                  <a:pt x="57102" y="28551"/>
                </a:moveTo>
                <a:lnTo>
                  <a:pt x="57102" y="32337"/>
                </a:lnTo>
                <a:lnTo>
                  <a:pt x="56377" y="35979"/>
                </a:lnTo>
                <a:lnTo>
                  <a:pt x="54928" y="39476"/>
                </a:lnTo>
                <a:lnTo>
                  <a:pt x="53479" y="42974"/>
                </a:lnTo>
                <a:lnTo>
                  <a:pt x="51416" y="46062"/>
                </a:lnTo>
                <a:lnTo>
                  <a:pt x="48739" y="48739"/>
                </a:lnTo>
                <a:lnTo>
                  <a:pt x="46062" y="51416"/>
                </a:lnTo>
                <a:lnTo>
                  <a:pt x="42974" y="53479"/>
                </a:lnTo>
                <a:lnTo>
                  <a:pt x="39476" y="54928"/>
                </a:lnTo>
                <a:lnTo>
                  <a:pt x="35979" y="56377"/>
                </a:lnTo>
                <a:lnTo>
                  <a:pt x="32337" y="57101"/>
                </a:lnTo>
                <a:lnTo>
                  <a:pt x="24764" y="57101"/>
                </a:lnTo>
                <a:lnTo>
                  <a:pt x="21122" y="56377"/>
                </a:lnTo>
                <a:lnTo>
                  <a:pt x="17624" y="54928"/>
                </a:lnTo>
                <a:lnTo>
                  <a:pt x="14127" y="53479"/>
                </a:lnTo>
                <a:lnTo>
                  <a:pt x="11039" y="51416"/>
                </a:lnTo>
                <a:lnTo>
                  <a:pt x="8362" y="48739"/>
                </a:lnTo>
                <a:lnTo>
                  <a:pt x="5685" y="46062"/>
                </a:lnTo>
                <a:lnTo>
                  <a:pt x="3622" y="42974"/>
                </a:lnTo>
                <a:lnTo>
                  <a:pt x="2173" y="39476"/>
                </a:lnTo>
                <a:lnTo>
                  <a:pt x="724" y="35979"/>
                </a:lnTo>
                <a:lnTo>
                  <a:pt x="0" y="32337"/>
                </a:lnTo>
                <a:lnTo>
                  <a:pt x="0" y="24764"/>
                </a:lnTo>
                <a:lnTo>
                  <a:pt x="724" y="21122"/>
                </a:lnTo>
                <a:lnTo>
                  <a:pt x="2173" y="17624"/>
                </a:lnTo>
                <a:lnTo>
                  <a:pt x="3622" y="14127"/>
                </a:lnTo>
                <a:lnTo>
                  <a:pt x="5685" y="11039"/>
                </a:lnTo>
                <a:lnTo>
                  <a:pt x="8362" y="8362"/>
                </a:lnTo>
                <a:lnTo>
                  <a:pt x="11039" y="5685"/>
                </a:lnTo>
                <a:lnTo>
                  <a:pt x="14127" y="3622"/>
                </a:lnTo>
                <a:lnTo>
                  <a:pt x="17624" y="2173"/>
                </a:lnTo>
                <a:lnTo>
                  <a:pt x="21122" y="724"/>
                </a:lnTo>
                <a:lnTo>
                  <a:pt x="24764" y="0"/>
                </a:lnTo>
                <a:lnTo>
                  <a:pt x="32337" y="0"/>
                </a:lnTo>
                <a:lnTo>
                  <a:pt x="35979" y="724"/>
                </a:lnTo>
                <a:lnTo>
                  <a:pt x="39476" y="2173"/>
                </a:lnTo>
                <a:lnTo>
                  <a:pt x="42974" y="3622"/>
                </a:lnTo>
                <a:lnTo>
                  <a:pt x="46062" y="5685"/>
                </a:lnTo>
                <a:lnTo>
                  <a:pt x="48739" y="8362"/>
                </a:lnTo>
                <a:lnTo>
                  <a:pt x="51416" y="11039"/>
                </a:lnTo>
                <a:lnTo>
                  <a:pt x="53479" y="14127"/>
                </a:lnTo>
                <a:lnTo>
                  <a:pt x="54928" y="17624"/>
                </a:lnTo>
                <a:lnTo>
                  <a:pt x="56377" y="21122"/>
                </a:lnTo>
                <a:lnTo>
                  <a:pt x="57102" y="24764"/>
                </a:lnTo>
                <a:lnTo>
                  <a:pt x="57102" y="28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1018" y="3854178"/>
            <a:ext cx="57102" cy="57101"/>
          </a:xfrm>
          <a:custGeom>
            <a:avLst/>
            <a:gdLst/>
            <a:ahLst/>
            <a:cxnLst/>
            <a:rect l="l" t="t" r="r" b="b"/>
            <a:pathLst>
              <a:path w="57102" h="57101">
                <a:moveTo>
                  <a:pt x="57102" y="28551"/>
                </a:moveTo>
                <a:lnTo>
                  <a:pt x="57102" y="32337"/>
                </a:lnTo>
                <a:lnTo>
                  <a:pt x="56377" y="35979"/>
                </a:lnTo>
                <a:lnTo>
                  <a:pt x="54928" y="39476"/>
                </a:lnTo>
                <a:lnTo>
                  <a:pt x="53479" y="42974"/>
                </a:lnTo>
                <a:lnTo>
                  <a:pt x="51416" y="46062"/>
                </a:lnTo>
                <a:lnTo>
                  <a:pt x="48739" y="48739"/>
                </a:lnTo>
                <a:lnTo>
                  <a:pt x="46062" y="51416"/>
                </a:lnTo>
                <a:lnTo>
                  <a:pt x="42974" y="53479"/>
                </a:lnTo>
                <a:lnTo>
                  <a:pt x="39476" y="54928"/>
                </a:lnTo>
                <a:lnTo>
                  <a:pt x="35979" y="56377"/>
                </a:lnTo>
                <a:lnTo>
                  <a:pt x="32337" y="57101"/>
                </a:lnTo>
                <a:lnTo>
                  <a:pt x="24764" y="57101"/>
                </a:lnTo>
                <a:lnTo>
                  <a:pt x="21122" y="56377"/>
                </a:lnTo>
                <a:lnTo>
                  <a:pt x="17624" y="54928"/>
                </a:lnTo>
                <a:lnTo>
                  <a:pt x="14127" y="53479"/>
                </a:lnTo>
                <a:lnTo>
                  <a:pt x="11039" y="51416"/>
                </a:lnTo>
                <a:lnTo>
                  <a:pt x="8362" y="48739"/>
                </a:lnTo>
                <a:lnTo>
                  <a:pt x="5685" y="46062"/>
                </a:lnTo>
                <a:lnTo>
                  <a:pt x="3622" y="42974"/>
                </a:lnTo>
                <a:lnTo>
                  <a:pt x="2173" y="39476"/>
                </a:lnTo>
                <a:lnTo>
                  <a:pt x="724" y="35979"/>
                </a:lnTo>
                <a:lnTo>
                  <a:pt x="0" y="32337"/>
                </a:lnTo>
                <a:lnTo>
                  <a:pt x="0" y="24764"/>
                </a:lnTo>
                <a:lnTo>
                  <a:pt x="724" y="21122"/>
                </a:lnTo>
                <a:lnTo>
                  <a:pt x="2173" y="17624"/>
                </a:lnTo>
                <a:lnTo>
                  <a:pt x="3622" y="14127"/>
                </a:lnTo>
                <a:lnTo>
                  <a:pt x="5685" y="11039"/>
                </a:lnTo>
                <a:lnTo>
                  <a:pt x="8362" y="8362"/>
                </a:lnTo>
                <a:lnTo>
                  <a:pt x="11039" y="5685"/>
                </a:lnTo>
                <a:lnTo>
                  <a:pt x="14127" y="3622"/>
                </a:lnTo>
                <a:lnTo>
                  <a:pt x="17624" y="2173"/>
                </a:lnTo>
                <a:lnTo>
                  <a:pt x="21122" y="724"/>
                </a:lnTo>
                <a:lnTo>
                  <a:pt x="24764" y="0"/>
                </a:lnTo>
                <a:lnTo>
                  <a:pt x="32337" y="0"/>
                </a:lnTo>
                <a:lnTo>
                  <a:pt x="35979" y="724"/>
                </a:lnTo>
                <a:lnTo>
                  <a:pt x="39476" y="2173"/>
                </a:lnTo>
                <a:lnTo>
                  <a:pt x="42974" y="3622"/>
                </a:lnTo>
                <a:lnTo>
                  <a:pt x="46062" y="5685"/>
                </a:lnTo>
                <a:lnTo>
                  <a:pt x="48739" y="8362"/>
                </a:lnTo>
                <a:lnTo>
                  <a:pt x="51416" y="11039"/>
                </a:lnTo>
                <a:lnTo>
                  <a:pt x="53479" y="14127"/>
                </a:lnTo>
                <a:lnTo>
                  <a:pt x="54928" y="17624"/>
                </a:lnTo>
                <a:lnTo>
                  <a:pt x="56377" y="21122"/>
                </a:lnTo>
                <a:lnTo>
                  <a:pt x="57102" y="24764"/>
                </a:lnTo>
                <a:lnTo>
                  <a:pt x="57102" y="28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1018" y="4063552"/>
            <a:ext cx="57102" cy="57101"/>
          </a:xfrm>
          <a:custGeom>
            <a:avLst/>
            <a:gdLst/>
            <a:ahLst/>
            <a:cxnLst/>
            <a:rect l="l" t="t" r="r" b="b"/>
            <a:pathLst>
              <a:path w="57102" h="57101">
                <a:moveTo>
                  <a:pt x="57102" y="28551"/>
                </a:moveTo>
                <a:lnTo>
                  <a:pt x="57102" y="32337"/>
                </a:lnTo>
                <a:lnTo>
                  <a:pt x="56377" y="35979"/>
                </a:lnTo>
                <a:lnTo>
                  <a:pt x="54928" y="39476"/>
                </a:lnTo>
                <a:lnTo>
                  <a:pt x="53479" y="42974"/>
                </a:lnTo>
                <a:lnTo>
                  <a:pt x="51416" y="46062"/>
                </a:lnTo>
                <a:lnTo>
                  <a:pt x="48739" y="48739"/>
                </a:lnTo>
                <a:lnTo>
                  <a:pt x="46062" y="51416"/>
                </a:lnTo>
                <a:lnTo>
                  <a:pt x="42974" y="53479"/>
                </a:lnTo>
                <a:lnTo>
                  <a:pt x="39476" y="54928"/>
                </a:lnTo>
                <a:lnTo>
                  <a:pt x="35979" y="56377"/>
                </a:lnTo>
                <a:lnTo>
                  <a:pt x="32337" y="57101"/>
                </a:lnTo>
                <a:lnTo>
                  <a:pt x="24764" y="57101"/>
                </a:lnTo>
                <a:lnTo>
                  <a:pt x="21122" y="56377"/>
                </a:lnTo>
                <a:lnTo>
                  <a:pt x="17624" y="54928"/>
                </a:lnTo>
                <a:lnTo>
                  <a:pt x="14127" y="53479"/>
                </a:lnTo>
                <a:lnTo>
                  <a:pt x="11039" y="51416"/>
                </a:lnTo>
                <a:lnTo>
                  <a:pt x="8362" y="48739"/>
                </a:lnTo>
                <a:lnTo>
                  <a:pt x="5685" y="46062"/>
                </a:lnTo>
                <a:lnTo>
                  <a:pt x="3622" y="42974"/>
                </a:lnTo>
                <a:lnTo>
                  <a:pt x="2173" y="39476"/>
                </a:lnTo>
                <a:lnTo>
                  <a:pt x="724" y="35979"/>
                </a:lnTo>
                <a:lnTo>
                  <a:pt x="0" y="32337"/>
                </a:lnTo>
                <a:lnTo>
                  <a:pt x="0" y="24764"/>
                </a:lnTo>
                <a:lnTo>
                  <a:pt x="724" y="21122"/>
                </a:lnTo>
                <a:lnTo>
                  <a:pt x="2173" y="17624"/>
                </a:lnTo>
                <a:lnTo>
                  <a:pt x="3622" y="14126"/>
                </a:lnTo>
                <a:lnTo>
                  <a:pt x="5685" y="11039"/>
                </a:lnTo>
                <a:lnTo>
                  <a:pt x="8362" y="8362"/>
                </a:lnTo>
                <a:lnTo>
                  <a:pt x="11039" y="5685"/>
                </a:lnTo>
                <a:lnTo>
                  <a:pt x="14127" y="3622"/>
                </a:lnTo>
                <a:lnTo>
                  <a:pt x="17624" y="2173"/>
                </a:lnTo>
                <a:lnTo>
                  <a:pt x="21122" y="724"/>
                </a:lnTo>
                <a:lnTo>
                  <a:pt x="24764" y="0"/>
                </a:lnTo>
                <a:lnTo>
                  <a:pt x="32337" y="0"/>
                </a:lnTo>
                <a:lnTo>
                  <a:pt x="35979" y="724"/>
                </a:lnTo>
                <a:lnTo>
                  <a:pt x="39476" y="2173"/>
                </a:lnTo>
                <a:lnTo>
                  <a:pt x="42974" y="3622"/>
                </a:lnTo>
                <a:lnTo>
                  <a:pt x="46062" y="5685"/>
                </a:lnTo>
                <a:lnTo>
                  <a:pt x="48739" y="8362"/>
                </a:lnTo>
                <a:lnTo>
                  <a:pt x="51416" y="11039"/>
                </a:lnTo>
                <a:lnTo>
                  <a:pt x="53479" y="14126"/>
                </a:lnTo>
                <a:lnTo>
                  <a:pt x="54928" y="17624"/>
                </a:lnTo>
                <a:lnTo>
                  <a:pt x="56377" y="21122"/>
                </a:lnTo>
                <a:lnTo>
                  <a:pt x="57102" y="24764"/>
                </a:lnTo>
                <a:lnTo>
                  <a:pt x="57102" y="28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1018" y="4272926"/>
            <a:ext cx="57102" cy="57101"/>
          </a:xfrm>
          <a:custGeom>
            <a:avLst/>
            <a:gdLst/>
            <a:ahLst/>
            <a:cxnLst/>
            <a:rect l="l" t="t" r="r" b="b"/>
            <a:pathLst>
              <a:path w="57102" h="57101">
                <a:moveTo>
                  <a:pt x="57102" y="28551"/>
                </a:moveTo>
                <a:lnTo>
                  <a:pt x="57102" y="32337"/>
                </a:lnTo>
                <a:lnTo>
                  <a:pt x="56377" y="35979"/>
                </a:lnTo>
                <a:lnTo>
                  <a:pt x="54928" y="39476"/>
                </a:lnTo>
                <a:lnTo>
                  <a:pt x="53479" y="42974"/>
                </a:lnTo>
                <a:lnTo>
                  <a:pt x="51416" y="46062"/>
                </a:lnTo>
                <a:lnTo>
                  <a:pt x="48739" y="48739"/>
                </a:lnTo>
                <a:lnTo>
                  <a:pt x="46062" y="51416"/>
                </a:lnTo>
                <a:lnTo>
                  <a:pt x="42974" y="53479"/>
                </a:lnTo>
                <a:lnTo>
                  <a:pt x="39476" y="54928"/>
                </a:lnTo>
                <a:lnTo>
                  <a:pt x="35979" y="56377"/>
                </a:lnTo>
                <a:lnTo>
                  <a:pt x="32337" y="57101"/>
                </a:lnTo>
                <a:lnTo>
                  <a:pt x="24764" y="57101"/>
                </a:lnTo>
                <a:lnTo>
                  <a:pt x="21122" y="56377"/>
                </a:lnTo>
                <a:lnTo>
                  <a:pt x="17624" y="54928"/>
                </a:lnTo>
                <a:lnTo>
                  <a:pt x="14127" y="53479"/>
                </a:lnTo>
                <a:lnTo>
                  <a:pt x="11039" y="51416"/>
                </a:lnTo>
                <a:lnTo>
                  <a:pt x="8362" y="48739"/>
                </a:lnTo>
                <a:lnTo>
                  <a:pt x="5685" y="46062"/>
                </a:lnTo>
                <a:lnTo>
                  <a:pt x="3622" y="42974"/>
                </a:lnTo>
                <a:lnTo>
                  <a:pt x="2173" y="39476"/>
                </a:lnTo>
                <a:lnTo>
                  <a:pt x="724" y="35979"/>
                </a:lnTo>
                <a:lnTo>
                  <a:pt x="0" y="32337"/>
                </a:lnTo>
                <a:lnTo>
                  <a:pt x="0" y="24764"/>
                </a:lnTo>
                <a:lnTo>
                  <a:pt x="724" y="21122"/>
                </a:lnTo>
                <a:lnTo>
                  <a:pt x="2173" y="17624"/>
                </a:lnTo>
                <a:lnTo>
                  <a:pt x="3622" y="14126"/>
                </a:lnTo>
                <a:lnTo>
                  <a:pt x="5685" y="11039"/>
                </a:lnTo>
                <a:lnTo>
                  <a:pt x="8362" y="8362"/>
                </a:lnTo>
                <a:lnTo>
                  <a:pt x="11039" y="5685"/>
                </a:lnTo>
                <a:lnTo>
                  <a:pt x="14127" y="3622"/>
                </a:lnTo>
                <a:lnTo>
                  <a:pt x="17624" y="2173"/>
                </a:lnTo>
                <a:lnTo>
                  <a:pt x="21122" y="724"/>
                </a:lnTo>
                <a:lnTo>
                  <a:pt x="24764" y="0"/>
                </a:lnTo>
                <a:lnTo>
                  <a:pt x="32337" y="0"/>
                </a:lnTo>
                <a:lnTo>
                  <a:pt x="35979" y="724"/>
                </a:lnTo>
                <a:lnTo>
                  <a:pt x="39476" y="2173"/>
                </a:lnTo>
                <a:lnTo>
                  <a:pt x="42974" y="3622"/>
                </a:lnTo>
                <a:lnTo>
                  <a:pt x="46062" y="5685"/>
                </a:lnTo>
                <a:lnTo>
                  <a:pt x="48739" y="8362"/>
                </a:lnTo>
                <a:lnTo>
                  <a:pt x="51416" y="11039"/>
                </a:lnTo>
                <a:lnTo>
                  <a:pt x="53479" y="14126"/>
                </a:lnTo>
                <a:lnTo>
                  <a:pt x="54928" y="17624"/>
                </a:lnTo>
                <a:lnTo>
                  <a:pt x="56377" y="21122"/>
                </a:lnTo>
                <a:lnTo>
                  <a:pt x="57102" y="24764"/>
                </a:lnTo>
                <a:lnTo>
                  <a:pt x="57102" y="28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1018" y="4482300"/>
            <a:ext cx="57102" cy="57101"/>
          </a:xfrm>
          <a:custGeom>
            <a:avLst/>
            <a:gdLst/>
            <a:ahLst/>
            <a:cxnLst/>
            <a:rect l="l" t="t" r="r" b="b"/>
            <a:pathLst>
              <a:path w="57102" h="57101">
                <a:moveTo>
                  <a:pt x="57102" y="28551"/>
                </a:moveTo>
                <a:lnTo>
                  <a:pt x="57102" y="32337"/>
                </a:lnTo>
                <a:lnTo>
                  <a:pt x="56377" y="35979"/>
                </a:lnTo>
                <a:lnTo>
                  <a:pt x="54928" y="39476"/>
                </a:lnTo>
                <a:lnTo>
                  <a:pt x="53479" y="42974"/>
                </a:lnTo>
                <a:lnTo>
                  <a:pt x="51416" y="46062"/>
                </a:lnTo>
                <a:lnTo>
                  <a:pt x="48739" y="48739"/>
                </a:lnTo>
                <a:lnTo>
                  <a:pt x="46062" y="51416"/>
                </a:lnTo>
                <a:lnTo>
                  <a:pt x="42974" y="53479"/>
                </a:lnTo>
                <a:lnTo>
                  <a:pt x="39476" y="54928"/>
                </a:lnTo>
                <a:lnTo>
                  <a:pt x="35979" y="56377"/>
                </a:lnTo>
                <a:lnTo>
                  <a:pt x="32337" y="57101"/>
                </a:lnTo>
                <a:lnTo>
                  <a:pt x="24764" y="57101"/>
                </a:lnTo>
                <a:lnTo>
                  <a:pt x="21122" y="56377"/>
                </a:lnTo>
                <a:lnTo>
                  <a:pt x="17624" y="54928"/>
                </a:lnTo>
                <a:lnTo>
                  <a:pt x="14127" y="53479"/>
                </a:lnTo>
                <a:lnTo>
                  <a:pt x="11039" y="51416"/>
                </a:lnTo>
                <a:lnTo>
                  <a:pt x="8362" y="48739"/>
                </a:lnTo>
                <a:lnTo>
                  <a:pt x="5685" y="46062"/>
                </a:lnTo>
                <a:lnTo>
                  <a:pt x="3622" y="42974"/>
                </a:lnTo>
                <a:lnTo>
                  <a:pt x="2173" y="39476"/>
                </a:lnTo>
                <a:lnTo>
                  <a:pt x="724" y="35979"/>
                </a:lnTo>
                <a:lnTo>
                  <a:pt x="0" y="32337"/>
                </a:lnTo>
                <a:lnTo>
                  <a:pt x="0" y="24764"/>
                </a:lnTo>
                <a:lnTo>
                  <a:pt x="724" y="21122"/>
                </a:lnTo>
                <a:lnTo>
                  <a:pt x="2173" y="17624"/>
                </a:lnTo>
                <a:lnTo>
                  <a:pt x="3622" y="14126"/>
                </a:lnTo>
                <a:lnTo>
                  <a:pt x="5685" y="11039"/>
                </a:lnTo>
                <a:lnTo>
                  <a:pt x="8362" y="8362"/>
                </a:lnTo>
                <a:lnTo>
                  <a:pt x="11039" y="5685"/>
                </a:lnTo>
                <a:lnTo>
                  <a:pt x="14127" y="3622"/>
                </a:lnTo>
                <a:lnTo>
                  <a:pt x="17624" y="2173"/>
                </a:lnTo>
                <a:lnTo>
                  <a:pt x="21122" y="724"/>
                </a:lnTo>
                <a:lnTo>
                  <a:pt x="24764" y="0"/>
                </a:lnTo>
                <a:lnTo>
                  <a:pt x="32337" y="0"/>
                </a:lnTo>
                <a:lnTo>
                  <a:pt x="35979" y="724"/>
                </a:lnTo>
                <a:lnTo>
                  <a:pt x="39476" y="2173"/>
                </a:lnTo>
                <a:lnTo>
                  <a:pt x="42974" y="3622"/>
                </a:lnTo>
                <a:lnTo>
                  <a:pt x="46062" y="5685"/>
                </a:lnTo>
                <a:lnTo>
                  <a:pt x="48739" y="8362"/>
                </a:lnTo>
                <a:lnTo>
                  <a:pt x="51416" y="11039"/>
                </a:lnTo>
                <a:lnTo>
                  <a:pt x="53479" y="14126"/>
                </a:lnTo>
                <a:lnTo>
                  <a:pt x="54928" y="17624"/>
                </a:lnTo>
                <a:lnTo>
                  <a:pt x="56377" y="21122"/>
                </a:lnTo>
                <a:lnTo>
                  <a:pt x="57102" y="24764"/>
                </a:lnTo>
                <a:lnTo>
                  <a:pt x="57102" y="28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10882" y="214204"/>
            <a:ext cx="1274214" cy="15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HIGH</a:t>
            </a:r>
            <a:r>
              <a:rPr sz="950" spc="13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950" spc="-52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DESING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665" y="774095"/>
            <a:ext cx="3242310" cy="54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40">
              <a:lnSpc>
                <a:spcPts val="1600"/>
              </a:lnSpc>
              <a:spcBef>
                <a:spcPts val="80"/>
              </a:spcBef>
            </a:pPr>
            <a:r>
              <a:rPr sz="1500" spc="0" dirty="0">
                <a:latin typeface="Times New Roman"/>
                <a:cs typeface="Times New Roman"/>
              </a:rPr>
              <a:t>1.</a:t>
            </a:r>
            <a:r>
              <a:rPr sz="1500" spc="46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Introduction</a:t>
            </a:r>
            <a:endParaRPr sz="1500">
              <a:latin typeface="Times New Roman"/>
              <a:cs typeface="Times New Roman"/>
            </a:endParaRPr>
          </a:p>
          <a:p>
            <a:pPr marL="89430">
              <a:lnSpc>
                <a:spcPct val="95825"/>
              </a:lnSpc>
              <a:spcBef>
                <a:spcPts val="1147"/>
              </a:spcBef>
            </a:pPr>
            <a:r>
              <a:rPr sz="1200" spc="0" dirty="0">
                <a:latin typeface="Times New Roman"/>
                <a:cs typeface="Times New Roman"/>
              </a:rPr>
              <a:t>1.1</a:t>
            </a:r>
            <a:r>
              <a:rPr sz="1200" spc="8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Why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this</a:t>
            </a:r>
            <a:r>
              <a:rPr sz="1200" spc="14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High-Level</a:t>
            </a:r>
            <a:r>
              <a:rPr sz="1200" spc="-15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Design</a:t>
            </a:r>
            <a:r>
              <a:rPr sz="1200" spc="2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Document?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665" y="1721950"/>
            <a:ext cx="6005552" cy="805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86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This</a:t>
            </a:r>
            <a:r>
              <a:rPr sz="1200" spc="20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High-Level</a:t>
            </a:r>
            <a:r>
              <a:rPr sz="1200" spc="-15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Design</a:t>
            </a:r>
            <a:r>
              <a:rPr sz="1200" spc="2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(HLD)</a:t>
            </a:r>
            <a:r>
              <a:rPr sz="1200" spc="-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document's</a:t>
            </a:r>
            <a:r>
              <a:rPr sz="1200" spc="-8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goal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is</a:t>
            </a:r>
            <a:r>
              <a:rPr sz="1200" spc="10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-1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provide</a:t>
            </a:r>
            <a:r>
              <a:rPr sz="1200" spc="-18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current</a:t>
            </a:r>
            <a:r>
              <a:rPr sz="1200" spc="-1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14583"/>
              </a:lnSpc>
              <a:spcBef>
                <a:spcPts val="248"/>
              </a:spcBef>
            </a:pPr>
            <a:r>
              <a:rPr sz="1200" spc="0" dirty="0">
                <a:latin typeface="Times New Roman"/>
                <a:cs typeface="Times New Roman"/>
              </a:rPr>
              <a:t>description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with</a:t>
            </a:r>
            <a:r>
              <a:rPr sz="1200" spc="-17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extra</a:t>
            </a:r>
            <a:r>
              <a:rPr sz="1200" spc="-4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depth</a:t>
            </a:r>
            <a:r>
              <a:rPr sz="1200" spc="14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it</a:t>
            </a:r>
            <a:r>
              <a:rPr sz="1200" spc="14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needs</a:t>
            </a:r>
            <a:r>
              <a:rPr sz="1200" spc="-11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-5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reflect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</a:t>
            </a:r>
            <a:r>
              <a:rPr sz="1200" spc="26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appropriate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coding</a:t>
            </a:r>
            <a:r>
              <a:rPr sz="1200" spc="-13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model. This</a:t>
            </a:r>
            <a:r>
              <a:rPr sz="1200" spc="20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paper</a:t>
            </a:r>
            <a:r>
              <a:rPr sz="1200" spc="-5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can</a:t>
            </a:r>
            <a:r>
              <a:rPr sz="1200" spc="-11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be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used</a:t>
            </a:r>
            <a:r>
              <a:rPr sz="1200" spc="-8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as</a:t>
            </a:r>
            <a:r>
              <a:rPr sz="1200" spc="-8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reference</a:t>
            </a:r>
            <a:r>
              <a:rPr sz="1200" spc="5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guide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understand</a:t>
            </a:r>
            <a:r>
              <a:rPr sz="1200" spc="13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how </a:t>
            </a:r>
            <a:r>
              <a:rPr sz="1200" spc="4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7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modules</a:t>
            </a:r>
            <a:r>
              <a:rPr sz="1200" spc="-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work at</a:t>
            </a:r>
            <a:r>
              <a:rPr sz="1200" spc="-10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high </a:t>
            </a:r>
            <a:r>
              <a:rPr sz="1200" spc="1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level</a:t>
            </a:r>
            <a:r>
              <a:rPr sz="1200" spc="-16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-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2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help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find </a:t>
            </a:r>
            <a:r>
              <a:rPr sz="1200" spc="4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conflicts</a:t>
            </a:r>
            <a:r>
              <a:rPr sz="1200" spc="-2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before</a:t>
            </a:r>
            <a:r>
              <a:rPr sz="1200" spc="5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coding.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052" y="2933091"/>
            <a:ext cx="1362538" cy="215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1500" spc="0" dirty="0">
                <a:latin typeface="Times New Roman"/>
                <a:cs typeface="Times New Roman"/>
              </a:rPr>
              <a:t>THE</a:t>
            </a:r>
            <a:r>
              <a:rPr sz="1500" spc="-39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HLD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WILL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408" y="3379352"/>
            <a:ext cx="4332690" cy="1224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161" algn="just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Present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all</a:t>
            </a:r>
            <a:r>
              <a:rPr sz="1200" spc="16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4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design</a:t>
            </a:r>
            <a:r>
              <a:rPr sz="1200" spc="-16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aspects</a:t>
            </a:r>
            <a:r>
              <a:rPr sz="1200" spc="13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-2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define</a:t>
            </a:r>
            <a:r>
              <a:rPr sz="1200" spc="-10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them</a:t>
            </a:r>
            <a:r>
              <a:rPr sz="1200" spc="-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detail</a:t>
            </a:r>
            <a:endParaRPr sz="1200">
              <a:latin typeface="Times New Roman"/>
              <a:cs typeface="Times New Roman"/>
            </a:endParaRPr>
          </a:p>
          <a:p>
            <a:pPr marL="12700" marR="842526" algn="just">
              <a:lnSpc>
                <a:spcPts val="1379"/>
              </a:lnSpc>
              <a:spcBef>
                <a:spcPts val="200"/>
              </a:spcBef>
            </a:pPr>
            <a:r>
              <a:rPr sz="1200" spc="0" dirty="0">
                <a:latin typeface="Times New Roman"/>
                <a:cs typeface="Times New Roman"/>
              </a:rPr>
              <a:t>Describe</a:t>
            </a:r>
            <a:r>
              <a:rPr sz="1200" spc="-6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4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user</a:t>
            </a:r>
            <a:r>
              <a:rPr sz="1200" spc="-1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interface</a:t>
            </a:r>
            <a:r>
              <a:rPr sz="1200" spc="-3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being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implemented </a:t>
            </a:r>
            <a:endParaRPr sz="1200">
              <a:latin typeface="Times New Roman"/>
              <a:cs typeface="Times New Roman"/>
            </a:endParaRPr>
          </a:p>
          <a:p>
            <a:pPr marL="12700" marR="842526" algn="just">
              <a:lnSpc>
                <a:spcPts val="1379"/>
              </a:lnSpc>
              <a:spcBef>
                <a:spcPts val="269"/>
              </a:spcBef>
            </a:pPr>
            <a:r>
              <a:rPr sz="1200" spc="0" dirty="0">
                <a:latin typeface="Times New Roman"/>
                <a:cs typeface="Times New Roman"/>
              </a:rPr>
              <a:t>Describe</a:t>
            </a:r>
            <a:r>
              <a:rPr sz="1200" spc="-15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hardware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-6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software</a:t>
            </a:r>
            <a:r>
              <a:rPr sz="1200" spc="-16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interfaces </a:t>
            </a:r>
            <a:endParaRPr sz="1200">
              <a:latin typeface="Times New Roman"/>
              <a:cs typeface="Times New Roman"/>
            </a:endParaRPr>
          </a:p>
          <a:p>
            <a:pPr marL="12700" marR="842526" algn="just">
              <a:lnSpc>
                <a:spcPts val="1379"/>
              </a:lnSpc>
              <a:spcBef>
                <a:spcPts val="269"/>
              </a:spcBef>
            </a:pPr>
            <a:r>
              <a:rPr sz="1200" spc="0" dirty="0">
                <a:latin typeface="Times New Roman"/>
                <a:cs typeface="Times New Roman"/>
              </a:rPr>
              <a:t>Describe</a:t>
            </a:r>
            <a:r>
              <a:rPr sz="1200" spc="-6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performance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95825"/>
              </a:lnSpc>
              <a:spcBef>
                <a:spcPts val="279"/>
              </a:spcBef>
            </a:pPr>
            <a:r>
              <a:rPr sz="1200" spc="0" dirty="0">
                <a:latin typeface="Times New Roman"/>
                <a:cs typeface="Times New Roman"/>
              </a:rPr>
              <a:t>Include</a:t>
            </a:r>
            <a:r>
              <a:rPr sz="1200" spc="-17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design</a:t>
            </a:r>
            <a:r>
              <a:rPr sz="1200" spc="-13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features</a:t>
            </a:r>
            <a:r>
              <a:rPr sz="1200" spc="11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-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architecture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marL="12700" marR="539569" algn="just">
              <a:lnSpc>
                <a:spcPct val="95825"/>
              </a:lnSpc>
              <a:spcBef>
                <a:spcPts val="265"/>
              </a:spcBef>
            </a:pPr>
            <a:r>
              <a:rPr sz="1200" spc="0" dirty="0">
                <a:latin typeface="Times New Roman"/>
                <a:cs typeface="Times New Roman"/>
              </a:rPr>
              <a:t>List</a:t>
            </a:r>
            <a:r>
              <a:rPr sz="1200" spc="21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3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describe</a:t>
            </a:r>
            <a:r>
              <a:rPr sz="1200" spc="1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non-functional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attributes</a:t>
            </a:r>
            <a:r>
              <a:rPr sz="1200" spc="29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like: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665" y="4844970"/>
            <a:ext cx="1964429" cy="1643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4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-Security</a:t>
            </a:r>
            <a:endParaRPr sz="1200">
              <a:latin typeface="Times New Roman"/>
              <a:cs typeface="Times New Roman"/>
            </a:endParaRPr>
          </a:p>
          <a:p>
            <a:pPr marL="12700" marR="22840">
              <a:lnSpc>
                <a:spcPct val="95825"/>
              </a:lnSpc>
              <a:spcBef>
                <a:spcPts val="200"/>
              </a:spcBef>
            </a:pPr>
            <a:r>
              <a:rPr sz="1200" spc="0" dirty="0">
                <a:latin typeface="Times New Roman"/>
                <a:cs typeface="Times New Roman"/>
              </a:rPr>
              <a:t>-Reliability</a:t>
            </a:r>
            <a:endParaRPr sz="1200">
              <a:latin typeface="Times New Roman"/>
              <a:cs typeface="Times New Roman"/>
            </a:endParaRPr>
          </a:p>
          <a:p>
            <a:pPr marL="12700" marR="22840">
              <a:lnSpc>
                <a:spcPct val="95825"/>
              </a:lnSpc>
              <a:spcBef>
                <a:spcPts val="265"/>
              </a:spcBef>
            </a:pPr>
            <a:r>
              <a:rPr sz="1200" spc="0" dirty="0">
                <a:latin typeface="Times New Roman"/>
                <a:cs typeface="Times New Roman"/>
              </a:rPr>
              <a:t>-Maintainability</a:t>
            </a:r>
            <a:endParaRPr sz="1200">
              <a:latin typeface="Times New Roman"/>
              <a:cs typeface="Times New Roman"/>
            </a:endParaRPr>
          </a:p>
          <a:p>
            <a:pPr marL="12700" marR="22840">
              <a:lnSpc>
                <a:spcPct val="95825"/>
              </a:lnSpc>
              <a:spcBef>
                <a:spcPts val="265"/>
              </a:spcBef>
            </a:pPr>
            <a:r>
              <a:rPr sz="1200" spc="0" dirty="0">
                <a:latin typeface="Times New Roman"/>
                <a:cs typeface="Times New Roman"/>
              </a:rPr>
              <a:t>-Portability</a:t>
            </a:r>
            <a:endParaRPr sz="1200">
              <a:latin typeface="Times New Roman"/>
              <a:cs typeface="Times New Roman"/>
            </a:endParaRPr>
          </a:p>
          <a:p>
            <a:pPr marL="12700" marR="22840">
              <a:lnSpc>
                <a:spcPct val="95825"/>
              </a:lnSpc>
              <a:spcBef>
                <a:spcPts val="265"/>
              </a:spcBef>
            </a:pPr>
            <a:r>
              <a:rPr sz="1200" spc="0" dirty="0">
                <a:latin typeface="Times New Roman"/>
                <a:cs typeface="Times New Roman"/>
              </a:rPr>
              <a:t>-Reusability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5"/>
              </a:spcBef>
            </a:pPr>
            <a:r>
              <a:rPr sz="1200" spc="0" dirty="0">
                <a:latin typeface="Times New Roman"/>
                <a:cs typeface="Times New Roman"/>
              </a:rPr>
              <a:t>-Application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compatibility</a:t>
            </a:r>
            <a:endParaRPr sz="1200">
              <a:latin typeface="Times New Roman"/>
              <a:cs typeface="Times New Roman"/>
            </a:endParaRPr>
          </a:p>
          <a:p>
            <a:pPr marL="12700" marR="22840">
              <a:lnSpc>
                <a:spcPct val="95825"/>
              </a:lnSpc>
              <a:spcBef>
                <a:spcPts val="265"/>
              </a:spcBef>
            </a:pPr>
            <a:r>
              <a:rPr sz="1200" spc="0" dirty="0">
                <a:latin typeface="Times New Roman"/>
                <a:cs typeface="Times New Roman"/>
              </a:rPr>
              <a:t>-Resource</a:t>
            </a:r>
            <a:r>
              <a:rPr sz="1200" spc="-1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utilization</a:t>
            </a:r>
            <a:endParaRPr sz="1200">
              <a:latin typeface="Times New Roman"/>
              <a:cs typeface="Times New Roman"/>
            </a:endParaRPr>
          </a:p>
          <a:p>
            <a:pPr marL="12700" marR="22840">
              <a:lnSpc>
                <a:spcPct val="95825"/>
              </a:lnSpc>
              <a:spcBef>
                <a:spcPts val="265"/>
              </a:spcBef>
            </a:pPr>
            <a:r>
              <a:rPr sz="1200" spc="0" dirty="0">
                <a:latin typeface="Times New Roman"/>
                <a:cs typeface="Times New Roman"/>
              </a:rPr>
              <a:t>-Serviceability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8628" y="6893606"/>
            <a:ext cx="1312816" cy="215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1500" spc="0" dirty="0">
                <a:latin typeface="Times New Roman"/>
                <a:cs typeface="Times New Roman"/>
              </a:rPr>
              <a:t>1.2</a:t>
            </a:r>
            <a:r>
              <a:rPr sz="1500" spc="121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The</a:t>
            </a:r>
            <a:r>
              <a:rPr sz="1500" spc="316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Scope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2665" y="7339863"/>
            <a:ext cx="5920270" cy="8057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86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2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HLD</a:t>
            </a:r>
            <a:r>
              <a:rPr sz="1200" spc="1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documentation</a:t>
            </a:r>
            <a:r>
              <a:rPr sz="1200" spc="2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outlines</a:t>
            </a:r>
            <a:r>
              <a:rPr sz="1200" spc="5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11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system's</a:t>
            </a:r>
            <a:r>
              <a:rPr sz="1200" spc="17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architecture,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including</a:t>
            </a:r>
            <a:r>
              <a:rPr sz="1200" spc="-15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650"/>
              </a:lnSpc>
              <a:spcBef>
                <a:spcPts val="87"/>
              </a:spcBef>
            </a:pPr>
            <a:r>
              <a:rPr sz="1200" spc="0" dirty="0">
                <a:latin typeface="Times New Roman"/>
                <a:cs typeface="Times New Roman"/>
              </a:rPr>
              <a:t>technology</a:t>
            </a:r>
            <a:r>
              <a:rPr sz="1200" spc="-1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architecture,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application</a:t>
            </a:r>
            <a:r>
              <a:rPr sz="1200" spc="-1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architecture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(layers),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application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flow,</a:t>
            </a:r>
            <a:r>
              <a:rPr sz="1200" spc="2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 database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architecture.</a:t>
            </a:r>
            <a:r>
              <a:rPr sz="1200" spc="-14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2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HLD</a:t>
            </a:r>
            <a:r>
              <a:rPr sz="1200" spc="1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employs</a:t>
            </a:r>
            <a:r>
              <a:rPr sz="1200" spc="-6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simple</a:t>
            </a:r>
            <a:r>
              <a:rPr sz="1200" spc="-13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somewhat</a:t>
            </a:r>
            <a:r>
              <a:rPr sz="1200" spc="-1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complex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concepts that</a:t>
            </a:r>
            <a:r>
              <a:rPr sz="1200" spc="6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system</a:t>
            </a:r>
            <a:r>
              <a:rPr sz="1200" spc="-11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administrators</a:t>
            </a:r>
            <a:r>
              <a:rPr sz="1200" spc="-14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should</a:t>
            </a:r>
            <a:r>
              <a:rPr sz="1200" spc="-14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be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able</a:t>
            </a:r>
            <a:r>
              <a:rPr sz="1200" spc="-9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-6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understand.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0" y="0"/>
            <a:ext cx="7555991" cy="1532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marL="755365">
              <a:lnSpc>
                <a:spcPct val="95825"/>
              </a:lnSpc>
              <a:spcBef>
                <a:spcPts val="5000"/>
              </a:spcBef>
            </a:pPr>
            <a:r>
              <a:rPr sz="1500" spc="0" dirty="0">
                <a:latin typeface="Times New Roman"/>
                <a:cs typeface="Times New Roman"/>
              </a:rPr>
              <a:t>2</a:t>
            </a:r>
            <a:r>
              <a:rPr sz="1500" spc="57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General</a:t>
            </a:r>
            <a:r>
              <a:rPr sz="1500" spc="-132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Description</a:t>
            </a:r>
            <a:endParaRPr sz="1500">
              <a:latin typeface="Times New Roman"/>
              <a:cs typeface="Times New Roman"/>
            </a:endParaRPr>
          </a:p>
          <a:p>
            <a:pPr marL="829270">
              <a:lnSpc>
                <a:spcPct val="95825"/>
              </a:lnSpc>
              <a:spcBef>
                <a:spcPts val="1820"/>
              </a:spcBef>
            </a:pPr>
            <a:r>
              <a:rPr sz="1200" spc="0" dirty="0">
                <a:latin typeface="Times New Roman"/>
                <a:cs typeface="Times New Roman"/>
              </a:rPr>
              <a:t>2.1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Product</a:t>
            </a:r>
            <a:r>
              <a:rPr sz="1200" spc="-3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Perspective</a:t>
            </a:r>
            <a:r>
              <a:rPr sz="1200" spc="-7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&amp;</a:t>
            </a:r>
            <a:r>
              <a:rPr sz="1200" spc="3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Problem</a:t>
            </a:r>
            <a:r>
              <a:rPr sz="1200" spc="-6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5657" y="3718946"/>
            <a:ext cx="1039911" cy="1041554"/>
          </a:xfrm>
          <a:custGeom>
            <a:avLst/>
            <a:gdLst/>
            <a:ahLst/>
            <a:cxnLst/>
            <a:rect l="l" t="t" r="r" b="b"/>
            <a:pathLst>
              <a:path w="1039911" h="1041554">
                <a:moveTo>
                  <a:pt x="989438" y="950731"/>
                </a:moveTo>
                <a:lnTo>
                  <a:pt x="993214" y="950118"/>
                </a:lnTo>
                <a:lnTo>
                  <a:pt x="996989" y="949506"/>
                </a:lnTo>
                <a:lnTo>
                  <a:pt x="1000662" y="948513"/>
                </a:lnTo>
                <a:lnTo>
                  <a:pt x="1004233" y="947140"/>
                </a:lnTo>
                <a:lnTo>
                  <a:pt x="1007803" y="945767"/>
                </a:lnTo>
                <a:lnTo>
                  <a:pt x="1011195" y="944043"/>
                </a:lnTo>
                <a:lnTo>
                  <a:pt x="1014409" y="941968"/>
                </a:lnTo>
                <a:lnTo>
                  <a:pt x="1017624" y="939893"/>
                </a:lnTo>
                <a:lnTo>
                  <a:pt x="1020592" y="937510"/>
                </a:lnTo>
                <a:lnTo>
                  <a:pt x="1023314" y="934820"/>
                </a:lnTo>
                <a:lnTo>
                  <a:pt x="1026035" y="932131"/>
                </a:lnTo>
                <a:lnTo>
                  <a:pt x="1028454" y="929191"/>
                </a:lnTo>
                <a:lnTo>
                  <a:pt x="1030568" y="926000"/>
                </a:lnTo>
                <a:lnTo>
                  <a:pt x="1032682" y="922810"/>
                </a:lnTo>
                <a:lnTo>
                  <a:pt x="1034448" y="919437"/>
                </a:lnTo>
                <a:lnTo>
                  <a:pt x="1035866" y="915881"/>
                </a:lnTo>
                <a:lnTo>
                  <a:pt x="1037283" y="912325"/>
                </a:lnTo>
                <a:lnTo>
                  <a:pt x="1038322" y="908661"/>
                </a:lnTo>
                <a:lnTo>
                  <a:pt x="1038983" y="904890"/>
                </a:lnTo>
                <a:lnTo>
                  <a:pt x="1039643" y="901119"/>
                </a:lnTo>
                <a:lnTo>
                  <a:pt x="1039911" y="897320"/>
                </a:lnTo>
                <a:lnTo>
                  <a:pt x="1039787" y="343363"/>
                </a:lnTo>
                <a:lnTo>
                  <a:pt x="1038582" y="330631"/>
                </a:lnTo>
                <a:lnTo>
                  <a:pt x="1029585" y="305985"/>
                </a:lnTo>
                <a:lnTo>
                  <a:pt x="1013224" y="284220"/>
                </a:lnTo>
                <a:lnTo>
                  <a:pt x="991204" y="267485"/>
                </a:lnTo>
                <a:lnTo>
                  <a:pt x="973389" y="259931"/>
                </a:lnTo>
                <a:lnTo>
                  <a:pt x="973869" y="260106"/>
                </a:lnTo>
                <a:lnTo>
                  <a:pt x="117594" y="3166"/>
                </a:lnTo>
                <a:lnTo>
                  <a:pt x="103654" y="202"/>
                </a:lnTo>
                <a:lnTo>
                  <a:pt x="90309" y="0"/>
                </a:lnTo>
                <a:lnTo>
                  <a:pt x="77848" y="2349"/>
                </a:lnTo>
                <a:lnTo>
                  <a:pt x="56720" y="13864"/>
                </a:lnTo>
                <a:lnTo>
                  <a:pt x="42562" y="33065"/>
                </a:lnTo>
                <a:lnTo>
                  <a:pt x="37654" y="57081"/>
                </a:lnTo>
                <a:lnTo>
                  <a:pt x="37654" y="485913"/>
                </a:lnTo>
                <a:lnTo>
                  <a:pt x="45483" y="484346"/>
                </a:lnTo>
                <a:lnTo>
                  <a:pt x="53390" y="483559"/>
                </a:lnTo>
                <a:lnTo>
                  <a:pt x="69373" y="483559"/>
                </a:lnTo>
                <a:lnTo>
                  <a:pt x="77294" y="484346"/>
                </a:lnTo>
                <a:lnTo>
                  <a:pt x="85138" y="485913"/>
                </a:lnTo>
                <a:lnTo>
                  <a:pt x="85138" y="47768"/>
                </a:lnTo>
                <a:lnTo>
                  <a:pt x="98487" y="47789"/>
                </a:lnTo>
                <a:lnTo>
                  <a:pt x="101283" y="48241"/>
                </a:lnTo>
                <a:lnTo>
                  <a:pt x="104009" y="49123"/>
                </a:lnTo>
                <a:lnTo>
                  <a:pt x="960328" y="306064"/>
                </a:lnTo>
                <a:lnTo>
                  <a:pt x="973475" y="312637"/>
                </a:lnTo>
                <a:lnTo>
                  <a:pt x="983853" y="322530"/>
                </a:lnTo>
                <a:lnTo>
                  <a:pt x="990568" y="333840"/>
                </a:lnTo>
                <a:lnTo>
                  <a:pt x="992740" y="343888"/>
                </a:lnTo>
                <a:lnTo>
                  <a:pt x="992740" y="903070"/>
                </a:lnTo>
                <a:lnTo>
                  <a:pt x="979403" y="903065"/>
                </a:lnTo>
                <a:lnTo>
                  <a:pt x="976622" y="902613"/>
                </a:lnTo>
                <a:lnTo>
                  <a:pt x="973913" y="901715"/>
                </a:lnTo>
                <a:lnTo>
                  <a:pt x="776378" y="842552"/>
                </a:lnTo>
                <a:lnTo>
                  <a:pt x="776378" y="892182"/>
                </a:lnTo>
                <a:lnTo>
                  <a:pt x="959847" y="947409"/>
                </a:lnTo>
                <a:lnTo>
                  <a:pt x="967009" y="949590"/>
                </a:lnTo>
                <a:lnTo>
                  <a:pt x="974333" y="950713"/>
                </a:lnTo>
                <a:lnTo>
                  <a:pt x="981820" y="950776"/>
                </a:lnTo>
                <a:lnTo>
                  <a:pt x="985640" y="950950"/>
                </a:lnTo>
                <a:lnTo>
                  <a:pt x="989438" y="950731"/>
                </a:lnTo>
                <a:close/>
              </a:path>
              <a:path w="1039911" h="1041554">
                <a:moveTo>
                  <a:pt x="665834" y="1040348"/>
                </a:moveTo>
                <a:lnTo>
                  <a:pt x="691054" y="1028830"/>
                </a:lnTo>
                <a:lnTo>
                  <a:pt x="708492" y="1007675"/>
                </a:lnTo>
                <a:lnTo>
                  <a:pt x="715004" y="980030"/>
                </a:lnTo>
                <a:lnTo>
                  <a:pt x="715004" y="406855"/>
                </a:lnTo>
                <a:lnTo>
                  <a:pt x="709431" y="381190"/>
                </a:lnTo>
                <a:lnTo>
                  <a:pt x="692726" y="359396"/>
                </a:lnTo>
                <a:lnTo>
                  <a:pt x="668027" y="346986"/>
                </a:lnTo>
                <a:lnTo>
                  <a:pt x="653673" y="345287"/>
                </a:lnTo>
                <a:lnTo>
                  <a:pt x="641506" y="346503"/>
                </a:lnTo>
                <a:lnTo>
                  <a:pt x="616313" y="358052"/>
                </a:lnTo>
                <a:lnTo>
                  <a:pt x="598865" y="379229"/>
                </a:lnTo>
                <a:lnTo>
                  <a:pt x="592342" y="406855"/>
                </a:lnTo>
                <a:lnTo>
                  <a:pt x="592342" y="979549"/>
                </a:lnTo>
                <a:lnTo>
                  <a:pt x="597890" y="1005164"/>
                </a:lnTo>
                <a:lnTo>
                  <a:pt x="614571" y="1026958"/>
                </a:lnTo>
                <a:lnTo>
                  <a:pt x="639286" y="1039373"/>
                </a:lnTo>
                <a:lnTo>
                  <a:pt x="653673" y="1041073"/>
                </a:lnTo>
                <a:lnTo>
                  <a:pt x="653673" y="1041554"/>
                </a:lnTo>
                <a:lnTo>
                  <a:pt x="665834" y="1040348"/>
                </a:lnTo>
                <a:close/>
              </a:path>
              <a:path w="1039911" h="1041554">
                <a:moveTo>
                  <a:pt x="73511" y="840244"/>
                </a:moveTo>
                <a:lnTo>
                  <a:pt x="86889" y="835878"/>
                </a:lnTo>
                <a:lnTo>
                  <a:pt x="98725" y="828709"/>
                </a:lnTo>
                <a:lnTo>
                  <a:pt x="108621" y="819135"/>
                </a:lnTo>
                <a:lnTo>
                  <a:pt x="116181" y="807551"/>
                </a:lnTo>
                <a:lnTo>
                  <a:pt x="121008" y="794352"/>
                </a:lnTo>
                <a:lnTo>
                  <a:pt x="122705" y="779934"/>
                </a:lnTo>
                <a:lnTo>
                  <a:pt x="122697" y="602566"/>
                </a:lnTo>
                <a:lnTo>
                  <a:pt x="122297" y="598572"/>
                </a:lnTo>
                <a:lnTo>
                  <a:pt x="121505" y="594617"/>
                </a:lnTo>
                <a:lnTo>
                  <a:pt x="120713" y="590662"/>
                </a:lnTo>
                <a:lnTo>
                  <a:pt x="119545" y="586822"/>
                </a:lnTo>
                <a:lnTo>
                  <a:pt x="118000" y="583096"/>
                </a:lnTo>
                <a:lnTo>
                  <a:pt x="116456" y="579371"/>
                </a:lnTo>
                <a:lnTo>
                  <a:pt x="114564" y="575831"/>
                </a:lnTo>
                <a:lnTo>
                  <a:pt x="112325" y="572477"/>
                </a:lnTo>
                <a:lnTo>
                  <a:pt x="110086" y="569123"/>
                </a:lnTo>
                <a:lnTo>
                  <a:pt x="107543" y="566019"/>
                </a:lnTo>
                <a:lnTo>
                  <a:pt x="104696" y="563165"/>
                </a:lnTo>
                <a:lnTo>
                  <a:pt x="101849" y="560311"/>
                </a:lnTo>
                <a:lnTo>
                  <a:pt x="98752" y="557761"/>
                </a:lnTo>
                <a:lnTo>
                  <a:pt x="95404" y="555515"/>
                </a:lnTo>
                <a:lnTo>
                  <a:pt x="92057" y="553269"/>
                </a:lnTo>
                <a:lnTo>
                  <a:pt x="81084" y="548268"/>
                </a:lnTo>
                <a:lnTo>
                  <a:pt x="69350" y="545497"/>
                </a:lnTo>
                <a:lnTo>
                  <a:pt x="61330" y="545076"/>
                </a:lnTo>
                <a:lnTo>
                  <a:pt x="49194" y="546284"/>
                </a:lnTo>
                <a:lnTo>
                  <a:pt x="35821" y="550647"/>
                </a:lnTo>
                <a:lnTo>
                  <a:pt x="23986" y="557813"/>
                </a:lnTo>
                <a:lnTo>
                  <a:pt x="14089" y="567388"/>
                </a:lnTo>
                <a:lnTo>
                  <a:pt x="6527" y="578974"/>
                </a:lnTo>
                <a:lnTo>
                  <a:pt x="1698" y="592177"/>
                </a:lnTo>
                <a:lnTo>
                  <a:pt x="620" y="601333"/>
                </a:lnTo>
                <a:lnTo>
                  <a:pt x="620" y="786165"/>
                </a:lnTo>
                <a:lnTo>
                  <a:pt x="5555" y="805506"/>
                </a:lnTo>
                <a:lnTo>
                  <a:pt x="12701" y="817377"/>
                </a:lnTo>
                <a:lnTo>
                  <a:pt x="22247" y="827300"/>
                </a:lnTo>
                <a:lnTo>
                  <a:pt x="33798" y="834878"/>
                </a:lnTo>
                <a:lnTo>
                  <a:pt x="46958" y="839715"/>
                </a:lnTo>
                <a:lnTo>
                  <a:pt x="61330" y="841458"/>
                </a:lnTo>
                <a:lnTo>
                  <a:pt x="73511" y="840244"/>
                </a:lnTo>
                <a:close/>
              </a:path>
              <a:path w="1039911" h="1041554">
                <a:moveTo>
                  <a:pt x="270958" y="906668"/>
                </a:moveTo>
                <a:lnTo>
                  <a:pt x="296172" y="895144"/>
                </a:lnTo>
                <a:lnTo>
                  <a:pt x="313629" y="873992"/>
                </a:lnTo>
                <a:lnTo>
                  <a:pt x="320153" y="846356"/>
                </a:lnTo>
                <a:lnTo>
                  <a:pt x="320153" y="540266"/>
                </a:lnTo>
                <a:lnTo>
                  <a:pt x="314586" y="514628"/>
                </a:lnTo>
                <a:lnTo>
                  <a:pt x="297886" y="492848"/>
                </a:lnTo>
                <a:lnTo>
                  <a:pt x="273162" y="480441"/>
                </a:lnTo>
                <a:lnTo>
                  <a:pt x="258778" y="478742"/>
                </a:lnTo>
                <a:lnTo>
                  <a:pt x="246617" y="479948"/>
                </a:lnTo>
                <a:lnTo>
                  <a:pt x="221397" y="491466"/>
                </a:lnTo>
                <a:lnTo>
                  <a:pt x="203958" y="512621"/>
                </a:lnTo>
                <a:lnTo>
                  <a:pt x="197447" y="540266"/>
                </a:lnTo>
                <a:lnTo>
                  <a:pt x="197447" y="846356"/>
                </a:lnTo>
                <a:lnTo>
                  <a:pt x="202995" y="871971"/>
                </a:lnTo>
                <a:lnTo>
                  <a:pt x="219677" y="893765"/>
                </a:lnTo>
                <a:lnTo>
                  <a:pt x="244391" y="906180"/>
                </a:lnTo>
                <a:lnTo>
                  <a:pt x="258778" y="907880"/>
                </a:lnTo>
                <a:lnTo>
                  <a:pt x="270958" y="906668"/>
                </a:lnTo>
                <a:close/>
              </a:path>
              <a:path w="1039911" h="1041554">
                <a:moveTo>
                  <a:pt x="456225" y="972771"/>
                </a:moveTo>
                <a:lnTo>
                  <a:pt x="481773" y="967207"/>
                </a:lnTo>
                <a:lnTo>
                  <a:pt x="503495" y="950478"/>
                </a:lnTo>
                <a:lnTo>
                  <a:pt x="515863" y="925684"/>
                </a:lnTo>
                <a:lnTo>
                  <a:pt x="517556" y="911247"/>
                </a:lnTo>
                <a:lnTo>
                  <a:pt x="517556" y="474938"/>
                </a:lnTo>
                <a:lnTo>
                  <a:pt x="511994" y="449322"/>
                </a:lnTo>
                <a:lnTo>
                  <a:pt x="495290" y="427529"/>
                </a:lnTo>
                <a:lnTo>
                  <a:pt x="470584" y="415114"/>
                </a:lnTo>
                <a:lnTo>
                  <a:pt x="456225" y="413414"/>
                </a:lnTo>
                <a:lnTo>
                  <a:pt x="444089" y="414620"/>
                </a:lnTo>
                <a:lnTo>
                  <a:pt x="418881" y="426138"/>
                </a:lnTo>
                <a:lnTo>
                  <a:pt x="401422" y="447293"/>
                </a:lnTo>
                <a:lnTo>
                  <a:pt x="394894" y="474938"/>
                </a:lnTo>
                <a:lnTo>
                  <a:pt x="394894" y="911334"/>
                </a:lnTo>
                <a:lnTo>
                  <a:pt x="400443" y="936950"/>
                </a:lnTo>
                <a:lnTo>
                  <a:pt x="417124" y="958744"/>
                </a:lnTo>
                <a:lnTo>
                  <a:pt x="441838" y="971158"/>
                </a:lnTo>
                <a:lnTo>
                  <a:pt x="456225" y="97285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85931" y="4045834"/>
            <a:ext cx="1956430" cy="387163"/>
          </a:xfrm>
          <a:custGeom>
            <a:avLst/>
            <a:gdLst/>
            <a:ahLst/>
            <a:cxnLst/>
            <a:rect l="l" t="t" r="r" b="b"/>
            <a:pathLst>
              <a:path w="1956430" h="387163">
                <a:moveTo>
                  <a:pt x="1014785" y="192217"/>
                </a:moveTo>
                <a:lnTo>
                  <a:pt x="1020101" y="180680"/>
                </a:lnTo>
                <a:lnTo>
                  <a:pt x="1026727" y="170227"/>
                </a:lnTo>
                <a:lnTo>
                  <a:pt x="1034658" y="160856"/>
                </a:lnTo>
                <a:lnTo>
                  <a:pt x="1039831" y="111381"/>
                </a:lnTo>
                <a:lnTo>
                  <a:pt x="1028445" y="117039"/>
                </a:lnTo>
                <a:lnTo>
                  <a:pt x="1017644" y="124045"/>
                </a:lnTo>
                <a:lnTo>
                  <a:pt x="1010784" y="204837"/>
                </a:lnTo>
                <a:lnTo>
                  <a:pt x="1014785" y="192217"/>
                </a:lnTo>
                <a:close/>
              </a:path>
              <a:path w="1956430" h="387163">
                <a:moveTo>
                  <a:pt x="1306020" y="242167"/>
                </a:moveTo>
                <a:lnTo>
                  <a:pt x="1306404" y="229529"/>
                </a:lnTo>
                <a:lnTo>
                  <a:pt x="1307872" y="215455"/>
                </a:lnTo>
                <a:lnTo>
                  <a:pt x="1310437" y="202510"/>
                </a:lnTo>
                <a:lnTo>
                  <a:pt x="1314101" y="190694"/>
                </a:lnTo>
                <a:lnTo>
                  <a:pt x="1318863" y="180006"/>
                </a:lnTo>
                <a:lnTo>
                  <a:pt x="1324723" y="170445"/>
                </a:lnTo>
                <a:lnTo>
                  <a:pt x="1336262" y="157535"/>
                </a:lnTo>
                <a:lnTo>
                  <a:pt x="1346979" y="150113"/>
                </a:lnTo>
                <a:lnTo>
                  <a:pt x="1358667" y="145659"/>
                </a:lnTo>
                <a:lnTo>
                  <a:pt x="1371253" y="144174"/>
                </a:lnTo>
                <a:lnTo>
                  <a:pt x="1381665" y="144740"/>
                </a:lnTo>
                <a:lnTo>
                  <a:pt x="1394332" y="147621"/>
                </a:lnTo>
                <a:lnTo>
                  <a:pt x="1404158" y="152941"/>
                </a:lnTo>
                <a:lnTo>
                  <a:pt x="1404188" y="107826"/>
                </a:lnTo>
                <a:lnTo>
                  <a:pt x="1403582" y="107583"/>
                </a:lnTo>
                <a:lnTo>
                  <a:pt x="1392730" y="104973"/>
                </a:lnTo>
                <a:lnTo>
                  <a:pt x="1378187" y="104112"/>
                </a:lnTo>
                <a:lnTo>
                  <a:pt x="1370490" y="104546"/>
                </a:lnTo>
                <a:lnTo>
                  <a:pt x="1358100" y="107250"/>
                </a:lnTo>
                <a:lnTo>
                  <a:pt x="1346424" y="112447"/>
                </a:lnTo>
                <a:lnTo>
                  <a:pt x="1335458" y="120155"/>
                </a:lnTo>
                <a:lnTo>
                  <a:pt x="1325509" y="130195"/>
                </a:lnTo>
                <a:lnTo>
                  <a:pt x="1318238" y="140319"/>
                </a:lnTo>
                <a:lnTo>
                  <a:pt x="1312094" y="151886"/>
                </a:lnTo>
                <a:lnTo>
                  <a:pt x="1307085" y="164905"/>
                </a:lnTo>
                <a:lnTo>
                  <a:pt x="1306020" y="164905"/>
                </a:lnTo>
                <a:lnTo>
                  <a:pt x="1306020" y="108891"/>
                </a:lnTo>
                <a:lnTo>
                  <a:pt x="1262532" y="108891"/>
                </a:lnTo>
                <a:lnTo>
                  <a:pt x="1262532" y="380740"/>
                </a:lnTo>
                <a:lnTo>
                  <a:pt x="1306020" y="380740"/>
                </a:lnTo>
                <a:lnTo>
                  <a:pt x="1306020" y="242167"/>
                </a:lnTo>
                <a:close/>
              </a:path>
              <a:path w="1956430" h="387163">
                <a:moveTo>
                  <a:pt x="1721988" y="380701"/>
                </a:moveTo>
                <a:lnTo>
                  <a:pt x="1735917" y="379749"/>
                </a:lnTo>
                <a:lnTo>
                  <a:pt x="1749169" y="377680"/>
                </a:lnTo>
                <a:lnTo>
                  <a:pt x="1761744" y="374492"/>
                </a:lnTo>
                <a:lnTo>
                  <a:pt x="1773641" y="370182"/>
                </a:lnTo>
                <a:lnTo>
                  <a:pt x="1784859" y="364750"/>
                </a:lnTo>
                <a:lnTo>
                  <a:pt x="1795397" y="358194"/>
                </a:lnTo>
                <a:lnTo>
                  <a:pt x="1805255" y="350511"/>
                </a:lnTo>
                <a:lnTo>
                  <a:pt x="1813111" y="343007"/>
                </a:lnTo>
                <a:lnTo>
                  <a:pt x="1821399" y="333062"/>
                </a:lnTo>
                <a:lnTo>
                  <a:pt x="1828179" y="322320"/>
                </a:lnTo>
                <a:lnTo>
                  <a:pt x="1833451" y="310780"/>
                </a:lnTo>
                <a:lnTo>
                  <a:pt x="1837217" y="298441"/>
                </a:lnTo>
                <a:lnTo>
                  <a:pt x="1839475" y="285302"/>
                </a:lnTo>
                <a:lnTo>
                  <a:pt x="1840228" y="271361"/>
                </a:lnTo>
                <a:lnTo>
                  <a:pt x="1840133" y="266363"/>
                </a:lnTo>
                <a:lnTo>
                  <a:pt x="1838773" y="252536"/>
                </a:lnTo>
                <a:lnTo>
                  <a:pt x="1835799" y="239738"/>
                </a:lnTo>
                <a:lnTo>
                  <a:pt x="1831210" y="227971"/>
                </a:lnTo>
                <a:lnTo>
                  <a:pt x="1825003" y="217232"/>
                </a:lnTo>
                <a:lnTo>
                  <a:pt x="1817176" y="207524"/>
                </a:lnTo>
                <a:lnTo>
                  <a:pt x="1804491" y="196366"/>
                </a:lnTo>
                <a:lnTo>
                  <a:pt x="1793889" y="189799"/>
                </a:lnTo>
                <a:lnTo>
                  <a:pt x="1792466" y="257038"/>
                </a:lnTo>
                <a:lnTo>
                  <a:pt x="1793607" y="271239"/>
                </a:lnTo>
                <a:lnTo>
                  <a:pt x="1793474" y="276354"/>
                </a:lnTo>
                <a:lnTo>
                  <a:pt x="1791604" y="290074"/>
                </a:lnTo>
                <a:lnTo>
                  <a:pt x="1787487" y="302333"/>
                </a:lnTo>
                <a:lnTo>
                  <a:pt x="1781075" y="313063"/>
                </a:lnTo>
                <a:lnTo>
                  <a:pt x="1772319" y="322199"/>
                </a:lnTo>
                <a:lnTo>
                  <a:pt x="1762922" y="328752"/>
                </a:lnTo>
                <a:lnTo>
                  <a:pt x="1752158" y="333850"/>
                </a:lnTo>
                <a:lnTo>
                  <a:pt x="1739987" y="337513"/>
                </a:lnTo>
                <a:lnTo>
                  <a:pt x="1726412" y="339724"/>
                </a:lnTo>
                <a:lnTo>
                  <a:pt x="1711435" y="340465"/>
                </a:lnTo>
                <a:lnTo>
                  <a:pt x="1650613" y="340465"/>
                </a:lnTo>
                <a:lnTo>
                  <a:pt x="1650613" y="203475"/>
                </a:lnTo>
                <a:lnTo>
                  <a:pt x="1701825" y="203779"/>
                </a:lnTo>
                <a:lnTo>
                  <a:pt x="1720586" y="204567"/>
                </a:lnTo>
                <a:lnTo>
                  <a:pt x="1737701" y="207032"/>
                </a:lnTo>
                <a:lnTo>
                  <a:pt x="1752533" y="211174"/>
                </a:lnTo>
                <a:lnTo>
                  <a:pt x="1746865" y="150535"/>
                </a:lnTo>
                <a:lnTo>
                  <a:pt x="1736294" y="156031"/>
                </a:lnTo>
                <a:lnTo>
                  <a:pt x="1724328" y="159961"/>
                </a:lnTo>
                <a:lnTo>
                  <a:pt x="1710971" y="162321"/>
                </a:lnTo>
                <a:lnTo>
                  <a:pt x="1696230" y="163109"/>
                </a:lnTo>
                <a:lnTo>
                  <a:pt x="1650613" y="163109"/>
                </a:lnTo>
                <a:lnTo>
                  <a:pt x="1650613" y="40427"/>
                </a:lnTo>
                <a:lnTo>
                  <a:pt x="1702099" y="40153"/>
                </a:lnTo>
                <a:lnTo>
                  <a:pt x="1714294" y="0"/>
                </a:lnTo>
                <a:lnTo>
                  <a:pt x="1606029" y="0"/>
                </a:lnTo>
                <a:lnTo>
                  <a:pt x="1606029" y="380770"/>
                </a:lnTo>
                <a:lnTo>
                  <a:pt x="1721988" y="380701"/>
                </a:lnTo>
                <a:close/>
              </a:path>
              <a:path w="1956430" h="387163">
                <a:moveTo>
                  <a:pt x="1793889" y="189799"/>
                </a:moveTo>
                <a:lnTo>
                  <a:pt x="1782216" y="184628"/>
                </a:lnTo>
                <a:lnTo>
                  <a:pt x="1769471" y="180847"/>
                </a:lnTo>
                <a:lnTo>
                  <a:pt x="1755654" y="178452"/>
                </a:lnTo>
                <a:lnTo>
                  <a:pt x="1755654" y="177416"/>
                </a:lnTo>
                <a:lnTo>
                  <a:pt x="1763986" y="174323"/>
                </a:lnTo>
                <a:lnTo>
                  <a:pt x="1775812" y="168516"/>
                </a:lnTo>
                <a:lnTo>
                  <a:pt x="1786405" y="161437"/>
                </a:lnTo>
                <a:lnTo>
                  <a:pt x="1795771" y="153074"/>
                </a:lnTo>
                <a:lnTo>
                  <a:pt x="1803917" y="143413"/>
                </a:lnTo>
                <a:lnTo>
                  <a:pt x="1808438" y="136590"/>
                </a:lnTo>
                <a:lnTo>
                  <a:pt x="1814124" y="125328"/>
                </a:lnTo>
                <a:lnTo>
                  <a:pt x="1818185" y="113295"/>
                </a:lnTo>
                <a:lnTo>
                  <a:pt x="1820621" y="100535"/>
                </a:lnTo>
                <a:lnTo>
                  <a:pt x="1821433" y="87095"/>
                </a:lnTo>
                <a:lnTo>
                  <a:pt x="1821235" y="80768"/>
                </a:lnTo>
                <a:lnTo>
                  <a:pt x="1819383" y="67482"/>
                </a:lnTo>
                <a:lnTo>
                  <a:pt x="1815587" y="55179"/>
                </a:lnTo>
                <a:lnTo>
                  <a:pt x="1809847" y="43860"/>
                </a:lnTo>
                <a:lnTo>
                  <a:pt x="1802165" y="33524"/>
                </a:lnTo>
                <a:lnTo>
                  <a:pt x="1792543" y="24171"/>
                </a:lnTo>
                <a:lnTo>
                  <a:pt x="1778534" y="14535"/>
                </a:lnTo>
                <a:lnTo>
                  <a:pt x="1767656" y="9304"/>
                </a:lnTo>
                <a:lnTo>
                  <a:pt x="1755792" y="5234"/>
                </a:lnTo>
                <a:lnTo>
                  <a:pt x="1742944" y="2327"/>
                </a:lnTo>
                <a:lnTo>
                  <a:pt x="1729111" y="581"/>
                </a:lnTo>
                <a:lnTo>
                  <a:pt x="1714294" y="0"/>
                </a:lnTo>
                <a:lnTo>
                  <a:pt x="1702099" y="40153"/>
                </a:lnTo>
                <a:lnTo>
                  <a:pt x="1706473" y="40204"/>
                </a:lnTo>
                <a:lnTo>
                  <a:pt x="1724676" y="41737"/>
                </a:lnTo>
                <a:lnTo>
                  <a:pt x="1740079" y="45400"/>
                </a:lnTo>
                <a:lnTo>
                  <a:pt x="1752682" y="51193"/>
                </a:lnTo>
                <a:lnTo>
                  <a:pt x="1762484" y="59115"/>
                </a:lnTo>
                <a:lnTo>
                  <a:pt x="1769485" y="69165"/>
                </a:lnTo>
                <a:lnTo>
                  <a:pt x="1773686" y="81343"/>
                </a:lnTo>
                <a:lnTo>
                  <a:pt x="1775087" y="95649"/>
                </a:lnTo>
                <a:lnTo>
                  <a:pt x="1775002" y="99584"/>
                </a:lnTo>
                <a:lnTo>
                  <a:pt x="1773171" y="113445"/>
                </a:lnTo>
                <a:lnTo>
                  <a:pt x="1768991" y="125713"/>
                </a:lnTo>
                <a:lnTo>
                  <a:pt x="1762515" y="136384"/>
                </a:lnTo>
                <a:lnTo>
                  <a:pt x="1753799" y="145452"/>
                </a:lnTo>
                <a:lnTo>
                  <a:pt x="1746865" y="150535"/>
                </a:lnTo>
                <a:lnTo>
                  <a:pt x="1752533" y="211174"/>
                </a:lnTo>
                <a:lnTo>
                  <a:pt x="1765083" y="216993"/>
                </a:lnTo>
                <a:lnTo>
                  <a:pt x="1775352" y="224490"/>
                </a:lnTo>
                <a:lnTo>
                  <a:pt x="1783339" y="233663"/>
                </a:lnTo>
                <a:lnTo>
                  <a:pt x="1789043" y="244512"/>
                </a:lnTo>
                <a:lnTo>
                  <a:pt x="1792466" y="257038"/>
                </a:lnTo>
                <a:lnTo>
                  <a:pt x="1793889" y="189799"/>
                </a:lnTo>
                <a:close/>
              </a:path>
              <a:path w="1956430" h="387163">
                <a:moveTo>
                  <a:pt x="1956126" y="0"/>
                </a:moveTo>
                <a:lnTo>
                  <a:pt x="1911878" y="0"/>
                </a:lnTo>
                <a:lnTo>
                  <a:pt x="1911878" y="380770"/>
                </a:lnTo>
                <a:lnTo>
                  <a:pt x="1956126" y="380770"/>
                </a:lnTo>
                <a:lnTo>
                  <a:pt x="1956126" y="0"/>
                </a:lnTo>
                <a:close/>
              </a:path>
              <a:path w="1956430" h="387163">
                <a:moveTo>
                  <a:pt x="938467" y="108861"/>
                </a:moveTo>
                <a:lnTo>
                  <a:pt x="938497" y="108130"/>
                </a:lnTo>
                <a:lnTo>
                  <a:pt x="895526" y="108130"/>
                </a:lnTo>
                <a:lnTo>
                  <a:pt x="840359" y="313097"/>
                </a:lnTo>
                <a:lnTo>
                  <a:pt x="837683" y="322504"/>
                </a:lnTo>
                <a:lnTo>
                  <a:pt x="836223" y="330632"/>
                </a:lnTo>
                <a:lnTo>
                  <a:pt x="835858" y="337542"/>
                </a:lnTo>
                <a:lnTo>
                  <a:pt x="833730" y="337542"/>
                </a:lnTo>
                <a:lnTo>
                  <a:pt x="832878" y="327801"/>
                </a:lnTo>
                <a:lnTo>
                  <a:pt x="831540" y="319642"/>
                </a:lnTo>
                <a:lnTo>
                  <a:pt x="829776" y="313097"/>
                </a:lnTo>
                <a:lnTo>
                  <a:pt x="773515" y="108130"/>
                </a:lnTo>
                <a:lnTo>
                  <a:pt x="733737" y="108130"/>
                </a:lnTo>
                <a:lnTo>
                  <a:pt x="671150" y="312093"/>
                </a:lnTo>
                <a:lnTo>
                  <a:pt x="668071" y="324449"/>
                </a:lnTo>
                <a:lnTo>
                  <a:pt x="666375" y="337055"/>
                </a:lnTo>
                <a:lnTo>
                  <a:pt x="664247" y="337055"/>
                </a:lnTo>
                <a:lnTo>
                  <a:pt x="663578" y="326948"/>
                </a:lnTo>
                <a:lnTo>
                  <a:pt x="662300" y="318820"/>
                </a:lnTo>
                <a:lnTo>
                  <a:pt x="660536" y="312641"/>
                </a:lnTo>
                <a:lnTo>
                  <a:pt x="604275" y="108161"/>
                </a:lnTo>
                <a:lnTo>
                  <a:pt x="558658" y="108161"/>
                </a:lnTo>
                <a:lnTo>
                  <a:pt x="640891" y="380009"/>
                </a:lnTo>
                <a:lnTo>
                  <a:pt x="684379" y="380009"/>
                </a:lnTo>
                <a:lnTo>
                  <a:pt x="745111" y="185179"/>
                </a:lnTo>
                <a:lnTo>
                  <a:pt x="747813" y="177255"/>
                </a:lnTo>
                <a:lnTo>
                  <a:pt x="749668" y="169137"/>
                </a:lnTo>
                <a:lnTo>
                  <a:pt x="750676" y="160825"/>
                </a:lnTo>
                <a:lnTo>
                  <a:pt x="751741" y="160825"/>
                </a:lnTo>
                <a:lnTo>
                  <a:pt x="753363" y="174322"/>
                </a:lnTo>
                <a:lnTo>
                  <a:pt x="755998" y="186092"/>
                </a:lnTo>
                <a:lnTo>
                  <a:pt x="811955" y="380709"/>
                </a:lnTo>
                <a:lnTo>
                  <a:pt x="857025" y="380709"/>
                </a:lnTo>
                <a:lnTo>
                  <a:pt x="938467" y="108861"/>
                </a:lnTo>
                <a:close/>
              </a:path>
              <a:path w="1956430" h="387163">
                <a:moveTo>
                  <a:pt x="399059" y="386554"/>
                </a:moveTo>
                <a:lnTo>
                  <a:pt x="417990" y="385562"/>
                </a:lnTo>
                <a:lnTo>
                  <a:pt x="431449" y="383502"/>
                </a:lnTo>
                <a:lnTo>
                  <a:pt x="444202" y="380312"/>
                </a:lnTo>
                <a:lnTo>
                  <a:pt x="456248" y="375993"/>
                </a:lnTo>
                <a:lnTo>
                  <a:pt x="467583" y="370543"/>
                </a:lnTo>
                <a:lnTo>
                  <a:pt x="478203" y="363963"/>
                </a:lnTo>
                <a:lnTo>
                  <a:pt x="488106" y="356250"/>
                </a:lnTo>
                <a:lnTo>
                  <a:pt x="497288" y="347405"/>
                </a:lnTo>
                <a:lnTo>
                  <a:pt x="510251" y="331091"/>
                </a:lnTo>
                <a:lnTo>
                  <a:pt x="516557" y="320586"/>
                </a:lnTo>
                <a:lnTo>
                  <a:pt x="521893" y="309398"/>
                </a:lnTo>
                <a:lnTo>
                  <a:pt x="526260" y="297526"/>
                </a:lnTo>
                <a:lnTo>
                  <a:pt x="529657" y="284968"/>
                </a:lnTo>
                <a:lnTo>
                  <a:pt x="532083" y="271724"/>
                </a:lnTo>
                <a:lnTo>
                  <a:pt x="533540" y="257792"/>
                </a:lnTo>
                <a:lnTo>
                  <a:pt x="534025" y="243171"/>
                </a:lnTo>
                <a:lnTo>
                  <a:pt x="533870" y="234397"/>
                </a:lnTo>
                <a:lnTo>
                  <a:pt x="532874" y="219881"/>
                </a:lnTo>
                <a:lnTo>
                  <a:pt x="530953" y="206139"/>
                </a:lnTo>
                <a:lnTo>
                  <a:pt x="528108" y="193168"/>
                </a:lnTo>
                <a:lnTo>
                  <a:pt x="524336" y="180961"/>
                </a:lnTo>
                <a:lnTo>
                  <a:pt x="519637" y="169513"/>
                </a:lnTo>
                <a:lnTo>
                  <a:pt x="514010" y="158819"/>
                </a:lnTo>
                <a:lnTo>
                  <a:pt x="507452" y="148872"/>
                </a:lnTo>
                <a:lnTo>
                  <a:pt x="499964" y="139668"/>
                </a:lnTo>
                <a:lnTo>
                  <a:pt x="490796" y="130608"/>
                </a:lnTo>
                <a:lnTo>
                  <a:pt x="481039" y="123014"/>
                </a:lnTo>
                <a:lnTo>
                  <a:pt x="470458" y="116617"/>
                </a:lnTo>
                <a:lnTo>
                  <a:pt x="459051" y="111408"/>
                </a:lnTo>
                <a:lnTo>
                  <a:pt x="446817" y="107374"/>
                </a:lnTo>
                <a:lnTo>
                  <a:pt x="447898" y="150440"/>
                </a:lnTo>
                <a:lnTo>
                  <a:pt x="457963" y="157703"/>
                </a:lnTo>
                <a:lnTo>
                  <a:pt x="466755" y="166762"/>
                </a:lnTo>
                <a:lnTo>
                  <a:pt x="475757" y="180299"/>
                </a:lnTo>
                <a:lnTo>
                  <a:pt x="480676" y="191063"/>
                </a:lnTo>
                <a:lnTo>
                  <a:pt x="484507" y="202952"/>
                </a:lnTo>
                <a:lnTo>
                  <a:pt x="487247" y="215965"/>
                </a:lnTo>
                <a:lnTo>
                  <a:pt x="488893" y="230103"/>
                </a:lnTo>
                <a:lnTo>
                  <a:pt x="489442" y="245363"/>
                </a:lnTo>
                <a:lnTo>
                  <a:pt x="489361" y="251286"/>
                </a:lnTo>
                <a:lnTo>
                  <a:pt x="488380" y="266099"/>
                </a:lnTo>
                <a:lnTo>
                  <a:pt x="486283" y="279773"/>
                </a:lnTo>
                <a:lnTo>
                  <a:pt x="483071" y="292311"/>
                </a:lnTo>
                <a:lnTo>
                  <a:pt x="478745" y="303716"/>
                </a:lnTo>
                <a:lnTo>
                  <a:pt x="473306" y="313992"/>
                </a:lnTo>
                <a:lnTo>
                  <a:pt x="466755" y="323143"/>
                </a:lnTo>
                <a:lnTo>
                  <a:pt x="452630" y="336270"/>
                </a:lnTo>
                <a:lnTo>
                  <a:pt x="441860" y="342514"/>
                </a:lnTo>
                <a:lnTo>
                  <a:pt x="429819" y="346973"/>
                </a:lnTo>
                <a:lnTo>
                  <a:pt x="416506" y="349649"/>
                </a:lnTo>
                <a:lnTo>
                  <a:pt x="401918" y="350541"/>
                </a:lnTo>
                <a:lnTo>
                  <a:pt x="392662" y="350176"/>
                </a:lnTo>
                <a:lnTo>
                  <a:pt x="379156" y="348168"/>
                </a:lnTo>
                <a:lnTo>
                  <a:pt x="366690" y="344411"/>
                </a:lnTo>
                <a:lnTo>
                  <a:pt x="355297" y="338905"/>
                </a:lnTo>
                <a:lnTo>
                  <a:pt x="345010" y="331652"/>
                </a:lnTo>
                <a:lnTo>
                  <a:pt x="335864" y="322656"/>
                </a:lnTo>
                <a:lnTo>
                  <a:pt x="326908" y="310301"/>
                </a:lnTo>
                <a:lnTo>
                  <a:pt x="321393" y="299595"/>
                </a:lnTo>
                <a:lnTo>
                  <a:pt x="317091" y="287856"/>
                </a:lnTo>
                <a:lnTo>
                  <a:pt x="314009" y="275087"/>
                </a:lnTo>
                <a:lnTo>
                  <a:pt x="312155" y="261287"/>
                </a:lnTo>
                <a:lnTo>
                  <a:pt x="311535" y="246459"/>
                </a:lnTo>
                <a:lnTo>
                  <a:pt x="311673" y="239013"/>
                </a:lnTo>
                <a:lnTo>
                  <a:pt x="312818" y="224564"/>
                </a:lnTo>
                <a:lnTo>
                  <a:pt x="315121" y="211142"/>
                </a:lnTo>
                <a:lnTo>
                  <a:pt x="318582" y="198749"/>
                </a:lnTo>
                <a:lnTo>
                  <a:pt x="323203" y="187383"/>
                </a:lnTo>
                <a:lnTo>
                  <a:pt x="328984" y="177045"/>
                </a:lnTo>
                <a:lnTo>
                  <a:pt x="335925" y="167736"/>
                </a:lnTo>
                <a:lnTo>
                  <a:pt x="342048" y="161281"/>
                </a:lnTo>
                <a:lnTo>
                  <a:pt x="351910" y="153328"/>
                </a:lnTo>
                <a:lnTo>
                  <a:pt x="362853" y="147140"/>
                </a:lnTo>
                <a:lnTo>
                  <a:pt x="374883" y="142719"/>
                </a:lnTo>
                <a:lnTo>
                  <a:pt x="388004" y="140066"/>
                </a:lnTo>
                <a:lnTo>
                  <a:pt x="402222" y="139181"/>
                </a:lnTo>
                <a:lnTo>
                  <a:pt x="401917" y="139151"/>
                </a:lnTo>
                <a:lnTo>
                  <a:pt x="405141" y="102224"/>
                </a:lnTo>
                <a:lnTo>
                  <a:pt x="397693" y="102363"/>
                </a:lnTo>
                <a:lnTo>
                  <a:pt x="383488" y="103457"/>
                </a:lnTo>
                <a:lnTo>
                  <a:pt x="370038" y="105634"/>
                </a:lnTo>
                <a:lnTo>
                  <a:pt x="357328" y="108887"/>
                </a:lnTo>
                <a:lnTo>
                  <a:pt x="345343" y="113208"/>
                </a:lnTo>
                <a:lnTo>
                  <a:pt x="334068" y="118591"/>
                </a:lnTo>
                <a:lnTo>
                  <a:pt x="323489" y="125028"/>
                </a:lnTo>
                <a:lnTo>
                  <a:pt x="313590" y="132513"/>
                </a:lnTo>
                <a:lnTo>
                  <a:pt x="304358" y="141038"/>
                </a:lnTo>
                <a:lnTo>
                  <a:pt x="296926" y="149337"/>
                </a:lnTo>
                <a:lnTo>
                  <a:pt x="289838" y="159033"/>
                </a:lnTo>
                <a:lnTo>
                  <a:pt x="283720" y="169486"/>
                </a:lnTo>
                <a:lnTo>
                  <a:pt x="278564" y="180695"/>
                </a:lnTo>
                <a:lnTo>
                  <a:pt x="274363" y="192659"/>
                </a:lnTo>
                <a:lnTo>
                  <a:pt x="271109" y="205376"/>
                </a:lnTo>
                <a:lnTo>
                  <a:pt x="268794" y="218847"/>
                </a:lnTo>
                <a:lnTo>
                  <a:pt x="267411" y="233069"/>
                </a:lnTo>
                <a:lnTo>
                  <a:pt x="266952" y="248042"/>
                </a:lnTo>
                <a:lnTo>
                  <a:pt x="267050" y="254563"/>
                </a:lnTo>
                <a:lnTo>
                  <a:pt x="268000" y="268813"/>
                </a:lnTo>
                <a:lnTo>
                  <a:pt x="269959" y="282367"/>
                </a:lnTo>
                <a:lnTo>
                  <a:pt x="272927" y="295224"/>
                </a:lnTo>
                <a:lnTo>
                  <a:pt x="276904" y="307383"/>
                </a:lnTo>
                <a:lnTo>
                  <a:pt x="281889" y="318845"/>
                </a:lnTo>
                <a:lnTo>
                  <a:pt x="287883" y="329610"/>
                </a:lnTo>
                <a:lnTo>
                  <a:pt x="294886" y="339678"/>
                </a:lnTo>
                <a:lnTo>
                  <a:pt x="302898" y="349049"/>
                </a:lnTo>
                <a:lnTo>
                  <a:pt x="313482" y="359004"/>
                </a:lnTo>
                <a:lnTo>
                  <a:pt x="323512" y="366471"/>
                </a:lnTo>
                <a:lnTo>
                  <a:pt x="334274" y="372791"/>
                </a:lnTo>
                <a:lnTo>
                  <a:pt x="345768" y="377963"/>
                </a:lnTo>
                <a:lnTo>
                  <a:pt x="357993" y="381987"/>
                </a:lnTo>
                <a:lnTo>
                  <a:pt x="370950" y="384862"/>
                </a:lnTo>
                <a:lnTo>
                  <a:pt x="384639" y="386588"/>
                </a:lnTo>
                <a:lnTo>
                  <a:pt x="399059" y="387163"/>
                </a:lnTo>
                <a:lnTo>
                  <a:pt x="399059" y="386554"/>
                </a:lnTo>
                <a:close/>
              </a:path>
              <a:path w="1956430" h="387163">
                <a:moveTo>
                  <a:pt x="44552" y="236870"/>
                </a:moveTo>
                <a:lnTo>
                  <a:pt x="100028" y="236777"/>
                </a:lnTo>
                <a:lnTo>
                  <a:pt x="114471" y="235930"/>
                </a:lnTo>
                <a:lnTo>
                  <a:pt x="120526" y="193961"/>
                </a:lnTo>
                <a:lnTo>
                  <a:pt x="106534" y="195846"/>
                </a:lnTo>
                <a:lnTo>
                  <a:pt x="91234" y="196473"/>
                </a:lnTo>
                <a:lnTo>
                  <a:pt x="44552" y="196473"/>
                </a:lnTo>
                <a:lnTo>
                  <a:pt x="44552" y="40366"/>
                </a:lnTo>
                <a:lnTo>
                  <a:pt x="96799" y="40366"/>
                </a:lnTo>
                <a:lnTo>
                  <a:pt x="104524" y="0"/>
                </a:lnTo>
                <a:lnTo>
                  <a:pt x="0" y="0"/>
                </a:lnTo>
                <a:lnTo>
                  <a:pt x="0" y="380770"/>
                </a:lnTo>
                <a:lnTo>
                  <a:pt x="44552" y="380770"/>
                </a:lnTo>
                <a:lnTo>
                  <a:pt x="44552" y="236870"/>
                </a:lnTo>
                <a:close/>
              </a:path>
              <a:path w="1956430" h="387163">
                <a:moveTo>
                  <a:pt x="446817" y="107374"/>
                </a:moveTo>
                <a:lnTo>
                  <a:pt x="433755" y="104506"/>
                </a:lnTo>
                <a:lnTo>
                  <a:pt x="419864" y="102793"/>
                </a:lnTo>
                <a:lnTo>
                  <a:pt x="405141" y="102224"/>
                </a:lnTo>
                <a:lnTo>
                  <a:pt x="401917" y="139151"/>
                </a:lnTo>
                <a:lnTo>
                  <a:pt x="410075" y="139420"/>
                </a:lnTo>
                <a:lnTo>
                  <a:pt x="423953" y="141300"/>
                </a:lnTo>
                <a:lnTo>
                  <a:pt x="436561" y="144973"/>
                </a:lnTo>
                <a:lnTo>
                  <a:pt x="447898" y="150440"/>
                </a:lnTo>
                <a:lnTo>
                  <a:pt x="446817" y="107374"/>
                </a:lnTo>
                <a:close/>
              </a:path>
              <a:path w="1956430" h="387163">
                <a:moveTo>
                  <a:pt x="128185" y="234094"/>
                </a:moveTo>
                <a:lnTo>
                  <a:pt x="141169" y="231270"/>
                </a:lnTo>
                <a:lnTo>
                  <a:pt x="153420" y="227457"/>
                </a:lnTo>
                <a:lnTo>
                  <a:pt x="164936" y="222655"/>
                </a:lnTo>
                <a:lnTo>
                  <a:pt x="175716" y="216865"/>
                </a:lnTo>
                <a:lnTo>
                  <a:pt x="185757" y="210086"/>
                </a:lnTo>
                <a:lnTo>
                  <a:pt x="195059" y="202318"/>
                </a:lnTo>
                <a:lnTo>
                  <a:pt x="208957" y="187117"/>
                </a:lnTo>
                <a:lnTo>
                  <a:pt x="216106" y="176582"/>
                </a:lnTo>
                <a:lnTo>
                  <a:pt x="221954" y="165363"/>
                </a:lnTo>
                <a:lnTo>
                  <a:pt x="226500" y="153459"/>
                </a:lnTo>
                <a:lnTo>
                  <a:pt x="229747" y="140870"/>
                </a:lnTo>
                <a:lnTo>
                  <a:pt x="231694" y="127597"/>
                </a:lnTo>
                <a:lnTo>
                  <a:pt x="232343" y="113640"/>
                </a:lnTo>
                <a:lnTo>
                  <a:pt x="232334" y="111901"/>
                </a:lnTo>
                <a:lnTo>
                  <a:pt x="231504" y="97270"/>
                </a:lnTo>
                <a:lnTo>
                  <a:pt x="229333" y="83602"/>
                </a:lnTo>
                <a:lnTo>
                  <a:pt x="225833" y="70899"/>
                </a:lnTo>
                <a:lnTo>
                  <a:pt x="221016" y="59161"/>
                </a:lnTo>
                <a:lnTo>
                  <a:pt x="214897" y="48388"/>
                </a:lnTo>
                <a:lnTo>
                  <a:pt x="207487" y="38581"/>
                </a:lnTo>
                <a:lnTo>
                  <a:pt x="198799" y="29741"/>
                </a:lnTo>
                <a:lnTo>
                  <a:pt x="191834" y="24055"/>
                </a:lnTo>
                <a:lnTo>
                  <a:pt x="182121" y="17675"/>
                </a:lnTo>
                <a:lnTo>
                  <a:pt x="171482" y="12276"/>
                </a:lnTo>
                <a:lnTo>
                  <a:pt x="159922" y="7857"/>
                </a:lnTo>
                <a:lnTo>
                  <a:pt x="147443" y="4420"/>
                </a:lnTo>
                <a:lnTo>
                  <a:pt x="134048" y="1965"/>
                </a:lnTo>
                <a:lnTo>
                  <a:pt x="119741" y="491"/>
                </a:lnTo>
                <a:lnTo>
                  <a:pt x="104524" y="0"/>
                </a:lnTo>
                <a:lnTo>
                  <a:pt x="96799" y="40366"/>
                </a:lnTo>
                <a:lnTo>
                  <a:pt x="100471" y="40398"/>
                </a:lnTo>
                <a:lnTo>
                  <a:pt x="118406" y="41634"/>
                </a:lnTo>
                <a:lnTo>
                  <a:pt x="134230" y="44657"/>
                </a:lnTo>
                <a:lnTo>
                  <a:pt x="147943" y="49466"/>
                </a:lnTo>
                <a:lnTo>
                  <a:pt x="159544" y="56059"/>
                </a:lnTo>
                <a:lnTo>
                  <a:pt x="169035" y="64437"/>
                </a:lnTo>
                <a:lnTo>
                  <a:pt x="176416" y="74598"/>
                </a:lnTo>
                <a:lnTo>
                  <a:pt x="181688" y="86542"/>
                </a:lnTo>
                <a:lnTo>
                  <a:pt x="184851" y="100266"/>
                </a:lnTo>
                <a:lnTo>
                  <a:pt x="185905" y="115771"/>
                </a:lnTo>
                <a:lnTo>
                  <a:pt x="185900" y="116793"/>
                </a:lnTo>
                <a:lnTo>
                  <a:pt x="184825" y="131215"/>
                </a:lnTo>
                <a:lnTo>
                  <a:pt x="181856" y="144282"/>
                </a:lnTo>
                <a:lnTo>
                  <a:pt x="176999" y="155996"/>
                </a:lnTo>
                <a:lnTo>
                  <a:pt x="170258" y="166360"/>
                </a:lnTo>
                <a:lnTo>
                  <a:pt x="161636" y="175377"/>
                </a:lnTo>
                <a:lnTo>
                  <a:pt x="154641" y="180734"/>
                </a:lnTo>
                <a:lnTo>
                  <a:pt x="144581" y="186408"/>
                </a:lnTo>
                <a:lnTo>
                  <a:pt x="133209" y="190816"/>
                </a:lnTo>
                <a:lnTo>
                  <a:pt x="120526" y="193961"/>
                </a:lnTo>
                <a:lnTo>
                  <a:pt x="114471" y="235930"/>
                </a:lnTo>
                <a:lnTo>
                  <a:pt x="128185" y="234094"/>
                </a:lnTo>
                <a:close/>
              </a:path>
              <a:path w="1956430" h="387163">
                <a:moveTo>
                  <a:pt x="1096164" y="386533"/>
                </a:moveTo>
                <a:lnTo>
                  <a:pt x="1110442" y="385460"/>
                </a:lnTo>
                <a:lnTo>
                  <a:pt x="1123949" y="383516"/>
                </a:lnTo>
                <a:lnTo>
                  <a:pt x="1136684" y="380701"/>
                </a:lnTo>
                <a:lnTo>
                  <a:pt x="1148647" y="377016"/>
                </a:lnTo>
                <a:lnTo>
                  <a:pt x="1159838" y="372461"/>
                </a:lnTo>
                <a:lnTo>
                  <a:pt x="1170257" y="367035"/>
                </a:lnTo>
                <a:lnTo>
                  <a:pt x="1179904" y="360739"/>
                </a:lnTo>
                <a:lnTo>
                  <a:pt x="1179904" y="319855"/>
                </a:lnTo>
                <a:lnTo>
                  <a:pt x="1179272" y="320351"/>
                </a:lnTo>
                <a:lnTo>
                  <a:pt x="1168199" y="328271"/>
                </a:lnTo>
                <a:lnTo>
                  <a:pt x="1156831" y="334966"/>
                </a:lnTo>
                <a:lnTo>
                  <a:pt x="1145167" y="340437"/>
                </a:lnTo>
                <a:lnTo>
                  <a:pt x="1133208" y="344688"/>
                </a:lnTo>
                <a:lnTo>
                  <a:pt x="1120951" y="347722"/>
                </a:lnTo>
                <a:lnTo>
                  <a:pt x="1108397" y="349540"/>
                </a:lnTo>
                <a:lnTo>
                  <a:pt x="1095542" y="350145"/>
                </a:lnTo>
                <a:lnTo>
                  <a:pt x="1089893" y="350025"/>
                </a:lnTo>
                <a:lnTo>
                  <a:pt x="1075865" y="348569"/>
                </a:lnTo>
                <a:lnTo>
                  <a:pt x="1062984" y="345442"/>
                </a:lnTo>
                <a:lnTo>
                  <a:pt x="1051296" y="340618"/>
                </a:lnTo>
                <a:lnTo>
                  <a:pt x="1040845" y="334076"/>
                </a:lnTo>
                <a:lnTo>
                  <a:pt x="1031678" y="325792"/>
                </a:lnTo>
                <a:lnTo>
                  <a:pt x="1025503" y="318246"/>
                </a:lnTo>
                <a:lnTo>
                  <a:pt x="1019304" y="308169"/>
                </a:lnTo>
                <a:lnTo>
                  <a:pt x="1014356" y="296876"/>
                </a:lnTo>
                <a:lnTo>
                  <a:pt x="1010687" y="284367"/>
                </a:lnTo>
                <a:lnTo>
                  <a:pt x="1008322" y="270646"/>
                </a:lnTo>
                <a:lnTo>
                  <a:pt x="1007288" y="255714"/>
                </a:lnTo>
                <a:lnTo>
                  <a:pt x="1199398" y="255714"/>
                </a:lnTo>
                <a:lnTo>
                  <a:pt x="1198759" y="255379"/>
                </a:lnTo>
                <a:lnTo>
                  <a:pt x="1198759" y="232547"/>
                </a:lnTo>
                <a:lnTo>
                  <a:pt x="1198385" y="219005"/>
                </a:lnTo>
                <a:lnTo>
                  <a:pt x="1197080" y="204652"/>
                </a:lnTo>
                <a:lnTo>
                  <a:pt x="1194837" y="191159"/>
                </a:lnTo>
                <a:lnTo>
                  <a:pt x="1191657" y="178529"/>
                </a:lnTo>
                <a:lnTo>
                  <a:pt x="1187540" y="166763"/>
                </a:lnTo>
                <a:lnTo>
                  <a:pt x="1182485" y="155861"/>
                </a:lnTo>
                <a:lnTo>
                  <a:pt x="1176493" y="145824"/>
                </a:lnTo>
                <a:lnTo>
                  <a:pt x="1169564" y="136654"/>
                </a:lnTo>
                <a:lnTo>
                  <a:pt x="1160401" y="127210"/>
                </a:lnTo>
                <a:lnTo>
                  <a:pt x="1150611" y="119559"/>
                </a:lnTo>
                <a:lnTo>
                  <a:pt x="1139848" y="113298"/>
                </a:lnTo>
                <a:lnTo>
                  <a:pt x="1128111" y="108427"/>
                </a:lnTo>
                <a:lnTo>
                  <a:pt x="1115401" y="104948"/>
                </a:lnTo>
                <a:lnTo>
                  <a:pt x="1101717" y="102859"/>
                </a:lnTo>
                <a:lnTo>
                  <a:pt x="1087058" y="102163"/>
                </a:lnTo>
                <a:lnTo>
                  <a:pt x="1077510" y="102493"/>
                </a:lnTo>
                <a:lnTo>
                  <a:pt x="1064363" y="104108"/>
                </a:lnTo>
                <a:lnTo>
                  <a:pt x="1051804" y="107071"/>
                </a:lnTo>
                <a:lnTo>
                  <a:pt x="1039831" y="111381"/>
                </a:lnTo>
                <a:lnTo>
                  <a:pt x="1034658" y="160856"/>
                </a:lnTo>
                <a:lnTo>
                  <a:pt x="1037219" y="158276"/>
                </a:lnTo>
                <a:lnTo>
                  <a:pt x="1047175" y="150344"/>
                </a:lnTo>
                <a:lnTo>
                  <a:pt x="1058466" y="144342"/>
                </a:lnTo>
                <a:lnTo>
                  <a:pt x="1061896" y="142998"/>
                </a:lnTo>
                <a:lnTo>
                  <a:pt x="1074180" y="139774"/>
                </a:lnTo>
                <a:lnTo>
                  <a:pt x="1086905" y="138846"/>
                </a:lnTo>
                <a:lnTo>
                  <a:pt x="1090729" y="138928"/>
                </a:lnTo>
                <a:lnTo>
                  <a:pt x="1104497" y="140764"/>
                </a:lnTo>
                <a:lnTo>
                  <a:pt x="1116736" y="144959"/>
                </a:lnTo>
                <a:lnTo>
                  <a:pt x="1127446" y="151446"/>
                </a:lnTo>
                <a:lnTo>
                  <a:pt x="1136628" y="160156"/>
                </a:lnTo>
                <a:lnTo>
                  <a:pt x="1142291" y="167876"/>
                </a:lnTo>
                <a:lnTo>
                  <a:pt x="1147679" y="178457"/>
                </a:lnTo>
                <a:lnTo>
                  <a:pt x="1151554" y="190483"/>
                </a:lnTo>
                <a:lnTo>
                  <a:pt x="1153921" y="203941"/>
                </a:lnTo>
                <a:lnTo>
                  <a:pt x="1154784" y="218818"/>
                </a:lnTo>
                <a:lnTo>
                  <a:pt x="1008109" y="218483"/>
                </a:lnTo>
                <a:lnTo>
                  <a:pt x="1010784" y="204837"/>
                </a:lnTo>
                <a:lnTo>
                  <a:pt x="1017644" y="124045"/>
                </a:lnTo>
                <a:lnTo>
                  <a:pt x="1007430" y="132400"/>
                </a:lnTo>
                <a:lnTo>
                  <a:pt x="997800" y="142103"/>
                </a:lnTo>
                <a:lnTo>
                  <a:pt x="985543" y="157951"/>
                </a:lnTo>
                <a:lnTo>
                  <a:pt x="979258" y="168531"/>
                </a:lnTo>
                <a:lnTo>
                  <a:pt x="973940" y="179741"/>
                </a:lnTo>
                <a:lnTo>
                  <a:pt x="969589" y="191591"/>
                </a:lnTo>
                <a:lnTo>
                  <a:pt x="966205" y="204088"/>
                </a:lnTo>
                <a:lnTo>
                  <a:pt x="963787" y="217240"/>
                </a:lnTo>
                <a:lnTo>
                  <a:pt x="962337" y="231057"/>
                </a:lnTo>
                <a:lnTo>
                  <a:pt x="961854" y="245546"/>
                </a:lnTo>
                <a:lnTo>
                  <a:pt x="962015" y="254806"/>
                </a:lnTo>
                <a:lnTo>
                  <a:pt x="962996" y="269529"/>
                </a:lnTo>
                <a:lnTo>
                  <a:pt x="964867" y="283433"/>
                </a:lnTo>
                <a:lnTo>
                  <a:pt x="967627" y="296518"/>
                </a:lnTo>
                <a:lnTo>
                  <a:pt x="971276" y="308786"/>
                </a:lnTo>
                <a:lnTo>
                  <a:pt x="975814" y="320239"/>
                </a:lnTo>
                <a:lnTo>
                  <a:pt x="981241" y="330877"/>
                </a:lnTo>
                <a:lnTo>
                  <a:pt x="987556" y="340704"/>
                </a:lnTo>
                <a:lnTo>
                  <a:pt x="994759" y="349719"/>
                </a:lnTo>
                <a:lnTo>
                  <a:pt x="1000908" y="356114"/>
                </a:lnTo>
                <a:lnTo>
                  <a:pt x="1010451" y="364244"/>
                </a:lnTo>
                <a:lnTo>
                  <a:pt x="1020826" y="371124"/>
                </a:lnTo>
                <a:lnTo>
                  <a:pt x="1032034" y="376755"/>
                </a:lnTo>
                <a:lnTo>
                  <a:pt x="1044075" y="381135"/>
                </a:lnTo>
                <a:lnTo>
                  <a:pt x="1056950" y="384263"/>
                </a:lnTo>
                <a:lnTo>
                  <a:pt x="1070659" y="386141"/>
                </a:lnTo>
                <a:lnTo>
                  <a:pt x="1085203" y="386767"/>
                </a:lnTo>
                <a:lnTo>
                  <a:pt x="1096164" y="38653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41729" y="4484659"/>
            <a:ext cx="1465947" cy="552614"/>
          </a:xfrm>
          <a:custGeom>
            <a:avLst/>
            <a:gdLst/>
            <a:ahLst/>
            <a:cxnLst/>
            <a:rect l="l" t="t" r="r" b="b"/>
            <a:pathLst>
              <a:path w="1465947" h="552614">
                <a:moveTo>
                  <a:pt x="45319" y="196790"/>
                </a:moveTo>
                <a:lnTo>
                  <a:pt x="49056" y="160999"/>
                </a:lnTo>
                <a:lnTo>
                  <a:pt x="60620" y="156973"/>
                </a:lnTo>
                <a:lnTo>
                  <a:pt x="72752" y="153689"/>
                </a:lnTo>
                <a:lnTo>
                  <a:pt x="85451" y="151147"/>
                </a:lnTo>
                <a:lnTo>
                  <a:pt x="98719" y="149348"/>
                </a:lnTo>
                <a:lnTo>
                  <a:pt x="112555" y="148293"/>
                </a:lnTo>
                <a:lnTo>
                  <a:pt x="122853" y="147994"/>
                </a:lnTo>
                <a:lnTo>
                  <a:pt x="127191" y="178646"/>
                </a:lnTo>
                <a:lnTo>
                  <a:pt x="116487" y="177228"/>
                </a:lnTo>
                <a:lnTo>
                  <a:pt x="103789" y="177309"/>
                </a:lnTo>
                <a:lnTo>
                  <a:pt x="91254" y="178759"/>
                </a:lnTo>
                <a:lnTo>
                  <a:pt x="78885" y="181605"/>
                </a:lnTo>
                <a:lnTo>
                  <a:pt x="68874" y="184997"/>
                </a:lnTo>
                <a:lnTo>
                  <a:pt x="54691" y="190894"/>
                </a:lnTo>
                <a:lnTo>
                  <a:pt x="45319" y="196790"/>
                </a:lnTo>
                <a:close/>
              </a:path>
              <a:path w="1465947" h="552614">
                <a:moveTo>
                  <a:pt x="574545" y="356255"/>
                </a:moveTo>
                <a:lnTo>
                  <a:pt x="574509" y="181942"/>
                </a:lnTo>
                <a:lnTo>
                  <a:pt x="544531" y="181942"/>
                </a:lnTo>
                <a:lnTo>
                  <a:pt x="544531" y="154518"/>
                </a:lnTo>
                <a:lnTo>
                  <a:pt x="574509" y="154518"/>
                </a:lnTo>
                <a:lnTo>
                  <a:pt x="574509" y="81745"/>
                </a:lnTo>
                <a:lnTo>
                  <a:pt x="618331" y="66243"/>
                </a:lnTo>
                <a:lnTo>
                  <a:pt x="618331" y="154571"/>
                </a:lnTo>
                <a:lnTo>
                  <a:pt x="667626" y="154571"/>
                </a:lnTo>
                <a:lnTo>
                  <a:pt x="667626" y="181995"/>
                </a:lnTo>
                <a:lnTo>
                  <a:pt x="618331" y="181995"/>
                </a:lnTo>
                <a:lnTo>
                  <a:pt x="618331" y="352553"/>
                </a:lnTo>
                <a:lnTo>
                  <a:pt x="619877" y="367650"/>
                </a:lnTo>
                <a:lnTo>
                  <a:pt x="624518" y="379396"/>
                </a:lnTo>
                <a:lnTo>
                  <a:pt x="631581" y="387272"/>
                </a:lnTo>
                <a:lnTo>
                  <a:pt x="640903" y="392141"/>
                </a:lnTo>
                <a:lnTo>
                  <a:pt x="653268" y="395351"/>
                </a:lnTo>
                <a:lnTo>
                  <a:pt x="667626" y="396851"/>
                </a:lnTo>
                <a:lnTo>
                  <a:pt x="667626" y="419509"/>
                </a:lnTo>
                <a:lnTo>
                  <a:pt x="653177" y="420128"/>
                </a:lnTo>
                <a:lnTo>
                  <a:pt x="638301" y="419355"/>
                </a:lnTo>
                <a:lnTo>
                  <a:pt x="624866" y="417034"/>
                </a:lnTo>
                <a:lnTo>
                  <a:pt x="612878" y="413162"/>
                </a:lnTo>
                <a:lnTo>
                  <a:pt x="602339" y="407738"/>
                </a:lnTo>
                <a:lnTo>
                  <a:pt x="595201" y="402488"/>
                </a:lnTo>
                <a:lnTo>
                  <a:pt x="586481" y="393247"/>
                </a:lnTo>
                <a:lnTo>
                  <a:pt x="580128" y="382462"/>
                </a:lnTo>
                <a:lnTo>
                  <a:pt x="576148" y="370132"/>
                </a:lnTo>
                <a:lnTo>
                  <a:pt x="574545" y="356255"/>
                </a:lnTo>
                <a:close/>
              </a:path>
              <a:path w="1465947" h="552614">
                <a:moveTo>
                  <a:pt x="782748" y="201674"/>
                </a:moveTo>
                <a:lnTo>
                  <a:pt x="769373" y="210056"/>
                </a:lnTo>
                <a:lnTo>
                  <a:pt x="763234" y="214243"/>
                </a:lnTo>
                <a:lnTo>
                  <a:pt x="763234" y="415934"/>
                </a:lnTo>
                <a:lnTo>
                  <a:pt x="719365" y="415934"/>
                </a:lnTo>
                <a:lnTo>
                  <a:pt x="719365" y="13738"/>
                </a:lnTo>
                <a:lnTo>
                  <a:pt x="763234" y="0"/>
                </a:lnTo>
                <a:lnTo>
                  <a:pt x="763234" y="183186"/>
                </a:lnTo>
                <a:lnTo>
                  <a:pt x="774400" y="175733"/>
                </a:lnTo>
                <a:lnTo>
                  <a:pt x="785834" y="169329"/>
                </a:lnTo>
                <a:lnTo>
                  <a:pt x="797538" y="163973"/>
                </a:lnTo>
                <a:lnTo>
                  <a:pt x="809512" y="159665"/>
                </a:lnTo>
                <a:lnTo>
                  <a:pt x="821755" y="156403"/>
                </a:lnTo>
                <a:lnTo>
                  <a:pt x="834270" y="154186"/>
                </a:lnTo>
                <a:lnTo>
                  <a:pt x="847055" y="153015"/>
                </a:lnTo>
                <a:lnTo>
                  <a:pt x="855146" y="152813"/>
                </a:lnTo>
                <a:lnTo>
                  <a:pt x="869069" y="153821"/>
                </a:lnTo>
                <a:lnTo>
                  <a:pt x="881847" y="156844"/>
                </a:lnTo>
                <a:lnTo>
                  <a:pt x="893477" y="161882"/>
                </a:lnTo>
                <a:lnTo>
                  <a:pt x="903961" y="168931"/>
                </a:lnTo>
                <a:lnTo>
                  <a:pt x="911588" y="176089"/>
                </a:lnTo>
                <a:lnTo>
                  <a:pt x="919576" y="186127"/>
                </a:lnTo>
                <a:lnTo>
                  <a:pt x="925730" y="197127"/>
                </a:lnTo>
                <a:lnTo>
                  <a:pt x="930052" y="209089"/>
                </a:lnTo>
                <a:lnTo>
                  <a:pt x="932546" y="222010"/>
                </a:lnTo>
                <a:lnTo>
                  <a:pt x="933231" y="233986"/>
                </a:lnTo>
                <a:lnTo>
                  <a:pt x="933231" y="415934"/>
                </a:lnTo>
                <a:lnTo>
                  <a:pt x="889374" y="415934"/>
                </a:lnTo>
                <a:lnTo>
                  <a:pt x="889374" y="247671"/>
                </a:lnTo>
                <a:lnTo>
                  <a:pt x="888444" y="233975"/>
                </a:lnTo>
                <a:lnTo>
                  <a:pt x="885657" y="221383"/>
                </a:lnTo>
                <a:lnTo>
                  <a:pt x="881020" y="209905"/>
                </a:lnTo>
                <a:lnTo>
                  <a:pt x="877324" y="203513"/>
                </a:lnTo>
                <a:lnTo>
                  <a:pt x="868384" y="193180"/>
                </a:lnTo>
                <a:lnTo>
                  <a:pt x="857632" y="186340"/>
                </a:lnTo>
                <a:lnTo>
                  <a:pt x="845060" y="182992"/>
                </a:lnTo>
                <a:lnTo>
                  <a:pt x="838687" y="182625"/>
                </a:lnTo>
                <a:lnTo>
                  <a:pt x="828959" y="183387"/>
                </a:lnTo>
                <a:lnTo>
                  <a:pt x="818500" y="185673"/>
                </a:lnTo>
                <a:lnTo>
                  <a:pt x="807312" y="189482"/>
                </a:lnTo>
                <a:lnTo>
                  <a:pt x="795394" y="194816"/>
                </a:lnTo>
                <a:lnTo>
                  <a:pt x="782748" y="201674"/>
                </a:lnTo>
                <a:close/>
              </a:path>
              <a:path w="1465947" h="552614">
                <a:moveTo>
                  <a:pt x="1024516" y="169784"/>
                </a:moveTo>
                <a:lnTo>
                  <a:pt x="1035139" y="162742"/>
                </a:lnTo>
                <a:lnTo>
                  <a:pt x="1027135" y="231141"/>
                </a:lnTo>
                <a:lnTo>
                  <a:pt x="1023626" y="246487"/>
                </a:lnTo>
                <a:lnTo>
                  <a:pt x="1021594" y="263766"/>
                </a:lnTo>
                <a:lnTo>
                  <a:pt x="1021028" y="280475"/>
                </a:lnTo>
                <a:lnTo>
                  <a:pt x="1014618" y="178193"/>
                </a:lnTo>
                <a:lnTo>
                  <a:pt x="1024516" y="169784"/>
                </a:lnTo>
                <a:close/>
              </a:path>
              <a:path w="1465947" h="552614">
                <a:moveTo>
                  <a:pt x="1374138" y="148018"/>
                </a:moveTo>
                <a:lnTo>
                  <a:pt x="1389512" y="148551"/>
                </a:lnTo>
                <a:lnTo>
                  <a:pt x="1401920" y="150212"/>
                </a:lnTo>
                <a:lnTo>
                  <a:pt x="1418984" y="154906"/>
                </a:lnTo>
                <a:lnTo>
                  <a:pt x="1430738" y="160267"/>
                </a:lnTo>
                <a:lnTo>
                  <a:pt x="1441115" y="167091"/>
                </a:lnTo>
                <a:lnTo>
                  <a:pt x="1447901" y="173081"/>
                </a:lnTo>
                <a:lnTo>
                  <a:pt x="1456404" y="183365"/>
                </a:lnTo>
                <a:lnTo>
                  <a:pt x="1462217" y="194726"/>
                </a:lnTo>
                <a:lnTo>
                  <a:pt x="1465347" y="207148"/>
                </a:lnTo>
                <a:lnTo>
                  <a:pt x="1465947" y="216054"/>
                </a:lnTo>
                <a:lnTo>
                  <a:pt x="1465947" y="415934"/>
                </a:lnTo>
                <a:lnTo>
                  <a:pt x="1422079" y="415934"/>
                </a:lnTo>
                <a:lnTo>
                  <a:pt x="1422079" y="238133"/>
                </a:lnTo>
                <a:lnTo>
                  <a:pt x="1420889" y="223829"/>
                </a:lnTo>
                <a:lnTo>
                  <a:pt x="1417321" y="211252"/>
                </a:lnTo>
                <a:lnTo>
                  <a:pt x="1411372" y="200396"/>
                </a:lnTo>
                <a:lnTo>
                  <a:pt x="1404368" y="192444"/>
                </a:lnTo>
                <a:lnTo>
                  <a:pt x="1394637" y="185216"/>
                </a:lnTo>
                <a:lnTo>
                  <a:pt x="1383365" y="180173"/>
                </a:lnTo>
                <a:lnTo>
                  <a:pt x="1370571" y="177325"/>
                </a:lnTo>
                <a:lnTo>
                  <a:pt x="1357189" y="176656"/>
                </a:lnTo>
                <a:lnTo>
                  <a:pt x="1344680" y="177670"/>
                </a:lnTo>
                <a:lnTo>
                  <a:pt x="1332419" y="180249"/>
                </a:lnTo>
                <a:lnTo>
                  <a:pt x="1320405" y="184390"/>
                </a:lnTo>
                <a:lnTo>
                  <a:pt x="1308637" y="190090"/>
                </a:lnTo>
                <a:lnTo>
                  <a:pt x="1297720" y="196924"/>
                </a:lnTo>
                <a:lnTo>
                  <a:pt x="1297720" y="415934"/>
                </a:lnTo>
                <a:lnTo>
                  <a:pt x="1253851" y="415934"/>
                </a:lnTo>
                <a:lnTo>
                  <a:pt x="1253851" y="191539"/>
                </a:lnTo>
                <a:lnTo>
                  <a:pt x="1265971" y="183155"/>
                </a:lnTo>
                <a:lnTo>
                  <a:pt x="1277773" y="175770"/>
                </a:lnTo>
                <a:lnTo>
                  <a:pt x="1289258" y="169385"/>
                </a:lnTo>
                <a:lnTo>
                  <a:pt x="1300424" y="164001"/>
                </a:lnTo>
                <a:lnTo>
                  <a:pt x="1311273" y="159619"/>
                </a:lnTo>
                <a:lnTo>
                  <a:pt x="1321803" y="156238"/>
                </a:lnTo>
                <a:lnTo>
                  <a:pt x="1337400" y="152483"/>
                </a:lnTo>
                <a:lnTo>
                  <a:pt x="1350448" y="150109"/>
                </a:lnTo>
                <a:lnTo>
                  <a:pt x="1362692" y="148627"/>
                </a:lnTo>
                <a:lnTo>
                  <a:pt x="1374138" y="148018"/>
                </a:lnTo>
                <a:close/>
              </a:path>
              <a:path w="1465947" h="552614">
                <a:moveTo>
                  <a:pt x="974162" y="266524"/>
                </a:moveTo>
                <a:lnTo>
                  <a:pt x="975771" y="253142"/>
                </a:lnTo>
                <a:lnTo>
                  <a:pt x="978452" y="240345"/>
                </a:lnTo>
                <a:lnTo>
                  <a:pt x="982205" y="228132"/>
                </a:lnTo>
                <a:lnTo>
                  <a:pt x="987031" y="216502"/>
                </a:lnTo>
                <a:lnTo>
                  <a:pt x="992928" y="205455"/>
                </a:lnTo>
                <a:lnTo>
                  <a:pt x="999896" y="194989"/>
                </a:lnTo>
                <a:lnTo>
                  <a:pt x="1005445" y="187970"/>
                </a:lnTo>
                <a:lnTo>
                  <a:pt x="1014618" y="178193"/>
                </a:lnTo>
                <a:lnTo>
                  <a:pt x="1021028" y="280475"/>
                </a:lnTo>
                <a:lnTo>
                  <a:pt x="1021438" y="294989"/>
                </a:lnTo>
                <a:lnTo>
                  <a:pt x="1022669" y="308689"/>
                </a:lnTo>
                <a:lnTo>
                  <a:pt x="1024723" y="321573"/>
                </a:lnTo>
                <a:lnTo>
                  <a:pt x="1027603" y="333641"/>
                </a:lnTo>
                <a:lnTo>
                  <a:pt x="1031311" y="344889"/>
                </a:lnTo>
                <a:lnTo>
                  <a:pt x="1035848" y="355319"/>
                </a:lnTo>
                <a:lnTo>
                  <a:pt x="1043771" y="368577"/>
                </a:lnTo>
                <a:lnTo>
                  <a:pt x="1052724" y="378735"/>
                </a:lnTo>
                <a:lnTo>
                  <a:pt x="1062959" y="386293"/>
                </a:lnTo>
                <a:lnTo>
                  <a:pt x="1074476" y="391247"/>
                </a:lnTo>
                <a:lnTo>
                  <a:pt x="1087274" y="393593"/>
                </a:lnTo>
                <a:lnTo>
                  <a:pt x="1093982" y="393791"/>
                </a:lnTo>
                <a:lnTo>
                  <a:pt x="1106989" y="392685"/>
                </a:lnTo>
                <a:lnTo>
                  <a:pt x="1118709" y="389581"/>
                </a:lnTo>
                <a:lnTo>
                  <a:pt x="1129143" y="384479"/>
                </a:lnTo>
                <a:lnTo>
                  <a:pt x="1138290" y="377379"/>
                </a:lnTo>
                <a:lnTo>
                  <a:pt x="1146151" y="368280"/>
                </a:lnTo>
                <a:lnTo>
                  <a:pt x="1152726" y="357182"/>
                </a:lnTo>
                <a:lnTo>
                  <a:pt x="1158014" y="344086"/>
                </a:lnTo>
                <a:lnTo>
                  <a:pt x="1162016" y="328990"/>
                </a:lnTo>
                <a:lnTo>
                  <a:pt x="1164731" y="311894"/>
                </a:lnTo>
                <a:lnTo>
                  <a:pt x="1166161" y="292799"/>
                </a:lnTo>
                <a:lnTo>
                  <a:pt x="1166401" y="280136"/>
                </a:lnTo>
                <a:lnTo>
                  <a:pt x="1165881" y="265701"/>
                </a:lnTo>
                <a:lnTo>
                  <a:pt x="1164307" y="252151"/>
                </a:lnTo>
                <a:lnTo>
                  <a:pt x="1161695" y="239549"/>
                </a:lnTo>
                <a:lnTo>
                  <a:pt x="1158052" y="227892"/>
                </a:lnTo>
                <a:lnTo>
                  <a:pt x="1153386" y="217179"/>
                </a:lnTo>
                <a:lnTo>
                  <a:pt x="1150759" y="212327"/>
                </a:lnTo>
                <a:lnTo>
                  <a:pt x="1142999" y="201071"/>
                </a:lnTo>
                <a:lnTo>
                  <a:pt x="1133772" y="192023"/>
                </a:lnTo>
                <a:lnTo>
                  <a:pt x="1123081" y="185182"/>
                </a:lnTo>
                <a:lnTo>
                  <a:pt x="1110929" y="180552"/>
                </a:lnTo>
                <a:lnTo>
                  <a:pt x="1097318" y="178134"/>
                </a:lnTo>
                <a:lnTo>
                  <a:pt x="1093118" y="177847"/>
                </a:lnTo>
                <a:lnTo>
                  <a:pt x="1079251" y="179657"/>
                </a:lnTo>
                <a:lnTo>
                  <a:pt x="1066866" y="183401"/>
                </a:lnTo>
                <a:lnTo>
                  <a:pt x="1055960" y="189081"/>
                </a:lnTo>
                <a:lnTo>
                  <a:pt x="1046535" y="196696"/>
                </a:lnTo>
                <a:lnTo>
                  <a:pt x="1038590" y="206244"/>
                </a:lnTo>
                <a:lnTo>
                  <a:pt x="1032123" y="217726"/>
                </a:lnTo>
                <a:lnTo>
                  <a:pt x="1027135" y="231141"/>
                </a:lnTo>
                <a:lnTo>
                  <a:pt x="1035139" y="162742"/>
                </a:lnTo>
                <a:lnTo>
                  <a:pt x="1046484" y="157069"/>
                </a:lnTo>
                <a:lnTo>
                  <a:pt x="1058551" y="152768"/>
                </a:lnTo>
                <a:lnTo>
                  <a:pt x="1071338" y="149838"/>
                </a:lnTo>
                <a:lnTo>
                  <a:pt x="1084843" y="148281"/>
                </a:lnTo>
                <a:lnTo>
                  <a:pt x="1093758" y="148006"/>
                </a:lnTo>
                <a:lnTo>
                  <a:pt x="1107648" y="148685"/>
                </a:lnTo>
                <a:lnTo>
                  <a:pt x="1120848" y="150722"/>
                </a:lnTo>
                <a:lnTo>
                  <a:pt x="1133359" y="154116"/>
                </a:lnTo>
                <a:lnTo>
                  <a:pt x="1145178" y="158866"/>
                </a:lnTo>
                <a:lnTo>
                  <a:pt x="1156307" y="164970"/>
                </a:lnTo>
                <a:lnTo>
                  <a:pt x="1166744" y="172427"/>
                </a:lnTo>
                <a:lnTo>
                  <a:pt x="1176488" y="181235"/>
                </a:lnTo>
                <a:lnTo>
                  <a:pt x="1182695" y="187970"/>
                </a:lnTo>
                <a:lnTo>
                  <a:pt x="1190405" y="198029"/>
                </a:lnTo>
                <a:lnTo>
                  <a:pt x="1197050" y="208667"/>
                </a:lnTo>
                <a:lnTo>
                  <a:pt x="1202629" y="219887"/>
                </a:lnTo>
                <a:lnTo>
                  <a:pt x="1207141" y="231689"/>
                </a:lnTo>
                <a:lnTo>
                  <a:pt x="1210582" y="244074"/>
                </a:lnTo>
                <a:lnTo>
                  <a:pt x="1212951" y="257043"/>
                </a:lnTo>
                <a:lnTo>
                  <a:pt x="1214247" y="270598"/>
                </a:lnTo>
                <a:lnTo>
                  <a:pt x="1214514" y="280492"/>
                </a:lnTo>
                <a:lnTo>
                  <a:pt x="1213981" y="294767"/>
                </a:lnTo>
                <a:lnTo>
                  <a:pt x="1212578" y="308434"/>
                </a:lnTo>
                <a:lnTo>
                  <a:pt x="1210240" y="321490"/>
                </a:lnTo>
                <a:lnTo>
                  <a:pt x="1206970" y="333937"/>
                </a:lnTo>
                <a:lnTo>
                  <a:pt x="1202769" y="345775"/>
                </a:lnTo>
                <a:lnTo>
                  <a:pt x="1197638" y="357002"/>
                </a:lnTo>
                <a:lnTo>
                  <a:pt x="1191579" y="367620"/>
                </a:lnTo>
                <a:lnTo>
                  <a:pt x="1184593" y="377627"/>
                </a:lnTo>
                <a:lnTo>
                  <a:pt x="1175774" y="388025"/>
                </a:lnTo>
                <a:lnTo>
                  <a:pt x="1166283" y="396896"/>
                </a:lnTo>
                <a:lnTo>
                  <a:pt x="1155998" y="404398"/>
                </a:lnTo>
                <a:lnTo>
                  <a:pt x="1144918" y="410530"/>
                </a:lnTo>
                <a:lnTo>
                  <a:pt x="1133043" y="415291"/>
                </a:lnTo>
                <a:lnTo>
                  <a:pt x="1120375" y="418678"/>
                </a:lnTo>
                <a:lnTo>
                  <a:pt x="1106912" y="420692"/>
                </a:lnTo>
                <a:lnTo>
                  <a:pt x="1093183" y="421331"/>
                </a:lnTo>
                <a:lnTo>
                  <a:pt x="1078943" y="420627"/>
                </a:lnTo>
                <a:lnTo>
                  <a:pt x="1065521" y="418515"/>
                </a:lnTo>
                <a:lnTo>
                  <a:pt x="1052915" y="415000"/>
                </a:lnTo>
                <a:lnTo>
                  <a:pt x="1041125" y="410084"/>
                </a:lnTo>
                <a:lnTo>
                  <a:pt x="1030148" y="403770"/>
                </a:lnTo>
                <a:lnTo>
                  <a:pt x="1019983" y="396063"/>
                </a:lnTo>
                <a:lnTo>
                  <a:pt x="1010628" y="386964"/>
                </a:lnTo>
                <a:lnTo>
                  <a:pt x="1003047" y="377786"/>
                </a:lnTo>
                <a:lnTo>
                  <a:pt x="996148" y="367772"/>
                </a:lnTo>
                <a:lnTo>
                  <a:pt x="990172" y="357147"/>
                </a:lnTo>
                <a:lnTo>
                  <a:pt x="985116" y="345910"/>
                </a:lnTo>
                <a:lnTo>
                  <a:pt x="980980" y="334061"/>
                </a:lnTo>
                <a:lnTo>
                  <a:pt x="977764" y="321599"/>
                </a:lnTo>
                <a:lnTo>
                  <a:pt x="975467" y="308526"/>
                </a:lnTo>
                <a:lnTo>
                  <a:pt x="974088" y="294841"/>
                </a:lnTo>
                <a:lnTo>
                  <a:pt x="973626" y="280492"/>
                </a:lnTo>
                <a:lnTo>
                  <a:pt x="974162" y="266524"/>
                </a:lnTo>
                <a:close/>
              </a:path>
              <a:path w="1465947" h="552614">
                <a:moveTo>
                  <a:pt x="933243" y="415934"/>
                </a:moveTo>
                <a:lnTo>
                  <a:pt x="933231" y="415934"/>
                </a:lnTo>
              </a:path>
              <a:path w="1465947" h="552614">
                <a:moveTo>
                  <a:pt x="667626" y="419509"/>
                </a:moveTo>
                <a:lnTo>
                  <a:pt x="667626" y="419509"/>
                </a:lnTo>
              </a:path>
              <a:path w="1465947" h="552614">
                <a:moveTo>
                  <a:pt x="362058" y="521569"/>
                </a:moveTo>
                <a:lnTo>
                  <a:pt x="376260" y="519173"/>
                </a:lnTo>
                <a:lnTo>
                  <a:pt x="388122" y="516777"/>
                </a:lnTo>
                <a:lnTo>
                  <a:pt x="397644" y="514382"/>
                </a:lnTo>
                <a:lnTo>
                  <a:pt x="415092" y="507644"/>
                </a:lnTo>
                <a:lnTo>
                  <a:pt x="426662" y="500831"/>
                </a:lnTo>
                <a:lnTo>
                  <a:pt x="436094" y="492803"/>
                </a:lnTo>
                <a:lnTo>
                  <a:pt x="443396" y="483565"/>
                </a:lnTo>
                <a:lnTo>
                  <a:pt x="448456" y="472741"/>
                </a:lnTo>
                <a:lnTo>
                  <a:pt x="451009" y="462869"/>
                </a:lnTo>
                <a:lnTo>
                  <a:pt x="452912" y="450799"/>
                </a:lnTo>
                <a:lnTo>
                  <a:pt x="454168" y="436527"/>
                </a:lnTo>
                <a:lnTo>
                  <a:pt x="454781" y="420048"/>
                </a:lnTo>
                <a:lnTo>
                  <a:pt x="454847" y="411787"/>
                </a:lnTo>
                <a:lnTo>
                  <a:pt x="454847" y="400438"/>
                </a:lnTo>
                <a:lnTo>
                  <a:pt x="442947" y="405452"/>
                </a:lnTo>
                <a:lnTo>
                  <a:pt x="430891" y="409755"/>
                </a:lnTo>
                <a:lnTo>
                  <a:pt x="418681" y="413347"/>
                </a:lnTo>
                <a:lnTo>
                  <a:pt x="406315" y="416228"/>
                </a:lnTo>
                <a:lnTo>
                  <a:pt x="393795" y="418396"/>
                </a:lnTo>
                <a:lnTo>
                  <a:pt x="381120" y="419854"/>
                </a:lnTo>
                <a:lnTo>
                  <a:pt x="368291" y="420600"/>
                </a:lnTo>
                <a:lnTo>
                  <a:pt x="360532" y="420706"/>
                </a:lnTo>
                <a:lnTo>
                  <a:pt x="347280" y="419819"/>
                </a:lnTo>
                <a:lnTo>
                  <a:pt x="334705" y="417152"/>
                </a:lnTo>
                <a:lnTo>
                  <a:pt x="322812" y="412701"/>
                </a:lnTo>
                <a:lnTo>
                  <a:pt x="311606" y="406457"/>
                </a:lnTo>
                <a:lnTo>
                  <a:pt x="303466" y="400438"/>
                </a:lnTo>
                <a:lnTo>
                  <a:pt x="293378" y="390968"/>
                </a:lnTo>
                <a:lnTo>
                  <a:pt x="285569" y="380519"/>
                </a:lnTo>
                <a:lnTo>
                  <a:pt x="280041" y="369090"/>
                </a:lnTo>
                <a:lnTo>
                  <a:pt x="276794" y="356681"/>
                </a:lnTo>
                <a:lnTo>
                  <a:pt x="275821" y="344352"/>
                </a:lnTo>
                <a:lnTo>
                  <a:pt x="275821" y="162929"/>
                </a:lnTo>
                <a:lnTo>
                  <a:pt x="319690" y="148000"/>
                </a:lnTo>
                <a:lnTo>
                  <a:pt x="319690" y="330614"/>
                </a:lnTo>
                <a:lnTo>
                  <a:pt x="320972" y="344903"/>
                </a:lnTo>
                <a:lnTo>
                  <a:pt x="324816" y="357378"/>
                </a:lnTo>
                <a:lnTo>
                  <a:pt x="331222" y="368038"/>
                </a:lnTo>
                <a:lnTo>
                  <a:pt x="338694" y="375683"/>
                </a:lnTo>
                <a:lnTo>
                  <a:pt x="348702" y="382454"/>
                </a:lnTo>
                <a:lnTo>
                  <a:pt x="360061" y="387247"/>
                </a:lnTo>
                <a:lnTo>
                  <a:pt x="372767" y="390066"/>
                </a:lnTo>
                <a:lnTo>
                  <a:pt x="386815" y="390915"/>
                </a:lnTo>
                <a:lnTo>
                  <a:pt x="387895" y="390899"/>
                </a:lnTo>
                <a:lnTo>
                  <a:pt x="399205" y="389912"/>
                </a:lnTo>
                <a:lnTo>
                  <a:pt x="410809" y="387420"/>
                </a:lnTo>
                <a:lnTo>
                  <a:pt x="422703" y="383421"/>
                </a:lnTo>
                <a:lnTo>
                  <a:pt x="434883" y="377911"/>
                </a:lnTo>
                <a:lnTo>
                  <a:pt x="447344" y="370886"/>
                </a:lnTo>
                <a:lnTo>
                  <a:pt x="452449" y="367623"/>
                </a:lnTo>
                <a:lnTo>
                  <a:pt x="452449" y="154577"/>
                </a:lnTo>
                <a:lnTo>
                  <a:pt x="496318" y="154577"/>
                </a:lnTo>
                <a:lnTo>
                  <a:pt x="496318" y="391460"/>
                </a:lnTo>
                <a:lnTo>
                  <a:pt x="496090" y="408911"/>
                </a:lnTo>
                <a:lnTo>
                  <a:pt x="495406" y="424973"/>
                </a:lnTo>
                <a:lnTo>
                  <a:pt x="494266" y="439645"/>
                </a:lnTo>
                <a:lnTo>
                  <a:pt x="492669" y="452927"/>
                </a:lnTo>
                <a:lnTo>
                  <a:pt x="488107" y="475319"/>
                </a:lnTo>
                <a:lnTo>
                  <a:pt x="481720" y="492148"/>
                </a:lnTo>
                <a:lnTo>
                  <a:pt x="467852" y="510750"/>
                </a:lnTo>
                <a:lnTo>
                  <a:pt x="447411" y="526330"/>
                </a:lnTo>
                <a:lnTo>
                  <a:pt x="434685" y="533054"/>
                </a:lnTo>
                <a:lnTo>
                  <a:pt x="413737" y="541238"/>
                </a:lnTo>
                <a:lnTo>
                  <a:pt x="389397" y="547447"/>
                </a:lnTo>
                <a:lnTo>
                  <a:pt x="363789" y="550847"/>
                </a:lnTo>
                <a:lnTo>
                  <a:pt x="352761" y="551434"/>
                </a:lnTo>
                <a:lnTo>
                  <a:pt x="345513" y="523964"/>
                </a:lnTo>
                <a:lnTo>
                  <a:pt x="362058" y="521569"/>
                </a:lnTo>
                <a:close/>
              </a:path>
              <a:path w="1465947" h="552614">
                <a:moveTo>
                  <a:pt x="162741" y="155820"/>
                </a:moveTo>
                <a:lnTo>
                  <a:pt x="173946" y="161674"/>
                </a:lnTo>
                <a:lnTo>
                  <a:pt x="184209" y="169258"/>
                </a:lnTo>
                <a:lnTo>
                  <a:pt x="193530" y="178574"/>
                </a:lnTo>
                <a:lnTo>
                  <a:pt x="201908" y="189626"/>
                </a:lnTo>
                <a:lnTo>
                  <a:pt x="208360" y="200257"/>
                </a:lnTo>
                <a:lnTo>
                  <a:pt x="213557" y="210839"/>
                </a:lnTo>
                <a:lnTo>
                  <a:pt x="217969" y="222089"/>
                </a:lnTo>
                <a:lnTo>
                  <a:pt x="221596" y="234008"/>
                </a:lnTo>
                <a:lnTo>
                  <a:pt x="224437" y="246596"/>
                </a:lnTo>
                <a:lnTo>
                  <a:pt x="226491" y="259856"/>
                </a:lnTo>
                <a:lnTo>
                  <a:pt x="227759" y="273788"/>
                </a:lnTo>
                <a:lnTo>
                  <a:pt x="228239" y="288393"/>
                </a:lnTo>
                <a:lnTo>
                  <a:pt x="228273" y="290019"/>
                </a:lnTo>
                <a:lnTo>
                  <a:pt x="227802" y="304392"/>
                </a:lnTo>
                <a:lnTo>
                  <a:pt x="226389" y="318087"/>
                </a:lnTo>
                <a:lnTo>
                  <a:pt x="224033" y="331105"/>
                </a:lnTo>
                <a:lnTo>
                  <a:pt x="220731" y="343446"/>
                </a:lnTo>
                <a:lnTo>
                  <a:pt x="216482" y="355110"/>
                </a:lnTo>
                <a:lnTo>
                  <a:pt x="211284" y="366097"/>
                </a:lnTo>
                <a:lnTo>
                  <a:pt x="205137" y="376407"/>
                </a:lnTo>
                <a:lnTo>
                  <a:pt x="193985" y="390833"/>
                </a:lnTo>
                <a:lnTo>
                  <a:pt x="184542" y="399938"/>
                </a:lnTo>
                <a:lnTo>
                  <a:pt x="174213" y="407470"/>
                </a:lnTo>
                <a:lnTo>
                  <a:pt x="163000" y="413429"/>
                </a:lnTo>
                <a:lnTo>
                  <a:pt x="150901" y="417814"/>
                </a:lnTo>
                <a:lnTo>
                  <a:pt x="137917" y="420625"/>
                </a:lnTo>
                <a:lnTo>
                  <a:pt x="124048" y="421861"/>
                </a:lnTo>
                <a:lnTo>
                  <a:pt x="122918" y="421892"/>
                </a:lnTo>
                <a:lnTo>
                  <a:pt x="111129" y="421651"/>
                </a:lnTo>
                <a:lnTo>
                  <a:pt x="99232" y="420178"/>
                </a:lnTo>
                <a:lnTo>
                  <a:pt x="87227" y="417475"/>
                </a:lnTo>
                <a:lnTo>
                  <a:pt x="75115" y="413543"/>
                </a:lnTo>
                <a:lnTo>
                  <a:pt x="62895" y="408384"/>
                </a:lnTo>
                <a:lnTo>
                  <a:pt x="50568" y="401999"/>
                </a:lnTo>
                <a:lnTo>
                  <a:pt x="43868" y="398043"/>
                </a:lnTo>
                <a:lnTo>
                  <a:pt x="43868" y="552614"/>
                </a:lnTo>
                <a:lnTo>
                  <a:pt x="0" y="537065"/>
                </a:lnTo>
                <a:lnTo>
                  <a:pt x="0" y="193975"/>
                </a:lnTo>
                <a:lnTo>
                  <a:pt x="18405" y="177118"/>
                </a:lnTo>
                <a:lnTo>
                  <a:pt x="38058" y="165765"/>
                </a:lnTo>
                <a:lnTo>
                  <a:pt x="49056" y="160999"/>
                </a:lnTo>
                <a:lnTo>
                  <a:pt x="45319" y="196790"/>
                </a:lnTo>
                <a:lnTo>
                  <a:pt x="43868" y="198110"/>
                </a:lnTo>
                <a:lnTo>
                  <a:pt x="43868" y="368184"/>
                </a:lnTo>
                <a:lnTo>
                  <a:pt x="57067" y="375807"/>
                </a:lnTo>
                <a:lnTo>
                  <a:pt x="69747" y="381895"/>
                </a:lnTo>
                <a:lnTo>
                  <a:pt x="81908" y="386441"/>
                </a:lnTo>
                <a:lnTo>
                  <a:pt x="93548" y="389437"/>
                </a:lnTo>
                <a:lnTo>
                  <a:pt x="104666" y="390879"/>
                </a:lnTo>
                <a:lnTo>
                  <a:pt x="113513" y="390888"/>
                </a:lnTo>
                <a:lnTo>
                  <a:pt x="126202" y="388979"/>
                </a:lnTo>
                <a:lnTo>
                  <a:pt x="137495" y="385010"/>
                </a:lnTo>
                <a:lnTo>
                  <a:pt x="147394" y="378979"/>
                </a:lnTo>
                <a:lnTo>
                  <a:pt x="155900" y="370885"/>
                </a:lnTo>
                <a:lnTo>
                  <a:pt x="163014" y="360728"/>
                </a:lnTo>
                <a:lnTo>
                  <a:pt x="168735" y="348506"/>
                </a:lnTo>
                <a:lnTo>
                  <a:pt x="173066" y="334220"/>
                </a:lnTo>
                <a:lnTo>
                  <a:pt x="176006" y="317867"/>
                </a:lnTo>
                <a:lnTo>
                  <a:pt x="177556" y="299447"/>
                </a:lnTo>
                <a:lnTo>
                  <a:pt x="177820" y="287057"/>
                </a:lnTo>
                <a:lnTo>
                  <a:pt x="177201" y="266542"/>
                </a:lnTo>
                <a:lnTo>
                  <a:pt x="175326" y="248142"/>
                </a:lnTo>
                <a:lnTo>
                  <a:pt x="172200" y="231861"/>
                </a:lnTo>
                <a:lnTo>
                  <a:pt x="167825" y="217700"/>
                </a:lnTo>
                <a:lnTo>
                  <a:pt x="162199" y="205656"/>
                </a:lnTo>
                <a:lnTo>
                  <a:pt x="155323" y="195730"/>
                </a:lnTo>
                <a:lnTo>
                  <a:pt x="147196" y="187920"/>
                </a:lnTo>
                <a:lnTo>
                  <a:pt x="137819" y="182226"/>
                </a:lnTo>
                <a:lnTo>
                  <a:pt x="127191" y="178646"/>
                </a:lnTo>
                <a:lnTo>
                  <a:pt x="122853" y="147994"/>
                </a:lnTo>
                <a:lnTo>
                  <a:pt x="123477" y="148613"/>
                </a:lnTo>
                <a:lnTo>
                  <a:pt x="137506" y="149292"/>
                </a:lnTo>
                <a:lnTo>
                  <a:pt x="150594" y="151694"/>
                </a:lnTo>
                <a:lnTo>
                  <a:pt x="162741" y="15582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16125" y="4505365"/>
            <a:ext cx="29244" cy="46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38033" y="4500015"/>
            <a:ext cx="405166" cy="4065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9405" y="4923257"/>
            <a:ext cx="263900" cy="126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79405" y="4923257"/>
            <a:ext cx="263900" cy="126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74888" y="4546720"/>
            <a:ext cx="101099" cy="53644"/>
          </a:xfrm>
          <a:custGeom>
            <a:avLst/>
            <a:gdLst/>
            <a:ahLst/>
            <a:cxnLst/>
            <a:rect l="l" t="t" r="r" b="b"/>
            <a:pathLst>
              <a:path w="101099" h="53644">
                <a:moveTo>
                  <a:pt x="25910" y="5718"/>
                </a:moveTo>
                <a:lnTo>
                  <a:pt x="44133" y="5718"/>
                </a:lnTo>
                <a:lnTo>
                  <a:pt x="44133" y="5"/>
                </a:lnTo>
                <a:lnTo>
                  <a:pt x="0" y="5"/>
                </a:lnTo>
                <a:lnTo>
                  <a:pt x="0" y="5718"/>
                </a:lnTo>
                <a:lnTo>
                  <a:pt x="18222" y="5718"/>
                </a:lnTo>
                <a:lnTo>
                  <a:pt x="18222" y="53644"/>
                </a:lnTo>
                <a:lnTo>
                  <a:pt x="25910" y="53644"/>
                </a:lnTo>
                <a:lnTo>
                  <a:pt x="25910" y="5718"/>
                </a:lnTo>
                <a:close/>
              </a:path>
              <a:path w="101099" h="53644">
                <a:moveTo>
                  <a:pt x="100859" y="0"/>
                </a:moveTo>
                <a:lnTo>
                  <a:pt x="91617" y="0"/>
                </a:lnTo>
                <a:lnTo>
                  <a:pt x="75376" y="45957"/>
                </a:lnTo>
                <a:lnTo>
                  <a:pt x="61527" y="0"/>
                </a:lnTo>
                <a:lnTo>
                  <a:pt x="50923" y="0"/>
                </a:lnTo>
                <a:lnTo>
                  <a:pt x="50923" y="53644"/>
                </a:lnTo>
                <a:lnTo>
                  <a:pt x="57523" y="53644"/>
                </a:lnTo>
                <a:lnTo>
                  <a:pt x="57523" y="9871"/>
                </a:lnTo>
                <a:lnTo>
                  <a:pt x="71749" y="53644"/>
                </a:lnTo>
                <a:lnTo>
                  <a:pt x="79067" y="53644"/>
                </a:lnTo>
                <a:lnTo>
                  <a:pt x="93927" y="10011"/>
                </a:lnTo>
                <a:lnTo>
                  <a:pt x="93927" y="53644"/>
                </a:lnTo>
                <a:lnTo>
                  <a:pt x="100859" y="53644"/>
                </a:lnTo>
                <a:lnTo>
                  <a:pt x="100859" y="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5948" y="5090773"/>
            <a:ext cx="353855" cy="681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4817" y="5171711"/>
            <a:ext cx="989768" cy="1238292"/>
          </a:xfrm>
          <a:custGeom>
            <a:avLst/>
            <a:gdLst/>
            <a:ahLst/>
            <a:cxnLst/>
            <a:rect l="l" t="t" r="r" b="b"/>
            <a:pathLst>
              <a:path w="989768" h="1238292">
                <a:moveTo>
                  <a:pt x="905348" y="1237237"/>
                </a:moveTo>
                <a:lnTo>
                  <a:pt x="944494" y="1222353"/>
                </a:lnTo>
                <a:lnTo>
                  <a:pt x="973708" y="1193234"/>
                </a:lnTo>
                <a:lnTo>
                  <a:pt x="988684" y="1154180"/>
                </a:lnTo>
                <a:lnTo>
                  <a:pt x="989768" y="1139699"/>
                </a:lnTo>
                <a:lnTo>
                  <a:pt x="989768" y="286391"/>
                </a:lnTo>
                <a:lnTo>
                  <a:pt x="698245" y="0"/>
                </a:lnTo>
                <a:lnTo>
                  <a:pt x="98741" y="0"/>
                </a:lnTo>
                <a:lnTo>
                  <a:pt x="57431" y="9183"/>
                </a:lnTo>
                <a:lnTo>
                  <a:pt x="24428" y="34035"/>
                </a:lnTo>
                <a:lnTo>
                  <a:pt x="4227" y="70255"/>
                </a:lnTo>
                <a:lnTo>
                  <a:pt x="0" y="98593"/>
                </a:lnTo>
                <a:lnTo>
                  <a:pt x="0" y="1139698"/>
                </a:lnTo>
                <a:lnTo>
                  <a:pt x="9196" y="1180946"/>
                </a:lnTo>
                <a:lnTo>
                  <a:pt x="34086" y="1213900"/>
                </a:lnTo>
                <a:lnTo>
                  <a:pt x="70360" y="1234071"/>
                </a:lnTo>
                <a:lnTo>
                  <a:pt x="98741" y="1238292"/>
                </a:lnTo>
                <a:lnTo>
                  <a:pt x="891026" y="1238292"/>
                </a:lnTo>
                <a:lnTo>
                  <a:pt x="905348" y="1237237"/>
                </a:lnTo>
                <a:close/>
              </a:path>
            </a:pathLst>
          </a:custGeom>
          <a:solidFill>
            <a:srgbClr val="00803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3062" y="5171711"/>
            <a:ext cx="291523" cy="286391"/>
          </a:xfrm>
          <a:custGeom>
            <a:avLst/>
            <a:gdLst/>
            <a:ahLst/>
            <a:cxnLst/>
            <a:rect l="l" t="t" r="r" b="b"/>
            <a:pathLst>
              <a:path w="291523" h="286391">
                <a:moveTo>
                  <a:pt x="291523" y="286391"/>
                </a:moveTo>
                <a:lnTo>
                  <a:pt x="0" y="0"/>
                </a:lnTo>
                <a:lnTo>
                  <a:pt x="0" y="286391"/>
                </a:lnTo>
                <a:lnTo>
                  <a:pt x="291523" y="286391"/>
                </a:lnTo>
                <a:close/>
              </a:path>
            </a:pathLst>
          </a:custGeom>
          <a:solidFill>
            <a:srgbClr val="D5D4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0578" y="5567260"/>
            <a:ext cx="698245" cy="530529"/>
          </a:xfrm>
          <a:custGeom>
            <a:avLst/>
            <a:gdLst/>
            <a:ahLst/>
            <a:cxnLst/>
            <a:rect l="l" t="t" r="r" b="b"/>
            <a:pathLst>
              <a:path w="698245" h="530529">
                <a:moveTo>
                  <a:pt x="229221" y="489448"/>
                </a:moveTo>
                <a:lnTo>
                  <a:pt x="229221" y="41080"/>
                </a:lnTo>
                <a:lnTo>
                  <a:pt x="229221" y="489448"/>
                </a:lnTo>
                <a:close/>
              </a:path>
              <a:path w="698245" h="530529">
                <a:moveTo>
                  <a:pt x="229221" y="150238"/>
                </a:moveTo>
                <a:lnTo>
                  <a:pt x="655927" y="150238"/>
                </a:lnTo>
                <a:lnTo>
                  <a:pt x="229221" y="192492"/>
                </a:lnTo>
                <a:lnTo>
                  <a:pt x="229221" y="322777"/>
                </a:lnTo>
                <a:lnTo>
                  <a:pt x="655927" y="322777"/>
                </a:lnTo>
                <a:lnTo>
                  <a:pt x="657102" y="150238"/>
                </a:lnTo>
                <a:lnTo>
                  <a:pt x="698245" y="530529"/>
                </a:lnTo>
                <a:lnTo>
                  <a:pt x="188079" y="488274"/>
                </a:lnTo>
                <a:lnTo>
                  <a:pt x="188079" y="363858"/>
                </a:lnTo>
                <a:lnTo>
                  <a:pt x="42317" y="363858"/>
                </a:lnTo>
                <a:lnTo>
                  <a:pt x="42317" y="488274"/>
                </a:lnTo>
                <a:lnTo>
                  <a:pt x="42317" y="150238"/>
                </a:lnTo>
                <a:lnTo>
                  <a:pt x="188079" y="150238"/>
                </a:lnTo>
                <a:lnTo>
                  <a:pt x="42317" y="192492"/>
                </a:lnTo>
                <a:lnTo>
                  <a:pt x="42317" y="322777"/>
                </a:lnTo>
                <a:lnTo>
                  <a:pt x="188079" y="322777"/>
                </a:lnTo>
                <a:lnTo>
                  <a:pt x="229221" y="41080"/>
                </a:lnTo>
                <a:lnTo>
                  <a:pt x="229221" y="489448"/>
                </a:lnTo>
                <a:lnTo>
                  <a:pt x="655927" y="488274"/>
                </a:lnTo>
                <a:lnTo>
                  <a:pt x="655927" y="363858"/>
                </a:lnTo>
                <a:lnTo>
                  <a:pt x="229221" y="363858"/>
                </a:lnTo>
                <a:lnTo>
                  <a:pt x="229221" y="489448"/>
                </a:lnTo>
                <a:lnTo>
                  <a:pt x="229221" y="150238"/>
                </a:lnTo>
                <a:close/>
              </a:path>
              <a:path w="698245" h="530529">
                <a:moveTo>
                  <a:pt x="229221" y="489448"/>
                </a:moveTo>
                <a:lnTo>
                  <a:pt x="229221" y="363858"/>
                </a:lnTo>
                <a:lnTo>
                  <a:pt x="229221" y="488274"/>
                </a:lnTo>
                <a:lnTo>
                  <a:pt x="655927" y="488274"/>
                </a:lnTo>
                <a:lnTo>
                  <a:pt x="229221" y="489448"/>
                </a:lnTo>
                <a:close/>
              </a:path>
              <a:path w="698245" h="530529">
                <a:moveTo>
                  <a:pt x="42317" y="488274"/>
                </a:moveTo>
                <a:lnTo>
                  <a:pt x="188079" y="488274"/>
                </a:lnTo>
                <a:lnTo>
                  <a:pt x="698245" y="530529"/>
                </a:lnTo>
                <a:lnTo>
                  <a:pt x="0" y="530529"/>
                </a:lnTo>
                <a:lnTo>
                  <a:pt x="42317" y="41080"/>
                </a:lnTo>
                <a:lnTo>
                  <a:pt x="42317" y="488274"/>
                </a:lnTo>
                <a:close/>
              </a:path>
              <a:path w="698245" h="530529">
                <a:moveTo>
                  <a:pt x="188079" y="192492"/>
                </a:moveTo>
                <a:lnTo>
                  <a:pt x="42317" y="192492"/>
                </a:lnTo>
                <a:lnTo>
                  <a:pt x="188079" y="150238"/>
                </a:lnTo>
                <a:lnTo>
                  <a:pt x="188079" y="41080"/>
                </a:lnTo>
                <a:lnTo>
                  <a:pt x="42317" y="41080"/>
                </a:lnTo>
                <a:lnTo>
                  <a:pt x="0" y="530529"/>
                </a:lnTo>
                <a:lnTo>
                  <a:pt x="0" y="0"/>
                </a:lnTo>
                <a:lnTo>
                  <a:pt x="698245" y="0"/>
                </a:lnTo>
                <a:lnTo>
                  <a:pt x="698245" y="530529"/>
                </a:lnTo>
                <a:lnTo>
                  <a:pt x="657102" y="150238"/>
                </a:lnTo>
                <a:lnTo>
                  <a:pt x="655927" y="322777"/>
                </a:lnTo>
                <a:lnTo>
                  <a:pt x="655927" y="192492"/>
                </a:lnTo>
                <a:lnTo>
                  <a:pt x="229221" y="192492"/>
                </a:lnTo>
                <a:lnTo>
                  <a:pt x="655927" y="150238"/>
                </a:lnTo>
                <a:lnTo>
                  <a:pt x="655927" y="41080"/>
                </a:lnTo>
                <a:lnTo>
                  <a:pt x="229221" y="41080"/>
                </a:lnTo>
                <a:lnTo>
                  <a:pt x="188079" y="322777"/>
                </a:lnTo>
                <a:lnTo>
                  <a:pt x="188079" y="192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0578" y="5567260"/>
            <a:ext cx="698245" cy="530529"/>
          </a:xfrm>
          <a:custGeom>
            <a:avLst/>
            <a:gdLst/>
            <a:ahLst/>
            <a:cxnLst/>
            <a:rect l="l" t="t" r="r" b="b"/>
            <a:pathLst>
              <a:path w="698245" h="530529">
                <a:moveTo>
                  <a:pt x="0" y="0"/>
                </a:moveTo>
                <a:lnTo>
                  <a:pt x="698245" y="0"/>
                </a:lnTo>
                <a:lnTo>
                  <a:pt x="698245" y="530529"/>
                </a:lnTo>
                <a:lnTo>
                  <a:pt x="0" y="5305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29800" y="5608341"/>
            <a:ext cx="426705" cy="109157"/>
          </a:xfrm>
          <a:custGeom>
            <a:avLst/>
            <a:gdLst/>
            <a:ahLst/>
            <a:cxnLst/>
            <a:rect l="l" t="t" r="r" b="b"/>
            <a:pathLst>
              <a:path w="426705" h="109157">
                <a:moveTo>
                  <a:pt x="0" y="109157"/>
                </a:moveTo>
                <a:lnTo>
                  <a:pt x="0" y="0"/>
                </a:lnTo>
                <a:lnTo>
                  <a:pt x="426705" y="0"/>
                </a:lnTo>
                <a:lnTo>
                  <a:pt x="426705" y="109157"/>
                </a:lnTo>
                <a:lnTo>
                  <a:pt x="0" y="109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9800" y="5759753"/>
            <a:ext cx="426705" cy="130284"/>
          </a:xfrm>
          <a:custGeom>
            <a:avLst/>
            <a:gdLst/>
            <a:ahLst/>
            <a:cxnLst/>
            <a:rect l="l" t="t" r="r" b="b"/>
            <a:pathLst>
              <a:path w="426705" h="130284">
                <a:moveTo>
                  <a:pt x="0" y="0"/>
                </a:moveTo>
                <a:lnTo>
                  <a:pt x="426705" y="0"/>
                </a:lnTo>
                <a:lnTo>
                  <a:pt x="426705" y="130284"/>
                </a:lnTo>
                <a:lnTo>
                  <a:pt x="0" y="1302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2896" y="5759753"/>
            <a:ext cx="145761" cy="130284"/>
          </a:xfrm>
          <a:custGeom>
            <a:avLst/>
            <a:gdLst/>
            <a:ahLst/>
            <a:cxnLst/>
            <a:rect l="l" t="t" r="r" b="b"/>
            <a:pathLst>
              <a:path w="145761" h="130284">
                <a:moveTo>
                  <a:pt x="145761" y="130284"/>
                </a:moveTo>
                <a:lnTo>
                  <a:pt x="0" y="130284"/>
                </a:lnTo>
                <a:lnTo>
                  <a:pt x="0" y="0"/>
                </a:lnTo>
                <a:lnTo>
                  <a:pt x="145761" y="0"/>
                </a:lnTo>
                <a:lnTo>
                  <a:pt x="145761" y="130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42896" y="5608341"/>
            <a:ext cx="145761" cy="109157"/>
          </a:xfrm>
          <a:custGeom>
            <a:avLst/>
            <a:gdLst/>
            <a:ahLst/>
            <a:cxnLst/>
            <a:rect l="l" t="t" r="r" b="b"/>
            <a:pathLst>
              <a:path w="145761" h="109157">
                <a:moveTo>
                  <a:pt x="145761" y="0"/>
                </a:moveTo>
                <a:lnTo>
                  <a:pt x="145761" y="109157"/>
                </a:lnTo>
                <a:lnTo>
                  <a:pt x="0" y="109157"/>
                </a:lnTo>
                <a:lnTo>
                  <a:pt x="0" y="0"/>
                </a:lnTo>
                <a:lnTo>
                  <a:pt x="1457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896" y="5931118"/>
            <a:ext cx="145761" cy="124416"/>
          </a:xfrm>
          <a:custGeom>
            <a:avLst/>
            <a:gdLst/>
            <a:ahLst/>
            <a:cxnLst/>
            <a:rect l="l" t="t" r="r" b="b"/>
            <a:pathLst>
              <a:path w="145761" h="124416">
                <a:moveTo>
                  <a:pt x="0" y="0"/>
                </a:moveTo>
                <a:lnTo>
                  <a:pt x="145761" y="0"/>
                </a:lnTo>
                <a:lnTo>
                  <a:pt x="145761" y="124416"/>
                </a:lnTo>
                <a:lnTo>
                  <a:pt x="0" y="1244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5413" y="5458103"/>
            <a:ext cx="286821" cy="374422"/>
          </a:xfrm>
          <a:custGeom>
            <a:avLst/>
            <a:gdLst/>
            <a:ahLst/>
            <a:cxnLst/>
            <a:rect l="l" t="t" r="r" b="b"/>
            <a:pathLst>
              <a:path w="286821" h="374422">
                <a:moveTo>
                  <a:pt x="286821" y="0"/>
                </a:moveTo>
                <a:lnTo>
                  <a:pt x="286821" y="374422"/>
                </a:lnTo>
                <a:lnTo>
                  <a:pt x="0" y="0"/>
                </a:lnTo>
                <a:lnTo>
                  <a:pt x="286821" y="0"/>
                </a:lnTo>
                <a:close/>
              </a:path>
            </a:pathLst>
          </a:custGeom>
          <a:solidFill>
            <a:srgbClr val="A8D5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2014" y="5976787"/>
            <a:ext cx="1196250" cy="1172859"/>
          </a:xfrm>
          <a:custGeom>
            <a:avLst/>
            <a:gdLst/>
            <a:ahLst/>
            <a:cxnLst/>
            <a:rect l="l" t="t" r="r" b="b"/>
            <a:pathLst>
              <a:path w="1196250" h="1172859">
                <a:moveTo>
                  <a:pt x="274819" y="95467"/>
                </a:moveTo>
                <a:lnTo>
                  <a:pt x="316033" y="71116"/>
                </a:lnTo>
                <a:lnTo>
                  <a:pt x="359057" y="50149"/>
                </a:lnTo>
                <a:lnTo>
                  <a:pt x="400832" y="33673"/>
                </a:lnTo>
                <a:lnTo>
                  <a:pt x="446563" y="19636"/>
                </a:lnTo>
                <a:lnTo>
                  <a:pt x="493269" y="9317"/>
                </a:lnTo>
                <a:lnTo>
                  <a:pt x="537696" y="3078"/>
                </a:lnTo>
                <a:lnTo>
                  <a:pt x="585428" y="135"/>
                </a:lnTo>
                <a:lnTo>
                  <a:pt x="598129" y="0"/>
                </a:lnTo>
                <a:lnTo>
                  <a:pt x="607861" y="79"/>
                </a:lnTo>
                <a:lnTo>
                  <a:pt x="655609" y="2784"/>
                </a:lnTo>
                <a:lnTo>
                  <a:pt x="702990" y="9317"/>
                </a:lnTo>
                <a:lnTo>
                  <a:pt x="746836" y="18890"/>
                </a:lnTo>
                <a:lnTo>
                  <a:pt x="792642" y="32702"/>
                </a:lnTo>
                <a:lnTo>
                  <a:pt x="837202" y="50149"/>
                </a:lnTo>
                <a:lnTo>
                  <a:pt x="877649" y="69737"/>
                </a:lnTo>
                <a:lnTo>
                  <a:pt x="918990" y="93892"/>
                </a:lnTo>
                <a:lnTo>
                  <a:pt x="958276" y="121288"/>
                </a:lnTo>
                <a:lnTo>
                  <a:pt x="993102" y="149831"/>
                </a:lnTo>
                <a:lnTo>
                  <a:pt x="1027704" y="182994"/>
                </a:lnTo>
                <a:lnTo>
                  <a:pt x="1059558" y="218824"/>
                </a:lnTo>
                <a:lnTo>
                  <a:pt x="1086841" y="254767"/>
                </a:lnTo>
                <a:lnTo>
                  <a:pt x="1112805" y="295108"/>
                </a:lnTo>
                <a:lnTo>
                  <a:pt x="1135483" y="337399"/>
                </a:lnTo>
                <a:lnTo>
                  <a:pt x="1153707" y="378770"/>
                </a:lnTo>
                <a:lnTo>
                  <a:pt x="1169614" y="424068"/>
                </a:lnTo>
                <a:lnTo>
                  <a:pt x="1181877" y="470495"/>
                </a:lnTo>
                <a:lnTo>
                  <a:pt x="1190027" y="515013"/>
                </a:lnTo>
                <a:lnTo>
                  <a:pt x="1195011" y="562782"/>
                </a:lnTo>
                <a:lnTo>
                  <a:pt x="1196250" y="598099"/>
                </a:lnTo>
                <a:lnTo>
                  <a:pt x="1196191" y="610798"/>
                </a:lnTo>
                <a:lnTo>
                  <a:pt x="1193813" y="656003"/>
                </a:lnTo>
                <a:lnTo>
                  <a:pt x="1187605" y="703623"/>
                </a:lnTo>
                <a:lnTo>
                  <a:pt x="1177638" y="750598"/>
                </a:lnTo>
                <a:lnTo>
                  <a:pt x="1164868" y="793990"/>
                </a:lnTo>
                <a:lnTo>
                  <a:pt x="1147807" y="838854"/>
                </a:lnTo>
                <a:lnTo>
                  <a:pt x="1127238" y="882212"/>
                </a:lnTo>
                <a:lnTo>
                  <a:pt x="1104791" y="921398"/>
                </a:lnTo>
                <a:lnTo>
                  <a:pt x="1077809" y="961045"/>
                </a:lnTo>
                <a:lnTo>
                  <a:pt x="1047761" y="998408"/>
                </a:lnTo>
                <a:lnTo>
                  <a:pt x="1016885" y="1031236"/>
                </a:lnTo>
                <a:lnTo>
                  <a:pt x="981458" y="1063488"/>
                </a:lnTo>
                <a:lnTo>
                  <a:pt x="943575" y="1092799"/>
                </a:lnTo>
                <a:lnTo>
                  <a:pt x="905978" y="1117478"/>
                </a:lnTo>
                <a:lnTo>
                  <a:pt x="864044" y="1140557"/>
                </a:lnTo>
                <a:lnTo>
                  <a:pt x="820404" y="1160198"/>
                </a:lnTo>
                <a:lnTo>
                  <a:pt x="780606" y="1172859"/>
                </a:lnTo>
                <a:lnTo>
                  <a:pt x="765037" y="1168003"/>
                </a:lnTo>
                <a:lnTo>
                  <a:pt x="755142" y="1157917"/>
                </a:lnTo>
                <a:lnTo>
                  <a:pt x="749930" y="1147947"/>
                </a:lnTo>
                <a:lnTo>
                  <a:pt x="748412" y="1143436"/>
                </a:lnTo>
                <a:lnTo>
                  <a:pt x="748425" y="976755"/>
                </a:lnTo>
                <a:lnTo>
                  <a:pt x="748135" y="963888"/>
                </a:lnTo>
                <a:lnTo>
                  <a:pt x="746960" y="951200"/>
                </a:lnTo>
                <a:lnTo>
                  <a:pt x="744899" y="938689"/>
                </a:lnTo>
                <a:lnTo>
                  <a:pt x="741954" y="926356"/>
                </a:lnTo>
                <a:lnTo>
                  <a:pt x="738124" y="914202"/>
                </a:lnTo>
                <a:lnTo>
                  <a:pt x="733409" y="902225"/>
                </a:lnTo>
                <a:lnTo>
                  <a:pt x="731710" y="897943"/>
                </a:lnTo>
                <a:lnTo>
                  <a:pt x="730754" y="893411"/>
                </a:lnTo>
                <a:lnTo>
                  <a:pt x="730579" y="888804"/>
                </a:lnTo>
                <a:lnTo>
                  <a:pt x="730922" y="884207"/>
                </a:lnTo>
                <a:lnTo>
                  <a:pt x="732042" y="879713"/>
                </a:lnTo>
                <a:lnTo>
                  <a:pt x="733896" y="875497"/>
                </a:lnTo>
                <a:lnTo>
                  <a:pt x="736212" y="871518"/>
                </a:lnTo>
                <a:lnTo>
                  <a:pt x="739180" y="867976"/>
                </a:lnTo>
                <a:lnTo>
                  <a:pt x="742686" y="865007"/>
                </a:lnTo>
                <a:lnTo>
                  <a:pt x="746504" y="862456"/>
                </a:lnTo>
                <a:lnTo>
                  <a:pt x="750717" y="860585"/>
                </a:lnTo>
                <a:lnTo>
                  <a:pt x="755164" y="859466"/>
                </a:lnTo>
                <a:lnTo>
                  <a:pt x="772570" y="855749"/>
                </a:lnTo>
                <a:lnTo>
                  <a:pt x="789781" y="851338"/>
                </a:lnTo>
                <a:lnTo>
                  <a:pt x="806721" y="846160"/>
                </a:lnTo>
                <a:lnTo>
                  <a:pt x="823315" y="840139"/>
                </a:lnTo>
                <a:lnTo>
                  <a:pt x="839487" y="833202"/>
                </a:lnTo>
                <a:lnTo>
                  <a:pt x="855162" y="825273"/>
                </a:lnTo>
                <a:lnTo>
                  <a:pt x="870265" y="816279"/>
                </a:lnTo>
                <a:lnTo>
                  <a:pt x="884720" y="806144"/>
                </a:lnTo>
                <a:lnTo>
                  <a:pt x="898452" y="794794"/>
                </a:lnTo>
                <a:lnTo>
                  <a:pt x="911385" y="782155"/>
                </a:lnTo>
                <a:lnTo>
                  <a:pt x="923445" y="768152"/>
                </a:lnTo>
                <a:lnTo>
                  <a:pt x="934555" y="752710"/>
                </a:lnTo>
                <a:lnTo>
                  <a:pt x="944640" y="735756"/>
                </a:lnTo>
                <a:lnTo>
                  <a:pt x="953626" y="717214"/>
                </a:lnTo>
                <a:lnTo>
                  <a:pt x="961435" y="697010"/>
                </a:lnTo>
                <a:lnTo>
                  <a:pt x="967994" y="675070"/>
                </a:lnTo>
                <a:lnTo>
                  <a:pt x="973227" y="651319"/>
                </a:lnTo>
                <a:lnTo>
                  <a:pt x="977058" y="625682"/>
                </a:lnTo>
                <a:lnTo>
                  <a:pt x="979412" y="598086"/>
                </a:lnTo>
                <a:lnTo>
                  <a:pt x="980213" y="568455"/>
                </a:lnTo>
                <a:lnTo>
                  <a:pt x="980136" y="558026"/>
                </a:lnTo>
                <a:lnTo>
                  <a:pt x="978021" y="532702"/>
                </a:lnTo>
                <a:lnTo>
                  <a:pt x="973172" y="507777"/>
                </a:lnTo>
                <a:lnTo>
                  <a:pt x="966479" y="485721"/>
                </a:lnTo>
                <a:lnTo>
                  <a:pt x="956635" y="462249"/>
                </a:lnTo>
                <a:lnTo>
                  <a:pt x="944303" y="440015"/>
                </a:lnTo>
                <a:lnTo>
                  <a:pt x="936669" y="428624"/>
                </a:lnTo>
                <a:lnTo>
                  <a:pt x="930349" y="417547"/>
                </a:lnTo>
                <a:lnTo>
                  <a:pt x="926430" y="405378"/>
                </a:lnTo>
                <a:lnTo>
                  <a:pt x="926190" y="404201"/>
                </a:lnTo>
                <a:lnTo>
                  <a:pt x="925032" y="391629"/>
                </a:lnTo>
                <a:lnTo>
                  <a:pt x="926451" y="379058"/>
                </a:lnTo>
                <a:lnTo>
                  <a:pt x="927578" y="372653"/>
                </a:lnTo>
                <a:lnTo>
                  <a:pt x="929236" y="360054"/>
                </a:lnTo>
                <a:lnTo>
                  <a:pt x="930156" y="347456"/>
                </a:lnTo>
                <a:lnTo>
                  <a:pt x="930338" y="334857"/>
                </a:lnTo>
                <a:lnTo>
                  <a:pt x="929781" y="322259"/>
                </a:lnTo>
                <a:lnTo>
                  <a:pt x="928485" y="309660"/>
                </a:lnTo>
                <a:lnTo>
                  <a:pt x="926451" y="297062"/>
                </a:lnTo>
                <a:lnTo>
                  <a:pt x="925854" y="293040"/>
                </a:lnTo>
                <a:lnTo>
                  <a:pt x="924837" y="289129"/>
                </a:lnTo>
                <a:lnTo>
                  <a:pt x="923401" y="285329"/>
                </a:lnTo>
                <a:lnTo>
                  <a:pt x="921966" y="281528"/>
                </a:lnTo>
                <a:lnTo>
                  <a:pt x="920144" y="277924"/>
                </a:lnTo>
                <a:lnTo>
                  <a:pt x="917936" y="274518"/>
                </a:lnTo>
                <a:lnTo>
                  <a:pt x="915728" y="271112"/>
                </a:lnTo>
                <a:lnTo>
                  <a:pt x="913185" y="267982"/>
                </a:lnTo>
                <a:lnTo>
                  <a:pt x="910307" y="265128"/>
                </a:lnTo>
                <a:lnTo>
                  <a:pt x="907428" y="262273"/>
                </a:lnTo>
                <a:lnTo>
                  <a:pt x="904280" y="259760"/>
                </a:lnTo>
                <a:lnTo>
                  <a:pt x="900863" y="257588"/>
                </a:lnTo>
                <a:lnTo>
                  <a:pt x="897446" y="255416"/>
                </a:lnTo>
                <a:lnTo>
                  <a:pt x="893838" y="253635"/>
                </a:lnTo>
                <a:lnTo>
                  <a:pt x="890039" y="252245"/>
                </a:lnTo>
                <a:lnTo>
                  <a:pt x="886241" y="250855"/>
                </a:lnTo>
                <a:lnTo>
                  <a:pt x="882338" y="249888"/>
                </a:lnTo>
                <a:lnTo>
                  <a:pt x="878332" y="249344"/>
                </a:lnTo>
                <a:lnTo>
                  <a:pt x="874327" y="248800"/>
                </a:lnTo>
                <a:lnTo>
                  <a:pt x="870309" y="248692"/>
                </a:lnTo>
                <a:lnTo>
                  <a:pt x="866280" y="249019"/>
                </a:lnTo>
                <a:lnTo>
                  <a:pt x="862251" y="249346"/>
                </a:lnTo>
                <a:lnTo>
                  <a:pt x="858303" y="250101"/>
                </a:lnTo>
                <a:lnTo>
                  <a:pt x="854435" y="251285"/>
                </a:lnTo>
                <a:lnTo>
                  <a:pt x="849860" y="252873"/>
                </a:lnTo>
                <a:lnTo>
                  <a:pt x="837913" y="257334"/>
                </a:lnTo>
                <a:lnTo>
                  <a:pt x="826153" y="262184"/>
                </a:lnTo>
                <a:lnTo>
                  <a:pt x="814581" y="267425"/>
                </a:lnTo>
                <a:lnTo>
                  <a:pt x="803197" y="273055"/>
                </a:lnTo>
                <a:lnTo>
                  <a:pt x="791999" y="279074"/>
                </a:lnTo>
                <a:lnTo>
                  <a:pt x="780990" y="285484"/>
                </a:lnTo>
                <a:lnTo>
                  <a:pt x="770167" y="292283"/>
                </a:lnTo>
                <a:lnTo>
                  <a:pt x="762883" y="296680"/>
                </a:lnTo>
                <a:lnTo>
                  <a:pt x="755043" y="299532"/>
                </a:lnTo>
                <a:lnTo>
                  <a:pt x="746647" y="300838"/>
                </a:lnTo>
                <a:lnTo>
                  <a:pt x="738251" y="302144"/>
                </a:lnTo>
                <a:lnTo>
                  <a:pt x="729921" y="301807"/>
                </a:lnTo>
                <a:lnTo>
                  <a:pt x="721657" y="299829"/>
                </a:lnTo>
                <a:lnTo>
                  <a:pt x="713997" y="298163"/>
                </a:lnTo>
                <a:lnTo>
                  <a:pt x="701437" y="295664"/>
                </a:lnTo>
                <a:lnTo>
                  <a:pt x="688877" y="293452"/>
                </a:lnTo>
                <a:lnTo>
                  <a:pt x="676317" y="291528"/>
                </a:lnTo>
                <a:lnTo>
                  <a:pt x="663756" y="289890"/>
                </a:lnTo>
                <a:lnTo>
                  <a:pt x="651196" y="288541"/>
                </a:lnTo>
                <a:lnTo>
                  <a:pt x="638636" y="287479"/>
                </a:lnTo>
                <a:lnTo>
                  <a:pt x="626076" y="286704"/>
                </a:lnTo>
                <a:lnTo>
                  <a:pt x="613515" y="286217"/>
                </a:lnTo>
                <a:lnTo>
                  <a:pt x="600955" y="286017"/>
                </a:lnTo>
                <a:lnTo>
                  <a:pt x="588395" y="286105"/>
                </a:lnTo>
                <a:lnTo>
                  <a:pt x="575835" y="286480"/>
                </a:lnTo>
                <a:lnTo>
                  <a:pt x="563274" y="287142"/>
                </a:lnTo>
                <a:lnTo>
                  <a:pt x="550714" y="288092"/>
                </a:lnTo>
                <a:lnTo>
                  <a:pt x="538154" y="289330"/>
                </a:lnTo>
                <a:lnTo>
                  <a:pt x="525594" y="290855"/>
                </a:lnTo>
                <a:lnTo>
                  <a:pt x="513033" y="292667"/>
                </a:lnTo>
                <a:lnTo>
                  <a:pt x="500473" y="294767"/>
                </a:lnTo>
                <a:lnTo>
                  <a:pt x="487913" y="297154"/>
                </a:lnTo>
                <a:lnTo>
                  <a:pt x="475353" y="299829"/>
                </a:lnTo>
                <a:lnTo>
                  <a:pt x="467088" y="301807"/>
                </a:lnTo>
                <a:lnTo>
                  <a:pt x="458758" y="302144"/>
                </a:lnTo>
                <a:lnTo>
                  <a:pt x="450362" y="300838"/>
                </a:lnTo>
                <a:lnTo>
                  <a:pt x="441967" y="299532"/>
                </a:lnTo>
                <a:lnTo>
                  <a:pt x="434127" y="296680"/>
                </a:lnTo>
                <a:lnTo>
                  <a:pt x="426842" y="292283"/>
                </a:lnTo>
                <a:lnTo>
                  <a:pt x="420566" y="288269"/>
                </a:lnTo>
                <a:lnTo>
                  <a:pt x="409633" y="281687"/>
                </a:lnTo>
                <a:lnTo>
                  <a:pt x="398512" y="275502"/>
                </a:lnTo>
                <a:lnTo>
                  <a:pt x="387201" y="269714"/>
                </a:lnTo>
                <a:lnTo>
                  <a:pt x="375703" y="264323"/>
                </a:lnTo>
                <a:lnTo>
                  <a:pt x="364015" y="259328"/>
                </a:lnTo>
                <a:lnTo>
                  <a:pt x="352138" y="254731"/>
                </a:lnTo>
                <a:lnTo>
                  <a:pt x="340073" y="250530"/>
                </a:lnTo>
                <a:lnTo>
                  <a:pt x="336401" y="249422"/>
                </a:lnTo>
                <a:lnTo>
                  <a:pt x="332654" y="248709"/>
                </a:lnTo>
                <a:lnTo>
                  <a:pt x="328833" y="248389"/>
                </a:lnTo>
                <a:lnTo>
                  <a:pt x="325012" y="248069"/>
                </a:lnTo>
                <a:lnTo>
                  <a:pt x="321200" y="248150"/>
                </a:lnTo>
                <a:lnTo>
                  <a:pt x="317395" y="248633"/>
                </a:lnTo>
                <a:lnTo>
                  <a:pt x="313591" y="249115"/>
                </a:lnTo>
                <a:lnTo>
                  <a:pt x="309878" y="249987"/>
                </a:lnTo>
                <a:lnTo>
                  <a:pt x="306255" y="251250"/>
                </a:lnTo>
                <a:lnTo>
                  <a:pt x="302633" y="252513"/>
                </a:lnTo>
                <a:lnTo>
                  <a:pt x="299179" y="254140"/>
                </a:lnTo>
                <a:lnTo>
                  <a:pt x="295895" y="256129"/>
                </a:lnTo>
                <a:lnTo>
                  <a:pt x="292610" y="258119"/>
                </a:lnTo>
                <a:lnTo>
                  <a:pt x="289565" y="260428"/>
                </a:lnTo>
                <a:lnTo>
                  <a:pt x="286761" y="263058"/>
                </a:lnTo>
                <a:lnTo>
                  <a:pt x="283956" y="265688"/>
                </a:lnTo>
                <a:lnTo>
                  <a:pt x="281452" y="268581"/>
                </a:lnTo>
                <a:lnTo>
                  <a:pt x="279249" y="271737"/>
                </a:lnTo>
                <a:lnTo>
                  <a:pt x="277046" y="274894"/>
                </a:lnTo>
                <a:lnTo>
                  <a:pt x="275191" y="278245"/>
                </a:lnTo>
                <a:lnTo>
                  <a:pt x="273685" y="281791"/>
                </a:lnTo>
                <a:lnTo>
                  <a:pt x="272178" y="285338"/>
                </a:lnTo>
                <a:lnTo>
                  <a:pt x="271053" y="289003"/>
                </a:lnTo>
                <a:lnTo>
                  <a:pt x="270308" y="292786"/>
                </a:lnTo>
                <a:lnTo>
                  <a:pt x="268563" y="302759"/>
                </a:lnTo>
                <a:lnTo>
                  <a:pt x="267018" y="315350"/>
                </a:lnTo>
                <a:lnTo>
                  <a:pt x="266207" y="327941"/>
                </a:lnTo>
                <a:lnTo>
                  <a:pt x="266131" y="340532"/>
                </a:lnTo>
                <a:lnTo>
                  <a:pt x="266789" y="353122"/>
                </a:lnTo>
                <a:lnTo>
                  <a:pt x="268181" y="365713"/>
                </a:lnTo>
                <a:lnTo>
                  <a:pt x="270308" y="378304"/>
                </a:lnTo>
                <a:lnTo>
                  <a:pt x="270550" y="379480"/>
                </a:lnTo>
                <a:lnTo>
                  <a:pt x="271728" y="392050"/>
                </a:lnTo>
                <a:lnTo>
                  <a:pt x="270329" y="404623"/>
                </a:lnTo>
                <a:lnTo>
                  <a:pt x="266044" y="417607"/>
                </a:lnTo>
                <a:lnTo>
                  <a:pt x="259556" y="428608"/>
                </a:lnTo>
                <a:lnTo>
                  <a:pt x="253823" y="437110"/>
                </a:lnTo>
                <a:lnTo>
                  <a:pt x="247221" y="448011"/>
                </a:lnTo>
                <a:lnTo>
                  <a:pt x="235885" y="470740"/>
                </a:lnTo>
                <a:lnTo>
                  <a:pt x="227038" y="494709"/>
                </a:lnTo>
                <a:lnTo>
                  <a:pt x="221282" y="517127"/>
                </a:lnTo>
                <a:lnTo>
                  <a:pt x="217547" y="542215"/>
                </a:lnTo>
                <a:lnTo>
                  <a:pt x="216546" y="567700"/>
                </a:lnTo>
                <a:lnTo>
                  <a:pt x="217346" y="597263"/>
                </a:lnTo>
                <a:lnTo>
                  <a:pt x="219695" y="624806"/>
                </a:lnTo>
                <a:lnTo>
                  <a:pt x="223518" y="650402"/>
                </a:lnTo>
                <a:lnTo>
                  <a:pt x="228741" y="674124"/>
                </a:lnTo>
                <a:lnTo>
                  <a:pt x="235289" y="696047"/>
                </a:lnTo>
                <a:lnTo>
                  <a:pt x="243086" y="716244"/>
                </a:lnTo>
                <a:lnTo>
                  <a:pt x="252059" y="734789"/>
                </a:lnTo>
                <a:lnTo>
                  <a:pt x="262132" y="751754"/>
                </a:lnTo>
                <a:lnTo>
                  <a:pt x="273231" y="767214"/>
                </a:lnTo>
                <a:lnTo>
                  <a:pt x="285280" y="781243"/>
                </a:lnTo>
                <a:lnTo>
                  <a:pt x="298205" y="793913"/>
                </a:lnTo>
                <a:lnTo>
                  <a:pt x="311931" y="805298"/>
                </a:lnTo>
                <a:lnTo>
                  <a:pt x="326383" y="815473"/>
                </a:lnTo>
                <a:lnTo>
                  <a:pt x="341487" y="824510"/>
                </a:lnTo>
                <a:lnTo>
                  <a:pt x="357167" y="832483"/>
                </a:lnTo>
                <a:lnTo>
                  <a:pt x="373348" y="839465"/>
                </a:lnTo>
                <a:lnTo>
                  <a:pt x="389957" y="845531"/>
                </a:lnTo>
                <a:lnTo>
                  <a:pt x="406918" y="850754"/>
                </a:lnTo>
                <a:lnTo>
                  <a:pt x="424155" y="855207"/>
                </a:lnTo>
                <a:lnTo>
                  <a:pt x="441595" y="858963"/>
                </a:lnTo>
                <a:lnTo>
                  <a:pt x="446075" y="860194"/>
                </a:lnTo>
                <a:lnTo>
                  <a:pt x="450302" y="862179"/>
                </a:lnTo>
                <a:lnTo>
                  <a:pt x="454117" y="864842"/>
                </a:lnTo>
                <a:lnTo>
                  <a:pt x="457608" y="867920"/>
                </a:lnTo>
                <a:lnTo>
                  <a:pt x="460545" y="871567"/>
                </a:lnTo>
                <a:lnTo>
                  <a:pt x="462816" y="875641"/>
                </a:lnTo>
                <a:lnTo>
                  <a:pt x="464615" y="879946"/>
                </a:lnTo>
                <a:lnTo>
                  <a:pt x="465669" y="884518"/>
                </a:lnTo>
                <a:lnTo>
                  <a:pt x="465937" y="889181"/>
                </a:lnTo>
                <a:lnTo>
                  <a:pt x="465681" y="893844"/>
                </a:lnTo>
                <a:lnTo>
                  <a:pt x="464638" y="898418"/>
                </a:lnTo>
                <a:lnTo>
                  <a:pt x="462850" y="902728"/>
                </a:lnTo>
                <a:lnTo>
                  <a:pt x="461189" y="906656"/>
                </a:lnTo>
                <a:lnTo>
                  <a:pt x="456894" y="918611"/>
                </a:lnTo>
                <a:lnTo>
                  <a:pt x="453598" y="930899"/>
                </a:lnTo>
                <a:lnTo>
                  <a:pt x="452523" y="936120"/>
                </a:lnTo>
                <a:lnTo>
                  <a:pt x="450250" y="940745"/>
                </a:lnTo>
                <a:lnTo>
                  <a:pt x="446779" y="944774"/>
                </a:lnTo>
                <a:lnTo>
                  <a:pt x="443307" y="948803"/>
                </a:lnTo>
                <a:lnTo>
                  <a:pt x="439079" y="951724"/>
                </a:lnTo>
                <a:lnTo>
                  <a:pt x="434094" y="953536"/>
                </a:lnTo>
                <a:lnTo>
                  <a:pt x="427029" y="956571"/>
                </a:lnTo>
                <a:lnTo>
                  <a:pt x="419746" y="958919"/>
                </a:lnTo>
                <a:lnTo>
                  <a:pt x="412244" y="960579"/>
                </a:lnTo>
                <a:lnTo>
                  <a:pt x="404741" y="962239"/>
                </a:lnTo>
                <a:lnTo>
                  <a:pt x="397151" y="963182"/>
                </a:lnTo>
                <a:lnTo>
                  <a:pt x="389472" y="963409"/>
                </a:lnTo>
                <a:lnTo>
                  <a:pt x="381794" y="963636"/>
                </a:lnTo>
                <a:lnTo>
                  <a:pt x="374162" y="963142"/>
                </a:lnTo>
                <a:lnTo>
                  <a:pt x="366575" y="961928"/>
                </a:lnTo>
                <a:lnTo>
                  <a:pt x="358989" y="960714"/>
                </a:lnTo>
                <a:lnTo>
                  <a:pt x="351581" y="958801"/>
                </a:lnTo>
                <a:lnTo>
                  <a:pt x="344352" y="956188"/>
                </a:lnTo>
                <a:lnTo>
                  <a:pt x="337123" y="953575"/>
                </a:lnTo>
                <a:lnTo>
                  <a:pt x="330198" y="950309"/>
                </a:lnTo>
                <a:lnTo>
                  <a:pt x="323578" y="946389"/>
                </a:lnTo>
                <a:lnTo>
                  <a:pt x="316959" y="942468"/>
                </a:lnTo>
                <a:lnTo>
                  <a:pt x="310759" y="937963"/>
                </a:lnTo>
                <a:lnTo>
                  <a:pt x="304980" y="932873"/>
                </a:lnTo>
                <a:lnTo>
                  <a:pt x="299201" y="927782"/>
                </a:lnTo>
                <a:lnTo>
                  <a:pt x="293943" y="922195"/>
                </a:lnTo>
                <a:lnTo>
                  <a:pt x="289207" y="916112"/>
                </a:lnTo>
                <a:lnTo>
                  <a:pt x="284470" y="910029"/>
                </a:lnTo>
                <a:lnTo>
                  <a:pt x="280338" y="903555"/>
                </a:lnTo>
                <a:lnTo>
                  <a:pt x="276809" y="896692"/>
                </a:lnTo>
                <a:lnTo>
                  <a:pt x="273590" y="891305"/>
                </a:lnTo>
                <a:lnTo>
                  <a:pt x="266211" y="880825"/>
                </a:lnTo>
                <a:lnTo>
                  <a:pt x="257866" y="871243"/>
                </a:lnTo>
                <a:lnTo>
                  <a:pt x="248554" y="862560"/>
                </a:lnTo>
                <a:lnTo>
                  <a:pt x="238276" y="854776"/>
                </a:lnTo>
                <a:lnTo>
                  <a:pt x="233127" y="851441"/>
                </a:lnTo>
                <a:lnTo>
                  <a:pt x="221878" y="845296"/>
                </a:lnTo>
                <a:lnTo>
                  <a:pt x="210156" y="840393"/>
                </a:lnTo>
                <a:lnTo>
                  <a:pt x="197960" y="836733"/>
                </a:lnTo>
                <a:lnTo>
                  <a:pt x="185289" y="834314"/>
                </a:lnTo>
                <a:lnTo>
                  <a:pt x="182132" y="834386"/>
                </a:lnTo>
                <a:lnTo>
                  <a:pt x="176926" y="834794"/>
                </a:lnTo>
                <a:lnTo>
                  <a:pt x="170676" y="835824"/>
                </a:lnTo>
                <a:lnTo>
                  <a:pt x="164633" y="837760"/>
                </a:lnTo>
                <a:lnTo>
                  <a:pt x="160047" y="840889"/>
                </a:lnTo>
                <a:lnTo>
                  <a:pt x="158169" y="845496"/>
                </a:lnTo>
                <a:lnTo>
                  <a:pt x="160250" y="851865"/>
                </a:lnTo>
                <a:lnTo>
                  <a:pt x="167539" y="860284"/>
                </a:lnTo>
                <a:lnTo>
                  <a:pt x="181289" y="871037"/>
                </a:lnTo>
                <a:lnTo>
                  <a:pt x="182031" y="871419"/>
                </a:lnTo>
                <a:lnTo>
                  <a:pt x="185417" y="873419"/>
                </a:lnTo>
                <a:lnTo>
                  <a:pt x="191117" y="877397"/>
                </a:lnTo>
                <a:lnTo>
                  <a:pt x="198665" y="883647"/>
                </a:lnTo>
                <a:lnTo>
                  <a:pt x="207595" y="892466"/>
                </a:lnTo>
                <a:lnTo>
                  <a:pt x="217440" y="904147"/>
                </a:lnTo>
                <a:lnTo>
                  <a:pt x="227734" y="918986"/>
                </a:lnTo>
                <a:lnTo>
                  <a:pt x="238011" y="937279"/>
                </a:lnTo>
                <a:lnTo>
                  <a:pt x="247803" y="959321"/>
                </a:lnTo>
                <a:lnTo>
                  <a:pt x="248229" y="960606"/>
                </a:lnTo>
                <a:lnTo>
                  <a:pt x="249475" y="963904"/>
                </a:lnTo>
                <a:lnTo>
                  <a:pt x="254878" y="975295"/>
                </a:lnTo>
                <a:lnTo>
                  <a:pt x="259259" y="982760"/>
                </a:lnTo>
                <a:lnTo>
                  <a:pt x="264907" y="990985"/>
                </a:lnTo>
                <a:lnTo>
                  <a:pt x="271933" y="999656"/>
                </a:lnTo>
                <a:lnTo>
                  <a:pt x="280450" y="1008457"/>
                </a:lnTo>
                <a:lnTo>
                  <a:pt x="290568" y="1017075"/>
                </a:lnTo>
                <a:lnTo>
                  <a:pt x="302399" y="1025195"/>
                </a:lnTo>
                <a:lnTo>
                  <a:pt x="316055" y="1032503"/>
                </a:lnTo>
                <a:lnTo>
                  <a:pt x="331645" y="1038683"/>
                </a:lnTo>
                <a:lnTo>
                  <a:pt x="349283" y="1043422"/>
                </a:lnTo>
                <a:lnTo>
                  <a:pt x="369078" y="1046405"/>
                </a:lnTo>
                <a:lnTo>
                  <a:pt x="391144" y="1047318"/>
                </a:lnTo>
                <a:lnTo>
                  <a:pt x="415590" y="1045845"/>
                </a:lnTo>
                <a:lnTo>
                  <a:pt x="419851" y="1045309"/>
                </a:lnTo>
                <a:lnTo>
                  <a:pt x="424036" y="1045669"/>
                </a:lnTo>
                <a:lnTo>
                  <a:pt x="428145" y="1046925"/>
                </a:lnTo>
                <a:lnTo>
                  <a:pt x="432254" y="1048181"/>
                </a:lnTo>
                <a:lnTo>
                  <a:pt x="435930" y="1050225"/>
                </a:lnTo>
                <a:lnTo>
                  <a:pt x="449597" y="1143184"/>
                </a:lnTo>
                <a:lnTo>
                  <a:pt x="449172" y="1148704"/>
                </a:lnTo>
                <a:lnTo>
                  <a:pt x="445662" y="1159199"/>
                </a:lnTo>
                <a:lnTo>
                  <a:pt x="438140" y="1167802"/>
                </a:lnTo>
                <a:lnTo>
                  <a:pt x="426051" y="1172771"/>
                </a:lnTo>
                <a:lnTo>
                  <a:pt x="408838" y="1172361"/>
                </a:lnTo>
                <a:lnTo>
                  <a:pt x="366827" y="1156477"/>
                </a:lnTo>
                <a:lnTo>
                  <a:pt x="323507" y="1136121"/>
                </a:lnTo>
                <a:lnTo>
                  <a:pt x="281946" y="1112351"/>
                </a:lnTo>
                <a:lnTo>
                  <a:pt x="244742" y="1087048"/>
                </a:lnTo>
                <a:lnTo>
                  <a:pt x="207336" y="1057114"/>
                </a:lnTo>
                <a:lnTo>
                  <a:pt x="172430" y="1024276"/>
                </a:lnTo>
                <a:lnTo>
                  <a:pt x="142082" y="990929"/>
                </a:lnTo>
                <a:lnTo>
                  <a:pt x="112645" y="953070"/>
                </a:lnTo>
                <a:lnTo>
                  <a:pt x="86309" y="912974"/>
                </a:lnTo>
                <a:lnTo>
                  <a:pt x="64498" y="873409"/>
                </a:lnTo>
                <a:lnTo>
                  <a:pt x="44641" y="829711"/>
                </a:lnTo>
                <a:lnTo>
                  <a:pt x="28314" y="784563"/>
                </a:lnTo>
                <a:lnTo>
                  <a:pt x="16255" y="740957"/>
                </a:lnTo>
                <a:lnTo>
                  <a:pt x="7061" y="693821"/>
                </a:lnTo>
                <a:lnTo>
                  <a:pt x="1634" y="646100"/>
                </a:lnTo>
                <a:lnTo>
                  <a:pt x="0" y="600856"/>
                </a:lnTo>
                <a:lnTo>
                  <a:pt x="149" y="588159"/>
                </a:lnTo>
                <a:lnTo>
                  <a:pt x="3124" y="540223"/>
                </a:lnTo>
                <a:lnTo>
                  <a:pt x="9398" y="495402"/>
                </a:lnTo>
                <a:lnTo>
                  <a:pt x="19699" y="448503"/>
                </a:lnTo>
                <a:lnTo>
                  <a:pt x="33688" y="402575"/>
                </a:lnTo>
                <a:lnTo>
                  <a:pt x="50156" y="360472"/>
                </a:lnTo>
                <a:lnTo>
                  <a:pt x="71032" y="317267"/>
                </a:lnTo>
                <a:lnTo>
                  <a:pt x="95272" y="275866"/>
                </a:lnTo>
                <a:lnTo>
                  <a:pt x="121014" y="238801"/>
                </a:lnTo>
                <a:lnTo>
                  <a:pt x="151323" y="201659"/>
                </a:lnTo>
                <a:lnTo>
                  <a:pt x="184490" y="167060"/>
                </a:lnTo>
                <a:lnTo>
                  <a:pt x="218077" y="137064"/>
                </a:lnTo>
                <a:lnTo>
                  <a:pt x="256162" y="108028"/>
                </a:lnTo>
                <a:lnTo>
                  <a:pt x="266640" y="100849"/>
                </a:lnTo>
                <a:lnTo>
                  <a:pt x="274819" y="95467"/>
                </a:lnTo>
                <a:close/>
              </a:path>
            </a:pathLst>
          </a:custGeom>
          <a:solidFill>
            <a:srgbClr val="0072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35330" y="7431591"/>
            <a:ext cx="1237230" cy="328947"/>
          </a:xfrm>
          <a:custGeom>
            <a:avLst/>
            <a:gdLst/>
            <a:ahLst/>
            <a:cxnLst/>
            <a:rect l="l" t="t" r="r" b="b"/>
            <a:pathLst>
              <a:path w="1237230" h="328947">
                <a:moveTo>
                  <a:pt x="15910" y="322236"/>
                </a:moveTo>
                <a:lnTo>
                  <a:pt x="28551" y="319681"/>
                </a:lnTo>
                <a:lnTo>
                  <a:pt x="40652" y="315324"/>
                </a:lnTo>
                <a:lnTo>
                  <a:pt x="52020" y="309233"/>
                </a:lnTo>
                <a:lnTo>
                  <a:pt x="62457" y="301478"/>
                </a:lnTo>
                <a:lnTo>
                  <a:pt x="71556" y="288431"/>
                </a:lnTo>
                <a:lnTo>
                  <a:pt x="77339" y="277052"/>
                </a:lnTo>
                <a:lnTo>
                  <a:pt x="81686" y="265031"/>
                </a:lnTo>
                <a:lnTo>
                  <a:pt x="82625" y="261607"/>
                </a:lnTo>
                <a:lnTo>
                  <a:pt x="85010" y="249172"/>
                </a:lnTo>
                <a:lnTo>
                  <a:pt x="85861" y="236564"/>
                </a:lnTo>
                <a:lnTo>
                  <a:pt x="85166" y="223925"/>
                </a:lnTo>
                <a:lnTo>
                  <a:pt x="85166" y="52850"/>
                </a:lnTo>
                <a:lnTo>
                  <a:pt x="50584" y="52850"/>
                </a:lnTo>
                <a:lnTo>
                  <a:pt x="50584" y="211792"/>
                </a:lnTo>
                <a:lnTo>
                  <a:pt x="50430" y="226542"/>
                </a:lnTo>
                <a:lnTo>
                  <a:pt x="49593" y="244465"/>
                </a:lnTo>
                <a:lnTo>
                  <a:pt x="47968" y="258153"/>
                </a:lnTo>
                <a:lnTo>
                  <a:pt x="45485" y="268484"/>
                </a:lnTo>
                <a:lnTo>
                  <a:pt x="42079" y="276340"/>
                </a:lnTo>
                <a:lnTo>
                  <a:pt x="37679" y="282599"/>
                </a:lnTo>
                <a:lnTo>
                  <a:pt x="35888" y="284147"/>
                </a:lnTo>
                <a:lnTo>
                  <a:pt x="25022" y="291214"/>
                </a:lnTo>
                <a:lnTo>
                  <a:pt x="12898" y="295588"/>
                </a:lnTo>
                <a:lnTo>
                  <a:pt x="0" y="297062"/>
                </a:lnTo>
                <a:lnTo>
                  <a:pt x="3611" y="322929"/>
                </a:lnTo>
                <a:lnTo>
                  <a:pt x="15910" y="322236"/>
                </a:lnTo>
                <a:close/>
              </a:path>
              <a:path w="1237230" h="328947">
                <a:moveTo>
                  <a:pt x="226553" y="246683"/>
                </a:moveTo>
                <a:lnTo>
                  <a:pt x="238946" y="243620"/>
                </a:lnTo>
                <a:lnTo>
                  <a:pt x="250641" y="238387"/>
                </a:lnTo>
                <a:lnTo>
                  <a:pt x="260571" y="231675"/>
                </a:lnTo>
                <a:lnTo>
                  <a:pt x="269769" y="222781"/>
                </a:lnTo>
                <a:lnTo>
                  <a:pt x="277265" y="212326"/>
                </a:lnTo>
                <a:lnTo>
                  <a:pt x="279330" y="243095"/>
                </a:lnTo>
                <a:lnTo>
                  <a:pt x="310040" y="243095"/>
                </a:lnTo>
                <a:lnTo>
                  <a:pt x="309959" y="242301"/>
                </a:lnTo>
                <a:lnTo>
                  <a:pt x="309112" y="230775"/>
                </a:lnTo>
                <a:lnTo>
                  <a:pt x="308677" y="218434"/>
                </a:lnTo>
                <a:lnTo>
                  <a:pt x="308517" y="205303"/>
                </a:lnTo>
                <a:lnTo>
                  <a:pt x="308494" y="191408"/>
                </a:lnTo>
                <a:lnTo>
                  <a:pt x="309264" y="190389"/>
                </a:lnTo>
                <a:lnTo>
                  <a:pt x="309264" y="53142"/>
                </a:lnTo>
                <a:lnTo>
                  <a:pt x="274682" y="53142"/>
                </a:lnTo>
                <a:lnTo>
                  <a:pt x="274682" y="168938"/>
                </a:lnTo>
                <a:lnTo>
                  <a:pt x="274755" y="175344"/>
                </a:lnTo>
                <a:lnTo>
                  <a:pt x="273539" y="181751"/>
                </a:lnTo>
                <a:lnTo>
                  <a:pt x="271111" y="187672"/>
                </a:lnTo>
                <a:lnTo>
                  <a:pt x="268683" y="193641"/>
                </a:lnTo>
                <a:lnTo>
                  <a:pt x="265097" y="199076"/>
                </a:lnTo>
                <a:lnTo>
                  <a:pt x="260551" y="203590"/>
                </a:lnTo>
                <a:lnTo>
                  <a:pt x="256010" y="208152"/>
                </a:lnTo>
                <a:lnTo>
                  <a:pt x="250602" y="211743"/>
                </a:lnTo>
                <a:lnTo>
                  <a:pt x="244656" y="214170"/>
                </a:lnTo>
                <a:lnTo>
                  <a:pt x="238705" y="216596"/>
                </a:lnTo>
                <a:lnTo>
                  <a:pt x="232332" y="217858"/>
                </a:lnTo>
                <a:lnTo>
                  <a:pt x="225906" y="217761"/>
                </a:lnTo>
                <a:lnTo>
                  <a:pt x="214370" y="216485"/>
                </a:lnTo>
                <a:lnTo>
                  <a:pt x="202536" y="211293"/>
                </a:lnTo>
                <a:lnTo>
                  <a:pt x="193822" y="202453"/>
                </a:lnTo>
                <a:lnTo>
                  <a:pt x="187945" y="190343"/>
                </a:lnTo>
                <a:lnTo>
                  <a:pt x="184625" y="175341"/>
                </a:lnTo>
                <a:lnTo>
                  <a:pt x="183581" y="157824"/>
                </a:lnTo>
                <a:lnTo>
                  <a:pt x="183581" y="54403"/>
                </a:lnTo>
                <a:lnTo>
                  <a:pt x="148999" y="54403"/>
                </a:lnTo>
                <a:lnTo>
                  <a:pt x="148999" y="164764"/>
                </a:lnTo>
                <a:lnTo>
                  <a:pt x="149147" y="172043"/>
                </a:lnTo>
                <a:lnTo>
                  <a:pt x="151499" y="192616"/>
                </a:lnTo>
                <a:lnTo>
                  <a:pt x="156378" y="209301"/>
                </a:lnTo>
                <a:lnTo>
                  <a:pt x="163351" y="222448"/>
                </a:lnTo>
                <a:lnTo>
                  <a:pt x="171989" y="232413"/>
                </a:lnTo>
                <a:lnTo>
                  <a:pt x="181859" y="239549"/>
                </a:lnTo>
                <a:lnTo>
                  <a:pt x="192531" y="244208"/>
                </a:lnTo>
                <a:lnTo>
                  <a:pt x="203572" y="246744"/>
                </a:lnTo>
                <a:lnTo>
                  <a:pt x="214552" y="247511"/>
                </a:lnTo>
                <a:lnTo>
                  <a:pt x="226553" y="246683"/>
                </a:lnTo>
                <a:close/>
              </a:path>
              <a:path w="1237230" h="328947">
                <a:moveTo>
                  <a:pt x="408110" y="217470"/>
                </a:moveTo>
                <a:lnTo>
                  <a:pt x="413384" y="224382"/>
                </a:lnTo>
                <a:lnTo>
                  <a:pt x="422679" y="233174"/>
                </a:lnTo>
                <a:lnTo>
                  <a:pt x="414348" y="192296"/>
                </a:lnTo>
                <a:lnTo>
                  <a:pt x="409661" y="180246"/>
                </a:lnTo>
                <a:lnTo>
                  <a:pt x="408726" y="175684"/>
                </a:lnTo>
                <a:lnTo>
                  <a:pt x="408207" y="170977"/>
                </a:lnTo>
                <a:lnTo>
                  <a:pt x="408110" y="166318"/>
                </a:lnTo>
                <a:lnTo>
                  <a:pt x="408110" y="133995"/>
                </a:lnTo>
                <a:lnTo>
                  <a:pt x="408423" y="130003"/>
                </a:lnTo>
                <a:lnTo>
                  <a:pt x="411260" y="117373"/>
                </a:lnTo>
                <a:lnTo>
                  <a:pt x="416735" y="105706"/>
                </a:lnTo>
                <a:lnTo>
                  <a:pt x="424664" y="95413"/>
                </a:lnTo>
                <a:lnTo>
                  <a:pt x="427518" y="92636"/>
                </a:lnTo>
                <a:lnTo>
                  <a:pt x="437993" y="85015"/>
                </a:lnTo>
                <a:lnTo>
                  <a:pt x="432135" y="59919"/>
                </a:lnTo>
                <a:lnTo>
                  <a:pt x="421594" y="67246"/>
                </a:lnTo>
                <a:lnTo>
                  <a:pt x="412486" y="76244"/>
                </a:lnTo>
                <a:lnTo>
                  <a:pt x="405014" y="86726"/>
                </a:lnTo>
                <a:lnTo>
                  <a:pt x="403468" y="54403"/>
                </a:lnTo>
                <a:lnTo>
                  <a:pt x="372496" y="54403"/>
                </a:lnTo>
                <a:lnTo>
                  <a:pt x="373173" y="63888"/>
                </a:lnTo>
                <a:lnTo>
                  <a:pt x="373678" y="75680"/>
                </a:lnTo>
                <a:lnTo>
                  <a:pt x="373938" y="88189"/>
                </a:lnTo>
                <a:lnTo>
                  <a:pt x="374033" y="101549"/>
                </a:lnTo>
                <a:lnTo>
                  <a:pt x="374047" y="320891"/>
                </a:lnTo>
                <a:lnTo>
                  <a:pt x="408110" y="320891"/>
                </a:lnTo>
                <a:lnTo>
                  <a:pt x="408110" y="217470"/>
                </a:lnTo>
                <a:close/>
              </a:path>
              <a:path w="1237230" h="328947">
                <a:moveTo>
                  <a:pt x="472948" y="247001"/>
                </a:moveTo>
                <a:lnTo>
                  <a:pt x="485510" y="245186"/>
                </a:lnTo>
                <a:lnTo>
                  <a:pt x="497592" y="241534"/>
                </a:lnTo>
                <a:lnTo>
                  <a:pt x="508995" y="236041"/>
                </a:lnTo>
                <a:lnTo>
                  <a:pt x="519521" y="228707"/>
                </a:lnTo>
                <a:lnTo>
                  <a:pt x="528972" y="219528"/>
                </a:lnTo>
                <a:lnTo>
                  <a:pt x="537148" y="208502"/>
                </a:lnTo>
                <a:lnTo>
                  <a:pt x="543853" y="195627"/>
                </a:lnTo>
                <a:lnTo>
                  <a:pt x="548888" y="180901"/>
                </a:lnTo>
                <a:lnTo>
                  <a:pt x="552055" y="164321"/>
                </a:lnTo>
                <a:lnTo>
                  <a:pt x="553154" y="145886"/>
                </a:lnTo>
                <a:lnTo>
                  <a:pt x="552380" y="131319"/>
                </a:lnTo>
                <a:lnTo>
                  <a:pt x="549617" y="115565"/>
                </a:lnTo>
                <a:lnTo>
                  <a:pt x="544989" y="101202"/>
                </a:lnTo>
                <a:lnTo>
                  <a:pt x="538642" y="88354"/>
                </a:lnTo>
                <a:lnTo>
                  <a:pt x="530723" y="77145"/>
                </a:lnTo>
                <a:lnTo>
                  <a:pt x="521376" y="67697"/>
                </a:lnTo>
                <a:lnTo>
                  <a:pt x="510748" y="60134"/>
                </a:lnTo>
                <a:lnTo>
                  <a:pt x="498984" y="54579"/>
                </a:lnTo>
                <a:lnTo>
                  <a:pt x="486230" y="51156"/>
                </a:lnTo>
                <a:lnTo>
                  <a:pt x="472631" y="49987"/>
                </a:lnTo>
                <a:lnTo>
                  <a:pt x="470522" y="49926"/>
                </a:lnTo>
                <a:lnTo>
                  <a:pt x="457803" y="50828"/>
                </a:lnTo>
                <a:lnTo>
                  <a:pt x="445457" y="53876"/>
                </a:lnTo>
                <a:lnTo>
                  <a:pt x="433756" y="59014"/>
                </a:lnTo>
                <a:lnTo>
                  <a:pt x="432135" y="59919"/>
                </a:lnTo>
                <a:lnTo>
                  <a:pt x="437993" y="85015"/>
                </a:lnTo>
                <a:lnTo>
                  <a:pt x="449816" y="79872"/>
                </a:lnTo>
                <a:lnTo>
                  <a:pt x="462566" y="77407"/>
                </a:lnTo>
                <a:lnTo>
                  <a:pt x="478145" y="79589"/>
                </a:lnTo>
                <a:lnTo>
                  <a:pt x="490387" y="85124"/>
                </a:lnTo>
                <a:lnTo>
                  <a:pt x="500547" y="93575"/>
                </a:lnTo>
                <a:lnTo>
                  <a:pt x="508561" y="104485"/>
                </a:lnTo>
                <a:lnTo>
                  <a:pt x="514365" y="117402"/>
                </a:lnTo>
                <a:lnTo>
                  <a:pt x="517895" y="131872"/>
                </a:lnTo>
                <a:lnTo>
                  <a:pt x="519086" y="147439"/>
                </a:lnTo>
                <a:lnTo>
                  <a:pt x="518960" y="153111"/>
                </a:lnTo>
                <a:lnTo>
                  <a:pt x="517020" y="169448"/>
                </a:lnTo>
                <a:lnTo>
                  <a:pt x="512816" y="183956"/>
                </a:lnTo>
                <a:lnTo>
                  <a:pt x="506446" y="196386"/>
                </a:lnTo>
                <a:lnTo>
                  <a:pt x="498009" y="206489"/>
                </a:lnTo>
                <a:lnTo>
                  <a:pt x="487603" y="214014"/>
                </a:lnTo>
                <a:lnTo>
                  <a:pt x="475326" y="218712"/>
                </a:lnTo>
                <a:lnTo>
                  <a:pt x="461277" y="220333"/>
                </a:lnTo>
                <a:lnTo>
                  <a:pt x="452000" y="219521"/>
                </a:lnTo>
                <a:lnTo>
                  <a:pt x="439701" y="215780"/>
                </a:lnTo>
                <a:lnTo>
                  <a:pt x="428604" y="209171"/>
                </a:lnTo>
                <a:lnTo>
                  <a:pt x="421748" y="202798"/>
                </a:lnTo>
                <a:lnTo>
                  <a:pt x="414348" y="192296"/>
                </a:lnTo>
                <a:lnTo>
                  <a:pt x="422679" y="233174"/>
                </a:lnTo>
                <a:lnTo>
                  <a:pt x="433509" y="240037"/>
                </a:lnTo>
                <a:lnTo>
                  <a:pt x="441626" y="243516"/>
                </a:lnTo>
                <a:lnTo>
                  <a:pt x="453965" y="246559"/>
                </a:lnTo>
                <a:lnTo>
                  <a:pt x="466695" y="247220"/>
                </a:lnTo>
                <a:lnTo>
                  <a:pt x="472948" y="247001"/>
                </a:lnTo>
                <a:close/>
              </a:path>
              <a:path w="1237230" h="328947">
                <a:moveTo>
                  <a:pt x="1033103" y="247516"/>
                </a:moveTo>
                <a:lnTo>
                  <a:pt x="1045770" y="246212"/>
                </a:lnTo>
                <a:lnTo>
                  <a:pt x="1058273" y="243871"/>
                </a:lnTo>
                <a:lnTo>
                  <a:pt x="1070552" y="240500"/>
                </a:lnTo>
                <a:lnTo>
                  <a:pt x="1082542" y="236106"/>
                </a:lnTo>
                <a:lnTo>
                  <a:pt x="1076630" y="210287"/>
                </a:lnTo>
                <a:lnTo>
                  <a:pt x="1074873" y="211008"/>
                </a:lnTo>
                <a:lnTo>
                  <a:pt x="1062802" y="215162"/>
                </a:lnTo>
                <a:lnTo>
                  <a:pt x="1050405" y="218074"/>
                </a:lnTo>
                <a:lnTo>
                  <a:pt x="1037778" y="219723"/>
                </a:lnTo>
                <a:lnTo>
                  <a:pt x="1025019" y="220091"/>
                </a:lnTo>
                <a:lnTo>
                  <a:pt x="1024156" y="220156"/>
                </a:lnTo>
                <a:lnTo>
                  <a:pt x="1011504" y="219679"/>
                </a:lnTo>
                <a:lnTo>
                  <a:pt x="999238" y="216548"/>
                </a:lnTo>
                <a:lnTo>
                  <a:pt x="987223" y="210541"/>
                </a:lnTo>
                <a:lnTo>
                  <a:pt x="977285" y="202522"/>
                </a:lnTo>
                <a:lnTo>
                  <a:pt x="968903" y="191993"/>
                </a:lnTo>
                <a:lnTo>
                  <a:pt x="963280" y="180537"/>
                </a:lnTo>
                <a:lnTo>
                  <a:pt x="960028" y="167371"/>
                </a:lnTo>
                <a:lnTo>
                  <a:pt x="959721" y="155738"/>
                </a:lnTo>
                <a:lnTo>
                  <a:pt x="959694" y="154718"/>
                </a:lnTo>
                <a:lnTo>
                  <a:pt x="959984" y="128851"/>
                </a:lnTo>
                <a:lnTo>
                  <a:pt x="960142" y="125621"/>
                </a:lnTo>
                <a:lnTo>
                  <a:pt x="962595" y="112885"/>
                </a:lnTo>
                <a:lnTo>
                  <a:pt x="967823" y="101084"/>
                </a:lnTo>
                <a:lnTo>
                  <a:pt x="975637" y="90705"/>
                </a:lnTo>
                <a:lnTo>
                  <a:pt x="977934" y="88413"/>
                </a:lnTo>
                <a:lnTo>
                  <a:pt x="988317" y="80648"/>
                </a:lnTo>
                <a:lnTo>
                  <a:pt x="990859" y="53927"/>
                </a:lnTo>
                <a:lnTo>
                  <a:pt x="977881" y="58656"/>
                </a:lnTo>
                <a:lnTo>
                  <a:pt x="966201" y="65328"/>
                </a:lnTo>
                <a:lnTo>
                  <a:pt x="955880" y="73780"/>
                </a:lnTo>
                <a:lnTo>
                  <a:pt x="946980" y="83846"/>
                </a:lnTo>
                <a:lnTo>
                  <a:pt x="939560" y="95363"/>
                </a:lnTo>
                <a:lnTo>
                  <a:pt x="933683" y="108164"/>
                </a:lnTo>
                <a:lnTo>
                  <a:pt x="929409" y="122085"/>
                </a:lnTo>
                <a:lnTo>
                  <a:pt x="926800" y="136963"/>
                </a:lnTo>
                <a:lnTo>
                  <a:pt x="925916" y="152632"/>
                </a:lnTo>
                <a:lnTo>
                  <a:pt x="925746" y="165136"/>
                </a:lnTo>
                <a:lnTo>
                  <a:pt x="927377" y="177683"/>
                </a:lnTo>
                <a:lnTo>
                  <a:pt x="930811" y="189904"/>
                </a:lnTo>
                <a:lnTo>
                  <a:pt x="935735" y="201112"/>
                </a:lnTo>
                <a:lnTo>
                  <a:pt x="942495" y="211940"/>
                </a:lnTo>
                <a:lnTo>
                  <a:pt x="950777" y="221692"/>
                </a:lnTo>
                <a:lnTo>
                  <a:pt x="959956" y="229813"/>
                </a:lnTo>
                <a:lnTo>
                  <a:pt x="970631" y="236832"/>
                </a:lnTo>
                <a:lnTo>
                  <a:pt x="982228" y="242221"/>
                </a:lnTo>
                <a:lnTo>
                  <a:pt x="994120" y="245816"/>
                </a:lnTo>
                <a:lnTo>
                  <a:pt x="1006641" y="247704"/>
                </a:lnTo>
                <a:lnTo>
                  <a:pt x="1019349" y="247754"/>
                </a:lnTo>
                <a:lnTo>
                  <a:pt x="1020336" y="247777"/>
                </a:lnTo>
                <a:lnTo>
                  <a:pt x="1033103" y="247516"/>
                </a:lnTo>
                <a:close/>
              </a:path>
              <a:path w="1237230" h="328947">
                <a:moveTo>
                  <a:pt x="863256" y="246832"/>
                </a:moveTo>
                <a:lnTo>
                  <a:pt x="869012" y="246827"/>
                </a:lnTo>
                <a:lnTo>
                  <a:pt x="881644" y="245444"/>
                </a:lnTo>
                <a:lnTo>
                  <a:pt x="893932" y="242173"/>
                </a:lnTo>
                <a:lnTo>
                  <a:pt x="892381" y="216354"/>
                </a:lnTo>
                <a:lnTo>
                  <a:pt x="885839" y="218004"/>
                </a:lnTo>
                <a:lnTo>
                  <a:pt x="879054" y="218780"/>
                </a:lnTo>
                <a:lnTo>
                  <a:pt x="872270" y="218635"/>
                </a:lnTo>
                <a:lnTo>
                  <a:pt x="864452" y="217732"/>
                </a:lnTo>
                <a:lnTo>
                  <a:pt x="853936" y="211354"/>
                </a:lnTo>
                <a:lnTo>
                  <a:pt x="848187" y="199266"/>
                </a:lnTo>
                <a:lnTo>
                  <a:pt x="846440" y="181945"/>
                </a:lnTo>
                <a:lnTo>
                  <a:pt x="846440" y="80125"/>
                </a:lnTo>
                <a:lnTo>
                  <a:pt x="896016" y="80125"/>
                </a:lnTo>
                <a:lnTo>
                  <a:pt x="896016" y="54258"/>
                </a:lnTo>
                <a:lnTo>
                  <a:pt x="846440" y="54258"/>
                </a:lnTo>
                <a:lnTo>
                  <a:pt x="846440" y="0"/>
                </a:lnTo>
                <a:lnTo>
                  <a:pt x="812905" y="8007"/>
                </a:lnTo>
                <a:lnTo>
                  <a:pt x="812905" y="54015"/>
                </a:lnTo>
                <a:lnTo>
                  <a:pt x="782956" y="54015"/>
                </a:lnTo>
                <a:lnTo>
                  <a:pt x="782956" y="79883"/>
                </a:lnTo>
                <a:lnTo>
                  <a:pt x="812372" y="79883"/>
                </a:lnTo>
                <a:lnTo>
                  <a:pt x="812372" y="183255"/>
                </a:lnTo>
                <a:lnTo>
                  <a:pt x="812248" y="184504"/>
                </a:lnTo>
                <a:lnTo>
                  <a:pt x="812274" y="197247"/>
                </a:lnTo>
                <a:lnTo>
                  <a:pt x="814597" y="209681"/>
                </a:lnTo>
                <a:lnTo>
                  <a:pt x="819133" y="221493"/>
                </a:lnTo>
                <a:lnTo>
                  <a:pt x="825796" y="232369"/>
                </a:lnTo>
                <a:lnTo>
                  <a:pt x="830642" y="237319"/>
                </a:lnTo>
                <a:lnTo>
                  <a:pt x="836457" y="241202"/>
                </a:lnTo>
                <a:lnTo>
                  <a:pt x="842951" y="243677"/>
                </a:lnTo>
                <a:lnTo>
                  <a:pt x="849396" y="246201"/>
                </a:lnTo>
                <a:lnTo>
                  <a:pt x="856326" y="247268"/>
                </a:lnTo>
                <a:lnTo>
                  <a:pt x="863256" y="246832"/>
                </a:lnTo>
                <a:close/>
              </a:path>
              <a:path w="1237230" h="328947">
                <a:moveTo>
                  <a:pt x="604861" y="326266"/>
                </a:moveTo>
                <a:lnTo>
                  <a:pt x="616670" y="321295"/>
                </a:lnTo>
                <a:lnTo>
                  <a:pt x="627677" y="314750"/>
                </a:lnTo>
                <a:lnTo>
                  <a:pt x="637719" y="306720"/>
                </a:lnTo>
                <a:lnTo>
                  <a:pt x="648120" y="296485"/>
                </a:lnTo>
                <a:lnTo>
                  <a:pt x="654129" y="289100"/>
                </a:lnTo>
                <a:lnTo>
                  <a:pt x="659951" y="280776"/>
                </a:lnTo>
                <a:lnTo>
                  <a:pt x="665675" y="271423"/>
                </a:lnTo>
                <a:lnTo>
                  <a:pt x="671393" y="260951"/>
                </a:lnTo>
                <a:lnTo>
                  <a:pt x="677194" y="249269"/>
                </a:lnTo>
                <a:lnTo>
                  <a:pt x="683169" y="236288"/>
                </a:lnTo>
                <a:lnTo>
                  <a:pt x="689409" y="221916"/>
                </a:lnTo>
                <a:lnTo>
                  <a:pt x="696004" y="206065"/>
                </a:lnTo>
                <a:lnTo>
                  <a:pt x="703044" y="188642"/>
                </a:lnTo>
                <a:lnTo>
                  <a:pt x="754655" y="54209"/>
                </a:lnTo>
                <a:lnTo>
                  <a:pt x="718261" y="54209"/>
                </a:lnTo>
                <a:lnTo>
                  <a:pt x="680558" y="164862"/>
                </a:lnTo>
                <a:lnTo>
                  <a:pt x="679565" y="167810"/>
                </a:lnTo>
                <a:lnTo>
                  <a:pt x="675576" y="180477"/>
                </a:lnTo>
                <a:lnTo>
                  <a:pt x="671897" y="192825"/>
                </a:lnTo>
                <a:lnTo>
                  <a:pt x="668443" y="204124"/>
                </a:lnTo>
                <a:lnTo>
                  <a:pt x="664451" y="190504"/>
                </a:lnTo>
                <a:lnTo>
                  <a:pt x="660475" y="177900"/>
                </a:lnTo>
                <a:lnTo>
                  <a:pt x="656328" y="165638"/>
                </a:lnTo>
                <a:lnTo>
                  <a:pt x="614748" y="54209"/>
                </a:lnTo>
                <a:lnTo>
                  <a:pt x="614263" y="53724"/>
                </a:lnTo>
                <a:lnTo>
                  <a:pt x="576561" y="53724"/>
                </a:lnTo>
                <a:lnTo>
                  <a:pt x="646781" y="227662"/>
                </a:lnTo>
                <a:lnTo>
                  <a:pt x="648041" y="230525"/>
                </a:lnTo>
                <a:lnTo>
                  <a:pt x="648816" y="233582"/>
                </a:lnTo>
                <a:lnTo>
                  <a:pt x="649107" y="236688"/>
                </a:lnTo>
                <a:lnTo>
                  <a:pt x="648622" y="239600"/>
                </a:lnTo>
                <a:lnTo>
                  <a:pt x="647653" y="242415"/>
                </a:lnTo>
                <a:lnTo>
                  <a:pt x="646248" y="244987"/>
                </a:lnTo>
                <a:lnTo>
                  <a:pt x="641704" y="254014"/>
                </a:lnTo>
                <a:lnTo>
                  <a:pt x="634732" y="264733"/>
                </a:lnTo>
                <a:lnTo>
                  <a:pt x="626493" y="274512"/>
                </a:lnTo>
                <a:lnTo>
                  <a:pt x="617074" y="283230"/>
                </a:lnTo>
                <a:lnTo>
                  <a:pt x="609746" y="288785"/>
                </a:lnTo>
                <a:lnTo>
                  <a:pt x="598723" y="295194"/>
                </a:lnTo>
                <a:lnTo>
                  <a:pt x="586883" y="300022"/>
                </a:lnTo>
                <a:lnTo>
                  <a:pt x="595412" y="328947"/>
                </a:lnTo>
                <a:lnTo>
                  <a:pt x="604861" y="326266"/>
                </a:lnTo>
                <a:close/>
              </a:path>
              <a:path w="1237230" h="328947">
                <a:moveTo>
                  <a:pt x="1092380" y="155738"/>
                </a:moveTo>
                <a:lnTo>
                  <a:pt x="1092719" y="150399"/>
                </a:lnTo>
                <a:lnTo>
                  <a:pt x="1092719" y="145061"/>
                </a:lnTo>
                <a:lnTo>
                  <a:pt x="1092380" y="139722"/>
                </a:lnTo>
                <a:lnTo>
                  <a:pt x="1092336" y="136489"/>
                </a:lnTo>
                <a:lnTo>
                  <a:pt x="1091408" y="124415"/>
                </a:lnTo>
                <a:lnTo>
                  <a:pt x="1089104" y="111687"/>
                </a:lnTo>
                <a:lnTo>
                  <a:pt x="1085190" y="98860"/>
                </a:lnTo>
                <a:lnTo>
                  <a:pt x="1079436" y="86486"/>
                </a:lnTo>
                <a:lnTo>
                  <a:pt x="1071609" y="75120"/>
                </a:lnTo>
                <a:lnTo>
                  <a:pt x="1061478" y="65316"/>
                </a:lnTo>
                <a:lnTo>
                  <a:pt x="1048811" y="57628"/>
                </a:lnTo>
                <a:lnTo>
                  <a:pt x="1033375" y="52608"/>
                </a:lnTo>
                <a:lnTo>
                  <a:pt x="1014939" y="50812"/>
                </a:lnTo>
                <a:lnTo>
                  <a:pt x="1005073" y="51307"/>
                </a:lnTo>
                <a:lnTo>
                  <a:pt x="990859" y="53927"/>
                </a:lnTo>
                <a:lnTo>
                  <a:pt x="988317" y="80648"/>
                </a:lnTo>
                <a:lnTo>
                  <a:pt x="1000123" y="75449"/>
                </a:lnTo>
                <a:lnTo>
                  <a:pt x="1012904" y="73040"/>
                </a:lnTo>
                <a:lnTo>
                  <a:pt x="1019834" y="73088"/>
                </a:lnTo>
                <a:lnTo>
                  <a:pt x="1026715" y="74593"/>
                </a:lnTo>
                <a:lnTo>
                  <a:pt x="1033064" y="77553"/>
                </a:lnTo>
                <a:lnTo>
                  <a:pt x="1039412" y="80465"/>
                </a:lnTo>
                <a:lnTo>
                  <a:pt x="1045033" y="84736"/>
                </a:lnTo>
                <a:lnTo>
                  <a:pt x="1049589" y="90026"/>
                </a:lnTo>
                <a:lnTo>
                  <a:pt x="1054096" y="95316"/>
                </a:lnTo>
                <a:lnTo>
                  <a:pt x="1057488" y="101479"/>
                </a:lnTo>
                <a:lnTo>
                  <a:pt x="1059426" y="108225"/>
                </a:lnTo>
                <a:lnTo>
                  <a:pt x="1061365" y="114922"/>
                </a:lnTo>
                <a:lnTo>
                  <a:pt x="1061898" y="121960"/>
                </a:lnTo>
                <a:lnTo>
                  <a:pt x="1060880" y="128851"/>
                </a:lnTo>
                <a:lnTo>
                  <a:pt x="959984" y="128851"/>
                </a:lnTo>
                <a:lnTo>
                  <a:pt x="959694" y="154718"/>
                </a:lnTo>
                <a:lnTo>
                  <a:pt x="959721" y="155738"/>
                </a:lnTo>
                <a:lnTo>
                  <a:pt x="1092380" y="155738"/>
                </a:lnTo>
                <a:close/>
              </a:path>
              <a:path w="1237230" h="328947">
                <a:moveTo>
                  <a:pt x="1177623" y="141955"/>
                </a:moveTo>
                <a:lnTo>
                  <a:pt x="1177671" y="136568"/>
                </a:lnTo>
                <a:lnTo>
                  <a:pt x="1178205" y="131229"/>
                </a:lnTo>
                <a:lnTo>
                  <a:pt x="1179174" y="125939"/>
                </a:lnTo>
                <a:lnTo>
                  <a:pt x="1180792" y="117163"/>
                </a:lnTo>
                <a:lnTo>
                  <a:pt x="1185892" y="105336"/>
                </a:lnTo>
                <a:lnTo>
                  <a:pt x="1194003" y="95219"/>
                </a:lnTo>
                <a:lnTo>
                  <a:pt x="1200941" y="89746"/>
                </a:lnTo>
                <a:lnTo>
                  <a:pt x="1212581" y="84231"/>
                </a:lnTo>
                <a:lnTo>
                  <a:pt x="1225357" y="81969"/>
                </a:lnTo>
                <a:lnTo>
                  <a:pt x="1229282" y="81533"/>
                </a:lnTo>
                <a:lnTo>
                  <a:pt x="1233305" y="81533"/>
                </a:lnTo>
                <a:lnTo>
                  <a:pt x="1236988" y="81942"/>
                </a:lnTo>
                <a:lnTo>
                  <a:pt x="1236988" y="49663"/>
                </a:lnTo>
                <a:lnTo>
                  <a:pt x="1233983" y="49259"/>
                </a:lnTo>
                <a:lnTo>
                  <a:pt x="1230688" y="49259"/>
                </a:lnTo>
                <a:lnTo>
                  <a:pt x="1227441" y="49696"/>
                </a:lnTo>
                <a:lnTo>
                  <a:pt x="1218055" y="50998"/>
                </a:lnTo>
                <a:lnTo>
                  <a:pt x="1205936" y="55232"/>
                </a:lnTo>
                <a:lnTo>
                  <a:pt x="1195020" y="62120"/>
                </a:lnTo>
                <a:lnTo>
                  <a:pt x="1188143" y="68625"/>
                </a:lnTo>
                <a:lnTo>
                  <a:pt x="1180733" y="79107"/>
                </a:lnTo>
                <a:lnTo>
                  <a:pt x="1175830" y="91045"/>
                </a:lnTo>
                <a:lnTo>
                  <a:pt x="1174279" y="91045"/>
                </a:lnTo>
                <a:lnTo>
                  <a:pt x="1174279" y="54064"/>
                </a:lnTo>
                <a:lnTo>
                  <a:pt x="1143312" y="54064"/>
                </a:lnTo>
                <a:lnTo>
                  <a:pt x="1143870" y="61434"/>
                </a:lnTo>
                <a:lnTo>
                  <a:pt x="1144444" y="73349"/>
                </a:lnTo>
                <a:lnTo>
                  <a:pt x="1144739" y="85850"/>
                </a:lnTo>
                <a:lnTo>
                  <a:pt x="1144848" y="99029"/>
                </a:lnTo>
                <a:lnTo>
                  <a:pt x="1144863" y="112981"/>
                </a:lnTo>
                <a:lnTo>
                  <a:pt x="1143555" y="113272"/>
                </a:lnTo>
                <a:lnTo>
                  <a:pt x="1143555" y="242464"/>
                </a:lnTo>
                <a:lnTo>
                  <a:pt x="1177623" y="242464"/>
                </a:lnTo>
                <a:lnTo>
                  <a:pt x="1177623" y="141955"/>
                </a:lnTo>
                <a:close/>
              </a:path>
            </a:pathLst>
          </a:custGeom>
          <a:solidFill>
            <a:srgbClr val="4E4E4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2742" y="7772137"/>
            <a:ext cx="1083927" cy="377964"/>
          </a:xfrm>
          <a:custGeom>
            <a:avLst/>
            <a:gdLst/>
            <a:ahLst/>
            <a:cxnLst/>
            <a:rect l="l" t="t" r="r" b="b"/>
            <a:pathLst>
              <a:path w="1083927" h="377964">
                <a:moveTo>
                  <a:pt x="34549" y="35743"/>
                </a:moveTo>
                <a:lnTo>
                  <a:pt x="53910" y="52638"/>
                </a:lnTo>
                <a:lnTo>
                  <a:pt x="74592" y="68837"/>
                </a:lnTo>
                <a:lnTo>
                  <a:pt x="96541" y="84308"/>
                </a:lnTo>
                <a:lnTo>
                  <a:pt x="119705" y="99019"/>
                </a:lnTo>
                <a:lnTo>
                  <a:pt x="144031" y="112936"/>
                </a:lnTo>
                <a:lnTo>
                  <a:pt x="169466" y="126027"/>
                </a:lnTo>
                <a:lnTo>
                  <a:pt x="195957" y="138258"/>
                </a:lnTo>
                <a:lnTo>
                  <a:pt x="223451" y="149598"/>
                </a:lnTo>
                <a:lnTo>
                  <a:pt x="251896" y="160014"/>
                </a:lnTo>
                <a:lnTo>
                  <a:pt x="281238" y="169472"/>
                </a:lnTo>
                <a:lnTo>
                  <a:pt x="311424" y="177940"/>
                </a:lnTo>
                <a:lnTo>
                  <a:pt x="342403" y="185386"/>
                </a:lnTo>
                <a:lnTo>
                  <a:pt x="374120" y="191775"/>
                </a:lnTo>
                <a:lnTo>
                  <a:pt x="406524" y="197077"/>
                </a:lnTo>
                <a:lnTo>
                  <a:pt x="439560" y="201257"/>
                </a:lnTo>
                <a:lnTo>
                  <a:pt x="473177" y="204284"/>
                </a:lnTo>
                <a:lnTo>
                  <a:pt x="507321" y="206124"/>
                </a:lnTo>
                <a:lnTo>
                  <a:pt x="541939" y="206744"/>
                </a:lnTo>
                <a:lnTo>
                  <a:pt x="576707" y="206124"/>
                </a:lnTo>
                <a:lnTo>
                  <a:pt x="610973" y="204284"/>
                </a:lnTo>
                <a:lnTo>
                  <a:pt x="644688" y="201257"/>
                </a:lnTo>
                <a:lnTo>
                  <a:pt x="677799" y="197077"/>
                </a:lnTo>
                <a:lnTo>
                  <a:pt x="710257" y="191776"/>
                </a:lnTo>
                <a:lnTo>
                  <a:pt x="742009" y="185386"/>
                </a:lnTo>
                <a:lnTo>
                  <a:pt x="773005" y="177940"/>
                </a:lnTo>
                <a:lnTo>
                  <a:pt x="803194" y="169472"/>
                </a:lnTo>
                <a:lnTo>
                  <a:pt x="832525" y="160014"/>
                </a:lnTo>
                <a:lnTo>
                  <a:pt x="860946" y="149598"/>
                </a:lnTo>
                <a:lnTo>
                  <a:pt x="888407" y="138258"/>
                </a:lnTo>
                <a:lnTo>
                  <a:pt x="914857" y="126027"/>
                </a:lnTo>
                <a:lnTo>
                  <a:pt x="940245" y="112936"/>
                </a:lnTo>
                <a:lnTo>
                  <a:pt x="964519" y="99019"/>
                </a:lnTo>
                <a:lnTo>
                  <a:pt x="987629" y="84308"/>
                </a:lnTo>
                <a:lnTo>
                  <a:pt x="1009524" y="68837"/>
                </a:lnTo>
                <a:lnTo>
                  <a:pt x="1030152" y="52638"/>
                </a:lnTo>
                <a:lnTo>
                  <a:pt x="1049463" y="35743"/>
                </a:lnTo>
                <a:lnTo>
                  <a:pt x="1067405" y="18186"/>
                </a:lnTo>
                <a:lnTo>
                  <a:pt x="1083927" y="0"/>
                </a:lnTo>
                <a:lnTo>
                  <a:pt x="1077539" y="16518"/>
                </a:lnTo>
                <a:lnTo>
                  <a:pt x="1055483" y="64605"/>
                </a:lnTo>
                <a:lnTo>
                  <a:pt x="1029246" y="110290"/>
                </a:lnTo>
                <a:lnTo>
                  <a:pt x="999030" y="153311"/>
                </a:lnTo>
                <a:lnTo>
                  <a:pt x="965035" y="193411"/>
                </a:lnTo>
                <a:lnTo>
                  <a:pt x="927464" y="230329"/>
                </a:lnTo>
                <a:lnTo>
                  <a:pt x="886517" y="263806"/>
                </a:lnTo>
                <a:lnTo>
                  <a:pt x="842555" y="293478"/>
                </a:lnTo>
                <a:lnTo>
                  <a:pt x="796296" y="318876"/>
                </a:lnTo>
                <a:lnTo>
                  <a:pt x="748081" y="339880"/>
                </a:lnTo>
                <a:lnTo>
                  <a:pt x="698224" y="356392"/>
                </a:lnTo>
                <a:lnTo>
                  <a:pt x="647038" y="368310"/>
                </a:lnTo>
                <a:lnTo>
                  <a:pt x="594839" y="375534"/>
                </a:lnTo>
                <a:lnTo>
                  <a:pt x="541939" y="377964"/>
                </a:lnTo>
                <a:lnTo>
                  <a:pt x="524254" y="377693"/>
                </a:lnTo>
                <a:lnTo>
                  <a:pt x="471569" y="373654"/>
                </a:lnTo>
                <a:lnTo>
                  <a:pt x="419680" y="364854"/>
                </a:lnTo>
                <a:lnTo>
                  <a:pt x="368905" y="351393"/>
                </a:lnTo>
                <a:lnTo>
                  <a:pt x="319557" y="333373"/>
                </a:lnTo>
                <a:lnTo>
                  <a:pt x="271953" y="310893"/>
                </a:lnTo>
                <a:lnTo>
                  <a:pt x="226406" y="284053"/>
                </a:lnTo>
                <a:lnTo>
                  <a:pt x="183367" y="253045"/>
                </a:lnTo>
                <a:lnTo>
                  <a:pt x="143532" y="218392"/>
                </a:lnTo>
                <a:lnTo>
                  <a:pt x="107137" y="180385"/>
                </a:lnTo>
                <a:lnTo>
                  <a:pt x="74385" y="139282"/>
                </a:lnTo>
                <a:lnTo>
                  <a:pt x="45476" y="95345"/>
                </a:lnTo>
                <a:lnTo>
                  <a:pt x="20614" y="48830"/>
                </a:lnTo>
                <a:lnTo>
                  <a:pt x="0" y="0"/>
                </a:lnTo>
                <a:lnTo>
                  <a:pt x="16561" y="18186"/>
                </a:lnTo>
                <a:lnTo>
                  <a:pt x="34549" y="35743"/>
                </a:lnTo>
                <a:close/>
              </a:path>
            </a:pathLst>
          </a:custGeom>
          <a:solidFill>
            <a:srgbClr val="F277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4774" y="8115402"/>
            <a:ext cx="220226" cy="220637"/>
          </a:xfrm>
          <a:custGeom>
            <a:avLst/>
            <a:gdLst/>
            <a:ahLst/>
            <a:cxnLst/>
            <a:rect l="l" t="t" r="r" b="b"/>
            <a:pathLst>
              <a:path w="220226" h="220637">
                <a:moveTo>
                  <a:pt x="220171" y="103420"/>
                </a:moveTo>
                <a:lnTo>
                  <a:pt x="220226" y="116199"/>
                </a:lnTo>
                <a:lnTo>
                  <a:pt x="218813" y="128840"/>
                </a:lnTo>
                <a:lnTo>
                  <a:pt x="215962" y="141218"/>
                </a:lnTo>
                <a:lnTo>
                  <a:pt x="211702" y="153207"/>
                </a:lnTo>
                <a:lnTo>
                  <a:pt x="206063" y="164680"/>
                </a:lnTo>
                <a:lnTo>
                  <a:pt x="198155" y="176750"/>
                </a:lnTo>
                <a:lnTo>
                  <a:pt x="189829" y="186555"/>
                </a:lnTo>
                <a:lnTo>
                  <a:pt x="180438" y="195304"/>
                </a:lnTo>
                <a:lnTo>
                  <a:pt x="170077" y="202908"/>
                </a:lnTo>
                <a:lnTo>
                  <a:pt x="158844" y="209275"/>
                </a:lnTo>
                <a:lnTo>
                  <a:pt x="146444" y="214480"/>
                </a:lnTo>
                <a:lnTo>
                  <a:pt x="134311" y="217953"/>
                </a:lnTo>
                <a:lnTo>
                  <a:pt x="121886" y="220011"/>
                </a:lnTo>
                <a:lnTo>
                  <a:pt x="109291" y="220637"/>
                </a:lnTo>
                <a:lnTo>
                  <a:pt x="96650" y="219813"/>
                </a:lnTo>
                <a:lnTo>
                  <a:pt x="82049" y="216979"/>
                </a:lnTo>
                <a:lnTo>
                  <a:pt x="69836" y="212964"/>
                </a:lnTo>
                <a:lnTo>
                  <a:pt x="58191" y="207567"/>
                </a:lnTo>
                <a:lnTo>
                  <a:pt x="47234" y="200842"/>
                </a:lnTo>
                <a:lnTo>
                  <a:pt x="37085" y="192842"/>
                </a:lnTo>
                <a:lnTo>
                  <a:pt x="27431" y="183131"/>
                </a:lnTo>
                <a:lnTo>
                  <a:pt x="19523" y="172989"/>
                </a:lnTo>
                <a:lnTo>
                  <a:pt x="12857" y="162019"/>
                </a:lnTo>
                <a:lnTo>
                  <a:pt x="7502" y="150334"/>
                </a:lnTo>
                <a:lnTo>
                  <a:pt x="3526" y="138051"/>
                </a:lnTo>
                <a:lnTo>
                  <a:pt x="948" y="124869"/>
                </a:lnTo>
                <a:lnTo>
                  <a:pt x="0" y="112316"/>
                </a:lnTo>
                <a:lnTo>
                  <a:pt x="481" y="99761"/>
                </a:lnTo>
                <a:lnTo>
                  <a:pt x="2387" y="87327"/>
                </a:lnTo>
                <a:lnTo>
                  <a:pt x="5711" y="75140"/>
                </a:lnTo>
                <a:lnTo>
                  <a:pt x="11499" y="61143"/>
                </a:lnTo>
                <a:lnTo>
                  <a:pt x="17879" y="49978"/>
                </a:lnTo>
                <a:lnTo>
                  <a:pt x="25498" y="39649"/>
                </a:lnTo>
                <a:lnTo>
                  <a:pt x="34278" y="30262"/>
                </a:lnTo>
                <a:lnTo>
                  <a:pt x="44141" y="21923"/>
                </a:lnTo>
                <a:lnTo>
                  <a:pt x="55607" y="14392"/>
                </a:lnTo>
                <a:lnTo>
                  <a:pt x="67127" y="8677"/>
                </a:lnTo>
                <a:lnTo>
                  <a:pt x="79211" y="4348"/>
                </a:lnTo>
                <a:lnTo>
                  <a:pt x="91734" y="1453"/>
                </a:lnTo>
                <a:lnTo>
                  <a:pt x="104573" y="35"/>
                </a:lnTo>
                <a:lnTo>
                  <a:pt x="105323" y="0"/>
                </a:lnTo>
                <a:lnTo>
                  <a:pt x="118038" y="81"/>
                </a:lnTo>
                <a:lnTo>
                  <a:pt x="130630" y="1621"/>
                </a:lnTo>
                <a:lnTo>
                  <a:pt x="142973" y="4619"/>
                </a:lnTo>
                <a:lnTo>
                  <a:pt x="159286" y="11065"/>
                </a:lnTo>
                <a:lnTo>
                  <a:pt x="170389" y="17355"/>
                </a:lnTo>
                <a:lnTo>
                  <a:pt x="180695" y="24898"/>
                </a:lnTo>
                <a:lnTo>
                  <a:pt x="193111" y="36956"/>
                </a:lnTo>
                <a:lnTo>
                  <a:pt x="200952" y="47023"/>
                </a:lnTo>
                <a:lnTo>
                  <a:pt x="207577" y="57943"/>
                </a:lnTo>
                <a:lnTo>
                  <a:pt x="214478" y="73886"/>
                </a:lnTo>
                <a:lnTo>
                  <a:pt x="217880" y="86182"/>
                </a:lnTo>
                <a:lnTo>
                  <a:pt x="219831" y="98820"/>
                </a:lnTo>
                <a:lnTo>
                  <a:pt x="220171" y="103420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0293" y="6884429"/>
            <a:ext cx="174732" cy="175142"/>
          </a:xfrm>
          <a:custGeom>
            <a:avLst/>
            <a:gdLst/>
            <a:ahLst/>
            <a:cxnLst/>
            <a:rect l="l" t="t" r="r" b="b"/>
            <a:pathLst>
              <a:path w="174732" h="175142">
                <a:moveTo>
                  <a:pt x="174732" y="82188"/>
                </a:moveTo>
                <a:lnTo>
                  <a:pt x="174584" y="94964"/>
                </a:lnTo>
                <a:lnTo>
                  <a:pt x="172594" y="107515"/>
                </a:lnTo>
                <a:lnTo>
                  <a:pt x="168806" y="119643"/>
                </a:lnTo>
                <a:lnTo>
                  <a:pt x="163263" y="131151"/>
                </a:lnTo>
                <a:lnTo>
                  <a:pt x="155539" y="142482"/>
                </a:lnTo>
                <a:lnTo>
                  <a:pt x="146785" y="151876"/>
                </a:lnTo>
                <a:lnTo>
                  <a:pt x="136749" y="159886"/>
                </a:lnTo>
                <a:lnTo>
                  <a:pt x="125586" y="166368"/>
                </a:lnTo>
                <a:lnTo>
                  <a:pt x="113620" y="171124"/>
                </a:lnTo>
                <a:lnTo>
                  <a:pt x="101360" y="174028"/>
                </a:lnTo>
                <a:lnTo>
                  <a:pt x="88813" y="175142"/>
                </a:lnTo>
                <a:lnTo>
                  <a:pt x="76175" y="174432"/>
                </a:lnTo>
                <a:lnTo>
                  <a:pt x="62394" y="171503"/>
                </a:lnTo>
                <a:lnTo>
                  <a:pt x="50401" y="166937"/>
                </a:lnTo>
                <a:lnTo>
                  <a:pt x="39200" y="160663"/>
                </a:lnTo>
                <a:lnTo>
                  <a:pt x="28970" y="152770"/>
                </a:lnTo>
                <a:lnTo>
                  <a:pt x="19902" y="143301"/>
                </a:lnTo>
                <a:lnTo>
                  <a:pt x="12488" y="132818"/>
                </a:lnTo>
                <a:lnTo>
                  <a:pt x="6685" y="121361"/>
                </a:lnTo>
                <a:lnTo>
                  <a:pt x="2605" y="109110"/>
                </a:lnTo>
                <a:lnTo>
                  <a:pt x="374" y="96443"/>
                </a:lnTo>
                <a:lnTo>
                  <a:pt x="0" y="83877"/>
                </a:lnTo>
                <a:lnTo>
                  <a:pt x="1419" y="71390"/>
                </a:lnTo>
                <a:lnTo>
                  <a:pt x="4623" y="59177"/>
                </a:lnTo>
                <a:lnTo>
                  <a:pt x="10309" y="46099"/>
                </a:lnTo>
                <a:lnTo>
                  <a:pt x="17188" y="35256"/>
                </a:lnTo>
                <a:lnTo>
                  <a:pt x="25580" y="25537"/>
                </a:lnTo>
                <a:lnTo>
                  <a:pt x="35360" y="17110"/>
                </a:lnTo>
                <a:lnTo>
                  <a:pt x="46471" y="10094"/>
                </a:lnTo>
                <a:lnTo>
                  <a:pt x="58230" y="4930"/>
                </a:lnTo>
                <a:lnTo>
                  <a:pt x="70623" y="1544"/>
                </a:lnTo>
                <a:lnTo>
                  <a:pt x="83441" y="8"/>
                </a:lnTo>
                <a:lnTo>
                  <a:pt x="83625" y="0"/>
                </a:lnTo>
                <a:lnTo>
                  <a:pt x="96341" y="237"/>
                </a:lnTo>
                <a:lnTo>
                  <a:pt x="108844" y="2332"/>
                </a:lnTo>
                <a:lnTo>
                  <a:pt x="117112" y="4801"/>
                </a:lnTo>
                <a:lnTo>
                  <a:pt x="128812" y="9933"/>
                </a:lnTo>
                <a:lnTo>
                  <a:pt x="139609" y="16719"/>
                </a:lnTo>
                <a:lnTo>
                  <a:pt x="146237" y="22123"/>
                </a:lnTo>
                <a:lnTo>
                  <a:pt x="155078" y="31361"/>
                </a:lnTo>
                <a:lnTo>
                  <a:pt x="162433" y="41781"/>
                </a:lnTo>
                <a:lnTo>
                  <a:pt x="166445" y="49308"/>
                </a:lnTo>
                <a:lnTo>
                  <a:pt x="171060" y="61222"/>
                </a:lnTo>
                <a:lnTo>
                  <a:pt x="173875" y="73662"/>
                </a:lnTo>
                <a:lnTo>
                  <a:pt x="174732" y="82188"/>
                </a:lnTo>
                <a:close/>
              </a:path>
            </a:pathLst>
          </a:custGeom>
          <a:solidFill>
            <a:srgbClr val="75757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2728" y="7006006"/>
            <a:ext cx="1083942" cy="377974"/>
          </a:xfrm>
          <a:custGeom>
            <a:avLst/>
            <a:gdLst/>
            <a:ahLst/>
            <a:cxnLst/>
            <a:rect l="l" t="t" r="r" b="b"/>
            <a:pathLst>
              <a:path w="1083942" h="377974">
                <a:moveTo>
                  <a:pt x="16556" y="359750"/>
                </a:moveTo>
                <a:lnTo>
                  <a:pt x="0" y="377974"/>
                </a:lnTo>
                <a:lnTo>
                  <a:pt x="6389" y="361453"/>
                </a:lnTo>
                <a:lnTo>
                  <a:pt x="28446" y="313357"/>
                </a:lnTo>
                <a:lnTo>
                  <a:pt x="54683" y="267664"/>
                </a:lnTo>
                <a:lnTo>
                  <a:pt x="84898" y="224637"/>
                </a:lnTo>
                <a:lnTo>
                  <a:pt x="118888" y="184535"/>
                </a:lnTo>
                <a:lnTo>
                  <a:pt x="156453" y="147619"/>
                </a:lnTo>
                <a:lnTo>
                  <a:pt x="197390" y="114149"/>
                </a:lnTo>
                <a:lnTo>
                  <a:pt x="241354" y="84477"/>
                </a:lnTo>
                <a:lnTo>
                  <a:pt x="287622" y="59076"/>
                </a:lnTo>
                <a:lnTo>
                  <a:pt x="335843" y="38072"/>
                </a:lnTo>
                <a:lnTo>
                  <a:pt x="385701" y="21564"/>
                </a:lnTo>
                <a:lnTo>
                  <a:pt x="436883" y="9649"/>
                </a:lnTo>
                <a:lnTo>
                  <a:pt x="489072" y="2428"/>
                </a:lnTo>
                <a:lnTo>
                  <a:pt x="541954" y="0"/>
                </a:lnTo>
                <a:lnTo>
                  <a:pt x="559645" y="271"/>
                </a:lnTo>
                <a:lnTo>
                  <a:pt x="612346" y="4308"/>
                </a:lnTo>
                <a:lnTo>
                  <a:pt x="664243" y="13104"/>
                </a:lnTo>
                <a:lnTo>
                  <a:pt x="715020" y="26561"/>
                </a:lnTo>
                <a:lnTo>
                  <a:pt x="764365" y="44579"/>
                </a:lnTo>
                <a:lnTo>
                  <a:pt x="811963" y="67059"/>
                </a:lnTo>
                <a:lnTo>
                  <a:pt x="857500" y="93903"/>
                </a:lnTo>
                <a:lnTo>
                  <a:pt x="900543" y="124907"/>
                </a:lnTo>
                <a:lnTo>
                  <a:pt x="940388" y="159554"/>
                </a:lnTo>
                <a:lnTo>
                  <a:pt x="976789" y="197561"/>
                </a:lnTo>
                <a:lnTo>
                  <a:pt x="1009546" y="238667"/>
                </a:lnTo>
                <a:lnTo>
                  <a:pt x="1038458" y="282612"/>
                </a:lnTo>
                <a:lnTo>
                  <a:pt x="1063324" y="329134"/>
                </a:lnTo>
                <a:lnTo>
                  <a:pt x="1083942" y="377974"/>
                </a:lnTo>
                <a:lnTo>
                  <a:pt x="1067379" y="359785"/>
                </a:lnTo>
                <a:lnTo>
                  <a:pt x="1049389" y="342225"/>
                </a:lnTo>
                <a:lnTo>
                  <a:pt x="1009343" y="309126"/>
                </a:lnTo>
                <a:lnTo>
                  <a:pt x="964226" y="278940"/>
                </a:lnTo>
                <a:lnTo>
                  <a:pt x="914460" y="251928"/>
                </a:lnTo>
                <a:lnTo>
                  <a:pt x="860470" y="228353"/>
                </a:lnTo>
                <a:lnTo>
                  <a:pt x="802678" y="208477"/>
                </a:lnTo>
                <a:lnTo>
                  <a:pt x="741507" y="192561"/>
                </a:lnTo>
                <a:lnTo>
                  <a:pt x="677381" y="180869"/>
                </a:lnTo>
                <a:lnTo>
                  <a:pt x="610722" y="173661"/>
                </a:lnTo>
                <a:lnTo>
                  <a:pt x="576575" y="171821"/>
                </a:lnTo>
                <a:lnTo>
                  <a:pt x="541954" y="171200"/>
                </a:lnTo>
                <a:lnTo>
                  <a:pt x="507183" y="171819"/>
                </a:lnTo>
                <a:lnTo>
                  <a:pt x="472930" y="173654"/>
                </a:lnTo>
                <a:lnTo>
                  <a:pt x="439230" y="176673"/>
                </a:lnTo>
                <a:lnTo>
                  <a:pt x="373693" y="186135"/>
                </a:lnTo>
                <a:lnTo>
                  <a:pt x="310976" y="199946"/>
                </a:lnTo>
                <a:lnTo>
                  <a:pt x="251485" y="217850"/>
                </a:lnTo>
                <a:lnTo>
                  <a:pt x="195623" y="239590"/>
                </a:lnTo>
                <a:lnTo>
                  <a:pt x="143794" y="264907"/>
                </a:lnTo>
                <a:lnTo>
                  <a:pt x="96404" y="293544"/>
                </a:lnTo>
                <a:lnTo>
                  <a:pt x="53856" y="325244"/>
                </a:lnTo>
                <a:lnTo>
                  <a:pt x="34525" y="342162"/>
                </a:lnTo>
                <a:lnTo>
                  <a:pt x="16556" y="359750"/>
                </a:lnTo>
                <a:close/>
              </a:path>
            </a:pathLst>
          </a:custGeom>
          <a:solidFill>
            <a:srgbClr val="F277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73907" y="7022011"/>
            <a:ext cx="126899" cy="127101"/>
          </a:xfrm>
          <a:custGeom>
            <a:avLst/>
            <a:gdLst/>
            <a:ahLst/>
            <a:cxnLst/>
            <a:rect l="l" t="t" r="r" b="b"/>
            <a:pathLst>
              <a:path w="126899" h="127101">
                <a:moveTo>
                  <a:pt x="65217" y="127101"/>
                </a:moveTo>
                <a:lnTo>
                  <a:pt x="52436" y="126157"/>
                </a:lnTo>
                <a:lnTo>
                  <a:pt x="40160" y="122686"/>
                </a:lnTo>
                <a:lnTo>
                  <a:pt x="29754" y="117423"/>
                </a:lnTo>
                <a:lnTo>
                  <a:pt x="19598" y="109507"/>
                </a:lnTo>
                <a:lnTo>
                  <a:pt x="11277" y="99750"/>
                </a:lnTo>
                <a:lnTo>
                  <a:pt x="5590" y="89683"/>
                </a:lnTo>
                <a:lnTo>
                  <a:pt x="1573" y="77714"/>
                </a:lnTo>
                <a:lnTo>
                  <a:pt x="0" y="65245"/>
                </a:lnTo>
                <a:lnTo>
                  <a:pt x="826" y="53182"/>
                </a:lnTo>
                <a:lnTo>
                  <a:pt x="4198" y="40747"/>
                </a:lnTo>
                <a:lnTo>
                  <a:pt x="9972" y="29298"/>
                </a:lnTo>
                <a:lnTo>
                  <a:pt x="17057" y="20156"/>
                </a:lnTo>
                <a:lnTo>
                  <a:pt x="26751" y="11671"/>
                </a:lnTo>
                <a:lnTo>
                  <a:pt x="37903" y="5343"/>
                </a:lnTo>
                <a:lnTo>
                  <a:pt x="48847" y="1670"/>
                </a:lnTo>
                <a:lnTo>
                  <a:pt x="61345" y="0"/>
                </a:lnTo>
                <a:lnTo>
                  <a:pt x="73869" y="823"/>
                </a:lnTo>
                <a:lnTo>
                  <a:pt x="85532" y="3927"/>
                </a:lnTo>
                <a:lnTo>
                  <a:pt x="97089" y="9612"/>
                </a:lnTo>
                <a:lnTo>
                  <a:pt x="107219" y="17474"/>
                </a:lnTo>
                <a:lnTo>
                  <a:pt x="114822" y="26169"/>
                </a:lnTo>
                <a:lnTo>
                  <a:pt x="121292" y="37304"/>
                </a:lnTo>
                <a:lnTo>
                  <a:pt x="125374" y="49459"/>
                </a:lnTo>
                <a:lnTo>
                  <a:pt x="126899" y="60937"/>
                </a:lnTo>
                <a:lnTo>
                  <a:pt x="125966" y="73875"/>
                </a:lnTo>
                <a:lnTo>
                  <a:pt x="122505" y="86252"/>
                </a:lnTo>
                <a:lnTo>
                  <a:pt x="116654" y="97700"/>
                </a:lnTo>
                <a:lnTo>
                  <a:pt x="109637" y="106712"/>
                </a:lnTo>
                <a:lnTo>
                  <a:pt x="99801" y="115317"/>
                </a:lnTo>
                <a:lnTo>
                  <a:pt x="88542" y="121702"/>
                </a:lnTo>
                <a:lnTo>
                  <a:pt x="76225" y="125702"/>
                </a:lnTo>
                <a:lnTo>
                  <a:pt x="65217" y="127101"/>
                </a:lnTo>
                <a:close/>
              </a:path>
            </a:pathLst>
          </a:custGeom>
          <a:solidFill>
            <a:srgbClr val="61616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-6024380"/>
            <a:ext cx="7556499" cy="7556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10882" y="214201"/>
            <a:ext cx="1274214" cy="15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HIGH</a:t>
            </a:r>
            <a:r>
              <a:rPr sz="950" spc="13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950" spc="-52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DESING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665" y="1618187"/>
            <a:ext cx="6080681" cy="596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This</a:t>
            </a:r>
            <a:r>
              <a:rPr sz="1200" spc="20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Project</a:t>
            </a:r>
            <a:r>
              <a:rPr sz="1200" spc="25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aims</a:t>
            </a:r>
            <a:r>
              <a:rPr sz="1200" spc="4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Analyze</a:t>
            </a:r>
            <a:r>
              <a:rPr sz="1200" spc="-12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bird</a:t>
            </a:r>
            <a:r>
              <a:rPr sz="1200" spc="10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strikes</a:t>
            </a:r>
            <a:r>
              <a:rPr sz="1200" spc="17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from</a:t>
            </a:r>
            <a:r>
              <a:rPr sz="1200" spc="9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2000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2011 </a:t>
            </a:r>
            <a:r>
              <a:rPr sz="1200" spc="5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know </a:t>
            </a:r>
            <a:r>
              <a:rPr sz="1200" spc="4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more</a:t>
            </a:r>
            <a:r>
              <a:rPr sz="1200" spc="-12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in-depth</a:t>
            </a:r>
            <a:endParaRPr sz="1200">
              <a:latin typeface="Times New Roman"/>
              <a:cs typeface="Times New Roman"/>
            </a:endParaRPr>
          </a:p>
          <a:p>
            <a:pPr marL="12700" marR="553284">
              <a:lnSpc>
                <a:spcPct val="114583"/>
              </a:lnSpc>
              <a:spcBef>
                <a:spcPts val="248"/>
              </a:spcBef>
            </a:pPr>
            <a:r>
              <a:rPr sz="1200" spc="0" dirty="0">
                <a:latin typeface="Times New Roman"/>
                <a:cs typeface="Times New Roman"/>
              </a:rPr>
              <a:t>information</a:t>
            </a:r>
            <a:r>
              <a:rPr sz="1200" spc="-18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about</a:t>
            </a:r>
            <a:r>
              <a:rPr sz="1200" spc="6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several</a:t>
            </a:r>
            <a:r>
              <a:rPr sz="1200" spc="-3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aspects</a:t>
            </a:r>
            <a:r>
              <a:rPr sz="1200" spc="17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data</a:t>
            </a:r>
            <a:r>
              <a:rPr sz="1200" spc="-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like</a:t>
            </a:r>
            <a:r>
              <a:rPr sz="1200" spc="15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cost</a:t>
            </a:r>
            <a:r>
              <a:rPr sz="1200" spc="1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-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company</a:t>
            </a:r>
            <a:r>
              <a:rPr sz="1200" spc="-16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repairing damages,</a:t>
            </a:r>
            <a:r>
              <a:rPr sz="1200" spc="-6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loss</a:t>
            </a:r>
            <a:r>
              <a:rPr sz="1200" spc="-4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life</a:t>
            </a:r>
            <a:r>
              <a:rPr sz="1200" spc="21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,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injury</a:t>
            </a:r>
            <a:r>
              <a:rPr sz="1200" spc="-4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,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changes</a:t>
            </a:r>
            <a:r>
              <a:rPr sz="1200" spc="-11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occurred</a:t>
            </a:r>
            <a:r>
              <a:rPr sz="1200" spc="-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due</a:t>
            </a:r>
            <a:r>
              <a:rPr sz="1200" spc="-4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-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strike</a:t>
            </a:r>
            <a:r>
              <a:rPr sz="1200" spc="-18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2665" y="2684384"/>
            <a:ext cx="1456779" cy="215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0"/>
              </a:lnSpc>
              <a:spcBef>
                <a:spcPts val="80"/>
              </a:spcBef>
            </a:pPr>
            <a:r>
              <a:rPr sz="1500" spc="0" dirty="0">
                <a:latin typeface="Times New Roman"/>
                <a:cs typeface="Times New Roman"/>
              </a:rPr>
              <a:t>3.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TOOLS</a:t>
            </a:r>
            <a:r>
              <a:rPr sz="1500" spc="134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USED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0"/>
            <a:ext cx="7555991" cy="1532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4"/>
              </a:spcBef>
            </a:pPr>
            <a:endParaRPr sz="950"/>
          </a:p>
          <a:p>
            <a:pPr marL="755365">
              <a:lnSpc>
                <a:spcPct val="95825"/>
              </a:lnSpc>
              <a:spcBef>
                <a:spcPts val="5000"/>
              </a:spcBef>
            </a:pPr>
            <a:r>
              <a:rPr sz="1500" spc="0" dirty="0">
                <a:latin typeface="Times New Roman"/>
                <a:cs typeface="Times New Roman"/>
              </a:rPr>
              <a:t>3</a:t>
            </a:r>
            <a:r>
              <a:rPr sz="1500" spc="102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Design</a:t>
            </a:r>
            <a:r>
              <a:rPr sz="1500" spc="-204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Details</a:t>
            </a:r>
            <a:endParaRPr sz="1500">
              <a:latin typeface="Times New Roman"/>
              <a:cs typeface="Times New Roman"/>
            </a:endParaRPr>
          </a:p>
          <a:p>
            <a:pPr marL="758785">
              <a:lnSpc>
                <a:spcPct val="95825"/>
              </a:lnSpc>
              <a:spcBef>
                <a:spcPts val="1814"/>
              </a:spcBef>
            </a:pPr>
            <a:r>
              <a:rPr sz="1200" spc="0" dirty="0">
                <a:latin typeface="Times New Roman"/>
                <a:cs typeface="Times New Roman"/>
              </a:rPr>
              <a:t>3.1</a:t>
            </a:r>
            <a:r>
              <a:rPr sz="1200" spc="12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Functional</a:t>
            </a:r>
            <a:r>
              <a:rPr sz="1200" spc="-17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Architecture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480" y="1511385"/>
            <a:ext cx="6271704" cy="7385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6024383"/>
            <a:ext cx="7556499" cy="7556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310882" y="214198"/>
            <a:ext cx="1274214" cy="15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HIGH</a:t>
            </a:r>
            <a:r>
              <a:rPr sz="950" spc="13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950" spc="-52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DESING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0"/>
            <a:ext cx="7555991" cy="1783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marL="755365">
              <a:lnSpc>
                <a:spcPct val="95825"/>
              </a:lnSpc>
              <a:spcBef>
                <a:spcPts val="5000"/>
              </a:spcBef>
            </a:pPr>
            <a:r>
              <a:rPr sz="1500" spc="0" dirty="0">
                <a:latin typeface="Times New Roman"/>
                <a:cs typeface="Times New Roman"/>
              </a:rPr>
              <a:t>3.2</a:t>
            </a:r>
            <a:r>
              <a:rPr sz="1500" spc="196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Optimization</a:t>
            </a:r>
            <a:endParaRPr sz="1500">
              <a:latin typeface="Times New Roman"/>
              <a:cs typeface="Times New Roman"/>
            </a:endParaRPr>
          </a:p>
          <a:p>
            <a:pPr marL="755365">
              <a:lnSpc>
                <a:spcPct val="95825"/>
              </a:lnSpc>
              <a:spcBef>
                <a:spcPts val="1820"/>
              </a:spcBef>
            </a:pPr>
            <a:r>
              <a:rPr sz="1200" spc="0" dirty="0">
                <a:latin typeface="Times New Roman"/>
                <a:cs typeface="Times New Roman"/>
              </a:rPr>
              <a:t>1.</a:t>
            </a:r>
            <a:r>
              <a:rPr sz="1200" spc="3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Your</a:t>
            </a:r>
            <a:r>
              <a:rPr sz="1200" spc="21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data</a:t>
            </a:r>
            <a:r>
              <a:rPr sz="1200" spc="4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strategy</a:t>
            </a:r>
            <a:r>
              <a:rPr sz="1200" spc="-3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drives</a:t>
            </a:r>
            <a:r>
              <a:rPr sz="1200" spc="-16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 marL="755365">
              <a:lnSpc>
                <a:spcPts val="1380"/>
              </a:lnSpc>
              <a:spcBef>
                <a:spcPts val="1834"/>
              </a:spcBef>
            </a:pPr>
            <a:r>
              <a:rPr sz="1200" spc="0" dirty="0">
                <a:latin typeface="Times New Roman"/>
                <a:cs typeface="Times New Roman"/>
              </a:rPr>
              <a:t>Minimize</a:t>
            </a:r>
            <a:r>
              <a:rPr sz="1200" spc="-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number</a:t>
            </a:r>
            <a:r>
              <a:rPr sz="1200" spc="-19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fields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-5813996"/>
            <a:ext cx="7556499" cy="755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10882" y="424585"/>
            <a:ext cx="1274214" cy="15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HIGH</a:t>
            </a:r>
            <a:r>
              <a:rPr sz="950" spc="13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950" spc="-52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DESING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665" y="2036937"/>
            <a:ext cx="2389720" cy="177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Minimize</a:t>
            </a:r>
            <a:r>
              <a:rPr sz="1200" spc="-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number</a:t>
            </a:r>
            <a:r>
              <a:rPr sz="1200" spc="-19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records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2665" y="2455685"/>
            <a:ext cx="5491519" cy="387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Optimize</a:t>
            </a:r>
            <a:r>
              <a:rPr sz="1200" spc="-14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extracts</a:t>
            </a:r>
            <a:r>
              <a:rPr sz="1200" spc="23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7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speed</a:t>
            </a:r>
            <a:r>
              <a:rPr sz="1200" spc="21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up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future</a:t>
            </a:r>
            <a:r>
              <a:rPr sz="1200" spc="-4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queries</a:t>
            </a:r>
            <a:r>
              <a:rPr sz="1200" spc="-7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by</a:t>
            </a:r>
            <a:r>
              <a:rPr sz="1200" spc="2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materializing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calculations,</a:t>
            </a:r>
            <a:endParaRPr sz="1200">
              <a:latin typeface="Times New Roman"/>
              <a:cs typeface="Times New Roman"/>
            </a:endParaRPr>
          </a:p>
          <a:p>
            <a:pPr marL="12700" marR="22840">
              <a:lnSpc>
                <a:spcPct val="95825"/>
              </a:lnSpc>
              <a:spcBef>
                <a:spcPts val="200"/>
              </a:spcBef>
            </a:pPr>
            <a:r>
              <a:rPr sz="1200" spc="0" dirty="0">
                <a:latin typeface="Times New Roman"/>
                <a:cs typeface="Times New Roman"/>
              </a:rPr>
              <a:t>removing</a:t>
            </a:r>
            <a:r>
              <a:rPr sz="1200" spc="-15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columns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3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use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accelerated</a:t>
            </a:r>
            <a:r>
              <a:rPr sz="1200" spc="2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views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703" y="3571530"/>
            <a:ext cx="3407221" cy="177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2.</a:t>
            </a:r>
            <a:r>
              <a:rPr sz="1200" spc="6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Reduce</a:t>
            </a:r>
            <a:r>
              <a:rPr sz="1200" spc="-10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7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marks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(data</a:t>
            </a:r>
            <a:r>
              <a:rPr sz="1200" spc="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points)</a:t>
            </a:r>
            <a:r>
              <a:rPr sz="1200" spc="-6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your</a:t>
            </a:r>
            <a:r>
              <a:rPr sz="1200" spc="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view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665" y="3988374"/>
            <a:ext cx="1929707" cy="177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Practice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guided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analytics.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665" y="4407122"/>
            <a:ext cx="5664426" cy="596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86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There’s</a:t>
            </a:r>
            <a:r>
              <a:rPr sz="1200" spc="-4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need</a:t>
            </a:r>
            <a:r>
              <a:rPr sz="1200" spc="-13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-6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fit</a:t>
            </a:r>
            <a:r>
              <a:rPr sz="1200" spc="19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everything</a:t>
            </a:r>
            <a:r>
              <a:rPr sz="1200" spc="-6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you </a:t>
            </a:r>
            <a:r>
              <a:rPr sz="1200" spc="3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plan</a:t>
            </a:r>
            <a:r>
              <a:rPr sz="1200" spc="-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show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single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view.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Compile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14583"/>
              </a:lnSpc>
              <a:spcBef>
                <a:spcPts val="248"/>
              </a:spcBef>
            </a:pPr>
            <a:r>
              <a:rPr sz="1200" spc="0" dirty="0">
                <a:latin typeface="Times New Roman"/>
                <a:cs typeface="Times New Roman"/>
              </a:rPr>
              <a:t>related</a:t>
            </a:r>
            <a:r>
              <a:rPr sz="1200" spc="19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views</a:t>
            </a:r>
            <a:r>
              <a:rPr sz="1200" spc="-17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5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connect</a:t>
            </a:r>
            <a:r>
              <a:rPr sz="1200" spc="23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with</a:t>
            </a:r>
            <a:r>
              <a:rPr sz="1200" spc="-10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action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filters</a:t>
            </a:r>
            <a:r>
              <a:rPr sz="1200" spc="-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5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travel</a:t>
            </a:r>
            <a:r>
              <a:rPr sz="1200" spc="7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from</a:t>
            </a:r>
            <a:r>
              <a:rPr sz="1200" spc="-3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overview</a:t>
            </a:r>
            <a:r>
              <a:rPr sz="1200" spc="-15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 highly-granular</a:t>
            </a:r>
            <a:r>
              <a:rPr sz="1200" spc="-13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views</a:t>
            </a:r>
            <a:r>
              <a:rPr sz="1200" spc="-14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at</a:t>
            </a:r>
            <a:r>
              <a:rPr sz="1200" spc="7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13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speed</a:t>
            </a:r>
            <a:r>
              <a:rPr sz="1200" spc="21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thought.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665" y="5244618"/>
            <a:ext cx="5936662" cy="387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Remove</a:t>
            </a:r>
            <a:r>
              <a:rPr sz="1200" spc="-14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unneeded</a:t>
            </a:r>
            <a:r>
              <a:rPr sz="1200" spc="25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dimensions</a:t>
            </a:r>
            <a:r>
              <a:rPr sz="1200" spc="4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from</a:t>
            </a:r>
            <a:r>
              <a:rPr sz="1200" spc="-3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16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detail</a:t>
            </a:r>
            <a:r>
              <a:rPr sz="1200" spc="13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shelf.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Explore.</a:t>
            </a:r>
            <a:r>
              <a:rPr sz="1200" spc="-1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Try</a:t>
            </a:r>
            <a:r>
              <a:rPr sz="1200" spc="13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displaying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your</a:t>
            </a:r>
            <a:endParaRPr sz="1200">
              <a:latin typeface="Times New Roman"/>
              <a:cs typeface="Times New Roman"/>
            </a:endParaRPr>
          </a:p>
          <a:p>
            <a:pPr marL="12700" marR="22840">
              <a:lnSpc>
                <a:spcPct val="95825"/>
              </a:lnSpc>
              <a:spcBef>
                <a:spcPts val="200"/>
              </a:spcBef>
            </a:pPr>
            <a:r>
              <a:rPr sz="1200" spc="0" dirty="0">
                <a:latin typeface="Times New Roman"/>
                <a:cs typeface="Times New Roman"/>
              </a:rPr>
              <a:t>data</a:t>
            </a:r>
            <a:r>
              <a:rPr sz="1200" spc="-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different</a:t>
            </a:r>
            <a:r>
              <a:rPr sz="1200" spc="-12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types</a:t>
            </a:r>
            <a:r>
              <a:rPr sz="1200" spc="-2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views.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193" y="6104322"/>
            <a:ext cx="2949290" cy="177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3.</a:t>
            </a:r>
            <a:r>
              <a:rPr sz="1200" spc="10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Limit</a:t>
            </a:r>
            <a:r>
              <a:rPr sz="1200" spc="2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your</a:t>
            </a:r>
            <a:r>
              <a:rPr sz="1200" spc="-6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filters</a:t>
            </a:r>
            <a:r>
              <a:rPr sz="1200" spc="-3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by</a:t>
            </a:r>
            <a:r>
              <a:rPr sz="1200" spc="2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number</a:t>
            </a:r>
            <a:r>
              <a:rPr sz="1200" spc="-7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-10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type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665" y="6521167"/>
            <a:ext cx="6059754" cy="596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586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Reduce</a:t>
            </a:r>
            <a:r>
              <a:rPr sz="1200" spc="-18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4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number</a:t>
            </a:r>
            <a:r>
              <a:rPr sz="1200" spc="-7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filters</a:t>
            </a:r>
            <a:r>
              <a:rPr sz="1200" spc="-6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use.</a:t>
            </a:r>
            <a:r>
              <a:rPr sz="1200" spc="1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Excessive</a:t>
            </a:r>
            <a:r>
              <a:rPr sz="1200" spc="-15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filters</a:t>
            </a:r>
            <a:r>
              <a:rPr sz="1200" spc="2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view</a:t>
            </a:r>
            <a:r>
              <a:rPr sz="1200" spc="29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will</a:t>
            </a:r>
            <a:r>
              <a:rPr sz="1200" spc="8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create</a:t>
            </a:r>
            <a:r>
              <a:rPr sz="1200" spc="-9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more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14583"/>
              </a:lnSpc>
              <a:spcBef>
                <a:spcPts val="248"/>
              </a:spcBef>
            </a:pPr>
            <a:r>
              <a:rPr sz="1200" spc="0" dirty="0">
                <a:latin typeface="Times New Roman"/>
                <a:cs typeface="Times New Roman"/>
              </a:rPr>
              <a:t>complex</a:t>
            </a:r>
            <a:r>
              <a:rPr sz="1200" spc="-6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query,</a:t>
            </a:r>
            <a:r>
              <a:rPr sz="1200" spc="-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which</a:t>
            </a:r>
            <a:r>
              <a:rPr sz="1200" spc="-14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takes</a:t>
            </a:r>
            <a:r>
              <a:rPr sz="1200" spc="3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longer</a:t>
            </a:r>
            <a:r>
              <a:rPr sz="1200" spc="-3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5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return</a:t>
            </a:r>
            <a:r>
              <a:rPr sz="1200" spc="16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results.</a:t>
            </a:r>
            <a:r>
              <a:rPr sz="1200" spc="10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Double-check</a:t>
            </a:r>
            <a:r>
              <a:rPr sz="1200" spc="-6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your</a:t>
            </a:r>
            <a:r>
              <a:rPr sz="1200" spc="-3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filters</a:t>
            </a:r>
            <a:r>
              <a:rPr sz="1200" spc="-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 remove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any </a:t>
            </a:r>
            <a:r>
              <a:rPr sz="1200" spc="4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that</a:t>
            </a:r>
            <a:r>
              <a:rPr sz="1200" spc="6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aren’t</a:t>
            </a:r>
            <a:r>
              <a:rPr sz="1200" spc="-19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necessary.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665" y="7358663"/>
            <a:ext cx="5879337" cy="596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Use</a:t>
            </a:r>
            <a:r>
              <a:rPr sz="1200" spc="29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</a:t>
            </a:r>
            <a:r>
              <a:rPr sz="1200" spc="26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include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filter.</a:t>
            </a:r>
            <a:r>
              <a:rPr sz="1200" spc="-2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Exclude</a:t>
            </a:r>
            <a:r>
              <a:rPr sz="1200" spc="-1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load</a:t>
            </a:r>
            <a:r>
              <a:rPr sz="1200" spc="4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14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entire</a:t>
            </a:r>
            <a:r>
              <a:rPr sz="1200" spc="16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domain</a:t>
            </a:r>
            <a:r>
              <a:rPr sz="1200" spc="5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dimension</a:t>
            </a:r>
            <a:r>
              <a:rPr sz="1200" spc="9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while</a:t>
            </a:r>
            <a:endParaRPr sz="1200">
              <a:latin typeface="Times New Roman"/>
              <a:cs typeface="Times New Roman"/>
            </a:endParaRPr>
          </a:p>
          <a:p>
            <a:pPr marL="12700" marR="13120">
              <a:lnSpc>
                <a:spcPct val="114583"/>
              </a:lnSpc>
              <a:spcBef>
                <a:spcPts val="248"/>
              </a:spcBef>
            </a:pPr>
            <a:r>
              <a:rPr sz="1200" spc="0" dirty="0">
                <a:latin typeface="Times New Roman"/>
                <a:cs typeface="Times New Roman"/>
              </a:rPr>
              <a:t>including</a:t>
            </a:r>
            <a:r>
              <a:rPr sz="1200" spc="-15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filters</a:t>
            </a:r>
            <a:r>
              <a:rPr sz="1200" spc="-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do</a:t>
            </a:r>
            <a:r>
              <a:rPr sz="1200" spc="2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not.</a:t>
            </a:r>
            <a:r>
              <a:rPr sz="1200" spc="4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</a:t>
            </a:r>
            <a:r>
              <a:rPr sz="1200" spc="6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include</a:t>
            </a:r>
            <a:r>
              <a:rPr sz="1200" spc="-14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</a:t>
            </a:r>
            <a:r>
              <a:rPr sz="1200" spc="-14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runs</a:t>
            </a:r>
            <a:r>
              <a:rPr sz="1200" spc="-5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much</a:t>
            </a:r>
            <a:r>
              <a:rPr sz="1200" spc="-1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faster</a:t>
            </a:r>
            <a:r>
              <a:rPr sz="1200" spc="3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than</a:t>
            </a:r>
            <a:r>
              <a:rPr sz="1200" spc="2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</a:t>
            </a:r>
            <a:r>
              <a:rPr sz="1200" spc="26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exclude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filter, especially</a:t>
            </a:r>
            <a:r>
              <a:rPr sz="1200" spc="-6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for</a:t>
            </a:r>
            <a:r>
              <a:rPr sz="1200" spc="28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dimensions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with</a:t>
            </a:r>
            <a:r>
              <a:rPr sz="1200" spc="-17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many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members.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665" y="8196159"/>
            <a:ext cx="5851827" cy="596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Use</a:t>
            </a:r>
            <a:r>
              <a:rPr sz="1200" spc="29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continuous</a:t>
            </a:r>
            <a:r>
              <a:rPr sz="1200" spc="3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date</a:t>
            </a:r>
            <a:r>
              <a:rPr sz="1200" spc="13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filter.</a:t>
            </a:r>
            <a:r>
              <a:rPr sz="1200" spc="-14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Continuous</a:t>
            </a:r>
            <a:r>
              <a:rPr sz="1200" spc="-12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date</a:t>
            </a:r>
            <a:r>
              <a:rPr sz="1200" spc="13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filters</a:t>
            </a:r>
            <a:r>
              <a:rPr sz="1200" spc="-6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(relative</a:t>
            </a:r>
            <a:r>
              <a:rPr sz="1200" spc="-14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-4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range-of-date</a:t>
            </a:r>
            <a:endParaRPr sz="1200">
              <a:latin typeface="Times New Roman"/>
              <a:cs typeface="Times New Roman"/>
            </a:endParaRPr>
          </a:p>
          <a:p>
            <a:pPr marL="12700" marR="95947">
              <a:lnSpc>
                <a:spcPct val="114583"/>
              </a:lnSpc>
              <a:spcBef>
                <a:spcPts val="248"/>
              </a:spcBef>
            </a:pPr>
            <a:r>
              <a:rPr sz="1200" spc="0" dirty="0">
                <a:latin typeface="Times New Roman"/>
                <a:cs typeface="Times New Roman"/>
              </a:rPr>
              <a:t>filters)</a:t>
            </a:r>
            <a:r>
              <a:rPr sz="1200" spc="-16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can</a:t>
            </a:r>
            <a:r>
              <a:rPr sz="1200" spc="-1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take</a:t>
            </a:r>
            <a:r>
              <a:rPr sz="1200" spc="-4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advantage</a:t>
            </a:r>
            <a:r>
              <a:rPr sz="1200" spc="7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14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indexing</a:t>
            </a:r>
            <a:r>
              <a:rPr sz="1200" spc="-13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properties</a:t>
            </a:r>
            <a:r>
              <a:rPr sz="1200" spc="-8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your</a:t>
            </a:r>
            <a:r>
              <a:rPr sz="1200" spc="-6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database</a:t>
            </a:r>
            <a:r>
              <a:rPr sz="1200" spc="-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-10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are faster</a:t>
            </a:r>
            <a:r>
              <a:rPr sz="1200" spc="-5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than</a:t>
            </a:r>
            <a:r>
              <a:rPr sz="1200" spc="-4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discrete</a:t>
            </a:r>
            <a:r>
              <a:rPr sz="1200" spc="-8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data</a:t>
            </a:r>
            <a:r>
              <a:rPr sz="1200" spc="-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2665" y="9033655"/>
            <a:ext cx="5765802" cy="387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Use</a:t>
            </a:r>
            <a:r>
              <a:rPr sz="1200" spc="29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Boolean</a:t>
            </a:r>
            <a:r>
              <a:rPr sz="1200" spc="-6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or</a:t>
            </a:r>
            <a:r>
              <a:rPr sz="1200" spc="2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numeric</a:t>
            </a:r>
            <a:r>
              <a:rPr sz="1200" spc="-10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filters.</a:t>
            </a:r>
            <a:r>
              <a:rPr sz="1200" spc="-9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Computers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process</a:t>
            </a:r>
            <a:r>
              <a:rPr sz="1200" spc="11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integers</a:t>
            </a:r>
            <a:r>
              <a:rPr sz="1200" spc="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1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Booleans</a:t>
            </a:r>
            <a:r>
              <a:rPr sz="1200" spc="-11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(t/f)</a:t>
            </a:r>
            <a:endParaRPr sz="1200">
              <a:latin typeface="Times New Roman"/>
              <a:cs typeface="Times New Roman"/>
            </a:endParaRPr>
          </a:p>
          <a:p>
            <a:pPr marL="12700" marR="22840">
              <a:lnSpc>
                <a:spcPct val="95825"/>
              </a:lnSpc>
              <a:spcBef>
                <a:spcPts val="200"/>
              </a:spcBef>
            </a:pPr>
            <a:r>
              <a:rPr sz="1200" spc="0" dirty="0">
                <a:latin typeface="Times New Roman"/>
                <a:cs typeface="Times New Roman"/>
              </a:rPr>
              <a:t>much</a:t>
            </a:r>
            <a:r>
              <a:rPr sz="1200" spc="-15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faster</a:t>
            </a:r>
            <a:r>
              <a:rPr sz="1200" spc="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strings.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0" y="0"/>
            <a:ext cx="7555991" cy="15321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1"/>
              </a:spcBef>
            </a:pPr>
            <a:endParaRPr sz="950"/>
          </a:p>
          <a:p>
            <a:pPr marL="768748">
              <a:lnSpc>
                <a:spcPct val="95825"/>
              </a:lnSpc>
              <a:spcBef>
                <a:spcPts val="5000"/>
              </a:spcBef>
            </a:pPr>
            <a:r>
              <a:rPr sz="1200" spc="0" dirty="0">
                <a:latin typeface="Times New Roman"/>
                <a:cs typeface="Times New Roman"/>
              </a:rPr>
              <a:t>4.</a:t>
            </a:r>
            <a:r>
              <a:rPr sz="1200" spc="12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Optimize</a:t>
            </a:r>
            <a:r>
              <a:rPr sz="1200" spc="-14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7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materialize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your</a:t>
            </a:r>
            <a:r>
              <a:rPr sz="1200" spc="-1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calculations</a:t>
            </a:r>
            <a:endParaRPr sz="1200">
              <a:latin typeface="Times New Roman"/>
              <a:cs typeface="Times New Roman"/>
            </a:endParaRPr>
          </a:p>
          <a:p>
            <a:pPr marL="755365">
              <a:lnSpc>
                <a:spcPct val="95825"/>
              </a:lnSpc>
              <a:spcBef>
                <a:spcPts val="1902"/>
              </a:spcBef>
            </a:pPr>
            <a:r>
              <a:rPr sz="1200" spc="0" dirty="0">
                <a:latin typeface="Times New Roman"/>
                <a:cs typeface="Times New Roman"/>
              </a:rPr>
              <a:t>Perform</a:t>
            </a:r>
            <a:r>
              <a:rPr sz="1200" spc="-6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calculations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database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56415" y="7882745"/>
            <a:ext cx="1039911" cy="1041554"/>
          </a:xfrm>
          <a:custGeom>
            <a:avLst/>
            <a:gdLst/>
            <a:ahLst/>
            <a:cxnLst/>
            <a:rect l="l" t="t" r="r" b="b"/>
            <a:pathLst>
              <a:path w="1039911" h="1041554">
                <a:moveTo>
                  <a:pt x="989438" y="950731"/>
                </a:moveTo>
                <a:lnTo>
                  <a:pt x="993214" y="950118"/>
                </a:lnTo>
                <a:lnTo>
                  <a:pt x="996989" y="949506"/>
                </a:lnTo>
                <a:lnTo>
                  <a:pt x="1000662" y="948513"/>
                </a:lnTo>
                <a:lnTo>
                  <a:pt x="1004233" y="947140"/>
                </a:lnTo>
                <a:lnTo>
                  <a:pt x="1007803" y="945767"/>
                </a:lnTo>
                <a:lnTo>
                  <a:pt x="1011195" y="944043"/>
                </a:lnTo>
                <a:lnTo>
                  <a:pt x="1014409" y="941968"/>
                </a:lnTo>
                <a:lnTo>
                  <a:pt x="1017624" y="939893"/>
                </a:lnTo>
                <a:lnTo>
                  <a:pt x="1020592" y="937510"/>
                </a:lnTo>
                <a:lnTo>
                  <a:pt x="1023314" y="934820"/>
                </a:lnTo>
                <a:lnTo>
                  <a:pt x="1026035" y="932131"/>
                </a:lnTo>
                <a:lnTo>
                  <a:pt x="1028454" y="929191"/>
                </a:lnTo>
                <a:lnTo>
                  <a:pt x="1030568" y="926000"/>
                </a:lnTo>
                <a:lnTo>
                  <a:pt x="1032682" y="922810"/>
                </a:lnTo>
                <a:lnTo>
                  <a:pt x="1034448" y="919437"/>
                </a:lnTo>
                <a:lnTo>
                  <a:pt x="1035866" y="915881"/>
                </a:lnTo>
                <a:lnTo>
                  <a:pt x="1037283" y="912325"/>
                </a:lnTo>
                <a:lnTo>
                  <a:pt x="1038322" y="908661"/>
                </a:lnTo>
                <a:lnTo>
                  <a:pt x="1038983" y="904890"/>
                </a:lnTo>
                <a:lnTo>
                  <a:pt x="1039643" y="901119"/>
                </a:lnTo>
                <a:lnTo>
                  <a:pt x="1039911" y="897320"/>
                </a:lnTo>
                <a:lnTo>
                  <a:pt x="1039787" y="343363"/>
                </a:lnTo>
                <a:lnTo>
                  <a:pt x="1038582" y="330631"/>
                </a:lnTo>
                <a:lnTo>
                  <a:pt x="1029585" y="305985"/>
                </a:lnTo>
                <a:lnTo>
                  <a:pt x="1013224" y="284220"/>
                </a:lnTo>
                <a:lnTo>
                  <a:pt x="991204" y="267485"/>
                </a:lnTo>
                <a:lnTo>
                  <a:pt x="973389" y="259931"/>
                </a:lnTo>
                <a:lnTo>
                  <a:pt x="973869" y="260106"/>
                </a:lnTo>
                <a:lnTo>
                  <a:pt x="117594" y="3166"/>
                </a:lnTo>
                <a:lnTo>
                  <a:pt x="103654" y="202"/>
                </a:lnTo>
                <a:lnTo>
                  <a:pt x="90309" y="0"/>
                </a:lnTo>
                <a:lnTo>
                  <a:pt x="77848" y="2349"/>
                </a:lnTo>
                <a:lnTo>
                  <a:pt x="56720" y="13864"/>
                </a:lnTo>
                <a:lnTo>
                  <a:pt x="42562" y="33065"/>
                </a:lnTo>
                <a:lnTo>
                  <a:pt x="37654" y="57081"/>
                </a:lnTo>
                <a:lnTo>
                  <a:pt x="37654" y="485913"/>
                </a:lnTo>
                <a:lnTo>
                  <a:pt x="45483" y="484346"/>
                </a:lnTo>
                <a:lnTo>
                  <a:pt x="53390" y="483559"/>
                </a:lnTo>
                <a:lnTo>
                  <a:pt x="69373" y="483559"/>
                </a:lnTo>
                <a:lnTo>
                  <a:pt x="77294" y="484346"/>
                </a:lnTo>
                <a:lnTo>
                  <a:pt x="85138" y="485913"/>
                </a:lnTo>
                <a:lnTo>
                  <a:pt x="85138" y="47768"/>
                </a:lnTo>
                <a:lnTo>
                  <a:pt x="98487" y="47789"/>
                </a:lnTo>
                <a:lnTo>
                  <a:pt x="101283" y="48241"/>
                </a:lnTo>
                <a:lnTo>
                  <a:pt x="104009" y="49123"/>
                </a:lnTo>
                <a:lnTo>
                  <a:pt x="960328" y="306064"/>
                </a:lnTo>
                <a:lnTo>
                  <a:pt x="973475" y="312637"/>
                </a:lnTo>
                <a:lnTo>
                  <a:pt x="983853" y="322530"/>
                </a:lnTo>
                <a:lnTo>
                  <a:pt x="990568" y="333840"/>
                </a:lnTo>
                <a:lnTo>
                  <a:pt x="992740" y="343888"/>
                </a:lnTo>
                <a:lnTo>
                  <a:pt x="992740" y="903070"/>
                </a:lnTo>
                <a:lnTo>
                  <a:pt x="979403" y="903065"/>
                </a:lnTo>
                <a:lnTo>
                  <a:pt x="976622" y="902613"/>
                </a:lnTo>
                <a:lnTo>
                  <a:pt x="973913" y="901715"/>
                </a:lnTo>
                <a:lnTo>
                  <a:pt x="776378" y="842552"/>
                </a:lnTo>
                <a:lnTo>
                  <a:pt x="776378" y="892182"/>
                </a:lnTo>
                <a:lnTo>
                  <a:pt x="959847" y="947409"/>
                </a:lnTo>
                <a:lnTo>
                  <a:pt x="967009" y="949590"/>
                </a:lnTo>
                <a:lnTo>
                  <a:pt x="974333" y="950713"/>
                </a:lnTo>
                <a:lnTo>
                  <a:pt x="981820" y="950776"/>
                </a:lnTo>
                <a:lnTo>
                  <a:pt x="985640" y="950950"/>
                </a:lnTo>
                <a:lnTo>
                  <a:pt x="989438" y="950731"/>
                </a:lnTo>
                <a:close/>
              </a:path>
              <a:path w="1039911" h="1041554">
                <a:moveTo>
                  <a:pt x="665834" y="1040348"/>
                </a:moveTo>
                <a:lnTo>
                  <a:pt x="691054" y="1028830"/>
                </a:lnTo>
                <a:lnTo>
                  <a:pt x="708492" y="1007675"/>
                </a:lnTo>
                <a:lnTo>
                  <a:pt x="715004" y="980030"/>
                </a:lnTo>
                <a:lnTo>
                  <a:pt x="715004" y="406855"/>
                </a:lnTo>
                <a:lnTo>
                  <a:pt x="709431" y="381190"/>
                </a:lnTo>
                <a:lnTo>
                  <a:pt x="692726" y="359396"/>
                </a:lnTo>
                <a:lnTo>
                  <a:pt x="668027" y="346986"/>
                </a:lnTo>
                <a:lnTo>
                  <a:pt x="653673" y="345287"/>
                </a:lnTo>
                <a:lnTo>
                  <a:pt x="641506" y="346503"/>
                </a:lnTo>
                <a:lnTo>
                  <a:pt x="616313" y="358052"/>
                </a:lnTo>
                <a:lnTo>
                  <a:pt x="598865" y="379229"/>
                </a:lnTo>
                <a:lnTo>
                  <a:pt x="592342" y="406855"/>
                </a:lnTo>
                <a:lnTo>
                  <a:pt x="592342" y="979549"/>
                </a:lnTo>
                <a:lnTo>
                  <a:pt x="597890" y="1005164"/>
                </a:lnTo>
                <a:lnTo>
                  <a:pt x="614571" y="1026958"/>
                </a:lnTo>
                <a:lnTo>
                  <a:pt x="639286" y="1039373"/>
                </a:lnTo>
                <a:lnTo>
                  <a:pt x="653673" y="1041073"/>
                </a:lnTo>
                <a:lnTo>
                  <a:pt x="653673" y="1041554"/>
                </a:lnTo>
                <a:lnTo>
                  <a:pt x="665834" y="1040348"/>
                </a:lnTo>
                <a:close/>
              </a:path>
              <a:path w="1039911" h="1041554">
                <a:moveTo>
                  <a:pt x="73511" y="840244"/>
                </a:moveTo>
                <a:lnTo>
                  <a:pt x="86889" y="835878"/>
                </a:lnTo>
                <a:lnTo>
                  <a:pt x="98725" y="828709"/>
                </a:lnTo>
                <a:lnTo>
                  <a:pt x="108621" y="819135"/>
                </a:lnTo>
                <a:lnTo>
                  <a:pt x="116181" y="807551"/>
                </a:lnTo>
                <a:lnTo>
                  <a:pt x="121008" y="794352"/>
                </a:lnTo>
                <a:lnTo>
                  <a:pt x="122705" y="779934"/>
                </a:lnTo>
                <a:lnTo>
                  <a:pt x="122697" y="602566"/>
                </a:lnTo>
                <a:lnTo>
                  <a:pt x="122297" y="598572"/>
                </a:lnTo>
                <a:lnTo>
                  <a:pt x="121505" y="594617"/>
                </a:lnTo>
                <a:lnTo>
                  <a:pt x="120713" y="590662"/>
                </a:lnTo>
                <a:lnTo>
                  <a:pt x="119545" y="586822"/>
                </a:lnTo>
                <a:lnTo>
                  <a:pt x="118000" y="583096"/>
                </a:lnTo>
                <a:lnTo>
                  <a:pt x="116456" y="579371"/>
                </a:lnTo>
                <a:lnTo>
                  <a:pt x="114564" y="575831"/>
                </a:lnTo>
                <a:lnTo>
                  <a:pt x="112325" y="572477"/>
                </a:lnTo>
                <a:lnTo>
                  <a:pt x="110086" y="569123"/>
                </a:lnTo>
                <a:lnTo>
                  <a:pt x="107543" y="566019"/>
                </a:lnTo>
                <a:lnTo>
                  <a:pt x="104696" y="563165"/>
                </a:lnTo>
                <a:lnTo>
                  <a:pt x="101849" y="560311"/>
                </a:lnTo>
                <a:lnTo>
                  <a:pt x="98752" y="557761"/>
                </a:lnTo>
                <a:lnTo>
                  <a:pt x="95404" y="555515"/>
                </a:lnTo>
                <a:lnTo>
                  <a:pt x="92057" y="553269"/>
                </a:lnTo>
                <a:lnTo>
                  <a:pt x="81084" y="548268"/>
                </a:lnTo>
                <a:lnTo>
                  <a:pt x="69350" y="545497"/>
                </a:lnTo>
                <a:lnTo>
                  <a:pt x="61330" y="545076"/>
                </a:lnTo>
                <a:lnTo>
                  <a:pt x="49194" y="546284"/>
                </a:lnTo>
                <a:lnTo>
                  <a:pt x="35821" y="550647"/>
                </a:lnTo>
                <a:lnTo>
                  <a:pt x="23986" y="557813"/>
                </a:lnTo>
                <a:lnTo>
                  <a:pt x="14089" y="567388"/>
                </a:lnTo>
                <a:lnTo>
                  <a:pt x="6527" y="578974"/>
                </a:lnTo>
                <a:lnTo>
                  <a:pt x="1698" y="592177"/>
                </a:lnTo>
                <a:lnTo>
                  <a:pt x="620" y="601334"/>
                </a:lnTo>
                <a:lnTo>
                  <a:pt x="620" y="786165"/>
                </a:lnTo>
                <a:lnTo>
                  <a:pt x="5555" y="805506"/>
                </a:lnTo>
                <a:lnTo>
                  <a:pt x="12701" y="817377"/>
                </a:lnTo>
                <a:lnTo>
                  <a:pt x="22247" y="827300"/>
                </a:lnTo>
                <a:lnTo>
                  <a:pt x="33798" y="834878"/>
                </a:lnTo>
                <a:lnTo>
                  <a:pt x="46958" y="839715"/>
                </a:lnTo>
                <a:lnTo>
                  <a:pt x="61330" y="841458"/>
                </a:lnTo>
                <a:lnTo>
                  <a:pt x="73511" y="840244"/>
                </a:lnTo>
                <a:close/>
              </a:path>
              <a:path w="1039911" h="1041554">
                <a:moveTo>
                  <a:pt x="270958" y="906668"/>
                </a:moveTo>
                <a:lnTo>
                  <a:pt x="296172" y="895144"/>
                </a:lnTo>
                <a:lnTo>
                  <a:pt x="313629" y="873992"/>
                </a:lnTo>
                <a:lnTo>
                  <a:pt x="320153" y="846356"/>
                </a:lnTo>
                <a:lnTo>
                  <a:pt x="320153" y="540266"/>
                </a:lnTo>
                <a:lnTo>
                  <a:pt x="314586" y="514628"/>
                </a:lnTo>
                <a:lnTo>
                  <a:pt x="297886" y="492848"/>
                </a:lnTo>
                <a:lnTo>
                  <a:pt x="273162" y="480441"/>
                </a:lnTo>
                <a:lnTo>
                  <a:pt x="258778" y="478742"/>
                </a:lnTo>
                <a:lnTo>
                  <a:pt x="246617" y="479948"/>
                </a:lnTo>
                <a:lnTo>
                  <a:pt x="221397" y="491466"/>
                </a:lnTo>
                <a:lnTo>
                  <a:pt x="203958" y="512621"/>
                </a:lnTo>
                <a:lnTo>
                  <a:pt x="197447" y="540266"/>
                </a:lnTo>
                <a:lnTo>
                  <a:pt x="197447" y="846356"/>
                </a:lnTo>
                <a:lnTo>
                  <a:pt x="202995" y="871971"/>
                </a:lnTo>
                <a:lnTo>
                  <a:pt x="219677" y="893765"/>
                </a:lnTo>
                <a:lnTo>
                  <a:pt x="244391" y="906180"/>
                </a:lnTo>
                <a:lnTo>
                  <a:pt x="258778" y="907880"/>
                </a:lnTo>
                <a:lnTo>
                  <a:pt x="270958" y="906668"/>
                </a:lnTo>
                <a:close/>
              </a:path>
              <a:path w="1039911" h="1041554">
                <a:moveTo>
                  <a:pt x="456225" y="972771"/>
                </a:moveTo>
                <a:lnTo>
                  <a:pt x="481773" y="967207"/>
                </a:lnTo>
                <a:lnTo>
                  <a:pt x="503495" y="950478"/>
                </a:lnTo>
                <a:lnTo>
                  <a:pt x="515863" y="925684"/>
                </a:lnTo>
                <a:lnTo>
                  <a:pt x="517556" y="911247"/>
                </a:lnTo>
                <a:lnTo>
                  <a:pt x="517556" y="474938"/>
                </a:lnTo>
                <a:lnTo>
                  <a:pt x="511994" y="449322"/>
                </a:lnTo>
                <a:lnTo>
                  <a:pt x="495290" y="427529"/>
                </a:lnTo>
                <a:lnTo>
                  <a:pt x="470584" y="415114"/>
                </a:lnTo>
                <a:lnTo>
                  <a:pt x="456225" y="413414"/>
                </a:lnTo>
                <a:lnTo>
                  <a:pt x="444089" y="414620"/>
                </a:lnTo>
                <a:lnTo>
                  <a:pt x="418881" y="426138"/>
                </a:lnTo>
                <a:lnTo>
                  <a:pt x="401422" y="447293"/>
                </a:lnTo>
                <a:lnTo>
                  <a:pt x="394894" y="474938"/>
                </a:lnTo>
                <a:lnTo>
                  <a:pt x="394894" y="911334"/>
                </a:lnTo>
                <a:lnTo>
                  <a:pt x="400443" y="936950"/>
                </a:lnTo>
                <a:lnTo>
                  <a:pt x="417124" y="958744"/>
                </a:lnTo>
                <a:lnTo>
                  <a:pt x="441838" y="971158"/>
                </a:lnTo>
                <a:lnTo>
                  <a:pt x="456225" y="97285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6689" y="8209633"/>
            <a:ext cx="1956430" cy="387163"/>
          </a:xfrm>
          <a:custGeom>
            <a:avLst/>
            <a:gdLst/>
            <a:ahLst/>
            <a:cxnLst/>
            <a:rect l="l" t="t" r="r" b="b"/>
            <a:pathLst>
              <a:path w="1956430" h="387163">
                <a:moveTo>
                  <a:pt x="1014785" y="192217"/>
                </a:moveTo>
                <a:lnTo>
                  <a:pt x="1020101" y="180680"/>
                </a:lnTo>
                <a:lnTo>
                  <a:pt x="1026727" y="170227"/>
                </a:lnTo>
                <a:lnTo>
                  <a:pt x="1034658" y="160856"/>
                </a:lnTo>
                <a:lnTo>
                  <a:pt x="1039831" y="111381"/>
                </a:lnTo>
                <a:lnTo>
                  <a:pt x="1028445" y="117039"/>
                </a:lnTo>
                <a:lnTo>
                  <a:pt x="1017644" y="124045"/>
                </a:lnTo>
                <a:lnTo>
                  <a:pt x="1010784" y="204837"/>
                </a:lnTo>
                <a:lnTo>
                  <a:pt x="1014785" y="192217"/>
                </a:lnTo>
                <a:close/>
              </a:path>
              <a:path w="1956430" h="387163">
                <a:moveTo>
                  <a:pt x="1306020" y="242167"/>
                </a:moveTo>
                <a:lnTo>
                  <a:pt x="1306404" y="229529"/>
                </a:lnTo>
                <a:lnTo>
                  <a:pt x="1307872" y="215455"/>
                </a:lnTo>
                <a:lnTo>
                  <a:pt x="1310437" y="202510"/>
                </a:lnTo>
                <a:lnTo>
                  <a:pt x="1314101" y="190694"/>
                </a:lnTo>
                <a:lnTo>
                  <a:pt x="1318863" y="180006"/>
                </a:lnTo>
                <a:lnTo>
                  <a:pt x="1324723" y="170445"/>
                </a:lnTo>
                <a:lnTo>
                  <a:pt x="1336262" y="157535"/>
                </a:lnTo>
                <a:lnTo>
                  <a:pt x="1346979" y="150113"/>
                </a:lnTo>
                <a:lnTo>
                  <a:pt x="1358667" y="145659"/>
                </a:lnTo>
                <a:lnTo>
                  <a:pt x="1371253" y="144174"/>
                </a:lnTo>
                <a:lnTo>
                  <a:pt x="1381665" y="144740"/>
                </a:lnTo>
                <a:lnTo>
                  <a:pt x="1394332" y="147621"/>
                </a:lnTo>
                <a:lnTo>
                  <a:pt x="1404158" y="152941"/>
                </a:lnTo>
                <a:lnTo>
                  <a:pt x="1404188" y="107826"/>
                </a:lnTo>
                <a:lnTo>
                  <a:pt x="1403582" y="107583"/>
                </a:lnTo>
                <a:lnTo>
                  <a:pt x="1392730" y="104973"/>
                </a:lnTo>
                <a:lnTo>
                  <a:pt x="1378187" y="104112"/>
                </a:lnTo>
                <a:lnTo>
                  <a:pt x="1370490" y="104546"/>
                </a:lnTo>
                <a:lnTo>
                  <a:pt x="1358100" y="107250"/>
                </a:lnTo>
                <a:lnTo>
                  <a:pt x="1346424" y="112447"/>
                </a:lnTo>
                <a:lnTo>
                  <a:pt x="1335458" y="120155"/>
                </a:lnTo>
                <a:lnTo>
                  <a:pt x="1325509" y="130195"/>
                </a:lnTo>
                <a:lnTo>
                  <a:pt x="1318238" y="140319"/>
                </a:lnTo>
                <a:lnTo>
                  <a:pt x="1312094" y="151886"/>
                </a:lnTo>
                <a:lnTo>
                  <a:pt x="1307085" y="164905"/>
                </a:lnTo>
                <a:lnTo>
                  <a:pt x="1306020" y="164905"/>
                </a:lnTo>
                <a:lnTo>
                  <a:pt x="1306020" y="108891"/>
                </a:lnTo>
                <a:lnTo>
                  <a:pt x="1262532" y="108891"/>
                </a:lnTo>
                <a:lnTo>
                  <a:pt x="1262532" y="380740"/>
                </a:lnTo>
                <a:lnTo>
                  <a:pt x="1306020" y="380740"/>
                </a:lnTo>
                <a:lnTo>
                  <a:pt x="1306020" y="242167"/>
                </a:lnTo>
                <a:close/>
              </a:path>
              <a:path w="1956430" h="387163">
                <a:moveTo>
                  <a:pt x="1721988" y="380701"/>
                </a:moveTo>
                <a:lnTo>
                  <a:pt x="1735917" y="379749"/>
                </a:lnTo>
                <a:lnTo>
                  <a:pt x="1749169" y="377680"/>
                </a:lnTo>
                <a:lnTo>
                  <a:pt x="1761744" y="374492"/>
                </a:lnTo>
                <a:lnTo>
                  <a:pt x="1773641" y="370182"/>
                </a:lnTo>
                <a:lnTo>
                  <a:pt x="1784859" y="364750"/>
                </a:lnTo>
                <a:lnTo>
                  <a:pt x="1795397" y="358194"/>
                </a:lnTo>
                <a:lnTo>
                  <a:pt x="1805255" y="350511"/>
                </a:lnTo>
                <a:lnTo>
                  <a:pt x="1813111" y="343007"/>
                </a:lnTo>
                <a:lnTo>
                  <a:pt x="1821399" y="333062"/>
                </a:lnTo>
                <a:lnTo>
                  <a:pt x="1828179" y="322320"/>
                </a:lnTo>
                <a:lnTo>
                  <a:pt x="1833451" y="310780"/>
                </a:lnTo>
                <a:lnTo>
                  <a:pt x="1837217" y="298441"/>
                </a:lnTo>
                <a:lnTo>
                  <a:pt x="1839475" y="285302"/>
                </a:lnTo>
                <a:lnTo>
                  <a:pt x="1840228" y="271361"/>
                </a:lnTo>
                <a:lnTo>
                  <a:pt x="1840133" y="266363"/>
                </a:lnTo>
                <a:lnTo>
                  <a:pt x="1838773" y="252536"/>
                </a:lnTo>
                <a:lnTo>
                  <a:pt x="1835799" y="239738"/>
                </a:lnTo>
                <a:lnTo>
                  <a:pt x="1831210" y="227971"/>
                </a:lnTo>
                <a:lnTo>
                  <a:pt x="1825003" y="217232"/>
                </a:lnTo>
                <a:lnTo>
                  <a:pt x="1817176" y="207524"/>
                </a:lnTo>
                <a:lnTo>
                  <a:pt x="1804491" y="196366"/>
                </a:lnTo>
                <a:lnTo>
                  <a:pt x="1793889" y="189799"/>
                </a:lnTo>
                <a:lnTo>
                  <a:pt x="1792466" y="257038"/>
                </a:lnTo>
                <a:lnTo>
                  <a:pt x="1793607" y="271239"/>
                </a:lnTo>
                <a:lnTo>
                  <a:pt x="1793474" y="276354"/>
                </a:lnTo>
                <a:lnTo>
                  <a:pt x="1791604" y="290074"/>
                </a:lnTo>
                <a:lnTo>
                  <a:pt x="1787487" y="302333"/>
                </a:lnTo>
                <a:lnTo>
                  <a:pt x="1781075" y="313063"/>
                </a:lnTo>
                <a:lnTo>
                  <a:pt x="1772319" y="322199"/>
                </a:lnTo>
                <a:lnTo>
                  <a:pt x="1762922" y="328752"/>
                </a:lnTo>
                <a:lnTo>
                  <a:pt x="1752158" y="333850"/>
                </a:lnTo>
                <a:lnTo>
                  <a:pt x="1739987" y="337513"/>
                </a:lnTo>
                <a:lnTo>
                  <a:pt x="1726412" y="339724"/>
                </a:lnTo>
                <a:lnTo>
                  <a:pt x="1711435" y="340465"/>
                </a:lnTo>
                <a:lnTo>
                  <a:pt x="1650613" y="340465"/>
                </a:lnTo>
                <a:lnTo>
                  <a:pt x="1650613" y="203475"/>
                </a:lnTo>
                <a:lnTo>
                  <a:pt x="1701825" y="203779"/>
                </a:lnTo>
                <a:lnTo>
                  <a:pt x="1720586" y="204567"/>
                </a:lnTo>
                <a:lnTo>
                  <a:pt x="1737701" y="207032"/>
                </a:lnTo>
                <a:lnTo>
                  <a:pt x="1752533" y="211174"/>
                </a:lnTo>
                <a:lnTo>
                  <a:pt x="1746865" y="150535"/>
                </a:lnTo>
                <a:lnTo>
                  <a:pt x="1736294" y="156031"/>
                </a:lnTo>
                <a:lnTo>
                  <a:pt x="1724328" y="159961"/>
                </a:lnTo>
                <a:lnTo>
                  <a:pt x="1710971" y="162321"/>
                </a:lnTo>
                <a:lnTo>
                  <a:pt x="1696230" y="163109"/>
                </a:lnTo>
                <a:lnTo>
                  <a:pt x="1650613" y="163109"/>
                </a:lnTo>
                <a:lnTo>
                  <a:pt x="1650613" y="40427"/>
                </a:lnTo>
                <a:lnTo>
                  <a:pt x="1702099" y="40153"/>
                </a:lnTo>
                <a:lnTo>
                  <a:pt x="1714294" y="0"/>
                </a:lnTo>
                <a:lnTo>
                  <a:pt x="1606029" y="0"/>
                </a:lnTo>
                <a:lnTo>
                  <a:pt x="1606029" y="380770"/>
                </a:lnTo>
                <a:lnTo>
                  <a:pt x="1721988" y="380701"/>
                </a:lnTo>
                <a:close/>
              </a:path>
              <a:path w="1956430" h="387163">
                <a:moveTo>
                  <a:pt x="1793889" y="189799"/>
                </a:moveTo>
                <a:lnTo>
                  <a:pt x="1782216" y="184628"/>
                </a:lnTo>
                <a:lnTo>
                  <a:pt x="1769471" y="180847"/>
                </a:lnTo>
                <a:lnTo>
                  <a:pt x="1755654" y="178452"/>
                </a:lnTo>
                <a:lnTo>
                  <a:pt x="1755654" y="177416"/>
                </a:lnTo>
                <a:lnTo>
                  <a:pt x="1763986" y="174323"/>
                </a:lnTo>
                <a:lnTo>
                  <a:pt x="1775812" y="168516"/>
                </a:lnTo>
                <a:lnTo>
                  <a:pt x="1786405" y="161437"/>
                </a:lnTo>
                <a:lnTo>
                  <a:pt x="1795771" y="153074"/>
                </a:lnTo>
                <a:lnTo>
                  <a:pt x="1803917" y="143413"/>
                </a:lnTo>
                <a:lnTo>
                  <a:pt x="1808438" y="136590"/>
                </a:lnTo>
                <a:lnTo>
                  <a:pt x="1814124" y="125328"/>
                </a:lnTo>
                <a:lnTo>
                  <a:pt x="1818185" y="113295"/>
                </a:lnTo>
                <a:lnTo>
                  <a:pt x="1820621" y="100535"/>
                </a:lnTo>
                <a:lnTo>
                  <a:pt x="1821433" y="87095"/>
                </a:lnTo>
                <a:lnTo>
                  <a:pt x="1821235" y="80768"/>
                </a:lnTo>
                <a:lnTo>
                  <a:pt x="1819383" y="67482"/>
                </a:lnTo>
                <a:lnTo>
                  <a:pt x="1815587" y="55179"/>
                </a:lnTo>
                <a:lnTo>
                  <a:pt x="1809847" y="43860"/>
                </a:lnTo>
                <a:lnTo>
                  <a:pt x="1802165" y="33524"/>
                </a:lnTo>
                <a:lnTo>
                  <a:pt x="1792543" y="24171"/>
                </a:lnTo>
                <a:lnTo>
                  <a:pt x="1778534" y="14535"/>
                </a:lnTo>
                <a:lnTo>
                  <a:pt x="1767656" y="9304"/>
                </a:lnTo>
                <a:lnTo>
                  <a:pt x="1755792" y="5234"/>
                </a:lnTo>
                <a:lnTo>
                  <a:pt x="1742944" y="2327"/>
                </a:lnTo>
                <a:lnTo>
                  <a:pt x="1729111" y="581"/>
                </a:lnTo>
                <a:lnTo>
                  <a:pt x="1714294" y="0"/>
                </a:lnTo>
                <a:lnTo>
                  <a:pt x="1702099" y="40153"/>
                </a:lnTo>
                <a:lnTo>
                  <a:pt x="1706473" y="40204"/>
                </a:lnTo>
                <a:lnTo>
                  <a:pt x="1724676" y="41737"/>
                </a:lnTo>
                <a:lnTo>
                  <a:pt x="1740079" y="45400"/>
                </a:lnTo>
                <a:lnTo>
                  <a:pt x="1752682" y="51193"/>
                </a:lnTo>
                <a:lnTo>
                  <a:pt x="1762484" y="59115"/>
                </a:lnTo>
                <a:lnTo>
                  <a:pt x="1769485" y="69165"/>
                </a:lnTo>
                <a:lnTo>
                  <a:pt x="1773686" y="81343"/>
                </a:lnTo>
                <a:lnTo>
                  <a:pt x="1775087" y="95649"/>
                </a:lnTo>
                <a:lnTo>
                  <a:pt x="1775002" y="99584"/>
                </a:lnTo>
                <a:lnTo>
                  <a:pt x="1773171" y="113445"/>
                </a:lnTo>
                <a:lnTo>
                  <a:pt x="1768991" y="125713"/>
                </a:lnTo>
                <a:lnTo>
                  <a:pt x="1762515" y="136384"/>
                </a:lnTo>
                <a:lnTo>
                  <a:pt x="1753799" y="145452"/>
                </a:lnTo>
                <a:lnTo>
                  <a:pt x="1746865" y="150535"/>
                </a:lnTo>
                <a:lnTo>
                  <a:pt x="1752533" y="211174"/>
                </a:lnTo>
                <a:lnTo>
                  <a:pt x="1765083" y="216993"/>
                </a:lnTo>
                <a:lnTo>
                  <a:pt x="1775352" y="224490"/>
                </a:lnTo>
                <a:lnTo>
                  <a:pt x="1783339" y="233663"/>
                </a:lnTo>
                <a:lnTo>
                  <a:pt x="1789043" y="244512"/>
                </a:lnTo>
                <a:lnTo>
                  <a:pt x="1792466" y="257038"/>
                </a:lnTo>
                <a:lnTo>
                  <a:pt x="1793889" y="189799"/>
                </a:lnTo>
                <a:close/>
              </a:path>
              <a:path w="1956430" h="387163">
                <a:moveTo>
                  <a:pt x="1956126" y="0"/>
                </a:moveTo>
                <a:lnTo>
                  <a:pt x="1911878" y="0"/>
                </a:lnTo>
                <a:lnTo>
                  <a:pt x="1911878" y="380770"/>
                </a:lnTo>
                <a:lnTo>
                  <a:pt x="1956126" y="380770"/>
                </a:lnTo>
                <a:lnTo>
                  <a:pt x="1956126" y="0"/>
                </a:lnTo>
                <a:close/>
              </a:path>
              <a:path w="1956430" h="387163">
                <a:moveTo>
                  <a:pt x="938467" y="108861"/>
                </a:moveTo>
                <a:lnTo>
                  <a:pt x="938497" y="108130"/>
                </a:lnTo>
                <a:lnTo>
                  <a:pt x="895526" y="108130"/>
                </a:lnTo>
                <a:lnTo>
                  <a:pt x="840359" y="313097"/>
                </a:lnTo>
                <a:lnTo>
                  <a:pt x="837683" y="322504"/>
                </a:lnTo>
                <a:lnTo>
                  <a:pt x="836223" y="330632"/>
                </a:lnTo>
                <a:lnTo>
                  <a:pt x="835858" y="337542"/>
                </a:lnTo>
                <a:lnTo>
                  <a:pt x="833730" y="337542"/>
                </a:lnTo>
                <a:lnTo>
                  <a:pt x="832878" y="327801"/>
                </a:lnTo>
                <a:lnTo>
                  <a:pt x="831540" y="319642"/>
                </a:lnTo>
                <a:lnTo>
                  <a:pt x="829776" y="313097"/>
                </a:lnTo>
                <a:lnTo>
                  <a:pt x="773515" y="108130"/>
                </a:lnTo>
                <a:lnTo>
                  <a:pt x="733737" y="108130"/>
                </a:lnTo>
                <a:lnTo>
                  <a:pt x="671150" y="312093"/>
                </a:lnTo>
                <a:lnTo>
                  <a:pt x="668071" y="324449"/>
                </a:lnTo>
                <a:lnTo>
                  <a:pt x="666375" y="337055"/>
                </a:lnTo>
                <a:lnTo>
                  <a:pt x="664247" y="337055"/>
                </a:lnTo>
                <a:lnTo>
                  <a:pt x="663578" y="326948"/>
                </a:lnTo>
                <a:lnTo>
                  <a:pt x="662300" y="318820"/>
                </a:lnTo>
                <a:lnTo>
                  <a:pt x="660536" y="312641"/>
                </a:lnTo>
                <a:lnTo>
                  <a:pt x="604275" y="108161"/>
                </a:lnTo>
                <a:lnTo>
                  <a:pt x="558658" y="108161"/>
                </a:lnTo>
                <a:lnTo>
                  <a:pt x="640891" y="380009"/>
                </a:lnTo>
                <a:lnTo>
                  <a:pt x="684379" y="380009"/>
                </a:lnTo>
                <a:lnTo>
                  <a:pt x="745111" y="185179"/>
                </a:lnTo>
                <a:lnTo>
                  <a:pt x="747813" y="177255"/>
                </a:lnTo>
                <a:lnTo>
                  <a:pt x="749668" y="169137"/>
                </a:lnTo>
                <a:lnTo>
                  <a:pt x="750676" y="160825"/>
                </a:lnTo>
                <a:lnTo>
                  <a:pt x="751741" y="160825"/>
                </a:lnTo>
                <a:lnTo>
                  <a:pt x="753363" y="174322"/>
                </a:lnTo>
                <a:lnTo>
                  <a:pt x="755998" y="186092"/>
                </a:lnTo>
                <a:lnTo>
                  <a:pt x="811955" y="380709"/>
                </a:lnTo>
                <a:lnTo>
                  <a:pt x="857025" y="380709"/>
                </a:lnTo>
                <a:lnTo>
                  <a:pt x="938467" y="108861"/>
                </a:lnTo>
                <a:close/>
              </a:path>
              <a:path w="1956430" h="387163">
                <a:moveTo>
                  <a:pt x="399059" y="386554"/>
                </a:moveTo>
                <a:lnTo>
                  <a:pt x="417990" y="385562"/>
                </a:lnTo>
                <a:lnTo>
                  <a:pt x="431449" y="383502"/>
                </a:lnTo>
                <a:lnTo>
                  <a:pt x="444202" y="380312"/>
                </a:lnTo>
                <a:lnTo>
                  <a:pt x="456248" y="375993"/>
                </a:lnTo>
                <a:lnTo>
                  <a:pt x="467583" y="370543"/>
                </a:lnTo>
                <a:lnTo>
                  <a:pt x="478203" y="363963"/>
                </a:lnTo>
                <a:lnTo>
                  <a:pt x="488106" y="356250"/>
                </a:lnTo>
                <a:lnTo>
                  <a:pt x="497288" y="347405"/>
                </a:lnTo>
                <a:lnTo>
                  <a:pt x="510251" y="331091"/>
                </a:lnTo>
                <a:lnTo>
                  <a:pt x="516557" y="320586"/>
                </a:lnTo>
                <a:lnTo>
                  <a:pt x="521893" y="309398"/>
                </a:lnTo>
                <a:lnTo>
                  <a:pt x="526260" y="297526"/>
                </a:lnTo>
                <a:lnTo>
                  <a:pt x="529657" y="284968"/>
                </a:lnTo>
                <a:lnTo>
                  <a:pt x="532083" y="271724"/>
                </a:lnTo>
                <a:lnTo>
                  <a:pt x="533540" y="257792"/>
                </a:lnTo>
                <a:lnTo>
                  <a:pt x="534025" y="243171"/>
                </a:lnTo>
                <a:lnTo>
                  <a:pt x="533870" y="234397"/>
                </a:lnTo>
                <a:lnTo>
                  <a:pt x="532874" y="219881"/>
                </a:lnTo>
                <a:lnTo>
                  <a:pt x="530953" y="206139"/>
                </a:lnTo>
                <a:lnTo>
                  <a:pt x="528108" y="193168"/>
                </a:lnTo>
                <a:lnTo>
                  <a:pt x="524336" y="180961"/>
                </a:lnTo>
                <a:lnTo>
                  <a:pt x="519637" y="169513"/>
                </a:lnTo>
                <a:lnTo>
                  <a:pt x="514010" y="158819"/>
                </a:lnTo>
                <a:lnTo>
                  <a:pt x="507452" y="148872"/>
                </a:lnTo>
                <a:lnTo>
                  <a:pt x="499964" y="139668"/>
                </a:lnTo>
                <a:lnTo>
                  <a:pt x="490796" y="130608"/>
                </a:lnTo>
                <a:lnTo>
                  <a:pt x="481039" y="123014"/>
                </a:lnTo>
                <a:lnTo>
                  <a:pt x="470458" y="116617"/>
                </a:lnTo>
                <a:lnTo>
                  <a:pt x="459051" y="111408"/>
                </a:lnTo>
                <a:lnTo>
                  <a:pt x="446817" y="107374"/>
                </a:lnTo>
                <a:lnTo>
                  <a:pt x="447898" y="150440"/>
                </a:lnTo>
                <a:lnTo>
                  <a:pt x="457963" y="157703"/>
                </a:lnTo>
                <a:lnTo>
                  <a:pt x="466755" y="166762"/>
                </a:lnTo>
                <a:lnTo>
                  <a:pt x="475757" y="180299"/>
                </a:lnTo>
                <a:lnTo>
                  <a:pt x="480676" y="191063"/>
                </a:lnTo>
                <a:lnTo>
                  <a:pt x="484507" y="202952"/>
                </a:lnTo>
                <a:lnTo>
                  <a:pt x="487247" y="215965"/>
                </a:lnTo>
                <a:lnTo>
                  <a:pt x="488893" y="230103"/>
                </a:lnTo>
                <a:lnTo>
                  <a:pt x="489442" y="245363"/>
                </a:lnTo>
                <a:lnTo>
                  <a:pt x="489361" y="251286"/>
                </a:lnTo>
                <a:lnTo>
                  <a:pt x="488380" y="266099"/>
                </a:lnTo>
                <a:lnTo>
                  <a:pt x="486283" y="279773"/>
                </a:lnTo>
                <a:lnTo>
                  <a:pt x="483071" y="292311"/>
                </a:lnTo>
                <a:lnTo>
                  <a:pt x="478745" y="303716"/>
                </a:lnTo>
                <a:lnTo>
                  <a:pt x="473306" y="313992"/>
                </a:lnTo>
                <a:lnTo>
                  <a:pt x="466755" y="323143"/>
                </a:lnTo>
                <a:lnTo>
                  <a:pt x="452630" y="336270"/>
                </a:lnTo>
                <a:lnTo>
                  <a:pt x="441860" y="342514"/>
                </a:lnTo>
                <a:lnTo>
                  <a:pt x="429819" y="346973"/>
                </a:lnTo>
                <a:lnTo>
                  <a:pt x="416506" y="349649"/>
                </a:lnTo>
                <a:lnTo>
                  <a:pt x="401918" y="350541"/>
                </a:lnTo>
                <a:lnTo>
                  <a:pt x="392662" y="350176"/>
                </a:lnTo>
                <a:lnTo>
                  <a:pt x="379156" y="348168"/>
                </a:lnTo>
                <a:lnTo>
                  <a:pt x="366690" y="344411"/>
                </a:lnTo>
                <a:lnTo>
                  <a:pt x="355297" y="338905"/>
                </a:lnTo>
                <a:lnTo>
                  <a:pt x="345010" y="331652"/>
                </a:lnTo>
                <a:lnTo>
                  <a:pt x="335864" y="322656"/>
                </a:lnTo>
                <a:lnTo>
                  <a:pt x="326908" y="310301"/>
                </a:lnTo>
                <a:lnTo>
                  <a:pt x="321393" y="299595"/>
                </a:lnTo>
                <a:lnTo>
                  <a:pt x="317091" y="287856"/>
                </a:lnTo>
                <a:lnTo>
                  <a:pt x="314009" y="275087"/>
                </a:lnTo>
                <a:lnTo>
                  <a:pt x="312155" y="261287"/>
                </a:lnTo>
                <a:lnTo>
                  <a:pt x="311535" y="246459"/>
                </a:lnTo>
                <a:lnTo>
                  <a:pt x="311673" y="239013"/>
                </a:lnTo>
                <a:lnTo>
                  <a:pt x="312818" y="224564"/>
                </a:lnTo>
                <a:lnTo>
                  <a:pt x="315121" y="211142"/>
                </a:lnTo>
                <a:lnTo>
                  <a:pt x="318582" y="198749"/>
                </a:lnTo>
                <a:lnTo>
                  <a:pt x="323203" y="187383"/>
                </a:lnTo>
                <a:lnTo>
                  <a:pt x="328984" y="177045"/>
                </a:lnTo>
                <a:lnTo>
                  <a:pt x="335925" y="167736"/>
                </a:lnTo>
                <a:lnTo>
                  <a:pt x="342048" y="161281"/>
                </a:lnTo>
                <a:lnTo>
                  <a:pt x="351910" y="153328"/>
                </a:lnTo>
                <a:lnTo>
                  <a:pt x="362853" y="147140"/>
                </a:lnTo>
                <a:lnTo>
                  <a:pt x="374883" y="142719"/>
                </a:lnTo>
                <a:lnTo>
                  <a:pt x="388004" y="140066"/>
                </a:lnTo>
                <a:lnTo>
                  <a:pt x="402222" y="139181"/>
                </a:lnTo>
                <a:lnTo>
                  <a:pt x="401917" y="139151"/>
                </a:lnTo>
                <a:lnTo>
                  <a:pt x="405141" y="102224"/>
                </a:lnTo>
                <a:lnTo>
                  <a:pt x="397693" y="102363"/>
                </a:lnTo>
                <a:lnTo>
                  <a:pt x="383488" y="103457"/>
                </a:lnTo>
                <a:lnTo>
                  <a:pt x="370038" y="105634"/>
                </a:lnTo>
                <a:lnTo>
                  <a:pt x="357328" y="108887"/>
                </a:lnTo>
                <a:lnTo>
                  <a:pt x="345343" y="113208"/>
                </a:lnTo>
                <a:lnTo>
                  <a:pt x="334068" y="118591"/>
                </a:lnTo>
                <a:lnTo>
                  <a:pt x="323489" y="125028"/>
                </a:lnTo>
                <a:lnTo>
                  <a:pt x="313590" y="132513"/>
                </a:lnTo>
                <a:lnTo>
                  <a:pt x="304358" y="141038"/>
                </a:lnTo>
                <a:lnTo>
                  <a:pt x="296926" y="149337"/>
                </a:lnTo>
                <a:lnTo>
                  <a:pt x="289838" y="159033"/>
                </a:lnTo>
                <a:lnTo>
                  <a:pt x="283720" y="169486"/>
                </a:lnTo>
                <a:lnTo>
                  <a:pt x="278564" y="180695"/>
                </a:lnTo>
                <a:lnTo>
                  <a:pt x="274363" y="192659"/>
                </a:lnTo>
                <a:lnTo>
                  <a:pt x="271109" y="205376"/>
                </a:lnTo>
                <a:lnTo>
                  <a:pt x="268794" y="218847"/>
                </a:lnTo>
                <a:lnTo>
                  <a:pt x="267411" y="233069"/>
                </a:lnTo>
                <a:lnTo>
                  <a:pt x="266952" y="248042"/>
                </a:lnTo>
                <a:lnTo>
                  <a:pt x="267050" y="254563"/>
                </a:lnTo>
                <a:lnTo>
                  <a:pt x="268000" y="268813"/>
                </a:lnTo>
                <a:lnTo>
                  <a:pt x="269959" y="282367"/>
                </a:lnTo>
                <a:lnTo>
                  <a:pt x="272927" y="295224"/>
                </a:lnTo>
                <a:lnTo>
                  <a:pt x="276904" y="307383"/>
                </a:lnTo>
                <a:lnTo>
                  <a:pt x="281889" y="318845"/>
                </a:lnTo>
                <a:lnTo>
                  <a:pt x="287883" y="329610"/>
                </a:lnTo>
                <a:lnTo>
                  <a:pt x="294886" y="339678"/>
                </a:lnTo>
                <a:lnTo>
                  <a:pt x="302898" y="349049"/>
                </a:lnTo>
                <a:lnTo>
                  <a:pt x="313482" y="359004"/>
                </a:lnTo>
                <a:lnTo>
                  <a:pt x="323512" y="366471"/>
                </a:lnTo>
                <a:lnTo>
                  <a:pt x="334274" y="372791"/>
                </a:lnTo>
                <a:lnTo>
                  <a:pt x="345768" y="377963"/>
                </a:lnTo>
                <a:lnTo>
                  <a:pt x="357993" y="381987"/>
                </a:lnTo>
                <a:lnTo>
                  <a:pt x="370950" y="384862"/>
                </a:lnTo>
                <a:lnTo>
                  <a:pt x="384639" y="386588"/>
                </a:lnTo>
                <a:lnTo>
                  <a:pt x="399059" y="387163"/>
                </a:lnTo>
                <a:lnTo>
                  <a:pt x="399059" y="386554"/>
                </a:lnTo>
                <a:close/>
              </a:path>
              <a:path w="1956430" h="387163">
                <a:moveTo>
                  <a:pt x="44552" y="236870"/>
                </a:moveTo>
                <a:lnTo>
                  <a:pt x="100028" y="236777"/>
                </a:lnTo>
                <a:lnTo>
                  <a:pt x="114471" y="235930"/>
                </a:lnTo>
                <a:lnTo>
                  <a:pt x="120526" y="193961"/>
                </a:lnTo>
                <a:lnTo>
                  <a:pt x="106534" y="195846"/>
                </a:lnTo>
                <a:lnTo>
                  <a:pt x="91234" y="196473"/>
                </a:lnTo>
                <a:lnTo>
                  <a:pt x="44552" y="196473"/>
                </a:lnTo>
                <a:lnTo>
                  <a:pt x="44552" y="40366"/>
                </a:lnTo>
                <a:lnTo>
                  <a:pt x="96799" y="40366"/>
                </a:lnTo>
                <a:lnTo>
                  <a:pt x="104524" y="0"/>
                </a:lnTo>
                <a:lnTo>
                  <a:pt x="0" y="0"/>
                </a:lnTo>
                <a:lnTo>
                  <a:pt x="0" y="380770"/>
                </a:lnTo>
                <a:lnTo>
                  <a:pt x="44552" y="380770"/>
                </a:lnTo>
                <a:lnTo>
                  <a:pt x="44552" y="236870"/>
                </a:lnTo>
                <a:close/>
              </a:path>
              <a:path w="1956430" h="387163">
                <a:moveTo>
                  <a:pt x="446817" y="107374"/>
                </a:moveTo>
                <a:lnTo>
                  <a:pt x="433755" y="104506"/>
                </a:lnTo>
                <a:lnTo>
                  <a:pt x="419864" y="102793"/>
                </a:lnTo>
                <a:lnTo>
                  <a:pt x="405141" y="102224"/>
                </a:lnTo>
                <a:lnTo>
                  <a:pt x="401917" y="139151"/>
                </a:lnTo>
                <a:lnTo>
                  <a:pt x="410075" y="139420"/>
                </a:lnTo>
                <a:lnTo>
                  <a:pt x="423953" y="141300"/>
                </a:lnTo>
                <a:lnTo>
                  <a:pt x="436561" y="144973"/>
                </a:lnTo>
                <a:lnTo>
                  <a:pt x="447898" y="150440"/>
                </a:lnTo>
                <a:lnTo>
                  <a:pt x="446817" y="107374"/>
                </a:lnTo>
                <a:close/>
              </a:path>
              <a:path w="1956430" h="387163">
                <a:moveTo>
                  <a:pt x="128185" y="234094"/>
                </a:moveTo>
                <a:lnTo>
                  <a:pt x="141169" y="231270"/>
                </a:lnTo>
                <a:lnTo>
                  <a:pt x="153420" y="227457"/>
                </a:lnTo>
                <a:lnTo>
                  <a:pt x="164936" y="222655"/>
                </a:lnTo>
                <a:lnTo>
                  <a:pt x="175716" y="216865"/>
                </a:lnTo>
                <a:lnTo>
                  <a:pt x="185757" y="210086"/>
                </a:lnTo>
                <a:lnTo>
                  <a:pt x="195059" y="202318"/>
                </a:lnTo>
                <a:lnTo>
                  <a:pt x="208957" y="187117"/>
                </a:lnTo>
                <a:lnTo>
                  <a:pt x="216106" y="176582"/>
                </a:lnTo>
                <a:lnTo>
                  <a:pt x="221954" y="165363"/>
                </a:lnTo>
                <a:lnTo>
                  <a:pt x="226500" y="153459"/>
                </a:lnTo>
                <a:lnTo>
                  <a:pt x="229747" y="140870"/>
                </a:lnTo>
                <a:lnTo>
                  <a:pt x="231694" y="127597"/>
                </a:lnTo>
                <a:lnTo>
                  <a:pt x="232343" y="113640"/>
                </a:lnTo>
                <a:lnTo>
                  <a:pt x="232334" y="111901"/>
                </a:lnTo>
                <a:lnTo>
                  <a:pt x="231504" y="97270"/>
                </a:lnTo>
                <a:lnTo>
                  <a:pt x="229333" y="83602"/>
                </a:lnTo>
                <a:lnTo>
                  <a:pt x="225833" y="70899"/>
                </a:lnTo>
                <a:lnTo>
                  <a:pt x="221016" y="59161"/>
                </a:lnTo>
                <a:lnTo>
                  <a:pt x="214897" y="48388"/>
                </a:lnTo>
                <a:lnTo>
                  <a:pt x="207487" y="38581"/>
                </a:lnTo>
                <a:lnTo>
                  <a:pt x="198799" y="29741"/>
                </a:lnTo>
                <a:lnTo>
                  <a:pt x="191834" y="24055"/>
                </a:lnTo>
                <a:lnTo>
                  <a:pt x="182121" y="17675"/>
                </a:lnTo>
                <a:lnTo>
                  <a:pt x="171482" y="12276"/>
                </a:lnTo>
                <a:lnTo>
                  <a:pt x="159922" y="7857"/>
                </a:lnTo>
                <a:lnTo>
                  <a:pt x="147443" y="4420"/>
                </a:lnTo>
                <a:lnTo>
                  <a:pt x="134048" y="1965"/>
                </a:lnTo>
                <a:lnTo>
                  <a:pt x="119741" y="491"/>
                </a:lnTo>
                <a:lnTo>
                  <a:pt x="104524" y="0"/>
                </a:lnTo>
                <a:lnTo>
                  <a:pt x="96799" y="40366"/>
                </a:lnTo>
                <a:lnTo>
                  <a:pt x="100471" y="40398"/>
                </a:lnTo>
                <a:lnTo>
                  <a:pt x="118406" y="41634"/>
                </a:lnTo>
                <a:lnTo>
                  <a:pt x="134230" y="44657"/>
                </a:lnTo>
                <a:lnTo>
                  <a:pt x="147943" y="49466"/>
                </a:lnTo>
                <a:lnTo>
                  <a:pt x="159544" y="56059"/>
                </a:lnTo>
                <a:lnTo>
                  <a:pt x="169035" y="64437"/>
                </a:lnTo>
                <a:lnTo>
                  <a:pt x="176416" y="74598"/>
                </a:lnTo>
                <a:lnTo>
                  <a:pt x="181688" y="86542"/>
                </a:lnTo>
                <a:lnTo>
                  <a:pt x="184851" y="100266"/>
                </a:lnTo>
                <a:lnTo>
                  <a:pt x="185905" y="115771"/>
                </a:lnTo>
                <a:lnTo>
                  <a:pt x="185900" y="116793"/>
                </a:lnTo>
                <a:lnTo>
                  <a:pt x="184825" y="131215"/>
                </a:lnTo>
                <a:lnTo>
                  <a:pt x="181856" y="144282"/>
                </a:lnTo>
                <a:lnTo>
                  <a:pt x="176999" y="155996"/>
                </a:lnTo>
                <a:lnTo>
                  <a:pt x="170258" y="166360"/>
                </a:lnTo>
                <a:lnTo>
                  <a:pt x="161636" y="175377"/>
                </a:lnTo>
                <a:lnTo>
                  <a:pt x="154641" y="180734"/>
                </a:lnTo>
                <a:lnTo>
                  <a:pt x="144581" y="186408"/>
                </a:lnTo>
                <a:lnTo>
                  <a:pt x="133209" y="190816"/>
                </a:lnTo>
                <a:lnTo>
                  <a:pt x="120526" y="193961"/>
                </a:lnTo>
                <a:lnTo>
                  <a:pt x="114471" y="235930"/>
                </a:lnTo>
                <a:lnTo>
                  <a:pt x="128185" y="234094"/>
                </a:lnTo>
                <a:close/>
              </a:path>
              <a:path w="1956430" h="387163">
                <a:moveTo>
                  <a:pt x="1096164" y="386533"/>
                </a:moveTo>
                <a:lnTo>
                  <a:pt x="1110442" y="385460"/>
                </a:lnTo>
                <a:lnTo>
                  <a:pt x="1123949" y="383516"/>
                </a:lnTo>
                <a:lnTo>
                  <a:pt x="1136684" y="380701"/>
                </a:lnTo>
                <a:lnTo>
                  <a:pt x="1148647" y="377016"/>
                </a:lnTo>
                <a:lnTo>
                  <a:pt x="1159838" y="372461"/>
                </a:lnTo>
                <a:lnTo>
                  <a:pt x="1170257" y="367035"/>
                </a:lnTo>
                <a:lnTo>
                  <a:pt x="1179904" y="360739"/>
                </a:lnTo>
                <a:lnTo>
                  <a:pt x="1179904" y="319855"/>
                </a:lnTo>
                <a:lnTo>
                  <a:pt x="1179272" y="320351"/>
                </a:lnTo>
                <a:lnTo>
                  <a:pt x="1168199" y="328271"/>
                </a:lnTo>
                <a:lnTo>
                  <a:pt x="1156831" y="334966"/>
                </a:lnTo>
                <a:lnTo>
                  <a:pt x="1145167" y="340437"/>
                </a:lnTo>
                <a:lnTo>
                  <a:pt x="1133208" y="344688"/>
                </a:lnTo>
                <a:lnTo>
                  <a:pt x="1120951" y="347722"/>
                </a:lnTo>
                <a:lnTo>
                  <a:pt x="1108397" y="349540"/>
                </a:lnTo>
                <a:lnTo>
                  <a:pt x="1095542" y="350145"/>
                </a:lnTo>
                <a:lnTo>
                  <a:pt x="1089893" y="350025"/>
                </a:lnTo>
                <a:lnTo>
                  <a:pt x="1075865" y="348569"/>
                </a:lnTo>
                <a:lnTo>
                  <a:pt x="1062984" y="345442"/>
                </a:lnTo>
                <a:lnTo>
                  <a:pt x="1051296" y="340618"/>
                </a:lnTo>
                <a:lnTo>
                  <a:pt x="1040845" y="334076"/>
                </a:lnTo>
                <a:lnTo>
                  <a:pt x="1031678" y="325792"/>
                </a:lnTo>
                <a:lnTo>
                  <a:pt x="1025503" y="318246"/>
                </a:lnTo>
                <a:lnTo>
                  <a:pt x="1019304" y="308169"/>
                </a:lnTo>
                <a:lnTo>
                  <a:pt x="1014356" y="296876"/>
                </a:lnTo>
                <a:lnTo>
                  <a:pt x="1010687" y="284367"/>
                </a:lnTo>
                <a:lnTo>
                  <a:pt x="1008322" y="270646"/>
                </a:lnTo>
                <a:lnTo>
                  <a:pt x="1007288" y="255714"/>
                </a:lnTo>
                <a:lnTo>
                  <a:pt x="1199398" y="255714"/>
                </a:lnTo>
                <a:lnTo>
                  <a:pt x="1198759" y="255379"/>
                </a:lnTo>
                <a:lnTo>
                  <a:pt x="1198759" y="232547"/>
                </a:lnTo>
                <a:lnTo>
                  <a:pt x="1198385" y="219005"/>
                </a:lnTo>
                <a:lnTo>
                  <a:pt x="1197080" y="204652"/>
                </a:lnTo>
                <a:lnTo>
                  <a:pt x="1194837" y="191159"/>
                </a:lnTo>
                <a:lnTo>
                  <a:pt x="1191657" y="178529"/>
                </a:lnTo>
                <a:lnTo>
                  <a:pt x="1187540" y="166763"/>
                </a:lnTo>
                <a:lnTo>
                  <a:pt x="1182485" y="155861"/>
                </a:lnTo>
                <a:lnTo>
                  <a:pt x="1176493" y="145824"/>
                </a:lnTo>
                <a:lnTo>
                  <a:pt x="1169564" y="136654"/>
                </a:lnTo>
                <a:lnTo>
                  <a:pt x="1160401" y="127210"/>
                </a:lnTo>
                <a:lnTo>
                  <a:pt x="1150611" y="119559"/>
                </a:lnTo>
                <a:lnTo>
                  <a:pt x="1139848" y="113298"/>
                </a:lnTo>
                <a:lnTo>
                  <a:pt x="1128111" y="108427"/>
                </a:lnTo>
                <a:lnTo>
                  <a:pt x="1115401" y="104948"/>
                </a:lnTo>
                <a:lnTo>
                  <a:pt x="1101717" y="102859"/>
                </a:lnTo>
                <a:lnTo>
                  <a:pt x="1087058" y="102163"/>
                </a:lnTo>
                <a:lnTo>
                  <a:pt x="1077510" y="102493"/>
                </a:lnTo>
                <a:lnTo>
                  <a:pt x="1064363" y="104108"/>
                </a:lnTo>
                <a:lnTo>
                  <a:pt x="1051804" y="107071"/>
                </a:lnTo>
                <a:lnTo>
                  <a:pt x="1039831" y="111381"/>
                </a:lnTo>
                <a:lnTo>
                  <a:pt x="1034658" y="160856"/>
                </a:lnTo>
                <a:lnTo>
                  <a:pt x="1037219" y="158276"/>
                </a:lnTo>
                <a:lnTo>
                  <a:pt x="1047175" y="150344"/>
                </a:lnTo>
                <a:lnTo>
                  <a:pt x="1058466" y="144342"/>
                </a:lnTo>
                <a:lnTo>
                  <a:pt x="1061896" y="142998"/>
                </a:lnTo>
                <a:lnTo>
                  <a:pt x="1074180" y="139774"/>
                </a:lnTo>
                <a:lnTo>
                  <a:pt x="1086905" y="138846"/>
                </a:lnTo>
                <a:lnTo>
                  <a:pt x="1090729" y="138928"/>
                </a:lnTo>
                <a:lnTo>
                  <a:pt x="1104497" y="140764"/>
                </a:lnTo>
                <a:lnTo>
                  <a:pt x="1116736" y="144959"/>
                </a:lnTo>
                <a:lnTo>
                  <a:pt x="1127446" y="151446"/>
                </a:lnTo>
                <a:lnTo>
                  <a:pt x="1136628" y="160156"/>
                </a:lnTo>
                <a:lnTo>
                  <a:pt x="1142291" y="167876"/>
                </a:lnTo>
                <a:lnTo>
                  <a:pt x="1147679" y="178457"/>
                </a:lnTo>
                <a:lnTo>
                  <a:pt x="1151554" y="190483"/>
                </a:lnTo>
                <a:lnTo>
                  <a:pt x="1153921" y="203941"/>
                </a:lnTo>
                <a:lnTo>
                  <a:pt x="1154784" y="218818"/>
                </a:lnTo>
                <a:lnTo>
                  <a:pt x="1008109" y="218483"/>
                </a:lnTo>
                <a:lnTo>
                  <a:pt x="1010784" y="204837"/>
                </a:lnTo>
                <a:lnTo>
                  <a:pt x="1017644" y="124045"/>
                </a:lnTo>
                <a:lnTo>
                  <a:pt x="1007430" y="132400"/>
                </a:lnTo>
                <a:lnTo>
                  <a:pt x="997800" y="142103"/>
                </a:lnTo>
                <a:lnTo>
                  <a:pt x="985543" y="157951"/>
                </a:lnTo>
                <a:lnTo>
                  <a:pt x="979258" y="168531"/>
                </a:lnTo>
                <a:lnTo>
                  <a:pt x="973940" y="179741"/>
                </a:lnTo>
                <a:lnTo>
                  <a:pt x="969589" y="191591"/>
                </a:lnTo>
                <a:lnTo>
                  <a:pt x="966205" y="204088"/>
                </a:lnTo>
                <a:lnTo>
                  <a:pt x="963787" y="217240"/>
                </a:lnTo>
                <a:lnTo>
                  <a:pt x="962337" y="231057"/>
                </a:lnTo>
                <a:lnTo>
                  <a:pt x="961854" y="245546"/>
                </a:lnTo>
                <a:lnTo>
                  <a:pt x="962015" y="254806"/>
                </a:lnTo>
                <a:lnTo>
                  <a:pt x="962996" y="269529"/>
                </a:lnTo>
                <a:lnTo>
                  <a:pt x="964867" y="283433"/>
                </a:lnTo>
                <a:lnTo>
                  <a:pt x="967627" y="296518"/>
                </a:lnTo>
                <a:lnTo>
                  <a:pt x="971276" y="308786"/>
                </a:lnTo>
                <a:lnTo>
                  <a:pt x="975814" y="320239"/>
                </a:lnTo>
                <a:lnTo>
                  <a:pt x="981241" y="330877"/>
                </a:lnTo>
                <a:lnTo>
                  <a:pt x="987556" y="340704"/>
                </a:lnTo>
                <a:lnTo>
                  <a:pt x="994759" y="349719"/>
                </a:lnTo>
                <a:lnTo>
                  <a:pt x="1000908" y="356114"/>
                </a:lnTo>
                <a:lnTo>
                  <a:pt x="1010451" y="364244"/>
                </a:lnTo>
                <a:lnTo>
                  <a:pt x="1020826" y="371124"/>
                </a:lnTo>
                <a:lnTo>
                  <a:pt x="1032034" y="376755"/>
                </a:lnTo>
                <a:lnTo>
                  <a:pt x="1044075" y="381135"/>
                </a:lnTo>
                <a:lnTo>
                  <a:pt x="1056950" y="384263"/>
                </a:lnTo>
                <a:lnTo>
                  <a:pt x="1070659" y="386141"/>
                </a:lnTo>
                <a:lnTo>
                  <a:pt x="1085203" y="386767"/>
                </a:lnTo>
                <a:lnTo>
                  <a:pt x="1096164" y="38653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-6024379"/>
            <a:ext cx="7556499" cy="755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10882" y="214202"/>
            <a:ext cx="1274214" cy="15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HIGH</a:t>
            </a:r>
            <a:r>
              <a:rPr sz="950" spc="13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950" spc="-52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DESING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665" y="1605305"/>
            <a:ext cx="3193163" cy="177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Reduce</a:t>
            </a:r>
            <a:r>
              <a:rPr sz="1200" spc="-18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4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number</a:t>
            </a:r>
            <a:r>
              <a:rPr sz="1200" spc="-7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nested</a:t>
            </a:r>
            <a:r>
              <a:rPr sz="1200" spc="4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calculations.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665" y="2024053"/>
            <a:ext cx="6049974" cy="387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Reduce</a:t>
            </a:r>
            <a:r>
              <a:rPr sz="1200" spc="-14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granularity</a:t>
            </a:r>
            <a:r>
              <a:rPr sz="1200" spc="-17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LOD</a:t>
            </a:r>
            <a:r>
              <a:rPr sz="1200" spc="4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or</a:t>
            </a:r>
            <a:r>
              <a:rPr sz="1200" spc="2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table</a:t>
            </a:r>
            <a:r>
              <a:rPr sz="1200" spc="-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calculations</a:t>
            </a:r>
            <a:r>
              <a:rPr sz="1200" spc="-19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-9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view.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2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more</a:t>
            </a:r>
            <a:r>
              <a:rPr sz="1200" spc="-4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granular</a:t>
            </a:r>
            <a:endParaRPr sz="1200">
              <a:latin typeface="Times New Roman"/>
              <a:cs typeface="Times New Roman"/>
            </a:endParaRPr>
          </a:p>
          <a:p>
            <a:pPr marL="12700" marR="22840">
              <a:lnSpc>
                <a:spcPct val="95825"/>
              </a:lnSpc>
              <a:spcBef>
                <a:spcPts val="200"/>
              </a:spcBef>
            </a:pP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calculation,</a:t>
            </a:r>
            <a:r>
              <a:rPr sz="1200" spc="-18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longer</a:t>
            </a:r>
            <a:r>
              <a:rPr sz="1200" spc="-13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it</a:t>
            </a:r>
            <a:r>
              <a:rPr sz="1200" spc="14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takes.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665" y="2652175"/>
            <a:ext cx="5617396" cy="177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LODs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-</a:t>
            </a:r>
            <a:r>
              <a:rPr sz="1200" spc="4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Look</a:t>
            </a:r>
            <a:r>
              <a:rPr sz="1200" spc="22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at</a:t>
            </a:r>
            <a:r>
              <a:rPr sz="1200" spc="-1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-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number</a:t>
            </a:r>
            <a:r>
              <a:rPr sz="1200" spc="-19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unique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dimension</a:t>
            </a:r>
            <a:r>
              <a:rPr sz="1200" spc="-11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members</a:t>
            </a:r>
            <a:r>
              <a:rPr sz="1200" spc="1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calculation.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665" y="3070923"/>
            <a:ext cx="6047074" cy="177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Table</a:t>
            </a:r>
            <a:r>
              <a:rPr sz="1200" spc="-8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Calculations</a:t>
            </a:r>
            <a:r>
              <a:rPr sz="1200" spc="6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-</a:t>
            </a:r>
            <a:r>
              <a:rPr sz="1200" spc="4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7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more</a:t>
            </a:r>
            <a:r>
              <a:rPr sz="1200" spc="-4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marks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-9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view,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4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longer</a:t>
            </a:r>
            <a:r>
              <a:rPr sz="1200" spc="-16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it</a:t>
            </a:r>
            <a:r>
              <a:rPr sz="1200" spc="14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will</a:t>
            </a:r>
            <a:r>
              <a:rPr sz="1200" spc="8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take</a:t>
            </a:r>
            <a:r>
              <a:rPr sz="1200" spc="-13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-1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calculate.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665" y="3489671"/>
            <a:ext cx="5926056" cy="596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286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Where</a:t>
            </a:r>
            <a:r>
              <a:rPr sz="1200" spc="-15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possible,</a:t>
            </a:r>
            <a:r>
              <a:rPr sz="1200" spc="2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use</a:t>
            </a:r>
            <a:r>
              <a:rPr sz="1200" spc="4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MIN</a:t>
            </a:r>
            <a:r>
              <a:rPr sz="1200" spc="1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or</a:t>
            </a:r>
            <a:r>
              <a:rPr sz="1200" spc="2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MAX</a:t>
            </a:r>
            <a:r>
              <a:rPr sz="1200" spc="1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instead</a:t>
            </a:r>
            <a:r>
              <a:rPr sz="1200" spc="-8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</a:t>
            </a:r>
            <a:r>
              <a:rPr sz="1200" spc="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AVG.</a:t>
            </a:r>
            <a:r>
              <a:rPr sz="1200" spc="3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AVG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requires</a:t>
            </a:r>
            <a:r>
              <a:rPr sz="1200" spc="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more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processing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0"/>
              </a:spcBef>
            </a:pPr>
            <a:r>
              <a:rPr sz="1200" spc="0" dirty="0">
                <a:latin typeface="Times New Roman"/>
                <a:cs typeface="Times New Roman"/>
              </a:rPr>
              <a:t>than</a:t>
            </a:r>
            <a:r>
              <a:rPr sz="1200" spc="-8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MIN</a:t>
            </a:r>
            <a:r>
              <a:rPr sz="1200" spc="1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or</a:t>
            </a:r>
            <a:r>
              <a:rPr sz="1200" spc="2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MAX.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Often</a:t>
            </a:r>
            <a:r>
              <a:rPr sz="1200" spc="-3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rows</a:t>
            </a:r>
            <a:r>
              <a:rPr sz="1200" spc="-8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will</a:t>
            </a:r>
            <a:r>
              <a:rPr sz="1200" spc="8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be</a:t>
            </a:r>
            <a:r>
              <a:rPr sz="1200" spc="-1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duplicated</a:t>
            </a:r>
            <a:r>
              <a:rPr sz="1200" spc="-2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-2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display</a:t>
            </a:r>
            <a:r>
              <a:rPr sz="1200" spc="-17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4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same</a:t>
            </a:r>
            <a:r>
              <a:rPr sz="1200" spc="-4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result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marL="12700" marR="26286">
              <a:lnSpc>
                <a:spcPct val="95825"/>
              </a:lnSpc>
              <a:spcBef>
                <a:spcPts val="265"/>
              </a:spcBef>
            </a:pPr>
            <a:r>
              <a:rPr sz="1200" spc="0" dirty="0">
                <a:latin typeface="Times New Roman"/>
                <a:cs typeface="Times New Roman"/>
              </a:rPr>
              <a:t>MIN,</a:t>
            </a:r>
            <a:r>
              <a:rPr sz="1200" spc="2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MAX,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or</a:t>
            </a:r>
            <a:r>
              <a:rPr sz="1200" spc="2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AVG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665" y="4759490"/>
            <a:ext cx="458512" cy="177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4.</a:t>
            </a:r>
            <a:r>
              <a:rPr sz="1200" spc="12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KPI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665" y="5176335"/>
            <a:ext cx="6035773" cy="387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Dashboards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will</a:t>
            </a:r>
            <a:r>
              <a:rPr sz="1200" spc="8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be</a:t>
            </a:r>
            <a:r>
              <a:rPr sz="1200" spc="-1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implemented</a:t>
            </a:r>
            <a:r>
              <a:rPr sz="1200" spc="-7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9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display</a:t>
            </a:r>
            <a:r>
              <a:rPr sz="1200" spc="-17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-2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indicate</a:t>
            </a:r>
            <a:r>
              <a:rPr sz="1200" spc="-7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certain</a:t>
            </a:r>
            <a:r>
              <a:rPr sz="1200" spc="-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KPIs</a:t>
            </a:r>
            <a:r>
              <a:rPr sz="1200" spc="6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-6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relevant</a:t>
            </a:r>
            <a:endParaRPr sz="1200">
              <a:latin typeface="Times New Roman"/>
              <a:cs typeface="Times New Roman"/>
            </a:endParaRPr>
          </a:p>
          <a:p>
            <a:pPr marL="12700" marR="22840">
              <a:lnSpc>
                <a:spcPct val="95825"/>
              </a:lnSpc>
              <a:spcBef>
                <a:spcPts val="200"/>
              </a:spcBef>
            </a:pPr>
            <a:r>
              <a:rPr sz="1200" spc="0" dirty="0">
                <a:latin typeface="Times New Roman"/>
                <a:cs typeface="Times New Roman"/>
              </a:rPr>
              <a:t>indicators</a:t>
            </a:r>
            <a:r>
              <a:rPr sz="1200" spc="-7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for</a:t>
            </a:r>
            <a:r>
              <a:rPr sz="1200" spc="28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-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disease.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2665" y="5804458"/>
            <a:ext cx="5897776" cy="596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200" spc="0" dirty="0">
                <a:latin typeface="Times New Roman"/>
                <a:cs typeface="Times New Roman"/>
              </a:rPr>
              <a:t>As</a:t>
            </a:r>
            <a:r>
              <a:rPr sz="1200" spc="6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and</a:t>
            </a:r>
            <a:r>
              <a:rPr sz="1200" spc="-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when</a:t>
            </a:r>
            <a:r>
              <a:rPr sz="1200" spc="-14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system</a:t>
            </a:r>
            <a:r>
              <a:rPr sz="1200" spc="-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starts</a:t>
            </a:r>
            <a:r>
              <a:rPr sz="1200" spc="18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2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capture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historical/periodic</a:t>
            </a:r>
            <a:r>
              <a:rPr sz="1200" spc="-15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data</a:t>
            </a:r>
            <a:r>
              <a:rPr sz="1200" spc="8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for</a:t>
            </a:r>
            <a:r>
              <a:rPr sz="1200" spc="28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a</a:t>
            </a:r>
            <a:r>
              <a:rPr sz="1200" spc="12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user,</a:t>
            </a:r>
            <a:endParaRPr sz="1200">
              <a:latin typeface="Times New Roman"/>
              <a:cs typeface="Times New Roman"/>
            </a:endParaRPr>
          </a:p>
          <a:p>
            <a:pPr marL="12700" marR="264354">
              <a:lnSpc>
                <a:spcPct val="114583"/>
              </a:lnSpc>
              <a:spcBef>
                <a:spcPts val="248"/>
              </a:spcBef>
            </a:pPr>
            <a:r>
              <a:rPr sz="1200" spc="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dashboards</a:t>
            </a:r>
            <a:r>
              <a:rPr sz="1200" spc="-19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will</a:t>
            </a:r>
            <a:r>
              <a:rPr sz="1200" spc="8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be</a:t>
            </a:r>
            <a:r>
              <a:rPr sz="1200" spc="-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included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to</a:t>
            </a:r>
            <a:r>
              <a:rPr sz="1200" spc="22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display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charts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over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time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with</a:t>
            </a:r>
            <a:r>
              <a:rPr sz="1200" spc="-177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progress</a:t>
            </a:r>
            <a:r>
              <a:rPr sz="1200" spc="-3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on various</a:t>
            </a:r>
            <a:r>
              <a:rPr sz="1200" spc="-103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indicators</a:t>
            </a:r>
            <a:r>
              <a:rPr sz="1200" spc="2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or</a:t>
            </a:r>
            <a:r>
              <a:rPr sz="1200" spc="23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factors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55365" y="755363"/>
            <a:ext cx="6043295" cy="3492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365" y="4832767"/>
            <a:ext cx="6043295" cy="3492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5906720"/>
            <a:ext cx="7556499" cy="755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310882" y="331863"/>
            <a:ext cx="1274214" cy="15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HIGH</a:t>
            </a:r>
            <a:r>
              <a:rPr sz="950" spc="13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950" spc="-52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DESING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55365" y="755362"/>
            <a:ext cx="6043295" cy="3492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365" y="5341507"/>
            <a:ext cx="6043295" cy="3492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-6024380"/>
            <a:ext cx="7556499" cy="755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310882" y="214201"/>
            <a:ext cx="1274214" cy="150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HIGH</a:t>
            </a:r>
            <a:r>
              <a:rPr sz="950" spc="133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LEVEL</a:t>
            </a:r>
            <a:r>
              <a:rPr sz="950" spc="-52" dirty="0">
                <a:solidFill>
                  <a:srgbClr val="FF1616"/>
                </a:solidFill>
                <a:latin typeface="Times New Roman"/>
                <a:cs typeface="Times New Roman"/>
              </a:rPr>
              <a:t> </a:t>
            </a:r>
            <a:r>
              <a:rPr sz="950" spc="0" dirty="0">
                <a:solidFill>
                  <a:srgbClr val="FF1616"/>
                </a:solidFill>
                <a:latin typeface="Times New Roman"/>
                <a:cs typeface="Times New Roman"/>
              </a:rPr>
              <a:t>DESING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765</Words>
  <Application>Microsoft Office PowerPoint</Application>
  <PresentationFormat>Custom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SOURAV KUMAR PANIGRAHI</cp:lastModifiedBy>
  <cp:revision>1</cp:revision>
  <dcterms:modified xsi:type="dcterms:W3CDTF">2024-02-19T05:45:40Z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2024-02-19T05:43:35Z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268ee3b0-57d7-41cd-afa0-af2eb683b98a</vt:lpwstr>
  </property>
  <property fmtid="{D5CDD505-2E9C-101B-9397-08002B2CF9AE}" pid="7" name="MSIP_Label_defa4170-0d19-0005-0004-bc88714345d2_ActionId">
    <vt:lpwstr>16d7533a-ba02-483f-af62-9637423d3cb1</vt:lpwstr>
  </property>
  <property fmtid="{D5CDD505-2E9C-101B-9397-08002B2CF9AE}" pid="8" name="MSIP_Label_defa4170-0d19-0005-0004-bc88714345d2_ContentBits">
    <vt:lpwstr>0</vt:lpwstr>
  </property>
</Properties>
</file>