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78" y="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0" y="0"/>
            <a:ext cx="7555991" cy="4773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528982">
              <a:lnSpc>
                <a:spcPts val="1724"/>
              </a:lnSpc>
              <a:spcBef>
                <a:spcPts val="5307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N                                                                </a:t>
            </a:r>
            <a:r>
              <a:rPr sz="1500" b="1" spc="2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100" b="1" spc="-225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100" b="1" spc="88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100" b="1" spc="-126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0" baseline="207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7556499" cy="10687592"/>
          </a:xfrm>
          <a:custGeom>
            <a:avLst/>
            <a:gdLst/>
            <a:ahLst/>
            <a:cxnLst/>
            <a:rect l="l" t="t" r="r" b="b"/>
            <a:pathLst>
              <a:path w="7556499" h="10687592">
                <a:moveTo>
                  <a:pt x="7555991" y="0"/>
                </a:moveTo>
                <a:lnTo>
                  <a:pt x="0" y="0"/>
                </a:lnTo>
                <a:lnTo>
                  <a:pt x="0" y="10687592"/>
                </a:lnTo>
                <a:lnTo>
                  <a:pt x="7555991" y="10687592"/>
                </a:lnTo>
                <a:lnTo>
                  <a:pt x="7555991" y="0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3746361" y="1330228"/>
            <a:ext cx="6256177" cy="8921452"/>
          </a:xfrm>
          <a:custGeom>
            <a:avLst/>
            <a:gdLst/>
            <a:ahLst/>
            <a:cxnLst/>
            <a:rect l="l" t="t" r="r" b="b"/>
            <a:pathLst>
              <a:path w="6256177" h="8921452">
                <a:moveTo>
                  <a:pt x="3986845" y="6472441"/>
                </a:moveTo>
                <a:lnTo>
                  <a:pt x="4061734" y="6464880"/>
                </a:lnTo>
                <a:lnTo>
                  <a:pt x="4133990" y="6450560"/>
                </a:lnTo>
                <a:lnTo>
                  <a:pt x="4203353" y="6429034"/>
                </a:lnTo>
                <a:lnTo>
                  <a:pt x="4269560" y="6399852"/>
                </a:lnTo>
                <a:lnTo>
                  <a:pt x="4287729" y="6409672"/>
                </a:lnTo>
                <a:lnTo>
                  <a:pt x="4290208" y="6396798"/>
                </a:lnTo>
                <a:lnTo>
                  <a:pt x="4208895" y="6405804"/>
                </a:lnTo>
                <a:lnTo>
                  <a:pt x="4140629" y="6428470"/>
                </a:lnTo>
                <a:lnTo>
                  <a:pt x="4069305" y="6443784"/>
                </a:lnTo>
                <a:lnTo>
                  <a:pt x="3995195" y="6452204"/>
                </a:lnTo>
                <a:lnTo>
                  <a:pt x="3918571" y="6454188"/>
                </a:lnTo>
                <a:lnTo>
                  <a:pt x="3839704" y="6450193"/>
                </a:lnTo>
                <a:lnTo>
                  <a:pt x="3758865" y="6440676"/>
                </a:lnTo>
                <a:lnTo>
                  <a:pt x="3746361" y="6438468"/>
                </a:lnTo>
                <a:lnTo>
                  <a:pt x="3746361" y="6458589"/>
                </a:lnTo>
                <a:lnTo>
                  <a:pt x="3748991" y="6459065"/>
                </a:lnTo>
                <a:lnTo>
                  <a:pt x="3830213" y="6469085"/>
                </a:lnTo>
                <a:lnTo>
                  <a:pt x="3909584" y="6473693"/>
                </a:lnTo>
                <a:lnTo>
                  <a:pt x="3986845" y="6472441"/>
                </a:lnTo>
                <a:close/>
              </a:path>
              <a:path w="6256177" h="8921452">
                <a:moveTo>
                  <a:pt x="4290208" y="6396798"/>
                </a:moveTo>
                <a:lnTo>
                  <a:pt x="4291681" y="6387948"/>
                </a:lnTo>
                <a:lnTo>
                  <a:pt x="4275184" y="6364318"/>
                </a:lnTo>
                <a:lnTo>
                  <a:pt x="4273832" y="6375328"/>
                </a:lnTo>
                <a:lnTo>
                  <a:pt x="4208895" y="6405804"/>
                </a:lnTo>
                <a:lnTo>
                  <a:pt x="4290208" y="6396798"/>
                </a:lnTo>
                <a:close/>
              </a:path>
              <a:path w="6256177" h="8921452">
                <a:moveTo>
                  <a:pt x="4302566" y="6381634"/>
                </a:moveTo>
                <a:lnTo>
                  <a:pt x="4294758" y="6363077"/>
                </a:lnTo>
                <a:lnTo>
                  <a:pt x="4277267" y="6339900"/>
                </a:lnTo>
                <a:lnTo>
                  <a:pt x="4276374" y="6352188"/>
                </a:lnTo>
                <a:lnTo>
                  <a:pt x="4275184" y="6364318"/>
                </a:lnTo>
                <a:lnTo>
                  <a:pt x="4291681" y="6387948"/>
                </a:lnTo>
                <a:lnTo>
                  <a:pt x="4302566" y="6381634"/>
                </a:lnTo>
                <a:close/>
              </a:path>
              <a:path w="6256177" h="8921452">
                <a:moveTo>
                  <a:pt x="4295847" y="6351043"/>
                </a:moveTo>
                <a:lnTo>
                  <a:pt x="4296671" y="6338867"/>
                </a:lnTo>
                <a:lnTo>
                  <a:pt x="4297225" y="6326550"/>
                </a:lnTo>
                <a:lnTo>
                  <a:pt x="4297503" y="6314087"/>
                </a:lnTo>
                <a:lnTo>
                  <a:pt x="4297502" y="6301478"/>
                </a:lnTo>
                <a:lnTo>
                  <a:pt x="4297215" y="6288721"/>
                </a:lnTo>
                <a:lnTo>
                  <a:pt x="4296637" y="6275813"/>
                </a:lnTo>
                <a:lnTo>
                  <a:pt x="4295764" y="6262753"/>
                </a:lnTo>
                <a:lnTo>
                  <a:pt x="4294590" y="6249538"/>
                </a:lnTo>
                <a:lnTo>
                  <a:pt x="4293111" y="6236167"/>
                </a:lnTo>
                <a:lnTo>
                  <a:pt x="4272200" y="6226345"/>
                </a:lnTo>
                <a:lnTo>
                  <a:pt x="4275029" y="6249360"/>
                </a:lnTo>
                <a:lnTo>
                  <a:pt x="4276276" y="6262785"/>
                </a:lnTo>
                <a:lnTo>
                  <a:pt x="4277210" y="6276044"/>
                </a:lnTo>
                <a:lnTo>
                  <a:pt x="4277833" y="6289140"/>
                </a:lnTo>
                <a:lnTo>
                  <a:pt x="4278148" y="6302072"/>
                </a:lnTo>
                <a:lnTo>
                  <a:pt x="4278157" y="6314842"/>
                </a:lnTo>
                <a:lnTo>
                  <a:pt x="4277862" y="6327451"/>
                </a:lnTo>
                <a:lnTo>
                  <a:pt x="4277267" y="6339900"/>
                </a:lnTo>
                <a:lnTo>
                  <a:pt x="4294758" y="6363077"/>
                </a:lnTo>
                <a:lnTo>
                  <a:pt x="4295847" y="6351043"/>
                </a:lnTo>
                <a:close/>
              </a:path>
              <a:path w="6256177" h="8921452">
                <a:moveTo>
                  <a:pt x="3863937" y="6763020"/>
                </a:moveTo>
                <a:lnTo>
                  <a:pt x="3820592" y="6726308"/>
                </a:lnTo>
                <a:lnTo>
                  <a:pt x="3755158" y="6712754"/>
                </a:lnTo>
                <a:lnTo>
                  <a:pt x="3746361" y="6710652"/>
                </a:lnTo>
                <a:lnTo>
                  <a:pt x="3746361" y="6730880"/>
                </a:lnTo>
                <a:lnTo>
                  <a:pt x="3770362" y="6736384"/>
                </a:lnTo>
                <a:lnTo>
                  <a:pt x="3833570" y="6748904"/>
                </a:lnTo>
                <a:lnTo>
                  <a:pt x="3852092" y="6765603"/>
                </a:lnTo>
                <a:lnTo>
                  <a:pt x="3863937" y="6763020"/>
                </a:lnTo>
                <a:close/>
              </a:path>
              <a:path w="6256177" h="8921452">
                <a:moveTo>
                  <a:pt x="3875644" y="6760329"/>
                </a:moveTo>
                <a:lnTo>
                  <a:pt x="3886553" y="6757696"/>
                </a:lnTo>
                <a:lnTo>
                  <a:pt x="3901314" y="6759877"/>
                </a:lnTo>
                <a:lnTo>
                  <a:pt x="3885273" y="6737474"/>
                </a:lnTo>
                <a:lnTo>
                  <a:pt x="3820592" y="6726308"/>
                </a:lnTo>
                <a:lnTo>
                  <a:pt x="3863937" y="6763020"/>
                </a:lnTo>
                <a:lnTo>
                  <a:pt x="3875644" y="6760329"/>
                </a:lnTo>
                <a:close/>
              </a:path>
              <a:path w="6256177" h="8921452">
                <a:moveTo>
                  <a:pt x="4085410" y="6755434"/>
                </a:moveTo>
                <a:lnTo>
                  <a:pt x="4071969" y="6755131"/>
                </a:lnTo>
                <a:lnTo>
                  <a:pt x="4058475" y="6754686"/>
                </a:lnTo>
                <a:lnTo>
                  <a:pt x="4044928" y="6754098"/>
                </a:lnTo>
                <a:lnTo>
                  <a:pt x="4031330" y="6753369"/>
                </a:lnTo>
                <a:lnTo>
                  <a:pt x="4017681" y="6752501"/>
                </a:lnTo>
                <a:lnTo>
                  <a:pt x="4003983" y="6751495"/>
                </a:lnTo>
                <a:lnTo>
                  <a:pt x="3990236" y="6750352"/>
                </a:lnTo>
                <a:lnTo>
                  <a:pt x="3976441" y="6749075"/>
                </a:lnTo>
                <a:lnTo>
                  <a:pt x="3962599" y="6747665"/>
                </a:lnTo>
                <a:lnTo>
                  <a:pt x="3948711" y="6746122"/>
                </a:lnTo>
                <a:lnTo>
                  <a:pt x="3934778" y="6744449"/>
                </a:lnTo>
                <a:lnTo>
                  <a:pt x="3913568" y="6729971"/>
                </a:lnTo>
                <a:lnTo>
                  <a:pt x="3900646" y="6733518"/>
                </a:lnTo>
                <a:lnTo>
                  <a:pt x="3887548" y="6736906"/>
                </a:lnTo>
                <a:lnTo>
                  <a:pt x="3885273" y="6737474"/>
                </a:lnTo>
                <a:lnTo>
                  <a:pt x="3901314" y="6759877"/>
                </a:lnTo>
                <a:lnTo>
                  <a:pt x="3916030" y="6761922"/>
                </a:lnTo>
                <a:lnTo>
                  <a:pt x="3930700" y="6763829"/>
                </a:lnTo>
                <a:lnTo>
                  <a:pt x="3945324" y="6765599"/>
                </a:lnTo>
                <a:lnTo>
                  <a:pt x="3959901" y="6767227"/>
                </a:lnTo>
                <a:lnTo>
                  <a:pt x="3974429" y="6768714"/>
                </a:lnTo>
                <a:lnTo>
                  <a:pt x="3988908" y="6770056"/>
                </a:lnTo>
                <a:lnTo>
                  <a:pt x="4003336" y="6771252"/>
                </a:lnTo>
                <a:lnTo>
                  <a:pt x="4017713" y="6772302"/>
                </a:lnTo>
                <a:lnTo>
                  <a:pt x="4032038" y="6773201"/>
                </a:lnTo>
                <a:lnTo>
                  <a:pt x="4046310" y="6773950"/>
                </a:lnTo>
                <a:lnTo>
                  <a:pt x="4060527" y="6774547"/>
                </a:lnTo>
                <a:lnTo>
                  <a:pt x="4074689" y="6774989"/>
                </a:lnTo>
                <a:lnTo>
                  <a:pt x="4088796" y="6775274"/>
                </a:lnTo>
                <a:lnTo>
                  <a:pt x="4102845" y="6775402"/>
                </a:lnTo>
                <a:lnTo>
                  <a:pt x="4085410" y="6755434"/>
                </a:lnTo>
                <a:close/>
              </a:path>
              <a:path w="6256177" h="8921452">
                <a:moveTo>
                  <a:pt x="3947842" y="6740361"/>
                </a:moveTo>
                <a:lnTo>
                  <a:pt x="3960691" y="6736117"/>
                </a:lnTo>
                <a:lnTo>
                  <a:pt x="3973324" y="6731718"/>
                </a:lnTo>
                <a:lnTo>
                  <a:pt x="3985737" y="6727162"/>
                </a:lnTo>
                <a:lnTo>
                  <a:pt x="3997930" y="6722450"/>
                </a:lnTo>
                <a:lnTo>
                  <a:pt x="4009900" y="6717582"/>
                </a:lnTo>
                <a:lnTo>
                  <a:pt x="4021645" y="6712558"/>
                </a:lnTo>
                <a:lnTo>
                  <a:pt x="4033164" y="6707377"/>
                </a:lnTo>
                <a:lnTo>
                  <a:pt x="4044453" y="6702041"/>
                </a:lnTo>
                <a:lnTo>
                  <a:pt x="4055512" y="6696548"/>
                </a:lnTo>
                <a:lnTo>
                  <a:pt x="4066337" y="6690899"/>
                </a:lnTo>
                <a:lnTo>
                  <a:pt x="4076928" y="6685093"/>
                </a:lnTo>
                <a:lnTo>
                  <a:pt x="4087283" y="6679131"/>
                </a:lnTo>
                <a:lnTo>
                  <a:pt x="4095656" y="6674088"/>
                </a:lnTo>
                <a:lnTo>
                  <a:pt x="4020480" y="6654887"/>
                </a:lnTo>
                <a:lnTo>
                  <a:pt x="4054055" y="6674957"/>
                </a:lnTo>
                <a:lnTo>
                  <a:pt x="4043425" y="6680427"/>
                </a:lnTo>
                <a:lnTo>
                  <a:pt x="4032591" y="6685735"/>
                </a:lnTo>
                <a:lnTo>
                  <a:pt x="4021556" y="6690881"/>
                </a:lnTo>
                <a:lnTo>
                  <a:pt x="4010323" y="6695865"/>
                </a:lnTo>
                <a:lnTo>
                  <a:pt x="3998893" y="6700689"/>
                </a:lnTo>
                <a:lnTo>
                  <a:pt x="3987269" y="6705352"/>
                </a:lnTo>
                <a:lnTo>
                  <a:pt x="3975452" y="6709854"/>
                </a:lnTo>
                <a:lnTo>
                  <a:pt x="3963446" y="6714196"/>
                </a:lnTo>
                <a:lnTo>
                  <a:pt x="3951253" y="6718379"/>
                </a:lnTo>
                <a:lnTo>
                  <a:pt x="3938874" y="6722402"/>
                </a:lnTo>
                <a:lnTo>
                  <a:pt x="3926311" y="6726266"/>
                </a:lnTo>
                <a:lnTo>
                  <a:pt x="3913568" y="6729971"/>
                </a:lnTo>
                <a:lnTo>
                  <a:pt x="3934778" y="6744449"/>
                </a:lnTo>
                <a:lnTo>
                  <a:pt x="3947842" y="6740361"/>
                </a:lnTo>
                <a:close/>
              </a:path>
              <a:path w="6256177" h="8921452">
                <a:moveTo>
                  <a:pt x="5090098" y="7351538"/>
                </a:moveTo>
                <a:lnTo>
                  <a:pt x="5101362" y="7345610"/>
                </a:lnTo>
                <a:lnTo>
                  <a:pt x="5095316" y="7326476"/>
                </a:lnTo>
                <a:lnTo>
                  <a:pt x="5097429" y="7314307"/>
                </a:lnTo>
                <a:lnTo>
                  <a:pt x="5099344" y="7302032"/>
                </a:lnTo>
                <a:lnTo>
                  <a:pt x="5101063" y="7289652"/>
                </a:lnTo>
                <a:lnTo>
                  <a:pt x="5102589" y="7277169"/>
                </a:lnTo>
                <a:lnTo>
                  <a:pt x="5103923" y="7264585"/>
                </a:lnTo>
                <a:lnTo>
                  <a:pt x="5105068" y="7251900"/>
                </a:lnTo>
                <a:lnTo>
                  <a:pt x="5106027" y="7239117"/>
                </a:lnTo>
                <a:lnTo>
                  <a:pt x="5106800" y="7226236"/>
                </a:lnTo>
                <a:lnTo>
                  <a:pt x="5107392" y="7213259"/>
                </a:lnTo>
                <a:lnTo>
                  <a:pt x="5107803" y="7200187"/>
                </a:lnTo>
                <a:lnTo>
                  <a:pt x="5107876" y="7197034"/>
                </a:lnTo>
                <a:lnTo>
                  <a:pt x="5088585" y="7185885"/>
                </a:lnTo>
                <a:lnTo>
                  <a:pt x="5077880" y="7192871"/>
                </a:lnTo>
                <a:lnTo>
                  <a:pt x="5088012" y="7210169"/>
                </a:lnTo>
                <a:lnTo>
                  <a:pt x="5087418" y="7223266"/>
                </a:lnTo>
                <a:lnTo>
                  <a:pt x="5086626" y="7236257"/>
                </a:lnTo>
                <a:lnTo>
                  <a:pt x="5085635" y="7249141"/>
                </a:lnTo>
                <a:lnTo>
                  <a:pt x="5084448" y="7261918"/>
                </a:lnTo>
                <a:lnTo>
                  <a:pt x="5083064" y="7274590"/>
                </a:lnTo>
                <a:lnTo>
                  <a:pt x="5081483" y="7287156"/>
                </a:lnTo>
                <a:lnTo>
                  <a:pt x="5079707" y="7299616"/>
                </a:lnTo>
                <a:lnTo>
                  <a:pt x="5077735" y="7311971"/>
                </a:lnTo>
                <a:lnTo>
                  <a:pt x="5075569" y="7324221"/>
                </a:lnTo>
                <a:lnTo>
                  <a:pt x="5073209" y="7336366"/>
                </a:lnTo>
                <a:lnTo>
                  <a:pt x="5061549" y="7343854"/>
                </a:lnTo>
                <a:lnTo>
                  <a:pt x="5088213" y="7359907"/>
                </a:lnTo>
                <a:lnTo>
                  <a:pt x="5090098" y="7351538"/>
                </a:lnTo>
                <a:close/>
              </a:path>
              <a:path w="6256177" h="8921452">
                <a:moveTo>
                  <a:pt x="4099639" y="8654724"/>
                </a:moveTo>
                <a:lnTo>
                  <a:pt x="4205117" y="8650903"/>
                </a:lnTo>
                <a:lnTo>
                  <a:pt x="4307237" y="8644103"/>
                </a:lnTo>
                <a:lnTo>
                  <a:pt x="4405922" y="8634347"/>
                </a:lnTo>
                <a:lnTo>
                  <a:pt x="4501091" y="8621655"/>
                </a:lnTo>
                <a:lnTo>
                  <a:pt x="4592666" y="8606050"/>
                </a:lnTo>
                <a:lnTo>
                  <a:pt x="4680568" y="8587554"/>
                </a:lnTo>
                <a:lnTo>
                  <a:pt x="4764717" y="8566188"/>
                </a:lnTo>
                <a:lnTo>
                  <a:pt x="4845033" y="8541974"/>
                </a:lnTo>
                <a:lnTo>
                  <a:pt x="4921439" y="8514933"/>
                </a:lnTo>
                <a:lnTo>
                  <a:pt x="4993855" y="8485087"/>
                </a:lnTo>
                <a:lnTo>
                  <a:pt x="5062201" y="8452459"/>
                </a:lnTo>
                <a:lnTo>
                  <a:pt x="5126399" y="8417069"/>
                </a:lnTo>
                <a:lnTo>
                  <a:pt x="5186369" y="8378939"/>
                </a:lnTo>
                <a:lnTo>
                  <a:pt x="5228577" y="8323606"/>
                </a:lnTo>
                <a:lnTo>
                  <a:pt x="5173627" y="8363806"/>
                </a:lnTo>
                <a:lnTo>
                  <a:pt x="5114391" y="8401329"/>
                </a:lnTo>
                <a:lnTo>
                  <a:pt x="5050947" y="8436156"/>
                </a:lnTo>
                <a:lnTo>
                  <a:pt x="4983375" y="8468263"/>
                </a:lnTo>
                <a:lnTo>
                  <a:pt x="4911753" y="8497630"/>
                </a:lnTo>
                <a:lnTo>
                  <a:pt x="4836159" y="8524235"/>
                </a:lnTo>
                <a:lnTo>
                  <a:pt x="4756672" y="8548055"/>
                </a:lnTo>
                <a:lnTo>
                  <a:pt x="4673372" y="8569071"/>
                </a:lnTo>
                <a:lnTo>
                  <a:pt x="4586335" y="8587259"/>
                </a:lnTo>
                <a:lnTo>
                  <a:pt x="4495642" y="8602598"/>
                </a:lnTo>
                <a:lnTo>
                  <a:pt x="4401370" y="8615067"/>
                </a:lnTo>
                <a:lnTo>
                  <a:pt x="4303598" y="8624644"/>
                </a:lnTo>
                <a:lnTo>
                  <a:pt x="4202405" y="8631308"/>
                </a:lnTo>
                <a:lnTo>
                  <a:pt x="4097870" y="8635036"/>
                </a:lnTo>
                <a:lnTo>
                  <a:pt x="3990070" y="8635807"/>
                </a:lnTo>
                <a:lnTo>
                  <a:pt x="3879085" y="8633600"/>
                </a:lnTo>
                <a:lnTo>
                  <a:pt x="3764994" y="8628393"/>
                </a:lnTo>
                <a:lnTo>
                  <a:pt x="3746361" y="8627103"/>
                </a:lnTo>
                <a:lnTo>
                  <a:pt x="3746361" y="8646897"/>
                </a:lnTo>
                <a:lnTo>
                  <a:pt x="3763858" y="8648101"/>
                </a:lnTo>
                <a:lnTo>
                  <a:pt x="3878931" y="8653345"/>
                </a:lnTo>
                <a:lnTo>
                  <a:pt x="3990884" y="8655546"/>
                </a:lnTo>
                <a:lnTo>
                  <a:pt x="4099639" y="8654724"/>
                </a:lnTo>
                <a:close/>
              </a:path>
              <a:path w="6256177" h="8921452">
                <a:moveTo>
                  <a:pt x="5242032" y="8338092"/>
                </a:moveTo>
                <a:lnTo>
                  <a:pt x="5293309" y="8294549"/>
                </a:lnTo>
                <a:lnTo>
                  <a:pt x="5340121" y="8248330"/>
                </a:lnTo>
                <a:lnTo>
                  <a:pt x="5382388" y="8199460"/>
                </a:lnTo>
                <a:lnTo>
                  <a:pt x="5395742" y="8182216"/>
                </a:lnTo>
                <a:lnTo>
                  <a:pt x="5408573" y="8164678"/>
                </a:lnTo>
                <a:lnTo>
                  <a:pt x="5420883" y="8146847"/>
                </a:lnTo>
                <a:lnTo>
                  <a:pt x="5432672" y="8128723"/>
                </a:lnTo>
                <a:lnTo>
                  <a:pt x="5443939" y="8110308"/>
                </a:lnTo>
                <a:lnTo>
                  <a:pt x="5454685" y="8091602"/>
                </a:lnTo>
                <a:lnTo>
                  <a:pt x="5464910" y="8072606"/>
                </a:lnTo>
                <a:lnTo>
                  <a:pt x="5474613" y="8053322"/>
                </a:lnTo>
                <a:lnTo>
                  <a:pt x="5483796" y="8033749"/>
                </a:lnTo>
                <a:lnTo>
                  <a:pt x="5492457" y="8013890"/>
                </a:lnTo>
                <a:lnTo>
                  <a:pt x="5500597" y="7993745"/>
                </a:lnTo>
                <a:lnTo>
                  <a:pt x="5508217" y="7973315"/>
                </a:lnTo>
                <a:lnTo>
                  <a:pt x="5499837" y="7935637"/>
                </a:lnTo>
                <a:lnTo>
                  <a:pt x="5493420" y="7955317"/>
                </a:lnTo>
                <a:lnTo>
                  <a:pt x="5486530" y="7974738"/>
                </a:lnTo>
                <a:lnTo>
                  <a:pt x="5479167" y="7993897"/>
                </a:lnTo>
                <a:lnTo>
                  <a:pt x="5471332" y="8012794"/>
                </a:lnTo>
                <a:lnTo>
                  <a:pt x="5463024" y="8031429"/>
                </a:lnTo>
                <a:lnTo>
                  <a:pt x="5454243" y="8049800"/>
                </a:lnTo>
                <a:lnTo>
                  <a:pt x="5444989" y="8067907"/>
                </a:lnTo>
                <a:lnTo>
                  <a:pt x="5435260" y="8085748"/>
                </a:lnTo>
                <a:lnTo>
                  <a:pt x="5425058" y="8103323"/>
                </a:lnTo>
                <a:lnTo>
                  <a:pt x="5414381" y="8120631"/>
                </a:lnTo>
                <a:lnTo>
                  <a:pt x="5403230" y="8137670"/>
                </a:lnTo>
                <a:lnTo>
                  <a:pt x="5391604" y="8154441"/>
                </a:lnTo>
                <a:lnTo>
                  <a:pt x="5379503" y="8170941"/>
                </a:lnTo>
                <a:lnTo>
                  <a:pt x="5366927" y="8187170"/>
                </a:lnTo>
                <a:lnTo>
                  <a:pt x="5325306" y="8235267"/>
                </a:lnTo>
                <a:lnTo>
                  <a:pt x="5279163" y="8280753"/>
                </a:lnTo>
                <a:lnTo>
                  <a:pt x="5228577" y="8323606"/>
                </a:lnTo>
                <a:lnTo>
                  <a:pt x="5186369" y="8378939"/>
                </a:lnTo>
                <a:lnTo>
                  <a:pt x="5242032" y="8338092"/>
                </a:lnTo>
                <a:close/>
              </a:path>
              <a:path w="6256177" h="8921452">
                <a:moveTo>
                  <a:pt x="5515315" y="7952602"/>
                </a:moveTo>
                <a:lnTo>
                  <a:pt x="5521893" y="7931604"/>
                </a:lnTo>
                <a:lnTo>
                  <a:pt x="5527950" y="7910325"/>
                </a:lnTo>
                <a:lnTo>
                  <a:pt x="5533487" y="7888765"/>
                </a:lnTo>
                <a:lnTo>
                  <a:pt x="5538503" y="7866924"/>
                </a:lnTo>
                <a:lnTo>
                  <a:pt x="5542999" y="7844804"/>
                </a:lnTo>
                <a:lnTo>
                  <a:pt x="5521029" y="7793567"/>
                </a:lnTo>
                <a:lnTo>
                  <a:pt x="5509918" y="7799655"/>
                </a:lnTo>
                <a:lnTo>
                  <a:pt x="5528443" y="7812147"/>
                </a:lnTo>
                <a:lnTo>
                  <a:pt x="5524853" y="7833368"/>
                </a:lnTo>
                <a:lnTo>
                  <a:pt x="5520792" y="7854335"/>
                </a:lnTo>
                <a:lnTo>
                  <a:pt x="5516260" y="7875046"/>
                </a:lnTo>
                <a:lnTo>
                  <a:pt x="5511257" y="7895500"/>
                </a:lnTo>
                <a:lnTo>
                  <a:pt x="5505783" y="7915698"/>
                </a:lnTo>
                <a:lnTo>
                  <a:pt x="5499837" y="7935637"/>
                </a:lnTo>
                <a:lnTo>
                  <a:pt x="5508217" y="7973315"/>
                </a:lnTo>
                <a:lnTo>
                  <a:pt x="5515315" y="7952602"/>
                </a:lnTo>
                <a:close/>
              </a:path>
              <a:path w="6256177" h="8921452">
                <a:moveTo>
                  <a:pt x="5546974" y="7822406"/>
                </a:moveTo>
                <a:lnTo>
                  <a:pt x="5550429" y="7799730"/>
                </a:lnTo>
                <a:lnTo>
                  <a:pt x="5532264" y="7785894"/>
                </a:lnTo>
                <a:lnTo>
                  <a:pt x="5532074" y="7787371"/>
                </a:lnTo>
                <a:lnTo>
                  <a:pt x="5521029" y="7793567"/>
                </a:lnTo>
                <a:lnTo>
                  <a:pt x="5542999" y="7844804"/>
                </a:lnTo>
                <a:lnTo>
                  <a:pt x="5546974" y="7822406"/>
                </a:lnTo>
                <a:close/>
              </a:path>
              <a:path w="6256177" h="8921452">
                <a:moveTo>
                  <a:pt x="5561391" y="7793308"/>
                </a:moveTo>
                <a:lnTo>
                  <a:pt x="5553436" y="7775079"/>
                </a:lnTo>
                <a:lnTo>
                  <a:pt x="5554772" y="7762749"/>
                </a:lnTo>
                <a:lnTo>
                  <a:pt x="5555967" y="7750345"/>
                </a:lnTo>
                <a:lnTo>
                  <a:pt x="5557020" y="7737867"/>
                </a:lnTo>
                <a:lnTo>
                  <a:pt x="5557929" y="7725314"/>
                </a:lnTo>
                <a:lnTo>
                  <a:pt x="5558692" y="7712683"/>
                </a:lnTo>
                <a:lnTo>
                  <a:pt x="5559306" y="7699976"/>
                </a:lnTo>
                <a:lnTo>
                  <a:pt x="5559770" y="7687189"/>
                </a:lnTo>
                <a:lnTo>
                  <a:pt x="5529632" y="7642599"/>
                </a:lnTo>
                <a:lnTo>
                  <a:pt x="5519095" y="7649692"/>
                </a:lnTo>
                <a:lnTo>
                  <a:pt x="5540508" y="7659120"/>
                </a:lnTo>
                <a:lnTo>
                  <a:pt x="5540382" y="7672166"/>
                </a:lnTo>
                <a:lnTo>
                  <a:pt x="5540097" y="7685128"/>
                </a:lnTo>
                <a:lnTo>
                  <a:pt x="5539653" y="7698007"/>
                </a:lnTo>
                <a:lnTo>
                  <a:pt x="5539053" y="7710804"/>
                </a:lnTo>
                <a:lnTo>
                  <a:pt x="5538298" y="7723518"/>
                </a:lnTo>
                <a:lnTo>
                  <a:pt x="5537391" y="7736152"/>
                </a:lnTo>
                <a:lnTo>
                  <a:pt x="5536332" y="7748706"/>
                </a:lnTo>
                <a:lnTo>
                  <a:pt x="5535123" y="7761180"/>
                </a:lnTo>
                <a:lnTo>
                  <a:pt x="5533767" y="7773576"/>
                </a:lnTo>
                <a:lnTo>
                  <a:pt x="5532264" y="7785894"/>
                </a:lnTo>
                <a:lnTo>
                  <a:pt x="5550429" y="7799730"/>
                </a:lnTo>
                <a:lnTo>
                  <a:pt x="5561391" y="7793308"/>
                </a:lnTo>
                <a:close/>
              </a:path>
              <a:path w="6256177" h="8921452">
                <a:moveTo>
                  <a:pt x="5572285" y="7786779"/>
                </a:moveTo>
                <a:lnTo>
                  <a:pt x="5583112" y="7780141"/>
                </a:lnTo>
                <a:lnTo>
                  <a:pt x="5593870" y="7773394"/>
                </a:lnTo>
                <a:lnTo>
                  <a:pt x="5604559" y="7766535"/>
                </a:lnTo>
                <a:lnTo>
                  <a:pt x="5615178" y="7759562"/>
                </a:lnTo>
                <a:lnTo>
                  <a:pt x="5625728" y="7752476"/>
                </a:lnTo>
                <a:lnTo>
                  <a:pt x="5630551" y="7749181"/>
                </a:lnTo>
                <a:lnTo>
                  <a:pt x="5609157" y="7739824"/>
                </a:lnTo>
                <a:lnTo>
                  <a:pt x="5598572" y="7746851"/>
                </a:lnTo>
                <a:lnTo>
                  <a:pt x="5587919" y="7753765"/>
                </a:lnTo>
                <a:lnTo>
                  <a:pt x="5577196" y="7760565"/>
                </a:lnTo>
                <a:lnTo>
                  <a:pt x="5566405" y="7767251"/>
                </a:lnTo>
                <a:lnTo>
                  <a:pt x="5555544" y="7773822"/>
                </a:lnTo>
                <a:lnTo>
                  <a:pt x="5553436" y="7775079"/>
                </a:lnTo>
                <a:lnTo>
                  <a:pt x="5561391" y="7793308"/>
                </a:lnTo>
                <a:lnTo>
                  <a:pt x="5572285" y="7786779"/>
                </a:lnTo>
                <a:close/>
              </a:path>
              <a:path w="6256177" h="8921452">
                <a:moveTo>
                  <a:pt x="5650139" y="7769275"/>
                </a:moveTo>
                <a:lnTo>
                  <a:pt x="5619674" y="7732684"/>
                </a:lnTo>
                <a:lnTo>
                  <a:pt x="5609157" y="7739824"/>
                </a:lnTo>
                <a:lnTo>
                  <a:pt x="5630551" y="7749181"/>
                </a:lnTo>
                <a:lnTo>
                  <a:pt x="5630152" y="7781556"/>
                </a:lnTo>
                <a:lnTo>
                  <a:pt x="5649142" y="7802701"/>
                </a:lnTo>
                <a:lnTo>
                  <a:pt x="5650139" y="7769275"/>
                </a:lnTo>
                <a:close/>
              </a:path>
              <a:path w="6256177" h="8921452">
                <a:moveTo>
                  <a:pt x="5650169" y="7735344"/>
                </a:moveTo>
                <a:lnTo>
                  <a:pt x="5660449" y="7727931"/>
                </a:lnTo>
                <a:lnTo>
                  <a:pt x="5649516" y="7711397"/>
                </a:lnTo>
                <a:lnTo>
                  <a:pt x="5649057" y="7699015"/>
                </a:lnTo>
                <a:lnTo>
                  <a:pt x="5648487" y="7686575"/>
                </a:lnTo>
                <a:lnTo>
                  <a:pt x="5647802" y="7674077"/>
                </a:lnTo>
                <a:lnTo>
                  <a:pt x="5646999" y="7661519"/>
                </a:lnTo>
                <a:lnTo>
                  <a:pt x="5646075" y="7648900"/>
                </a:lnTo>
                <a:lnTo>
                  <a:pt x="5645026" y="7636216"/>
                </a:lnTo>
                <a:lnTo>
                  <a:pt x="5643850" y="7623467"/>
                </a:lnTo>
                <a:lnTo>
                  <a:pt x="5642543" y="7610650"/>
                </a:lnTo>
                <a:lnTo>
                  <a:pt x="5641103" y="7597765"/>
                </a:lnTo>
                <a:lnTo>
                  <a:pt x="5639526" y="7584808"/>
                </a:lnTo>
                <a:lnTo>
                  <a:pt x="5640431" y="7583390"/>
                </a:lnTo>
                <a:lnTo>
                  <a:pt x="5616872" y="7564504"/>
                </a:lnTo>
                <a:lnTo>
                  <a:pt x="5618465" y="7576023"/>
                </a:lnTo>
                <a:lnTo>
                  <a:pt x="5608595" y="7584083"/>
                </a:lnTo>
                <a:lnTo>
                  <a:pt x="5621386" y="7599143"/>
                </a:lnTo>
                <a:lnTo>
                  <a:pt x="5622851" y="7612118"/>
                </a:lnTo>
                <a:lnTo>
                  <a:pt x="5624177" y="7625022"/>
                </a:lnTo>
                <a:lnTo>
                  <a:pt x="5625366" y="7637856"/>
                </a:lnTo>
                <a:lnTo>
                  <a:pt x="5626421" y="7650621"/>
                </a:lnTo>
                <a:lnTo>
                  <a:pt x="5627346" y="7663317"/>
                </a:lnTo>
                <a:lnTo>
                  <a:pt x="5628144" y="7675947"/>
                </a:lnTo>
                <a:lnTo>
                  <a:pt x="5628819" y="7688512"/>
                </a:lnTo>
                <a:lnTo>
                  <a:pt x="5629373" y="7701013"/>
                </a:lnTo>
                <a:lnTo>
                  <a:pt x="5629809" y="7713452"/>
                </a:lnTo>
                <a:lnTo>
                  <a:pt x="5630123" y="7725432"/>
                </a:lnTo>
                <a:lnTo>
                  <a:pt x="5619674" y="7732684"/>
                </a:lnTo>
                <a:lnTo>
                  <a:pt x="5650139" y="7769275"/>
                </a:lnTo>
                <a:lnTo>
                  <a:pt x="5650169" y="7735344"/>
                </a:lnTo>
                <a:close/>
              </a:path>
              <a:path w="6256177" h="8921452">
                <a:moveTo>
                  <a:pt x="5670675" y="7720428"/>
                </a:moveTo>
                <a:lnTo>
                  <a:pt x="5680839" y="7712826"/>
                </a:lnTo>
                <a:lnTo>
                  <a:pt x="5690935" y="7705113"/>
                </a:lnTo>
                <a:lnTo>
                  <a:pt x="5700957" y="7697281"/>
                </a:lnTo>
                <a:lnTo>
                  <a:pt x="5710897" y="7689318"/>
                </a:lnTo>
                <a:lnTo>
                  <a:pt x="5711083" y="7689167"/>
                </a:lnTo>
                <a:lnTo>
                  <a:pt x="5688348" y="7682001"/>
                </a:lnTo>
                <a:lnTo>
                  <a:pt x="5678323" y="7689804"/>
                </a:lnTo>
                <a:lnTo>
                  <a:pt x="5668231" y="7697498"/>
                </a:lnTo>
                <a:lnTo>
                  <a:pt x="5658076" y="7705093"/>
                </a:lnTo>
                <a:lnTo>
                  <a:pt x="5649516" y="7711397"/>
                </a:lnTo>
                <a:lnTo>
                  <a:pt x="5660449" y="7727931"/>
                </a:lnTo>
                <a:lnTo>
                  <a:pt x="5670675" y="7720428"/>
                </a:lnTo>
                <a:close/>
              </a:path>
              <a:path w="6256177" h="8921452">
                <a:moveTo>
                  <a:pt x="5729163" y="7674231"/>
                </a:moveTo>
                <a:lnTo>
                  <a:pt x="5730336" y="7673232"/>
                </a:lnTo>
                <a:lnTo>
                  <a:pt x="5706593" y="7654671"/>
                </a:lnTo>
                <a:lnTo>
                  <a:pt x="5708164" y="7666020"/>
                </a:lnTo>
                <a:lnTo>
                  <a:pt x="5698297" y="7674077"/>
                </a:lnTo>
                <a:lnTo>
                  <a:pt x="5688348" y="7682001"/>
                </a:lnTo>
                <a:lnTo>
                  <a:pt x="5711083" y="7689167"/>
                </a:lnTo>
                <a:lnTo>
                  <a:pt x="5734232" y="7719544"/>
                </a:lnTo>
                <a:lnTo>
                  <a:pt x="5729163" y="7674231"/>
                </a:lnTo>
                <a:close/>
              </a:path>
              <a:path w="6256177" h="8921452">
                <a:moveTo>
                  <a:pt x="4135832" y="8787633"/>
                </a:moveTo>
                <a:lnTo>
                  <a:pt x="4245216" y="8783667"/>
                </a:lnTo>
                <a:lnTo>
                  <a:pt x="4351120" y="8776613"/>
                </a:lnTo>
                <a:lnTo>
                  <a:pt x="4453460" y="8766492"/>
                </a:lnTo>
                <a:lnTo>
                  <a:pt x="4552154" y="8753328"/>
                </a:lnTo>
                <a:lnTo>
                  <a:pt x="4647120" y="8737144"/>
                </a:lnTo>
                <a:lnTo>
                  <a:pt x="4738276" y="8717962"/>
                </a:lnTo>
                <a:lnTo>
                  <a:pt x="4825539" y="8695805"/>
                </a:lnTo>
                <a:lnTo>
                  <a:pt x="4908826" y="8670695"/>
                </a:lnTo>
                <a:lnTo>
                  <a:pt x="4988057" y="8642656"/>
                </a:lnTo>
                <a:lnTo>
                  <a:pt x="5063147" y="8611710"/>
                </a:lnTo>
                <a:lnTo>
                  <a:pt x="5134016" y="8577879"/>
                </a:lnTo>
                <a:lnTo>
                  <a:pt x="5200580" y="8541188"/>
                </a:lnTo>
                <a:lnTo>
                  <a:pt x="5262758" y="8501657"/>
                </a:lnTo>
                <a:lnTo>
                  <a:pt x="5249970" y="8486540"/>
                </a:lnTo>
                <a:lnTo>
                  <a:pt x="5188518" y="8525468"/>
                </a:lnTo>
                <a:lnTo>
                  <a:pt x="5122703" y="8561598"/>
                </a:lnTo>
                <a:lnTo>
                  <a:pt x="5052606" y="8594908"/>
                </a:lnTo>
                <a:lnTo>
                  <a:pt x="4978308" y="8625376"/>
                </a:lnTo>
                <a:lnTo>
                  <a:pt x="4899891" y="8652978"/>
                </a:lnTo>
                <a:lnTo>
                  <a:pt x="4817436" y="8677692"/>
                </a:lnTo>
                <a:lnTo>
                  <a:pt x="4731025" y="8699496"/>
                </a:lnTo>
                <a:lnTo>
                  <a:pt x="4640739" y="8718368"/>
                </a:lnTo>
                <a:lnTo>
                  <a:pt x="4546661" y="8734284"/>
                </a:lnTo>
                <a:lnTo>
                  <a:pt x="4448870" y="8747223"/>
                </a:lnTo>
                <a:lnTo>
                  <a:pt x="4347450" y="8757161"/>
                </a:lnTo>
                <a:lnTo>
                  <a:pt x="4242481" y="8764076"/>
                </a:lnTo>
                <a:lnTo>
                  <a:pt x="4134045" y="8767947"/>
                </a:lnTo>
                <a:lnTo>
                  <a:pt x="4022223" y="8768749"/>
                </a:lnTo>
                <a:lnTo>
                  <a:pt x="3907097" y="8766461"/>
                </a:lnTo>
                <a:lnTo>
                  <a:pt x="3788748" y="8761061"/>
                </a:lnTo>
                <a:lnTo>
                  <a:pt x="3746361" y="8758127"/>
                </a:lnTo>
                <a:lnTo>
                  <a:pt x="3746361" y="8777931"/>
                </a:lnTo>
                <a:lnTo>
                  <a:pt x="3787613" y="8780770"/>
                </a:lnTo>
                <a:lnTo>
                  <a:pt x="3906948" y="8786207"/>
                </a:lnTo>
                <a:lnTo>
                  <a:pt x="4023048" y="8788487"/>
                </a:lnTo>
                <a:lnTo>
                  <a:pt x="4135832" y="8787633"/>
                </a:lnTo>
                <a:close/>
              </a:path>
              <a:path w="6256177" h="8921452">
                <a:moveTo>
                  <a:pt x="5320467" y="8459311"/>
                </a:moveTo>
                <a:lnTo>
                  <a:pt x="5373624" y="8414172"/>
                </a:lnTo>
                <a:lnTo>
                  <a:pt x="5422149" y="8366262"/>
                </a:lnTo>
                <a:lnTo>
                  <a:pt x="5465957" y="8315604"/>
                </a:lnTo>
                <a:lnTo>
                  <a:pt x="5484343" y="8291634"/>
                </a:lnTo>
                <a:lnTo>
                  <a:pt x="5501764" y="8267121"/>
                </a:lnTo>
                <a:lnTo>
                  <a:pt x="5518220" y="8242065"/>
                </a:lnTo>
                <a:lnTo>
                  <a:pt x="5533710" y="8216470"/>
                </a:lnTo>
                <a:lnTo>
                  <a:pt x="5548235" y="8190337"/>
                </a:lnTo>
                <a:lnTo>
                  <a:pt x="5561794" y="8163669"/>
                </a:lnTo>
                <a:lnTo>
                  <a:pt x="5574387" y="8136467"/>
                </a:lnTo>
                <a:lnTo>
                  <a:pt x="5586014" y="8108735"/>
                </a:lnTo>
                <a:lnTo>
                  <a:pt x="5596675" y="8080475"/>
                </a:lnTo>
                <a:lnTo>
                  <a:pt x="5606370" y="8051687"/>
                </a:lnTo>
                <a:lnTo>
                  <a:pt x="5615099" y="8022376"/>
                </a:lnTo>
                <a:lnTo>
                  <a:pt x="5622861" y="7992542"/>
                </a:lnTo>
                <a:lnTo>
                  <a:pt x="5629658" y="7962189"/>
                </a:lnTo>
                <a:lnTo>
                  <a:pt x="5635488" y="7931318"/>
                </a:lnTo>
                <a:lnTo>
                  <a:pt x="5640351" y="7899931"/>
                </a:lnTo>
                <a:lnTo>
                  <a:pt x="5644248" y="7868032"/>
                </a:lnTo>
                <a:lnTo>
                  <a:pt x="5647179" y="7835621"/>
                </a:lnTo>
                <a:lnTo>
                  <a:pt x="5628846" y="7813451"/>
                </a:lnTo>
                <a:lnTo>
                  <a:pt x="5626634" y="7844864"/>
                </a:lnTo>
                <a:lnTo>
                  <a:pt x="5623516" y="7875794"/>
                </a:lnTo>
                <a:lnTo>
                  <a:pt x="5619491" y="7906239"/>
                </a:lnTo>
                <a:lnTo>
                  <a:pt x="5614560" y="7936195"/>
                </a:lnTo>
                <a:lnTo>
                  <a:pt x="5608724" y="7965663"/>
                </a:lnTo>
                <a:lnTo>
                  <a:pt x="5601982" y="7994639"/>
                </a:lnTo>
                <a:lnTo>
                  <a:pt x="5594334" y="8023121"/>
                </a:lnTo>
                <a:lnTo>
                  <a:pt x="5585782" y="8051109"/>
                </a:lnTo>
                <a:lnTo>
                  <a:pt x="5576324" y="8078599"/>
                </a:lnTo>
                <a:lnTo>
                  <a:pt x="5565962" y="8105589"/>
                </a:lnTo>
                <a:lnTo>
                  <a:pt x="5554694" y="8132078"/>
                </a:lnTo>
                <a:lnTo>
                  <a:pt x="5542523" y="8158064"/>
                </a:lnTo>
                <a:lnTo>
                  <a:pt x="5529447" y="8183545"/>
                </a:lnTo>
                <a:lnTo>
                  <a:pt x="5515467" y="8208519"/>
                </a:lnTo>
                <a:lnTo>
                  <a:pt x="5500583" y="8232983"/>
                </a:lnTo>
                <a:lnTo>
                  <a:pt x="5484795" y="8256936"/>
                </a:lnTo>
                <a:lnTo>
                  <a:pt x="5468104" y="8280376"/>
                </a:lnTo>
                <a:lnTo>
                  <a:pt x="5450509" y="8303301"/>
                </a:lnTo>
                <a:lnTo>
                  <a:pt x="5407327" y="8353195"/>
                </a:lnTo>
                <a:lnTo>
                  <a:pt x="5359456" y="8400381"/>
                </a:lnTo>
                <a:lnTo>
                  <a:pt x="5306976" y="8444837"/>
                </a:lnTo>
                <a:lnTo>
                  <a:pt x="5249970" y="8486540"/>
                </a:lnTo>
                <a:lnTo>
                  <a:pt x="5262758" y="8501657"/>
                </a:lnTo>
                <a:lnTo>
                  <a:pt x="5320467" y="8459311"/>
                </a:lnTo>
                <a:close/>
              </a:path>
              <a:path w="6256177" h="8921452">
                <a:moveTo>
                  <a:pt x="5649142" y="7802701"/>
                </a:moveTo>
                <a:lnTo>
                  <a:pt x="5630152" y="7781556"/>
                </a:lnTo>
                <a:lnTo>
                  <a:pt x="5628846" y="7813451"/>
                </a:lnTo>
                <a:lnTo>
                  <a:pt x="5647179" y="7835621"/>
                </a:lnTo>
                <a:lnTo>
                  <a:pt x="5649142" y="7802701"/>
                </a:lnTo>
                <a:close/>
              </a:path>
              <a:path w="6256177" h="8921452">
                <a:moveTo>
                  <a:pt x="4172005" y="8920565"/>
                </a:moveTo>
                <a:lnTo>
                  <a:pt x="4285293" y="8916456"/>
                </a:lnTo>
                <a:lnTo>
                  <a:pt x="4394975" y="8909149"/>
                </a:lnTo>
                <a:lnTo>
                  <a:pt x="4500967" y="8898666"/>
                </a:lnTo>
                <a:lnTo>
                  <a:pt x="4603184" y="8885032"/>
                </a:lnTo>
                <a:lnTo>
                  <a:pt x="4701539" y="8868271"/>
                </a:lnTo>
                <a:lnTo>
                  <a:pt x="4795947" y="8848405"/>
                </a:lnTo>
                <a:lnTo>
                  <a:pt x="4886324" y="8825458"/>
                </a:lnTo>
                <a:lnTo>
                  <a:pt x="4972584" y="8799455"/>
                </a:lnTo>
                <a:lnTo>
                  <a:pt x="5054640" y="8770418"/>
                </a:lnTo>
                <a:lnTo>
                  <a:pt x="5132409" y="8738371"/>
                </a:lnTo>
                <a:lnTo>
                  <a:pt x="5205804" y="8703338"/>
                </a:lnTo>
                <a:lnTo>
                  <a:pt x="5274741" y="8665343"/>
                </a:lnTo>
                <a:lnTo>
                  <a:pt x="5339133" y="8624408"/>
                </a:lnTo>
                <a:lnTo>
                  <a:pt x="5326353" y="8609263"/>
                </a:lnTo>
                <a:lnTo>
                  <a:pt x="5262691" y="8649594"/>
                </a:lnTo>
                <a:lnTo>
                  <a:pt x="5194507" y="8687028"/>
                </a:lnTo>
                <a:lnTo>
                  <a:pt x="5121885" y="8721542"/>
                </a:lnTo>
                <a:lnTo>
                  <a:pt x="5044911" y="8753111"/>
                </a:lnTo>
                <a:lnTo>
                  <a:pt x="4963669" y="8781712"/>
                </a:lnTo>
                <a:lnTo>
                  <a:pt x="4878243" y="8807322"/>
                </a:lnTo>
                <a:lnTo>
                  <a:pt x="4788718" y="8829917"/>
                </a:lnTo>
                <a:lnTo>
                  <a:pt x="4695179" y="8849474"/>
                </a:lnTo>
                <a:lnTo>
                  <a:pt x="4597711" y="8865969"/>
                </a:lnTo>
                <a:lnTo>
                  <a:pt x="4496397" y="8879378"/>
                </a:lnTo>
                <a:lnTo>
                  <a:pt x="4391322" y="8889679"/>
                </a:lnTo>
                <a:lnTo>
                  <a:pt x="4282572" y="8896848"/>
                </a:lnTo>
                <a:lnTo>
                  <a:pt x="4170230" y="8900861"/>
                </a:lnTo>
                <a:lnTo>
                  <a:pt x="4054382" y="8901694"/>
                </a:lnTo>
                <a:lnTo>
                  <a:pt x="3935111" y="8899325"/>
                </a:lnTo>
                <a:lnTo>
                  <a:pt x="3812503" y="8893730"/>
                </a:lnTo>
                <a:lnTo>
                  <a:pt x="3746361" y="8889151"/>
                </a:lnTo>
                <a:lnTo>
                  <a:pt x="3746361" y="8908992"/>
                </a:lnTo>
                <a:lnTo>
                  <a:pt x="3811366" y="8913465"/>
                </a:lnTo>
                <a:lnTo>
                  <a:pt x="3934956" y="8919094"/>
                </a:lnTo>
                <a:lnTo>
                  <a:pt x="4055198" y="8921452"/>
                </a:lnTo>
                <a:lnTo>
                  <a:pt x="4172005" y="8920565"/>
                </a:lnTo>
                <a:close/>
              </a:path>
              <a:path w="6256177" h="8921452">
                <a:moveTo>
                  <a:pt x="5398896" y="8580558"/>
                </a:moveTo>
                <a:lnTo>
                  <a:pt x="5453943" y="8533816"/>
                </a:lnTo>
                <a:lnTo>
                  <a:pt x="5504191" y="8484205"/>
                </a:lnTo>
                <a:lnTo>
                  <a:pt x="5549553" y="8431750"/>
                </a:lnTo>
                <a:lnTo>
                  <a:pt x="5572549" y="8401533"/>
                </a:lnTo>
                <a:lnTo>
                  <a:pt x="5594073" y="8370486"/>
                </a:lnTo>
                <a:lnTo>
                  <a:pt x="5614125" y="8338613"/>
                </a:lnTo>
                <a:lnTo>
                  <a:pt x="5632705" y="8305919"/>
                </a:lnTo>
                <a:lnTo>
                  <a:pt x="5649810" y="8272407"/>
                </a:lnTo>
                <a:lnTo>
                  <a:pt x="5665442" y="8238081"/>
                </a:lnTo>
                <a:lnTo>
                  <a:pt x="5679598" y="8202944"/>
                </a:lnTo>
                <a:lnTo>
                  <a:pt x="5692280" y="8167002"/>
                </a:lnTo>
                <a:lnTo>
                  <a:pt x="5703485" y="8130258"/>
                </a:lnTo>
                <a:lnTo>
                  <a:pt x="5713214" y="8092715"/>
                </a:lnTo>
                <a:lnTo>
                  <a:pt x="5721466" y="8054378"/>
                </a:lnTo>
                <a:lnTo>
                  <a:pt x="5728240" y="8015250"/>
                </a:lnTo>
                <a:lnTo>
                  <a:pt x="5733536" y="7975335"/>
                </a:lnTo>
                <a:lnTo>
                  <a:pt x="5737352" y="7934638"/>
                </a:lnTo>
                <a:lnTo>
                  <a:pt x="5739690" y="7893161"/>
                </a:lnTo>
                <a:lnTo>
                  <a:pt x="5740547" y="7850910"/>
                </a:lnTo>
                <a:lnTo>
                  <a:pt x="5739924" y="7807887"/>
                </a:lnTo>
                <a:lnTo>
                  <a:pt x="5737819" y="7764097"/>
                </a:lnTo>
                <a:lnTo>
                  <a:pt x="5734232" y="7719544"/>
                </a:lnTo>
                <a:lnTo>
                  <a:pt x="5711083" y="7689167"/>
                </a:lnTo>
                <a:lnTo>
                  <a:pt x="5715601" y="7732845"/>
                </a:lnTo>
                <a:lnTo>
                  <a:pt x="5718708" y="7775791"/>
                </a:lnTo>
                <a:lnTo>
                  <a:pt x="5720406" y="7818001"/>
                </a:lnTo>
                <a:lnTo>
                  <a:pt x="5720695" y="7859471"/>
                </a:lnTo>
                <a:lnTo>
                  <a:pt x="5719574" y="7900198"/>
                </a:lnTo>
                <a:lnTo>
                  <a:pt x="5717046" y="7940179"/>
                </a:lnTo>
                <a:lnTo>
                  <a:pt x="5713110" y="7979409"/>
                </a:lnTo>
                <a:lnTo>
                  <a:pt x="5707767" y="8017884"/>
                </a:lnTo>
                <a:lnTo>
                  <a:pt x="5701017" y="8055602"/>
                </a:lnTo>
                <a:lnTo>
                  <a:pt x="5692861" y="8092559"/>
                </a:lnTo>
                <a:lnTo>
                  <a:pt x="5683299" y="8128750"/>
                </a:lnTo>
                <a:lnTo>
                  <a:pt x="5672333" y="8164172"/>
                </a:lnTo>
                <a:lnTo>
                  <a:pt x="5659963" y="8198822"/>
                </a:lnTo>
                <a:lnTo>
                  <a:pt x="5646188" y="8232696"/>
                </a:lnTo>
                <a:lnTo>
                  <a:pt x="5631011" y="8265790"/>
                </a:lnTo>
                <a:lnTo>
                  <a:pt x="5614430" y="8298100"/>
                </a:lnTo>
                <a:lnTo>
                  <a:pt x="5596448" y="8329623"/>
                </a:lnTo>
                <a:lnTo>
                  <a:pt x="5577063" y="8360356"/>
                </a:lnTo>
                <a:lnTo>
                  <a:pt x="5556278" y="8390293"/>
                </a:lnTo>
                <a:lnTo>
                  <a:pt x="5534092" y="8419433"/>
                </a:lnTo>
                <a:lnTo>
                  <a:pt x="5489363" y="8471119"/>
                </a:lnTo>
                <a:lnTo>
                  <a:pt x="5439774" y="8520001"/>
                </a:lnTo>
                <a:lnTo>
                  <a:pt x="5385409" y="8566057"/>
                </a:lnTo>
                <a:lnTo>
                  <a:pt x="5326353" y="8609263"/>
                </a:lnTo>
                <a:lnTo>
                  <a:pt x="5339133" y="8624408"/>
                </a:lnTo>
                <a:lnTo>
                  <a:pt x="5398896" y="8580558"/>
                </a:lnTo>
                <a:close/>
              </a:path>
              <a:path w="6256177" h="8921452">
                <a:moveTo>
                  <a:pt x="5726000" y="7650955"/>
                </a:moveTo>
                <a:lnTo>
                  <a:pt x="5724206" y="7638702"/>
                </a:lnTo>
                <a:lnTo>
                  <a:pt x="5722304" y="7626395"/>
                </a:lnTo>
                <a:lnTo>
                  <a:pt x="5720296" y="7614034"/>
                </a:lnTo>
                <a:lnTo>
                  <a:pt x="5718181" y="7601620"/>
                </a:lnTo>
                <a:lnTo>
                  <a:pt x="5715962" y="7589153"/>
                </a:lnTo>
                <a:lnTo>
                  <a:pt x="5713639" y="7576632"/>
                </a:lnTo>
                <a:lnTo>
                  <a:pt x="5711212" y="7564059"/>
                </a:lnTo>
                <a:lnTo>
                  <a:pt x="5708681" y="7551433"/>
                </a:lnTo>
                <a:lnTo>
                  <a:pt x="5681068" y="7517229"/>
                </a:lnTo>
                <a:lnTo>
                  <a:pt x="5681474" y="7519038"/>
                </a:lnTo>
                <a:lnTo>
                  <a:pt x="5672342" y="7527969"/>
                </a:lnTo>
                <a:lnTo>
                  <a:pt x="5686502" y="7541838"/>
                </a:lnTo>
                <a:lnTo>
                  <a:pt x="5689159" y="7554590"/>
                </a:lnTo>
                <a:lnTo>
                  <a:pt x="5691711" y="7567290"/>
                </a:lnTo>
                <a:lnTo>
                  <a:pt x="5694158" y="7579938"/>
                </a:lnTo>
                <a:lnTo>
                  <a:pt x="5696499" y="7592532"/>
                </a:lnTo>
                <a:lnTo>
                  <a:pt x="5698734" y="7605071"/>
                </a:lnTo>
                <a:lnTo>
                  <a:pt x="5700861" y="7617555"/>
                </a:lnTo>
                <a:lnTo>
                  <a:pt x="5702880" y="7629984"/>
                </a:lnTo>
                <a:lnTo>
                  <a:pt x="5704791" y="7642356"/>
                </a:lnTo>
                <a:lnTo>
                  <a:pt x="5706593" y="7654671"/>
                </a:lnTo>
                <a:lnTo>
                  <a:pt x="5730336" y="7673232"/>
                </a:lnTo>
                <a:lnTo>
                  <a:pt x="5726000" y="7650955"/>
                </a:lnTo>
                <a:close/>
              </a:path>
              <a:path w="6256177" h="8921452">
                <a:moveTo>
                  <a:pt x="5767735" y="7639978"/>
                </a:moveTo>
                <a:lnTo>
                  <a:pt x="5803785" y="7604573"/>
                </a:lnTo>
                <a:lnTo>
                  <a:pt x="5838481" y="7567024"/>
                </a:lnTo>
                <a:lnTo>
                  <a:pt x="5871822" y="7527338"/>
                </a:lnTo>
                <a:lnTo>
                  <a:pt x="5903803" y="7485521"/>
                </a:lnTo>
                <a:lnTo>
                  <a:pt x="5934423" y="7441579"/>
                </a:lnTo>
                <a:lnTo>
                  <a:pt x="5963678" y="7395517"/>
                </a:lnTo>
                <a:lnTo>
                  <a:pt x="5991565" y="7347344"/>
                </a:lnTo>
                <a:lnTo>
                  <a:pt x="6018082" y="7297064"/>
                </a:lnTo>
                <a:lnTo>
                  <a:pt x="6043225" y="7244684"/>
                </a:lnTo>
                <a:lnTo>
                  <a:pt x="6066992" y="7190210"/>
                </a:lnTo>
                <a:lnTo>
                  <a:pt x="6074257" y="7117673"/>
                </a:lnTo>
                <a:lnTo>
                  <a:pt x="6052739" y="7172961"/>
                </a:lnTo>
                <a:lnTo>
                  <a:pt x="6029911" y="7226244"/>
                </a:lnTo>
                <a:lnTo>
                  <a:pt x="6005778" y="7277513"/>
                </a:lnTo>
                <a:lnTo>
                  <a:pt x="5980341" y="7326762"/>
                </a:lnTo>
                <a:lnTo>
                  <a:pt x="5953605" y="7373985"/>
                </a:lnTo>
                <a:lnTo>
                  <a:pt x="5925572" y="7419173"/>
                </a:lnTo>
                <a:lnTo>
                  <a:pt x="5896246" y="7462321"/>
                </a:lnTo>
                <a:lnTo>
                  <a:pt x="5865629" y="7503420"/>
                </a:lnTo>
                <a:lnTo>
                  <a:pt x="5833726" y="7542465"/>
                </a:lnTo>
                <a:lnTo>
                  <a:pt x="5800539" y="7579448"/>
                </a:lnTo>
                <a:lnTo>
                  <a:pt x="5766071" y="7614362"/>
                </a:lnTo>
                <a:lnTo>
                  <a:pt x="5730326" y="7647201"/>
                </a:lnTo>
                <a:lnTo>
                  <a:pt x="5726000" y="7650955"/>
                </a:lnTo>
                <a:lnTo>
                  <a:pt x="5730336" y="7673232"/>
                </a:lnTo>
                <a:lnTo>
                  <a:pt x="5767735" y="7639978"/>
                </a:lnTo>
                <a:close/>
              </a:path>
              <a:path w="6256177" h="8921452">
                <a:moveTo>
                  <a:pt x="6089379" y="7133650"/>
                </a:moveTo>
                <a:lnTo>
                  <a:pt x="6110384" y="7075007"/>
                </a:lnTo>
                <a:lnTo>
                  <a:pt x="6130004" y="7014291"/>
                </a:lnTo>
                <a:lnTo>
                  <a:pt x="6148236" y="6951505"/>
                </a:lnTo>
                <a:lnTo>
                  <a:pt x="6165077" y="6886657"/>
                </a:lnTo>
                <a:lnTo>
                  <a:pt x="6180524" y="6819753"/>
                </a:lnTo>
                <a:lnTo>
                  <a:pt x="6194575" y="6750800"/>
                </a:lnTo>
                <a:lnTo>
                  <a:pt x="6207225" y="6679803"/>
                </a:lnTo>
                <a:lnTo>
                  <a:pt x="6218473" y="6606768"/>
                </a:lnTo>
                <a:lnTo>
                  <a:pt x="6227427" y="6538802"/>
                </a:lnTo>
                <a:lnTo>
                  <a:pt x="6235167" y="6469205"/>
                </a:lnTo>
                <a:lnTo>
                  <a:pt x="6241694" y="6398023"/>
                </a:lnTo>
                <a:lnTo>
                  <a:pt x="6247008" y="6325301"/>
                </a:lnTo>
                <a:lnTo>
                  <a:pt x="6251112" y="6251085"/>
                </a:lnTo>
                <a:lnTo>
                  <a:pt x="6254008" y="6175419"/>
                </a:lnTo>
                <a:lnTo>
                  <a:pt x="6255695" y="6098350"/>
                </a:lnTo>
                <a:lnTo>
                  <a:pt x="6256177" y="6019922"/>
                </a:lnTo>
                <a:lnTo>
                  <a:pt x="6255454" y="5940181"/>
                </a:lnTo>
                <a:lnTo>
                  <a:pt x="6253527" y="5859172"/>
                </a:lnTo>
                <a:lnTo>
                  <a:pt x="6250399" y="5776942"/>
                </a:lnTo>
                <a:lnTo>
                  <a:pt x="6246070" y="5693534"/>
                </a:lnTo>
                <a:lnTo>
                  <a:pt x="6240542" y="5608995"/>
                </a:lnTo>
                <a:lnTo>
                  <a:pt x="6233817" y="5523369"/>
                </a:lnTo>
                <a:lnTo>
                  <a:pt x="6225895" y="5436703"/>
                </a:lnTo>
                <a:lnTo>
                  <a:pt x="6216779" y="5349041"/>
                </a:lnTo>
                <a:lnTo>
                  <a:pt x="6206470" y="5260429"/>
                </a:lnTo>
                <a:lnTo>
                  <a:pt x="6194969" y="5170912"/>
                </a:lnTo>
                <a:lnTo>
                  <a:pt x="6182277" y="5080537"/>
                </a:lnTo>
                <a:lnTo>
                  <a:pt x="6168396" y="4989347"/>
                </a:lnTo>
                <a:lnTo>
                  <a:pt x="6137662" y="4807420"/>
                </a:lnTo>
                <a:lnTo>
                  <a:pt x="6102834" y="4624385"/>
                </a:lnTo>
                <a:lnTo>
                  <a:pt x="6064027" y="4440561"/>
                </a:lnTo>
                <a:lnTo>
                  <a:pt x="6021357" y="4256266"/>
                </a:lnTo>
                <a:lnTo>
                  <a:pt x="5974938" y="4071816"/>
                </a:lnTo>
                <a:lnTo>
                  <a:pt x="5924886" y="3887530"/>
                </a:lnTo>
                <a:lnTo>
                  <a:pt x="5871315" y="3703726"/>
                </a:lnTo>
                <a:lnTo>
                  <a:pt x="5814341" y="3520721"/>
                </a:lnTo>
                <a:lnTo>
                  <a:pt x="5754078" y="3338832"/>
                </a:lnTo>
                <a:lnTo>
                  <a:pt x="5690641" y="3158378"/>
                </a:lnTo>
                <a:lnTo>
                  <a:pt x="5624145" y="2979676"/>
                </a:lnTo>
                <a:lnTo>
                  <a:pt x="5554705" y="2803044"/>
                </a:lnTo>
                <a:lnTo>
                  <a:pt x="5482436" y="2628800"/>
                </a:lnTo>
                <a:lnTo>
                  <a:pt x="5407454" y="2457261"/>
                </a:lnTo>
                <a:lnTo>
                  <a:pt x="5329872" y="2288745"/>
                </a:lnTo>
                <a:lnTo>
                  <a:pt x="5249806" y="2123570"/>
                </a:lnTo>
                <a:lnTo>
                  <a:pt x="5167371" y="1962053"/>
                </a:lnTo>
                <a:lnTo>
                  <a:pt x="5082682" y="1804513"/>
                </a:lnTo>
                <a:lnTo>
                  <a:pt x="4995853" y="1651266"/>
                </a:lnTo>
                <a:lnTo>
                  <a:pt x="4838512" y="1430285"/>
                </a:lnTo>
                <a:lnTo>
                  <a:pt x="4890151" y="1512974"/>
                </a:lnTo>
                <a:lnTo>
                  <a:pt x="4978813" y="1661288"/>
                </a:lnTo>
                <a:lnTo>
                  <a:pt x="5065455" y="1814206"/>
                </a:lnTo>
                <a:lnTo>
                  <a:pt x="5149962" y="1971410"/>
                </a:lnTo>
                <a:lnTo>
                  <a:pt x="5232220" y="2132583"/>
                </a:lnTo>
                <a:lnTo>
                  <a:pt x="5312114" y="2297408"/>
                </a:lnTo>
                <a:lnTo>
                  <a:pt x="5389530" y="2465568"/>
                </a:lnTo>
                <a:lnTo>
                  <a:pt x="5464352" y="2636746"/>
                </a:lnTo>
                <a:lnTo>
                  <a:pt x="5536466" y="2810625"/>
                </a:lnTo>
                <a:lnTo>
                  <a:pt x="5605758" y="2986887"/>
                </a:lnTo>
                <a:lnTo>
                  <a:pt x="5672112" y="3165216"/>
                </a:lnTo>
                <a:lnTo>
                  <a:pt x="5735415" y="3345294"/>
                </a:lnTo>
                <a:lnTo>
                  <a:pt x="5795550" y="3526806"/>
                </a:lnTo>
                <a:lnTo>
                  <a:pt x="5852404" y="3709433"/>
                </a:lnTo>
                <a:lnTo>
                  <a:pt x="5905862" y="3892858"/>
                </a:lnTo>
                <a:lnTo>
                  <a:pt x="5955809" y="4076764"/>
                </a:lnTo>
                <a:lnTo>
                  <a:pt x="6002131" y="4260836"/>
                </a:lnTo>
                <a:lnTo>
                  <a:pt x="6044712" y="4444754"/>
                </a:lnTo>
                <a:lnTo>
                  <a:pt x="6083439" y="4628203"/>
                </a:lnTo>
                <a:lnTo>
                  <a:pt x="6118196" y="4810864"/>
                </a:lnTo>
                <a:lnTo>
                  <a:pt x="6148868" y="4992422"/>
                </a:lnTo>
                <a:lnTo>
                  <a:pt x="6162707" y="5083327"/>
                </a:lnTo>
                <a:lnTo>
                  <a:pt x="6175360" y="5173415"/>
                </a:lnTo>
                <a:lnTo>
                  <a:pt x="6186828" y="5262642"/>
                </a:lnTo>
                <a:lnTo>
                  <a:pt x="6197107" y="5350963"/>
                </a:lnTo>
                <a:lnTo>
                  <a:pt x="6206197" y="5438333"/>
                </a:lnTo>
                <a:lnTo>
                  <a:pt x="6214097" y="5524705"/>
                </a:lnTo>
                <a:lnTo>
                  <a:pt x="6220804" y="5610036"/>
                </a:lnTo>
                <a:lnTo>
                  <a:pt x="6226318" y="5694280"/>
                </a:lnTo>
                <a:lnTo>
                  <a:pt x="6230637" y="5777392"/>
                </a:lnTo>
                <a:lnTo>
                  <a:pt x="6233760" y="5859327"/>
                </a:lnTo>
                <a:lnTo>
                  <a:pt x="6235686" y="5940039"/>
                </a:lnTo>
                <a:lnTo>
                  <a:pt x="6236412" y="6019483"/>
                </a:lnTo>
                <a:lnTo>
                  <a:pt x="6235938" y="6097615"/>
                </a:lnTo>
                <a:lnTo>
                  <a:pt x="6234262" y="6174389"/>
                </a:lnTo>
                <a:lnTo>
                  <a:pt x="6231382" y="6249760"/>
                </a:lnTo>
                <a:lnTo>
                  <a:pt x="6227298" y="6323682"/>
                </a:lnTo>
                <a:lnTo>
                  <a:pt x="6222008" y="6396112"/>
                </a:lnTo>
                <a:lnTo>
                  <a:pt x="6215511" y="6467002"/>
                </a:lnTo>
                <a:lnTo>
                  <a:pt x="6207805" y="6536309"/>
                </a:lnTo>
                <a:lnTo>
                  <a:pt x="6198888" y="6603987"/>
                </a:lnTo>
                <a:lnTo>
                  <a:pt x="6187959" y="6675073"/>
                </a:lnTo>
                <a:lnTo>
                  <a:pt x="6175695" y="6744208"/>
                </a:lnTo>
                <a:lnTo>
                  <a:pt x="6162099" y="6811385"/>
                </a:lnTo>
                <a:lnTo>
                  <a:pt x="6147174" y="6876599"/>
                </a:lnTo>
                <a:lnTo>
                  <a:pt x="6130925" y="6939842"/>
                </a:lnTo>
                <a:lnTo>
                  <a:pt x="6113354" y="7001106"/>
                </a:lnTo>
                <a:lnTo>
                  <a:pt x="6094463" y="7060386"/>
                </a:lnTo>
                <a:lnTo>
                  <a:pt x="6074257" y="7117673"/>
                </a:lnTo>
                <a:lnTo>
                  <a:pt x="6066992" y="7190210"/>
                </a:lnTo>
                <a:lnTo>
                  <a:pt x="6089379" y="7133650"/>
                </a:lnTo>
                <a:close/>
              </a:path>
              <a:path w="6256177" h="8921452">
                <a:moveTo>
                  <a:pt x="4907001" y="1502632"/>
                </a:moveTo>
                <a:lnTo>
                  <a:pt x="4855138" y="1419586"/>
                </a:lnTo>
                <a:lnTo>
                  <a:pt x="4802837" y="1338572"/>
                </a:lnTo>
                <a:lnTo>
                  <a:pt x="4627954" y="1120135"/>
                </a:lnTo>
                <a:lnTo>
                  <a:pt x="4681133" y="1194513"/>
                </a:lnTo>
                <a:lnTo>
                  <a:pt x="4733973" y="1271021"/>
                </a:lnTo>
                <a:lnTo>
                  <a:pt x="4786442" y="1349623"/>
                </a:lnTo>
                <a:lnTo>
                  <a:pt x="4838512" y="1430285"/>
                </a:lnTo>
                <a:lnTo>
                  <a:pt x="4995853" y="1651266"/>
                </a:lnTo>
                <a:lnTo>
                  <a:pt x="4907001" y="1502632"/>
                </a:lnTo>
                <a:close/>
              </a:path>
              <a:path w="6256177" h="8921452">
                <a:moveTo>
                  <a:pt x="4750128" y="1259623"/>
                </a:moveTo>
                <a:lnTo>
                  <a:pt x="4697043" y="1182775"/>
                </a:lnTo>
                <a:lnTo>
                  <a:pt x="4466683" y="910121"/>
                </a:lnTo>
                <a:lnTo>
                  <a:pt x="4520699" y="977904"/>
                </a:lnTo>
                <a:lnTo>
                  <a:pt x="4574466" y="1047921"/>
                </a:lnTo>
                <a:lnTo>
                  <a:pt x="4627954" y="1120135"/>
                </a:lnTo>
                <a:lnTo>
                  <a:pt x="4802837" y="1338572"/>
                </a:lnTo>
                <a:lnTo>
                  <a:pt x="4750128" y="1259623"/>
                </a:lnTo>
                <a:close/>
              </a:path>
              <a:path w="6256177" h="8921452">
                <a:moveTo>
                  <a:pt x="4643610" y="1108061"/>
                </a:moveTo>
                <a:lnTo>
                  <a:pt x="4152128" y="537404"/>
                </a:lnTo>
                <a:lnTo>
                  <a:pt x="4096900" y="485940"/>
                </a:lnTo>
                <a:lnTo>
                  <a:pt x="4358026" y="781389"/>
                </a:lnTo>
                <a:lnTo>
                  <a:pt x="4412448" y="844604"/>
                </a:lnTo>
                <a:lnTo>
                  <a:pt x="4466683" y="910121"/>
                </a:lnTo>
                <a:lnTo>
                  <a:pt x="4697043" y="1182775"/>
                </a:lnTo>
                <a:lnTo>
                  <a:pt x="4643610" y="1108061"/>
                </a:lnTo>
                <a:close/>
              </a:path>
              <a:path w="6256177" h="8921452">
                <a:moveTo>
                  <a:pt x="4063471" y="8521801"/>
                </a:moveTo>
                <a:lnTo>
                  <a:pt x="4165050" y="8518115"/>
                </a:lnTo>
                <a:lnTo>
                  <a:pt x="4263396" y="8511560"/>
                </a:lnTo>
                <a:lnTo>
                  <a:pt x="4358433" y="8502157"/>
                </a:lnTo>
                <a:lnTo>
                  <a:pt x="4450085" y="8489927"/>
                </a:lnTo>
                <a:lnTo>
                  <a:pt x="4538276" y="8474892"/>
                </a:lnTo>
                <a:lnTo>
                  <a:pt x="4622929" y="8457072"/>
                </a:lnTo>
                <a:lnTo>
                  <a:pt x="4703968" y="8436489"/>
                </a:lnTo>
                <a:lnTo>
                  <a:pt x="4781317" y="8413164"/>
                </a:lnTo>
                <a:lnTo>
                  <a:pt x="4854899" y="8387118"/>
                </a:lnTo>
                <a:lnTo>
                  <a:pt x="4924639" y="8358371"/>
                </a:lnTo>
                <a:lnTo>
                  <a:pt x="4990459" y="8326947"/>
                </a:lnTo>
                <a:lnTo>
                  <a:pt x="5052284" y="8292864"/>
                </a:lnTo>
                <a:lnTo>
                  <a:pt x="5110037" y="8256145"/>
                </a:lnTo>
                <a:lnTo>
                  <a:pt x="5150212" y="8202295"/>
                </a:lnTo>
                <a:lnTo>
                  <a:pt x="5097321" y="8240984"/>
                </a:lnTo>
                <a:lnTo>
                  <a:pt x="5040302" y="8277100"/>
                </a:lnTo>
                <a:lnTo>
                  <a:pt x="4979232" y="8310621"/>
                </a:lnTo>
                <a:lnTo>
                  <a:pt x="4914186" y="8341526"/>
                </a:lnTo>
                <a:lnTo>
                  <a:pt x="4845239" y="8369795"/>
                </a:lnTo>
                <a:lnTo>
                  <a:pt x="4772467" y="8395406"/>
                </a:lnTo>
                <a:lnTo>
                  <a:pt x="4695947" y="8418338"/>
                </a:lnTo>
                <a:lnTo>
                  <a:pt x="4615755" y="8438571"/>
                </a:lnTo>
                <a:lnTo>
                  <a:pt x="4531965" y="8456082"/>
                </a:lnTo>
                <a:lnTo>
                  <a:pt x="4444653" y="8470852"/>
                </a:lnTo>
                <a:lnTo>
                  <a:pt x="4353896" y="8482858"/>
                </a:lnTo>
                <a:lnTo>
                  <a:pt x="4259769" y="8492081"/>
                </a:lnTo>
                <a:lnTo>
                  <a:pt x="4162349" y="8498498"/>
                </a:lnTo>
                <a:lnTo>
                  <a:pt x="4061710" y="8502090"/>
                </a:lnTo>
                <a:lnTo>
                  <a:pt x="3957928" y="8502834"/>
                </a:lnTo>
                <a:lnTo>
                  <a:pt x="3851080" y="8500710"/>
                </a:lnTo>
                <a:lnTo>
                  <a:pt x="3746361" y="8495930"/>
                </a:lnTo>
                <a:lnTo>
                  <a:pt x="3746361" y="8515718"/>
                </a:lnTo>
                <a:lnTo>
                  <a:pt x="3850922" y="8520481"/>
                </a:lnTo>
                <a:lnTo>
                  <a:pt x="3958736" y="8522596"/>
                </a:lnTo>
                <a:lnTo>
                  <a:pt x="4063471" y="8521801"/>
                </a:lnTo>
                <a:close/>
              </a:path>
              <a:path w="6256177" h="8921452">
                <a:moveTo>
                  <a:pt x="5163642" y="8216811"/>
                </a:moveTo>
                <a:lnTo>
                  <a:pt x="5213023" y="8174883"/>
                </a:lnTo>
                <a:lnTo>
                  <a:pt x="5258103" y="8130382"/>
                </a:lnTo>
                <a:lnTo>
                  <a:pt x="5298806" y="8083329"/>
                </a:lnTo>
                <a:lnTo>
                  <a:pt x="5306729" y="8073208"/>
                </a:lnTo>
                <a:lnTo>
                  <a:pt x="5314464" y="8062981"/>
                </a:lnTo>
                <a:lnTo>
                  <a:pt x="5322010" y="8052647"/>
                </a:lnTo>
                <a:lnTo>
                  <a:pt x="5329370" y="8042209"/>
                </a:lnTo>
                <a:lnTo>
                  <a:pt x="5336541" y="8031664"/>
                </a:lnTo>
                <a:lnTo>
                  <a:pt x="5343525" y="8021015"/>
                </a:lnTo>
                <a:lnTo>
                  <a:pt x="5350321" y="8010260"/>
                </a:lnTo>
                <a:lnTo>
                  <a:pt x="5356929" y="7999401"/>
                </a:lnTo>
                <a:lnTo>
                  <a:pt x="5363350" y="7988437"/>
                </a:lnTo>
                <a:lnTo>
                  <a:pt x="5369584" y="7977368"/>
                </a:lnTo>
                <a:lnTo>
                  <a:pt x="5375630" y="7966196"/>
                </a:lnTo>
                <a:lnTo>
                  <a:pt x="5381489" y="7954920"/>
                </a:lnTo>
                <a:lnTo>
                  <a:pt x="5387161" y="7943540"/>
                </a:lnTo>
                <a:lnTo>
                  <a:pt x="5392646" y="7932056"/>
                </a:lnTo>
                <a:lnTo>
                  <a:pt x="5397943" y="7920470"/>
                </a:lnTo>
                <a:lnTo>
                  <a:pt x="5403054" y="7908781"/>
                </a:lnTo>
                <a:lnTo>
                  <a:pt x="5407977" y="7896989"/>
                </a:lnTo>
                <a:lnTo>
                  <a:pt x="5412714" y="7885094"/>
                </a:lnTo>
                <a:lnTo>
                  <a:pt x="5392022" y="7855577"/>
                </a:lnTo>
                <a:lnTo>
                  <a:pt x="5380362" y="7860312"/>
                </a:lnTo>
                <a:lnTo>
                  <a:pt x="5394283" y="7876194"/>
                </a:lnTo>
                <a:lnTo>
                  <a:pt x="5389601" y="7888123"/>
                </a:lnTo>
                <a:lnTo>
                  <a:pt x="5384731" y="7899948"/>
                </a:lnTo>
                <a:lnTo>
                  <a:pt x="5379670" y="7911668"/>
                </a:lnTo>
                <a:lnTo>
                  <a:pt x="5374419" y="7923282"/>
                </a:lnTo>
                <a:lnTo>
                  <a:pt x="5368978" y="7934789"/>
                </a:lnTo>
                <a:lnTo>
                  <a:pt x="5363344" y="7946191"/>
                </a:lnTo>
                <a:lnTo>
                  <a:pt x="5357518" y="7957485"/>
                </a:lnTo>
                <a:lnTo>
                  <a:pt x="5351499" y="7968671"/>
                </a:lnTo>
                <a:lnTo>
                  <a:pt x="5345286" y="7979749"/>
                </a:lnTo>
                <a:lnTo>
                  <a:pt x="5338879" y="7990718"/>
                </a:lnTo>
                <a:lnTo>
                  <a:pt x="5332277" y="8001579"/>
                </a:lnTo>
                <a:lnTo>
                  <a:pt x="5325480" y="8012329"/>
                </a:lnTo>
                <a:lnTo>
                  <a:pt x="5318486" y="8022970"/>
                </a:lnTo>
                <a:lnTo>
                  <a:pt x="5311296" y="8033499"/>
                </a:lnTo>
                <a:lnTo>
                  <a:pt x="5303908" y="8043918"/>
                </a:lnTo>
                <a:lnTo>
                  <a:pt x="5296322" y="8054225"/>
                </a:lnTo>
                <a:lnTo>
                  <a:pt x="5288537" y="8064419"/>
                </a:lnTo>
                <a:lnTo>
                  <a:pt x="5243308" y="8117281"/>
                </a:lnTo>
                <a:lnTo>
                  <a:pt x="5198899" y="8161054"/>
                </a:lnTo>
                <a:lnTo>
                  <a:pt x="5150212" y="8202295"/>
                </a:lnTo>
                <a:lnTo>
                  <a:pt x="5110037" y="8256145"/>
                </a:lnTo>
                <a:lnTo>
                  <a:pt x="5163642" y="8216811"/>
                </a:lnTo>
                <a:close/>
              </a:path>
              <a:path w="6256177" h="8921452">
                <a:moveTo>
                  <a:pt x="3796481" y="7724796"/>
                </a:moveTo>
                <a:lnTo>
                  <a:pt x="3747412" y="7674940"/>
                </a:lnTo>
                <a:lnTo>
                  <a:pt x="3772185" y="7703787"/>
                </a:lnTo>
                <a:lnTo>
                  <a:pt x="3759764" y="7703728"/>
                </a:lnTo>
                <a:lnTo>
                  <a:pt x="3747305" y="7703619"/>
                </a:lnTo>
                <a:lnTo>
                  <a:pt x="3746361" y="7703607"/>
                </a:lnTo>
                <a:lnTo>
                  <a:pt x="3746361" y="7724588"/>
                </a:lnTo>
                <a:lnTo>
                  <a:pt x="3758937" y="7724719"/>
                </a:lnTo>
                <a:lnTo>
                  <a:pt x="3771508" y="7724798"/>
                </a:lnTo>
                <a:lnTo>
                  <a:pt x="3784022" y="7724823"/>
                </a:lnTo>
                <a:lnTo>
                  <a:pt x="3796481" y="7724796"/>
                </a:lnTo>
                <a:close/>
              </a:path>
              <a:path w="6256177" h="8921452">
                <a:moveTo>
                  <a:pt x="3891152" y="7807072"/>
                </a:moveTo>
                <a:lnTo>
                  <a:pt x="3873882" y="7801809"/>
                </a:lnTo>
                <a:lnTo>
                  <a:pt x="3856591" y="7796475"/>
                </a:lnTo>
                <a:lnTo>
                  <a:pt x="3839280" y="7791069"/>
                </a:lnTo>
                <a:lnTo>
                  <a:pt x="3821950" y="7785593"/>
                </a:lnTo>
                <a:lnTo>
                  <a:pt x="3804601" y="7780048"/>
                </a:lnTo>
                <a:lnTo>
                  <a:pt x="3787234" y="7774434"/>
                </a:lnTo>
                <a:lnTo>
                  <a:pt x="3769848" y="7768753"/>
                </a:lnTo>
                <a:lnTo>
                  <a:pt x="3752446" y="7763006"/>
                </a:lnTo>
                <a:lnTo>
                  <a:pt x="3746361" y="7760976"/>
                </a:lnTo>
                <a:lnTo>
                  <a:pt x="3746361" y="7781837"/>
                </a:lnTo>
                <a:lnTo>
                  <a:pt x="3756303" y="7785128"/>
                </a:lnTo>
                <a:lnTo>
                  <a:pt x="3774099" y="7790957"/>
                </a:lnTo>
                <a:lnTo>
                  <a:pt x="3791876" y="7796717"/>
                </a:lnTo>
                <a:lnTo>
                  <a:pt x="3809635" y="7802406"/>
                </a:lnTo>
                <a:lnTo>
                  <a:pt x="3827376" y="7808025"/>
                </a:lnTo>
                <a:lnTo>
                  <a:pt x="3845097" y="7813573"/>
                </a:lnTo>
                <a:lnTo>
                  <a:pt x="3862798" y="7819049"/>
                </a:lnTo>
                <a:lnTo>
                  <a:pt x="3880478" y="7824453"/>
                </a:lnTo>
                <a:lnTo>
                  <a:pt x="3898138" y="7829783"/>
                </a:lnTo>
                <a:lnTo>
                  <a:pt x="3891152" y="7807072"/>
                </a:lnTo>
                <a:close/>
              </a:path>
              <a:path w="6256177" h="8921452">
                <a:moveTo>
                  <a:pt x="3945348" y="7854998"/>
                </a:moveTo>
                <a:lnTo>
                  <a:pt x="3891152" y="7807072"/>
                </a:lnTo>
                <a:lnTo>
                  <a:pt x="3898138" y="7829783"/>
                </a:lnTo>
                <a:lnTo>
                  <a:pt x="3915776" y="7835038"/>
                </a:lnTo>
                <a:lnTo>
                  <a:pt x="3824674" y="7836760"/>
                </a:lnTo>
                <a:lnTo>
                  <a:pt x="3928281" y="7855703"/>
                </a:lnTo>
                <a:lnTo>
                  <a:pt x="3945348" y="7854998"/>
                </a:lnTo>
                <a:close/>
              </a:path>
              <a:path w="6256177" h="8921452">
                <a:moveTo>
                  <a:pt x="3995320" y="7831180"/>
                </a:moveTo>
                <a:lnTo>
                  <a:pt x="3982300" y="7831977"/>
                </a:lnTo>
                <a:lnTo>
                  <a:pt x="3977176" y="7832273"/>
                </a:lnTo>
                <a:lnTo>
                  <a:pt x="3960017" y="7827385"/>
                </a:lnTo>
                <a:lnTo>
                  <a:pt x="3942834" y="7822419"/>
                </a:lnTo>
                <a:lnTo>
                  <a:pt x="3925629" y="7817378"/>
                </a:lnTo>
                <a:lnTo>
                  <a:pt x="3908401" y="7812262"/>
                </a:lnTo>
                <a:lnTo>
                  <a:pt x="3891152" y="7807072"/>
                </a:lnTo>
                <a:lnTo>
                  <a:pt x="3945348" y="7854998"/>
                </a:lnTo>
                <a:lnTo>
                  <a:pt x="3962303" y="7854191"/>
                </a:lnTo>
                <a:lnTo>
                  <a:pt x="3979146" y="7853285"/>
                </a:lnTo>
                <a:lnTo>
                  <a:pt x="3991422" y="7856737"/>
                </a:lnTo>
                <a:lnTo>
                  <a:pt x="4003697" y="7860179"/>
                </a:lnTo>
                <a:lnTo>
                  <a:pt x="4015965" y="7863600"/>
                </a:lnTo>
                <a:lnTo>
                  <a:pt x="4028222" y="7866987"/>
                </a:lnTo>
                <a:lnTo>
                  <a:pt x="4040465" y="7870328"/>
                </a:lnTo>
                <a:lnTo>
                  <a:pt x="3995320" y="7831180"/>
                </a:lnTo>
                <a:close/>
              </a:path>
              <a:path w="6256177" h="8921452">
                <a:moveTo>
                  <a:pt x="4039061" y="7849271"/>
                </a:moveTo>
                <a:lnTo>
                  <a:pt x="4052209" y="7848173"/>
                </a:lnTo>
                <a:lnTo>
                  <a:pt x="4065283" y="7847011"/>
                </a:lnTo>
                <a:lnTo>
                  <a:pt x="4078281" y="7845784"/>
                </a:lnTo>
                <a:lnTo>
                  <a:pt x="4091203" y="7844494"/>
                </a:lnTo>
                <a:lnTo>
                  <a:pt x="4104048" y="7843139"/>
                </a:lnTo>
                <a:lnTo>
                  <a:pt x="4116817" y="7841720"/>
                </a:lnTo>
                <a:lnTo>
                  <a:pt x="4129509" y="7840236"/>
                </a:lnTo>
                <a:lnTo>
                  <a:pt x="4142123" y="7838688"/>
                </a:lnTo>
                <a:lnTo>
                  <a:pt x="4154658" y="7837076"/>
                </a:lnTo>
                <a:lnTo>
                  <a:pt x="4167116" y="7835399"/>
                </a:lnTo>
                <a:lnTo>
                  <a:pt x="4179494" y="7833658"/>
                </a:lnTo>
                <a:lnTo>
                  <a:pt x="4191793" y="7831852"/>
                </a:lnTo>
                <a:lnTo>
                  <a:pt x="4153352" y="7789154"/>
                </a:lnTo>
                <a:lnTo>
                  <a:pt x="4171753" y="7813466"/>
                </a:lnTo>
                <a:lnTo>
                  <a:pt x="4159535" y="7815142"/>
                </a:lnTo>
                <a:lnTo>
                  <a:pt x="4147255" y="7816754"/>
                </a:lnTo>
                <a:lnTo>
                  <a:pt x="4134914" y="7818303"/>
                </a:lnTo>
                <a:lnTo>
                  <a:pt x="4122512" y="7819788"/>
                </a:lnTo>
                <a:lnTo>
                  <a:pt x="4110050" y="7821209"/>
                </a:lnTo>
                <a:lnTo>
                  <a:pt x="4097529" y="7822567"/>
                </a:lnTo>
                <a:lnTo>
                  <a:pt x="4084949" y="7823863"/>
                </a:lnTo>
                <a:lnTo>
                  <a:pt x="4072312" y="7825095"/>
                </a:lnTo>
                <a:lnTo>
                  <a:pt x="4059618" y="7826265"/>
                </a:lnTo>
                <a:lnTo>
                  <a:pt x="4046868" y="7827372"/>
                </a:lnTo>
                <a:lnTo>
                  <a:pt x="4034063" y="7828417"/>
                </a:lnTo>
                <a:lnTo>
                  <a:pt x="4021202" y="7829400"/>
                </a:lnTo>
                <a:lnTo>
                  <a:pt x="4008288" y="7830320"/>
                </a:lnTo>
                <a:lnTo>
                  <a:pt x="3995320" y="7831180"/>
                </a:lnTo>
                <a:lnTo>
                  <a:pt x="4040465" y="7870328"/>
                </a:lnTo>
                <a:lnTo>
                  <a:pt x="4052690" y="7873612"/>
                </a:lnTo>
                <a:lnTo>
                  <a:pt x="4039061" y="7849271"/>
                </a:lnTo>
                <a:close/>
              </a:path>
              <a:path w="6256177" h="8921452">
                <a:moveTo>
                  <a:pt x="4131246" y="7873188"/>
                </a:moveTo>
                <a:lnTo>
                  <a:pt x="4116557" y="7869587"/>
                </a:lnTo>
                <a:lnTo>
                  <a:pt x="4101815" y="7865912"/>
                </a:lnTo>
                <a:lnTo>
                  <a:pt x="4087020" y="7862165"/>
                </a:lnTo>
                <a:lnTo>
                  <a:pt x="4072170" y="7858343"/>
                </a:lnTo>
                <a:lnTo>
                  <a:pt x="4059941" y="7855046"/>
                </a:lnTo>
                <a:lnTo>
                  <a:pt x="4047674" y="7851624"/>
                </a:lnTo>
                <a:lnTo>
                  <a:pt x="4039061" y="7849271"/>
                </a:lnTo>
                <a:lnTo>
                  <a:pt x="4052690" y="7873612"/>
                </a:lnTo>
                <a:lnTo>
                  <a:pt x="4064893" y="7876827"/>
                </a:lnTo>
                <a:lnTo>
                  <a:pt x="4079951" y="7880709"/>
                </a:lnTo>
                <a:lnTo>
                  <a:pt x="4092650" y="7883934"/>
                </a:lnTo>
                <a:lnTo>
                  <a:pt x="4105310" y="7887104"/>
                </a:lnTo>
                <a:lnTo>
                  <a:pt x="4117931" y="7890222"/>
                </a:lnTo>
                <a:lnTo>
                  <a:pt x="4130513" y="7893285"/>
                </a:lnTo>
                <a:lnTo>
                  <a:pt x="4143056" y="7896296"/>
                </a:lnTo>
                <a:lnTo>
                  <a:pt x="4155561" y="7899254"/>
                </a:lnTo>
                <a:lnTo>
                  <a:pt x="4168027" y="7902159"/>
                </a:lnTo>
                <a:lnTo>
                  <a:pt x="4131246" y="7873188"/>
                </a:lnTo>
                <a:close/>
              </a:path>
              <a:path w="6256177" h="8921452">
                <a:moveTo>
                  <a:pt x="4232592" y="7896367"/>
                </a:moveTo>
                <a:lnTo>
                  <a:pt x="4218270" y="7893271"/>
                </a:lnTo>
                <a:lnTo>
                  <a:pt x="4203897" y="7890104"/>
                </a:lnTo>
                <a:lnTo>
                  <a:pt x="4189471" y="7886865"/>
                </a:lnTo>
                <a:lnTo>
                  <a:pt x="4174994" y="7883554"/>
                </a:lnTo>
                <a:lnTo>
                  <a:pt x="4160464" y="7880171"/>
                </a:lnTo>
                <a:lnTo>
                  <a:pt x="4145881" y="7876716"/>
                </a:lnTo>
                <a:lnTo>
                  <a:pt x="4131246" y="7873188"/>
                </a:lnTo>
                <a:lnTo>
                  <a:pt x="4168027" y="7902159"/>
                </a:lnTo>
                <a:lnTo>
                  <a:pt x="4180455" y="7905012"/>
                </a:lnTo>
                <a:lnTo>
                  <a:pt x="4192846" y="7907812"/>
                </a:lnTo>
                <a:lnTo>
                  <a:pt x="4205199" y="7910561"/>
                </a:lnTo>
                <a:lnTo>
                  <a:pt x="4217515" y="7913258"/>
                </a:lnTo>
                <a:lnTo>
                  <a:pt x="4229794" y="7915904"/>
                </a:lnTo>
                <a:lnTo>
                  <a:pt x="4242036" y="7918499"/>
                </a:lnTo>
                <a:lnTo>
                  <a:pt x="4254241" y="7921044"/>
                </a:lnTo>
                <a:lnTo>
                  <a:pt x="4266411" y="7923537"/>
                </a:lnTo>
                <a:lnTo>
                  <a:pt x="4232592" y="7896367"/>
                </a:lnTo>
                <a:close/>
              </a:path>
              <a:path w="6256177" h="8921452">
                <a:moveTo>
                  <a:pt x="4275248" y="7905230"/>
                </a:moveTo>
                <a:lnTo>
                  <a:pt x="4261080" y="7902346"/>
                </a:lnTo>
                <a:lnTo>
                  <a:pt x="4246862" y="7899392"/>
                </a:lnTo>
                <a:lnTo>
                  <a:pt x="4232592" y="7896367"/>
                </a:lnTo>
                <a:lnTo>
                  <a:pt x="4266411" y="7923537"/>
                </a:lnTo>
                <a:lnTo>
                  <a:pt x="4278544" y="7925981"/>
                </a:lnTo>
                <a:lnTo>
                  <a:pt x="4290642" y="7928374"/>
                </a:lnTo>
                <a:lnTo>
                  <a:pt x="4302704" y="7930718"/>
                </a:lnTo>
                <a:lnTo>
                  <a:pt x="4306625" y="7931470"/>
                </a:lnTo>
                <a:lnTo>
                  <a:pt x="4275248" y="7905230"/>
                </a:lnTo>
                <a:close/>
              </a:path>
              <a:path w="6256177" h="8921452">
                <a:moveTo>
                  <a:pt x="4331902" y="7948074"/>
                </a:moveTo>
                <a:lnTo>
                  <a:pt x="4289365" y="7908043"/>
                </a:lnTo>
                <a:lnTo>
                  <a:pt x="4275248" y="7905230"/>
                </a:lnTo>
                <a:lnTo>
                  <a:pt x="4306625" y="7931470"/>
                </a:lnTo>
                <a:lnTo>
                  <a:pt x="4204552" y="7947487"/>
                </a:lnTo>
                <a:lnTo>
                  <a:pt x="4300424" y="7953989"/>
                </a:lnTo>
                <a:lnTo>
                  <a:pt x="4331902" y="7948074"/>
                </a:lnTo>
                <a:close/>
              </a:path>
              <a:path w="6256177" h="8921452">
                <a:moveTo>
                  <a:pt x="5118311" y="7189856"/>
                </a:moveTo>
                <a:lnTo>
                  <a:pt x="5128669" y="7182546"/>
                </a:lnTo>
                <a:lnTo>
                  <a:pt x="5138947" y="7175101"/>
                </a:lnTo>
                <a:lnTo>
                  <a:pt x="5149141" y="7167516"/>
                </a:lnTo>
                <a:lnTo>
                  <a:pt x="5159248" y="7159787"/>
                </a:lnTo>
                <a:lnTo>
                  <a:pt x="5169265" y="7151909"/>
                </a:lnTo>
                <a:lnTo>
                  <a:pt x="5171440" y="7150168"/>
                </a:lnTo>
                <a:lnTo>
                  <a:pt x="5148565" y="7143024"/>
                </a:lnTo>
                <a:lnTo>
                  <a:pt x="5138463" y="7150748"/>
                </a:lnTo>
                <a:lnTo>
                  <a:pt x="5128291" y="7158315"/>
                </a:lnTo>
                <a:lnTo>
                  <a:pt x="5118052" y="7165733"/>
                </a:lnTo>
                <a:lnTo>
                  <a:pt x="5108260" y="7172653"/>
                </a:lnTo>
                <a:lnTo>
                  <a:pt x="5088531" y="7162206"/>
                </a:lnTo>
                <a:lnTo>
                  <a:pt x="5088633" y="7174582"/>
                </a:lnTo>
                <a:lnTo>
                  <a:pt x="5088585" y="7185885"/>
                </a:lnTo>
                <a:lnTo>
                  <a:pt x="5107876" y="7197034"/>
                </a:lnTo>
                <a:lnTo>
                  <a:pt x="5118311" y="7189856"/>
                </a:lnTo>
                <a:close/>
              </a:path>
              <a:path w="6256177" h="8921452">
                <a:moveTo>
                  <a:pt x="5195303" y="7173892"/>
                </a:moveTo>
                <a:lnTo>
                  <a:pt x="5158594" y="7135137"/>
                </a:lnTo>
                <a:lnTo>
                  <a:pt x="5148565" y="7143024"/>
                </a:lnTo>
                <a:lnTo>
                  <a:pt x="5171440" y="7150168"/>
                </a:lnTo>
                <a:lnTo>
                  <a:pt x="5172881" y="7163211"/>
                </a:lnTo>
                <a:lnTo>
                  <a:pt x="5196397" y="7186677"/>
                </a:lnTo>
                <a:lnTo>
                  <a:pt x="5195303" y="7173892"/>
                </a:lnTo>
                <a:close/>
              </a:path>
              <a:path w="6256177" h="8921452">
                <a:moveTo>
                  <a:pt x="4888533" y="6079701"/>
                </a:moveTo>
                <a:lnTo>
                  <a:pt x="4881274" y="6069441"/>
                </a:lnTo>
                <a:lnTo>
                  <a:pt x="4725807" y="5890428"/>
                </a:lnTo>
                <a:lnTo>
                  <a:pt x="4730928" y="5897188"/>
                </a:lnTo>
                <a:lnTo>
                  <a:pt x="4735930" y="5903841"/>
                </a:lnTo>
                <a:lnTo>
                  <a:pt x="4743631" y="5914121"/>
                </a:lnTo>
                <a:lnTo>
                  <a:pt x="4751281" y="5924378"/>
                </a:lnTo>
                <a:lnTo>
                  <a:pt x="4758884" y="5934613"/>
                </a:lnTo>
                <a:lnTo>
                  <a:pt x="4895750" y="6089945"/>
                </a:lnTo>
                <a:lnTo>
                  <a:pt x="4888533" y="6079701"/>
                </a:lnTo>
                <a:close/>
              </a:path>
              <a:path w="6256177" h="8921452">
                <a:moveTo>
                  <a:pt x="4873972" y="6059164"/>
                </a:moveTo>
                <a:lnTo>
                  <a:pt x="4866629" y="6048871"/>
                </a:lnTo>
                <a:lnTo>
                  <a:pt x="4701216" y="5857797"/>
                </a:lnTo>
                <a:lnTo>
                  <a:pt x="4703648" y="5861023"/>
                </a:lnTo>
                <a:lnTo>
                  <a:pt x="4720779" y="5883745"/>
                </a:lnTo>
                <a:lnTo>
                  <a:pt x="4725807" y="5890428"/>
                </a:lnTo>
                <a:lnTo>
                  <a:pt x="4881274" y="6069441"/>
                </a:lnTo>
                <a:lnTo>
                  <a:pt x="4873972" y="6059164"/>
                </a:lnTo>
                <a:close/>
              </a:path>
              <a:path w="6256177" h="8921452">
                <a:moveTo>
                  <a:pt x="5082479" y="6306238"/>
                </a:moveTo>
                <a:lnTo>
                  <a:pt x="5075578" y="6295792"/>
                </a:lnTo>
                <a:lnTo>
                  <a:pt x="5068635" y="6285325"/>
                </a:lnTo>
                <a:lnTo>
                  <a:pt x="4951257" y="6148628"/>
                </a:lnTo>
                <a:lnTo>
                  <a:pt x="4958536" y="6159018"/>
                </a:lnTo>
                <a:lnTo>
                  <a:pt x="4965776" y="6169391"/>
                </a:lnTo>
                <a:lnTo>
                  <a:pt x="4972978" y="6179747"/>
                </a:lnTo>
                <a:lnTo>
                  <a:pt x="4980141" y="6190085"/>
                </a:lnTo>
                <a:lnTo>
                  <a:pt x="4987264" y="6200406"/>
                </a:lnTo>
                <a:lnTo>
                  <a:pt x="4988663" y="6202437"/>
                </a:lnTo>
                <a:lnTo>
                  <a:pt x="5096435" y="6327247"/>
                </a:lnTo>
                <a:lnTo>
                  <a:pt x="5082479" y="6306238"/>
                </a:lnTo>
                <a:close/>
              </a:path>
              <a:path w="6256177" h="8921452">
                <a:moveTo>
                  <a:pt x="5061649" y="6274840"/>
                </a:moveTo>
                <a:lnTo>
                  <a:pt x="5054622" y="6264336"/>
                </a:lnTo>
                <a:lnTo>
                  <a:pt x="5047553" y="6253812"/>
                </a:lnTo>
                <a:lnTo>
                  <a:pt x="5040443" y="6243270"/>
                </a:lnTo>
                <a:lnTo>
                  <a:pt x="5033292" y="6232709"/>
                </a:lnTo>
                <a:lnTo>
                  <a:pt x="5026101" y="6222129"/>
                </a:lnTo>
                <a:lnTo>
                  <a:pt x="4897032" y="6072333"/>
                </a:lnTo>
                <a:lnTo>
                  <a:pt x="4898947" y="6074997"/>
                </a:lnTo>
                <a:lnTo>
                  <a:pt x="4914289" y="6096422"/>
                </a:lnTo>
                <a:lnTo>
                  <a:pt x="4921759" y="6106898"/>
                </a:lnTo>
                <a:lnTo>
                  <a:pt x="4929190" y="6117356"/>
                </a:lnTo>
                <a:lnTo>
                  <a:pt x="4936584" y="6127797"/>
                </a:lnTo>
                <a:lnTo>
                  <a:pt x="4943940" y="6138221"/>
                </a:lnTo>
                <a:lnTo>
                  <a:pt x="4951257" y="6148628"/>
                </a:lnTo>
                <a:lnTo>
                  <a:pt x="5068635" y="6285325"/>
                </a:lnTo>
                <a:lnTo>
                  <a:pt x="5061649" y="6274840"/>
                </a:lnTo>
                <a:close/>
              </a:path>
              <a:path w="6256177" h="8921452">
                <a:moveTo>
                  <a:pt x="4501405" y="5658552"/>
                </a:moveTo>
                <a:lnTo>
                  <a:pt x="4487470" y="5640270"/>
                </a:lnTo>
                <a:lnTo>
                  <a:pt x="4473463" y="5621915"/>
                </a:lnTo>
                <a:lnTo>
                  <a:pt x="4459387" y="5603487"/>
                </a:lnTo>
                <a:lnTo>
                  <a:pt x="4445240" y="5584985"/>
                </a:lnTo>
                <a:lnTo>
                  <a:pt x="4431025" y="5566409"/>
                </a:lnTo>
                <a:lnTo>
                  <a:pt x="4416741" y="5547759"/>
                </a:lnTo>
                <a:lnTo>
                  <a:pt x="4402390" y="5529035"/>
                </a:lnTo>
                <a:lnTo>
                  <a:pt x="4210196" y="5311505"/>
                </a:lnTo>
                <a:lnTo>
                  <a:pt x="4226013" y="5332039"/>
                </a:lnTo>
                <a:lnTo>
                  <a:pt x="4241764" y="5352491"/>
                </a:lnTo>
                <a:lnTo>
                  <a:pt x="4257448" y="5372860"/>
                </a:lnTo>
                <a:lnTo>
                  <a:pt x="4273065" y="5393146"/>
                </a:lnTo>
                <a:lnTo>
                  <a:pt x="4288614" y="5413351"/>
                </a:lnTo>
                <a:lnTo>
                  <a:pt x="4304094" y="5433473"/>
                </a:lnTo>
                <a:lnTo>
                  <a:pt x="4319504" y="5453513"/>
                </a:lnTo>
                <a:lnTo>
                  <a:pt x="4334844" y="5473471"/>
                </a:lnTo>
                <a:lnTo>
                  <a:pt x="4519851" y="5682749"/>
                </a:lnTo>
                <a:lnTo>
                  <a:pt x="4501405" y="5658552"/>
                </a:lnTo>
                <a:close/>
              </a:path>
              <a:path w="6256177" h="8921452">
                <a:moveTo>
                  <a:pt x="4387972" y="5510237"/>
                </a:moveTo>
                <a:lnTo>
                  <a:pt x="4373487" y="5491365"/>
                </a:lnTo>
                <a:lnTo>
                  <a:pt x="4358937" y="5472419"/>
                </a:lnTo>
                <a:lnTo>
                  <a:pt x="4344321" y="5453398"/>
                </a:lnTo>
                <a:lnTo>
                  <a:pt x="4329641" y="5434302"/>
                </a:lnTo>
                <a:lnTo>
                  <a:pt x="4114292" y="5186980"/>
                </a:lnTo>
                <a:lnTo>
                  <a:pt x="4194314" y="5290889"/>
                </a:lnTo>
                <a:lnTo>
                  <a:pt x="4210196" y="5311505"/>
                </a:lnTo>
                <a:lnTo>
                  <a:pt x="4402390" y="5529035"/>
                </a:lnTo>
                <a:lnTo>
                  <a:pt x="4387972" y="5510237"/>
                </a:lnTo>
                <a:close/>
              </a:path>
              <a:path w="6256177" h="8921452">
                <a:moveTo>
                  <a:pt x="4314898" y="5415132"/>
                </a:moveTo>
                <a:lnTo>
                  <a:pt x="4300091" y="5395887"/>
                </a:lnTo>
                <a:lnTo>
                  <a:pt x="4285222" y="5376567"/>
                </a:lnTo>
                <a:lnTo>
                  <a:pt x="4270291" y="5357173"/>
                </a:lnTo>
                <a:lnTo>
                  <a:pt x="4255299" y="5337703"/>
                </a:lnTo>
                <a:lnTo>
                  <a:pt x="4033448" y="5081868"/>
                </a:lnTo>
                <a:lnTo>
                  <a:pt x="4114292" y="5186980"/>
                </a:lnTo>
                <a:lnTo>
                  <a:pt x="4329641" y="5434302"/>
                </a:lnTo>
                <a:lnTo>
                  <a:pt x="4314898" y="5415132"/>
                </a:lnTo>
                <a:close/>
              </a:path>
              <a:path w="6256177" h="8921452">
                <a:moveTo>
                  <a:pt x="4240246" y="5318157"/>
                </a:moveTo>
                <a:lnTo>
                  <a:pt x="4225133" y="5298537"/>
                </a:lnTo>
                <a:lnTo>
                  <a:pt x="4209961" y="5278841"/>
                </a:lnTo>
                <a:lnTo>
                  <a:pt x="3951966" y="4975658"/>
                </a:lnTo>
                <a:lnTo>
                  <a:pt x="4033448" y="5081868"/>
                </a:lnTo>
                <a:lnTo>
                  <a:pt x="4255299" y="5337703"/>
                </a:lnTo>
                <a:lnTo>
                  <a:pt x="4240246" y="5318157"/>
                </a:lnTo>
                <a:close/>
              </a:path>
              <a:path w="6256177" h="8921452">
                <a:moveTo>
                  <a:pt x="4134194" y="5180455"/>
                </a:moveTo>
                <a:lnTo>
                  <a:pt x="4057587" y="5080861"/>
                </a:lnTo>
                <a:lnTo>
                  <a:pt x="3980304" y="4980151"/>
                </a:lnTo>
                <a:lnTo>
                  <a:pt x="3902512" y="4878421"/>
                </a:lnTo>
                <a:lnTo>
                  <a:pt x="3787836" y="4760374"/>
                </a:lnTo>
                <a:lnTo>
                  <a:pt x="3870034" y="4868458"/>
                </a:lnTo>
                <a:lnTo>
                  <a:pt x="3951966" y="4975658"/>
                </a:lnTo>
                <a:lnTo>
                  <a:pt x="4209961" y="5278841"/>
                </a:lnTo>
                <a:lnTo>
                  <a:pt x="4134194" y="5180455"/>
                </a:lnTo>
                <a:close/>
              </a:path>
              <a:path w="6256177" h="8921452">
                <a:moveTo>
                  <a:pt x="3824374" y="4775764"/>
                </a:moveTo>
                <a:lnTo>
                  <a:pt x="3746361" y="4672679"/>
                </a:lnTo>
                <a:lnTo>
                  <a:pt x="3746361" y="4705498"/>
                </a:lnTo>
                <a:lnTo>
                  <a:pt x="3787836" y="4760374"/>
                </a:lnTo>
                <a:lnTo>
                  <a:pt x="3902512" y="4878421"/>
                </a:lnTo>
                <a:lnTo>
                  <a:pt x="3824374" y="4775764"/>
                </a:lnTo>
                <a:close/>
              </a:path>
              <a:path w="6256177" h="8921452">
                <a:moveTo>
                  <a:pt x="4984268" y="6218957"/>
                </a:moveTo>
                <a:lnTo>
                  <a:pt x="4977284" y="6208555"/>
                </a:lnTo>
                <a:lnTo>
                  <a:pt x="4970262" y="6198137"/>
                </a:lnTo>
                <a:lnTo>
                  <a:pt x="4963202" y="6187704"/>
                </a:lnTo>
                <a:lnTo>
                  <a:pt x="4836890" y="6041250"/>
                </a:lnTo>
                <a:lnTo>
                  <a:pt x="4844322" y="6051618"/>
                </a:lnTo>
                <a:lnTo>
                  <a:pt x="4851713" y="6061967"/>
                </a:lnTo>
                <a:lnTo>
                  <a:pt x="4859065" y="6072299"/>
                </a:lnTo>
                <a:lnTo>
                  <a:pt x="4866379" y="6082614"/>
                </a:lnTo>
                <a:lnTo>
                  <a:pt x="4873655" y="6092913"/>
                </a:lnTo>
                <a:lnTo>
                  <a:pt x="4880896" y="6103196"/>
                </a:lnTo>
                <a:lnTo>
                  <a:pt x="4888101" y="6113464"/>
                </a:lnTo>
                <a:lnTo>
                  <a:pt x="4998554" y="6240464"/>
                </a:lnTo>
                <a:lnTo>
                  <a:pt x="4984268" y="6218957"/>
                </a:lnTo>
                <a:close/>
              </a:path>
              <a:path w="6256177" h="8921452">
                <a:moveTo>
                  <a:pt x="4956102" y="6177254"/>
                </a:moveTo>
                <a:lnTo>
                  <a:pt x="4948962" y="6166786"/>
                </a:lnTo>
                <a:lnTo>
                  <a:pt x="4941781" y="6156300"/>
                </a:lnTo>
                <a:lnTo>
                  <a:pt x="4934556" y="6145795"/>
                </a:lnTo>
                <a:lnTo>
                  <a:pt x="4796375" y="5985550"/>
                </a:lnTo>
                <a:lnTo>
                  <a:pt x="4798785" y="5988844"/>
                </a:lnTo>
                <a:lnTo>
                  <a:pt x="4814339" y="6010031"/>
                </a:lnTo>
                <a:lnTo>
                  <a:pt x="4821899" y="6020457"/>
                </a:lnTo>
                <a:lnTo>
                  <a:pt x="4829416" y="6030863"/>
                </a:lnTo>
                <a:lnTo>
                  <a:pt x="4836890" y="6041250"/>
                </a:lnTo>
                <a:lnTo>
                  <a:pt x="4963202" y="6187704"/>
                </a:lnTo>
                <a:lnTo>
                  <a:pt x="4956102" y="6177254"/>
                </a:lnTo>
                <a:close/>
              </a:path>
              <a:path w="6256177" h="8921452">
                <a:moveTo>
                  <a:pt x="4795853" y="6003586"/>
                </a:moveTo>
                <a:lnTo>
                  <a:pt x="4788550" y="5993404"/>
                </a:lnTo>
                <a:lnTo>
                  <a:pt x="4619334" y="5798135"/>
                </a:lnTo>
                <a:lnTo>
                  <a:pt x="4627057" y="5808350"/>
                </a:lnTo>
                <a:lnTo>
                  <a:pt x="4634759" y="5818542"/>
                </a:lnTo>
                <a:lnTo>
                  <a:pt x="4642439" y="5828712"/>
                </a:lnTo>
                <a:lnTo>
                  <a:pt x="4650095" y="5838858"/>
                </a:lnTo>
                <a:lnTo>
                  <a:pt x="4657724" y="5848980"/>
                </a:lnTo>
                <a:lnTo>
                  <a:pt x="4811256" y="6025141"/>
                </a:lnTo>
                <a:lnTo>
                  <a:pt x="4795853" y="6003586"/>
                </a:lnTo>
                <a:close/>
              </a:path>
              <a:path w="6256177" h="8921452">
                <a:moveTo>
                  <a:pt x="4781209" y="5983205"/>
                </a:moveTo>
                <a:lnTo>
                  <a:pt x="4773828" y="5972989"/>
                </a:lnTo>
                <a:lnTo>
                  <a:pt x="4601526" y="5774639"/>
                </a:lnTo>
                <a:lnTo>
                  <a:pt x="4600968" y="5779222"/>
                </a:lnTo>
                <a:lnTo>
                  <a:pt x="4618723" y="5802659"/>
                </a:lnTo>
                <a:lnTo>
                  <a:pt x="4619334" y="5798135"/>
                </a:lnTo>
                <a:lnTo>
                  <a:pt x="4788550" y="5993404"/>
                </a:lnTo>
                <a:lnTo>
                  <a:pt x="4781209" y="5983205"/>
                </a:lnTo>
                <a:close/>
              </a:path>
              <a:path w="6256177" h="8921452">
                <a:moveTo>
                  <a:pt x="4617994" y="5807076"/>
                </a:moveTo>
                <a:lnTo>
                  <a:pt x="4599879" y="5788390"/>
                </a:lnTo>
                <a:lnTo>
                  <a:pt x="4592325" y="5778377"/>
                </a:lnTo>
                <a:lnTo>
                  <a:pt x="4584747" y="5768342"/>
                </a:lnTo>
                <a:lnTo>
                  <a:pt x="4577145" y="5758285"/>
                </a:lnTo>
                <a:lnTo>
                  <a:pt x="4395484" y="5552485"/>
                </a:lnTo>
                <a:lnTo>
                  <a:pt x="4410461" y="5572034"/>
                </a:lnTo>
                <a:lnTo>
                  <a:pt x="4617330" y="5811568"/>
                </a:lnTo>
                <a:lnTo>
                  <a:pt x="4617994" y="5807076"/>
                </a:lnTo>
                <a:close/>
              </a:path>
              <a:path w="6256177" h="8921452">
                <a:moveTo>
                  <a:pt x="4569519" y="5748204"/>
                </a:moveTo>
                <a:lnTo>
                  <a:pt x="4561869" y="5738100"/>
                </a:lnTo>
                <a:lnTo>
                  <a:pt x="4365310" y="5513141"/>
                </a:lnTo>
                <a:lnTo>
                  <a:pt x="4380434" y="5532854"/>
                </a:lnTo>
                <a:lnTo>
                  <a:pt x="4395484" y="5552485"/>
                </a:lnTo>
                <a:lnTo>
                  <a:pt x="4577145" y="5758285"/>
                </a:lnTo>
                <a:lnTo>
                  <a:pt x="4569519" y="5748204"/>
                </a:lnTo>
                <a:close/>
              </a:path>
              <a:path w="6256177" h="8921452">
                <a:moveTo>
                  <a:pt x="4554195" y="5727972"/>
                </a:moveTo>
                <a:lnTo>
                  <a:pt x="4546496" y="5717820"/>
                </a:lnTo>
                <a:lnTo>
                  <a:pt x="4538771" y="5707643"/>
                </a:lnTo>
                <a:lnTo>
                  <a:pt x="4350113" y="5493347"/>
                </a:lnTo>
                <a:lnTo>
                  <a:pt x="4365310" y="5513141"/>
                </a:lnTo>
                <a:lnTo>
                  <a:pt x="4561869" y="5738100"/>
                </a:lnTo>
                <a:lnTo>
                  <a:pt x="4554195" y="5727972"/>
                </a:lnTo>
                <a:close/>
              </a:path>
              <a:path w="6256177" h="8921452">
                <a:moveTo>
                  <a:pt x="4531021" y="5697440"/>
                </a:moveTo>
                <a:lnTo>
                  <a:pt x="4523246" y="5687212"/>
                </a:lnTo>
                <a:lnTo>
                  <a:pt x="4519851" y="5682749"/>
                </a:lnTo>
                <a:lnTo>
                  <a:pt x="4334844" y="5473471"/>
                </a:lnTo>
                <a:lnTo>
                  <a:pt x="4350113" y="5493347"/>
                </a:lnTo>
                <a:lnTo>
                  <a:pt x="4538771" y="5707643"/>
                </a:lnTo>
                <a:lnTo>
                  <a:pt x="4531021" y="5697440"/>
                </a:lnTo>
                <a:close/>
              </a:path>
              <a:path w="6256177" h="8921452">
                <a:moveTo>
                  <a:pt x="4684026" y="5851097"/>
                </a:moveTo>
                <a:lnTo>
                  <a:pt x="4502421" y="5644408"/>
                </a:lnTo>
                <a:lnTo>
                  <a:pt x="4502078" y="5649118"/>
                </a:lnTo>
                <a:lnTo>
                  <a:pt x="4501787" y="5653887"/>
                </a:lnTo>
                <a:lnTo>
                  <a:pt x="4501405" y="5658552"/>
                </a:lnTo>
                <a:lnTo>
                  <a:pt x="4519851" y="5682749"/>
                </a:lnTo>
                <a:lnTo>
                  <a:pt x="4520298" y="5678159"/>
                </a:lnTo>
                <a:lnTo>
                  <a:pt x="4520745" y="5673568"/>
                </a:lnTo>
                <a:lnTo>
                  <a:pt x="4521168" y="5668920"/>
                </a:lnTo>
                <a:lnTo>
                  <a:pt x="4691571" y="5861130"/>
                </a:lnTo>
                <a:lnTo>
                  <a:pt x="4684026" y="5851097"/>
                </a:lnTo>
                <a:close/>
              </a:path>
              <a:path w="6256177" h="8921452">
                <a:moveTo>
                  <a:pt x="4701625" y="5874734"/>
                </a:moveTo>
                <a:lnTo>
                  <a:pt x="4698221" y="5870150"/>
                </a:lnTo>
                <a:lnTo>
                  <a:pt x="4695005" y="5865689"/>
                </a:lnTo>
                <a:lnTo>
                  <a:pt x="4691571" y="5861130"/>
                </a:lnTo>
                <a:lnTo>
                  <a:pt x="4521168" y="5668920"/>
                </a:lnTo>
                <a:lnTo>
                  <a:pt x="4528963" y="5679147"/>
                </a:lnTo>
                <a:lnTo>
                  <a:pt x="4718563" y="5897626"/>
                </a:lnTo>
                <a:lnTo>
                  <a:pt x="4701625" y="5874734"/>
                </a:lnTo>
                <a:close/>
              </a:path>
              <a:path w="6256177" h="8921452">
                <a:moveTo>
                  <a:pt x="4676449" y="5841034"/>
                </a:moveTo>
                <a:lnTo>
                  <a:pt x="4668844" y="5830942"/>
                </a:lnTo>
                <a:lnTo>
                  <a:pt x="4476851" y="5610974"/>
                </a:lnTo>
                <a:lnTo>
                  <a:pt x="4489663" y="5627720"/>
                </a:lnTo>
                <a:lnTo>
                  <a:pt x="4502421" y="5644408"/>
                </a:lnTo>
                <a:lnTo>
                  <a:pt x="4684026" y="5851097"/>
                </a:lnTo>
                <a:lnTo>
                  <a:pt x="4676449" y="5841034"/>
                </a:lnTo>
                <a:close/>
              </a:path>
              <a:path w="6256177" h="8921452">
                <a:moveTo>
                  <a:pt x="4661211" y="5820824"/>
                </a:moveTo>
                <a:lnTo>
                  <a:pt x="4653553" y="5810682"/>
                </a:lnTo>
                <a:lnTo>
                  <a:pt x="4645873" y="5800516"/>
                </a:lnTo>
                <a:lnTo>
                  <a:pt x="4463987" y="5594170"/>
                </a:lnTo>
                <a:lnTo>
                  <a:pt x="4476851" y="5610974"/>
                </a:lnTo>
                <a:lnTo>
                  <a:pt x="4668844" y="5830942"/>
                </a:lnTo>
                <a:lnTo>
                  <a:pt x="4661211" y="5820824"/>
                </a:lnTo>
                <a:close/>
              </a:path>
              <a:path w="6256177" h="8921452">
                <a:moveTo>
                  <a:pt x="4638171" y="5790328"/>
                </a:moveTo>
                <a:lnTo>
                  <a:pt x="4630451" y="5780121"/>
                </a:lnTo>
                <a:lnTo>
                  <a:pt x="4622861" y="5770089"/>
                </a:lnTo>
                <a:lnTo>
                  <a:pt x="4438099" y="5560391"/>
                </a:lnTo>
                <a:lnTo>
                  <a:pt x="4451069" y="5577310"/>
                </a:lnTo>
                <a:lnTo>
                  <a:pt x="4463987" y="5594170"/>
                </a:lnTo>
                <a:lnTo>
                  <a:pt x="4645873" y="5800516"/>
                </a:lnTo>
                <a:lnTo>
                  <a:pt x="4638171" y="5790328"/>
                </a:lnTo>
                <a:close/>
              </a:path>
              <a:path w="6256177" h="8921452">
                <a:moveTo>
                  <a:pt x="4623403" y="5765547"/>
                </a:moveTo>
                <a:lnTo>
                  <a:pt x="4604782" y="5746253"/>
                </a:lnTo>
                <a:lnTo>
                  <a:pt x="4412004" y="5526380"/>
                </a:lnTo>
                <a:lnTo>
                  <a:pt x="4425077" y="5543414"/>
                </a:lnTo>
                <a:lnTo>
                  <a:pt x="4438099" y="5560391"/>
                </a:lnTo>
                <a:lnTo>
                  <a:pt x="4622861" y="5770089"/>
                </a:lnTo>
                <a:lnTo>
                  <a:pt x="4623403" y="5765547"/>
                </a:lnTo>
                <a:close/>
              </a:path>
              <a:path w="6256177" h="8921452">
                <a:moveTo>
                  <a:pt x="4781181" y="5931644"/>
                </a:moveTo>
                <a:lnTo>
                  <a:pt x="4773658" y="5921444"/>
                </a:lnTo>
                <a:lnTo>
                  <a:pt x="4766088" y="5911225"/>
                </a:lnTo>
                <a:lnTo>
                  <a:pt x="4758458" y="5900980"/>
                </a:lnTo>
                <a:lnTo>
                  <a:pt x="4751718" y="5891985"/>
                </a:lnTo>
                <a:lnTo>
                  <a:pt x="4744118" y="5881885"/>
                </a:lnTo>
                <a:lnTo>
                  <a:pt x="4555618" y="5666091"/>
                </a:lnTo>
                <a:lnTo>
                  <a:pt x="4563337" y="5676199"/>
                </a:lnTo>
                <a:lnTo>
                  <a:pt x="4571037" y="5686286"/>
                </a:lnTo>
                <a:lnTo>
                  <a:pt x="4578716" y="5696353"/>
                </a:lnTo>
                <a:lnTo>
                  <a:pt x="4586376" y="5706401"/>
                </a:lnTo>
                <a:lnTo>
                  <a:pt x="4594017" y="5716429"/>
                </a:lnTo>
                <a:lnTo>
                  <a:pt x="4601639" y="5726440"/>
                </a:lnTo>
                <a:lnTo>
                  <a:pt x="4606119" y="5732327"/>
                </a:lnTo>
                <a:lnTo>
                  <a:pt x="4605669" y="5736973"/>
                </a:lnTo>
                <a:lnTo>
                  <a:pt x="4605272" y="5741651"/>
                </a:lnTo>
                <a:lnTo>
                  <a:pt x="4604782" y="5746253"/>
                </a:lnTo>
                <a:lnTo>
                  <a:pt x="4623403" y="5765547"/>
                </a:lnTo>
                <a:lnTo>
                  <a:pt x="4624010" y="5761079"/>
                </a:lnTo>
                <a:lnTo>
                  <a:pt x="4624525" y="5756507"/>
                </a:lnTo>
                <a:lnTo>
                  <a:pt x="4788672" y="5941833"/>
                </a:lnTo>
                <a:lnTo>
                  <a:pt x="4781181" y="5931644"/>
                </a:lnTo>
                <a:close/>
              </a:path>
              <a:path w="6256177" h="8921452">
                <a:moveTo>
                  <a:pt x="4803618" y="5962202"/>
                </a:moveTo>
                <a:lnTo>
                  <a:pt x="4796147" y="5952016"/>
                </a:lnTo>
                <a:lnTo>
                  <a:pt x="4788672" y="5941833"/>
                </a:lnTo>
                <a:lnTo>
                  <a:pt x="4624525" y="5756507"/>
                </a:lnTo>
                <a:lnTo>
                  <a:pt x="4632303" y="5766743"/>
                </a:lnTo>
                <a:lnTo>
                  <a:pt x="4640055" y="5776952"/>
                </a:lnTo>
                <a:lnTo>
                  <a:pt x="4647781" y="5787135"/>
                </a:lnTo>
                <a:lnTo>
                  <a:pt x="4819581" y="5983767"/>
                </a:lnTo>
                <a:lnTo>
                  <a:pt x="4803618" y="5962202"/>
                </a:lnTo>
                <a:close/>
              </a:path>
              <a:path w="6256177" h="8921452">
                <a:moveTo>
                  <a:pt x="4736461" y="5871731"/>
                </a:moveTo>
                <a:lnTo>
                  <a:pt x="4728789" y="5861566"/>
                </a:lnTo>
                <a:lnTo>
                  <a:pt x="4724877" y="5856382"/>
                </a:lnTo>
                <a:lnTo>
                  <a:pt x="4540115" y="5645808"/>
                </a:lnTo>
                <a:lnTo>
                  <a:pt x="4547877" y="5655960"/>
                </a:lnTo>
                <a:lnTo>
                  <a:pt x="4555618" y="5666091"/>
                </a:lnTo>
                <a:lnTo>
                  <a:pt x="4744118" y="5881885"/>
                </a:lnTo>
                <a:lnTo>
                  <a:pt x="4736461" y="5871731"/>
                </a:lnTo>
                <a:close/>
              </a:path>
              <a:path w="6256177" h="8921452">
                <a:moveTo>
                  <a:pt x="4725513" y="5851888"/>
                </a:moveTo>
                <a:lnTo>
                  <a:pt x="4707361" y="5833129"/>
                </a:lnTo>
                <a:lnTo>
                  <a:pt x="4524523" y="5625431"/>
                </a:lnTo>
                <a:lnTo>
                  <a:pt x="4532330" y="5635631"/>
                </a:lnTo>
                <a:lnTo>
                  <a:pt x="4540115" y="5645808"/>
                </a:lnTo>
                <a:lnTo>
                  <a:pt x="4724877" y="5856382"/>
                </a:lnTo>
                <a:lnTo>
                  <a:pt x="4725513" y="5851888"/>
                </a:lnTo>
                <a:close/>
              </a:path>
              <a:path w="6256177" h="8921452">
                <a:moveTo>
                  <a:pt x="4874607" y="6007697"/>
                </a:moveTo>
                <a:lnTo>
                  <a:pt x="4867110" y="5997474"/>
                </a:lnTo>
                <a:lnTo>
                  <a:pt x="4859578" y="5987234"/>
                </a:lnTo>
                <a:lnTo>
                  <a:pt x="4682828" y="5784951"/>
                </a:lnTo>
                <a:lnTo>
                  <a:pt x="4690467" y="5795009"/>
                </a:lnTo>
                <a:lnTo>
                  <a:pt x="4698090" y="5805049"/>
                </a:lnTo>
                <a:lnTo>
                  <a:pt x="4705696" y="5815072"/>
                </a:lnTo>
                <a:lnTo>
                  <a:pt x="4709018" y="5819449"/>
                </a:lnTo>
                <a:lnTo>
                  <a:pt x="4708474" y="5824019"/>
                </a:lnTo>
                <a:lnTo>
                  <a:pt x="4707931" y="5828589"/>
                </a:lnTo>
                <a:lnTo>
                  <a:pt x="4707361" y="5833129"/>
                </a:lnTo>
                <a:lnTo>
                  <a:pt x="4725513" y="5851888"/>
                </a:lnTo>
                <a:lnTo>
                  <a:pt x="4726163" y="5847409"/>
                </a:lnTo>
                <a:lnTo>
                  <a:pt x="4726773" y="5842886"/>
                </a:lnTo>
                <a:lnTo>
                  <a:pt x="4882068" y="6017905"/>
                </a:lnTo>
                <a:lnTo>
                  <a:pt x="4874607" y="6007697"/>
                </a:lnTo>
                <a:close/>
              </a:path>
              <a:path w="6256177" h="8921452">
                <a:moveTo>
                  <a:pt x="4904238" y="6048428"/>
                </a:moveTo>
                <a:lnTo>
                  <a:pt x="4896883" y="6038270"/>
                </a:lnTo>
                <a:lnTo>
                  <a:pt x="4889493" y="6028096"/>
                </a:lnTo>
                <a:lnTo>
                  <a:pt x="4882068" y="6017905"/>
                </a:lnTo>
                <a:lnTo>
                  <a:pt x="4726773" y="5842886"/>
                </a:lnTo>
                <a:lnTo>
                  <a:pt x="4734505" y="5853104"/>
                </a:lnTo>
                <a:lnTo>
                  <a:pt x="4742222" y="5863306"/>
                </a:lnTo>
                <a:lnTo>
                  <a:pt x="4749921" y="5873491"/>
                </a:lnTo>
                <a:lnTo>
                  <a:pt x="4757601" y="5883656"/>
                </a:lnTo>
                <a:lnTo>
                  <a:pt x="4919771" y="6070132"/>
                </a:lnTo>
                <a:lnTo>
                  <a:pt x="4904238" y="6048428"/>
                </a:lnTo>
                <a:close/>
              </a:path>
              <a:path w="6256177" h="8921452">
                <a:moveTo>
                  <a:pt x="4852010" y="5976977"/>
                </a:moveTo>
                <a:lnTo>
                  <a:pt x="4844407" y="5966705"/>
                </a:lnTo>
                <a:lnTo>
                  <a:pt x="4836767" y="5956417"/>
                </a:lnTo>
                <a:lnTo>
                  <a:pt x="4829092" y="5946113"/>
                </a:lnTo>
                <a:lnTo>
                  <a:pt x="4636565" y="5724162"/>
                </a:lnTo>
                <a:lnTo>
                  <a:pt x="4644333" y="5734351"/>
                </a:lnTo>
                <a:lnTo>
                  <a:pt x="4652077" y="5744516"/>
                </a:lnTo>
                <a:lnTo>
                  <a:pt x="4659797" y="5754657"/>
                </a:lnTo>
                <a:lnTo>
                  <a:pt x="4667494" y="5764776"/>
                </a:lnTo>
                <a:lnTo>
                  <a:pt x="4675171" y="5774873"/>
                </a:lnTo>
                <a:lnTo>
                  <a:pt x="4682828" y="5784951"/>
                </a:lnTo>
                <a:lnTo>
                  <a:pt x="4859578" y="5987234"/>
                </a:lnTo>
                <a:lnTo>
                  <a:pt x="4852010" y="5976977"/>
                </a:lnTo>
                <a:close/>
              </a:path>
              <a:path w="6256177" h="8921452">
                <a:moveTo>
                  <a:pt x="4967600" y="6083746"/>
                </a:moveTo>
                <a:lnTo>
                  <a:pt x="4960146" y="6073450"/>
                </a:lnTo>
                <a:lnTo>
                  <a:pt x="4785855" y="5872301"/>
                </a:lnTo>
                <a:lnTo>
                  <a:pt x="4793478" y="5882376"/>
                </a:lnTo>
                <a:lnTo>
                  <a:pt x="4801080" y="5892432"/>
                </a:lnTo>
                <a:lnTo>
                  <a:pt x="4808661" y="5902468"/>
                </a:lnTo>
                <a:lnTo>
                  <a:pt x="4812263" y="5907239"/>
                </a:lnTo>
                <a:lnTo>
                  <a:pt x="4811623" y="5911789"/>
                </a:lnTo>
                <a:lnTo>
                  <a:pt x="4811011" y="5916340"/>
                </a:lnTo>
                <a:lnTo>
                  <a:pt x="4810333" y="5920817"/>
                </a:lnTo>
                <a:lnTo>
                  <a:pt x="4628771" y="5713947"/>
                </a:lnTo>
                <a:lnTo>
                  <a:pt x="4636565" y="5724162"/>
                </a:lnTo>
                <a:lnTo>
                  <a:pt x="4826682" y="5942884"/>
                </a:lnTo>
                <a:lnTo>
                  <a:pt x="4827406" y="5938341"/>
                </a:lnTo>
                <a:lnTo>
                  <a:pt x="4828026" y="5933678"/>
                </a:lnTo>
                <a:lnTo>
                  <a:pt x="4828738" y="5929091"/>
                </a:lnTo>
                <a:lnTo>
                  <a:pt x="4975019" y="6094026"/>
                </a:lnTo>
                <a:lnTo>
                  <a:pt x="4967600" y="6083746"/>
                </a:lnTo>
                <a:close/>
              </a:path>
              <a:path w="6256177" h="8921452">
                <a:moveTo>
                  <a:pt x="4989751" y="6114542"/>
                </a:moveTo>
                <a:lnTo>
                  <a:pt x="4982402" y="6104291"/>
                </a:lnTo>
                <a:lnTo>
                  <a:pt x="4975019" y="6094026"/>
                </a:lnTo>
                <a:lnTo>
                  <a:pt x="4828738" y="5929091"/>
                </a:lnTo>
                <a:lnTo>
                  <a:pt x="4836399" y="5939254"/>
                </a:lnTo>
                <a:lnTo>
                  <a:pt x="4844069" y="5949424"/>
                </a:lnTo>
                <a:lnTo>
                  <a:pt x="4851701" y="5959561"/>
                </a:lnTo>
                <a:lnTo>
                  <a:pt x="4997065" y="6124777"/>
                </a:lnTo>
                <a:lnTo>
                  <a:pt x="4989751" y="6114542"/>
                </a:lnTo>
                <a:close/>
              </a:path>
              <a:path w="6256177" h="8921452">
                <a:moveTo>
                  <a:pt x="4952658" y="6063139"/>
                </a:moveTo>
                <a:lnTo>
                  <a:pt x="4945134" y="6052812"/>
                </a:lnTo>
                <a:lnTo>
                  <a:pt x="4937575" y="6042469"/>
                </a:lnTo>
                <a:lnTo>
                  <a:pt x="4929981" y="6032109"/>
                </a:lnTo>
                <a:lnTo>
                  <a:pt x="4739682" y="5811421"/>
                </a:lnTo>
                <a:lnTo>
                  <a:pt x="4747430" y="5821621"/>
                </a:lnTo>
                <a:lnTo>
                  <a:pt x="4755157" y="5831799"/>
                </a:lnTo>
                <a:lnTo>
                  <a:pt x="4762863" y="5841956"/>
                </a:lnTo>
                <a:lnTo>
                  <a:pt x="4770548" y="5852092"/>
                </a:lnTo>
                <a:lnTo>
                  <a:pt x="4778212" y="5862206"/>
                </a:lnTo>
                <a:lnTo>
                  <a:pt x="4785855" y="5872301"/>
                </a:lnTo>
                <a:lnTo>
                  <a:pt x="4960146" y="6073450"/>
                </a:lnTo>
                <a:lnTo>
                  <a:pt x="4952658" y="6063139"/>
                </a:lnTo>
                <a:close/>
              </a:path>
              <a:path w="6256177" h="8921452">
                <a:moveTo>
                  <a:pt x="4934573" y="5987529"/>
                </a:moveTo>
                <a:lnTo>
                  <a:pt x="4917958" y="5966721"/>
                </a:lnTo>
                <a:lnTo>
                  <a:pt x="4911623" y="6007299"/>
                </a:lnTo>
                <a:lnTo>
                  <a:pt x="4904097" y="5997103"/>
                </a:lnTo>
                <a:lnTo>
                  <a:pt x="4731912" y="5801198"/>
                </a:lnTo>
                <a:lnTo>
                  <a:pt x="4739682" y="5811421"/>
                </a:lnTo>
                <a:lnTo>
                  <a:pt x="4927663" y="6028953"/>
                </a:lnTo>
                <a:lnTo>
                  <a:pt x="4934573" y="5987529"/>
                </a:lnTo>
                <a:close/>
              </a:path>
              <a:path w="6256177" h="8921452">
                <a:moveTo>
                  <a:pt x="4940675" y="5945073"/>
                </a:moveTo>
                <a:lnTo>
                  <a:pt x="4945966" y="5901600"/>
                </a:lnTo>
                <a:lnTo>
                  <a:pt x="4928329" y="5882619"/>
                </a:lnTo>
                <a:lnTo>
                  <a:pt x="4923528" y="5925156"/>
                </a:lnTo>
                <a:lnTo>
                  <a:pt x="4917958" y="5966721"/>
                </a:lnTo>
                <a:lnTo>
                  <a:pt x="4934573" y="5987529"/>
                </a:lnTo>
                <a:lnTo>
                  <a:pt x="4940675" y="5945073"/>
                </a:lnTo>
                <a:close/>
              </a:path>
              <a:path w="6256177" h="8921452">
                <a:moveTo>
                  <a:pt x="4950445" y="5857124"/>
                </a:moveTo>
                <a:lnTo>
                  <a:pt x="4954108" y="5811661"/>
                </a:lnTo>
                <a:lnTo>
                  <a:pt x="4956954" y="5765224"/>
                </a:lnTo>
                <a:lnTo>
                  <a:pt x="4958978" y="5717828"/>
                </a:lnTo>
                <a:lnTo>
                  <a:pt x="4960179" y="5669488"/>
                </a:lnTo>
                <a:lnTo>
                  <a:pt x="4960554" y="5620219"/>
                </a:lnTo>
                <a:lnTo>
                  <a:pt x="4960101" y="5570034"/>
                </a:lnTo>
                <a:lnTo>
                  <a:pt x="4958817" y="5518950"/>
                </a:lnTo>
                <a:lnTo>
                  <a:pt x="4956699" y="5466980"/>
                </a:lnTo>
                <a:lnTo>
                  <a:pt x="4953745" y="5414139"/>
                </a:lnTo>
                <a:lnTo>
                  <a:pt x="4949952" y="5360442"/>
                </a:lnTo>
                <a:lnTo>
                  <a:pt x="4945317" y="5305902"/>
                </a:lnTo>
                <a:lnTo>
                  <a:pt x="4939839" y="5250536"/>
                </a:lnTo>
                <a:lnTo>
                  <a:pt x="4933514" y="5194357"/>
                </a:lnTo>
                <a:lnTo>
                  <a:pt x="4926340" y="5137381"/>
                </a:lnTo>
                <a:lnTo>
                  <a:pt x="4918314" y="5079621"/>
                </a:lnTo>
                <a:lnTo>
                  <a:pt x="4909434" y="5021092"/>
                </a:lnTo>
                <a:lnTo>
                  <a:pt x="4891444" y="4914593"/>
                </a:lnTo>
                <a:lnTo>
                  <a:pt x="4871058" y="4807444"/>
                </a:lnTo>
                <a:lnTo>
                  <a:pt x="4848341" y="4699834"/>
                </a:lnTo>
                <a:lnTo>
                  <a:pt x="4823363" y="4591948"/>
                </a:lnTo>
                <a:lnTo>
                  <a:pt x="4796190" y="4483971"/>
                </a:lnTo>
                <a:lnTo>
                  <a:pt x="4766889" y="4376089"/>
                </a:lnTo>
                <a:lnTo>
                  <a:pt x="4735528" y="4268490"/>
                </a:lnTo>
                <a:lnTo>
                  <a:pt x="4702175" y="4161358"/>
                </a:lnTo>
                <a:lnTo>
                  <a:pt x="4666895" y="4054879"/>
                </a:lnTo>
                <a:lnTo>
                  <a:pt x="4629758" y="3949240"/>
                </a:lnTo>
                <a:lnTo>
                  <a:pt x="4590829" y="3844627"/>
                </a:lnTo>
                <a:lnTo>
                  <a:pt x="4550177" y="3741225"/>
                </a:lnTo>
                <a:lnTo>
                  <a:pt x="4507868" y="3639220"/>
                </a:lnTo>
                <a:lnTo>
                  <a:pt x="4463970" y="3538799"/>
                </a:lnTo>
                <a:lnTo>
                  <a:pt x="4418551" y="3440146"/>
                </a:lnTo>
                <a:lnTo>
                  <a:pt x="4371677" y="3343450"/>
                </a:lnTo>
                <a:lnTo>
                  <a:pt x="4323417" y="3248894"/>
                </a:lnTo>
                <a:lnTo>
                  <a:pt x="4273836" y="3156665"/>
                </a:lnTo>
                <a:lnTo>
                  <a:pt x="4205965" y="3076945"/>
                </a:lnTo>
                <a:lnTo>
                  <a:pt x="4256611" y="3166332"/>
                </a:lnTo>
                <a:lnTo>
                  <a:pt x="4306009" y="3258225"/>
                </a:lnTo>
                <a:lnTo>
                  <a:pt x="4354093" y="3352437"/>
                </a:lnTo>
                <a:lnTo>
                  <a:pt x="4400794" y="3448785"/>
                </a:lnTo>
                <a:lnTo>
                  <a:pt x="4446046" y="3547082"/>
                </a:lnTo>
                <a:lnTo>
                  <a:pt x="4489782" y="3647143"/>
                </a:lnTo>
                <a:lnTo>
                  <a:pt x="4531936" y="3748783"/>
                </a:lnTo>
                <a:lnTo>
                  <a:pt x="4572439" y="3851816"/>
                </a:lnTo>
                <a:lnTo>
                  <a:pt x="4611224" y="3956058"/>
                </a:lnTo>
                <a:lnTo>
                  <a:pt x="4648226" y="4061322"/>
                </a:lnTo>
                <a:lnTo>
                  <a:pt x="4683377" y="4167424"/>
                </a:lnTo>
                <a:lnTo>
                  <a:pt x="4716609" y="4274179"/>
                </a:lnTo>
                <a:lnTo>
                  <a:pt x="4747856" y="4381400"/>
                </a:lnTo>
                <a:lnTo>
                  <a:pt x="4777051" y="4488903"/>
                </a:lnTo>
                <a:lnTo>
                  <a:pt x="4804126" y="4596502"/>
                </a:lnTo>
                <a:lnTo>
                  <a:pt x="4829015" y="4704012"/>
                </a:lnTo>
                <a:lnTo>
                  <a:pt x="4851651" y="4811247"/>
                </a:lnTo>
                <a:lnTo>
                  <a:pt x="4871966" y="4918023"/>
                </a:lnTo>
                <a:lnTo>
                  <a:pt x="4889894" y="5024154"/>
                </a:lnTo>
                <a:lnTo>
                  <a:pt x="4898545" y="5081098"/>
                </a:lnTo>
                <a:lnTo>
                  <a:pt x="4906385" y="5137306"/>
                </a:lnTo>
                <a:lnTo>
                  <a:pt x="4913417" y="5192763"/>
                </a:lnTo>
                <a:lnTo>
                  <a:pt x="4919642" y="5247457"/>
                </a:lnTo>
                <a:lnTo>
                  <a:pt x="4925063" y="5301372"/>
                </a:lnTo>
                <a:lnTo>
                  <a:pt x="4929683" y="5354496"/>
                </a:lnTo>
                <a:lnTo>
                  <a:pt x="4933504" y="5406814"/>
                </a:lnTo>
                <a:lnTo>
                  <a:pt x="4936528" y="5458312"/>
                </a:lnTo>
                <a:lnTo>
                  <a:pt x="4938759" y="5508977"/>
                </a:lnTo>
                <a:lnTo>
                  <a:pt x="4940199" y="5558794"/>
                </a:lnTo>
                <a:lnTo>
                  <a:pt x="4940850" y="5607750"/>
                </a:lnTo>
                <a:lnTo>
                  <a:pt x="4940714" y="5655831"/>
                </a:lnTo>
                <a:lnTo>
                  <a:pt x="4939795" y="5703023"/>
                </a:lnTo>
                <a:lnTo>
                  <a:pt x="4938094" y="5749311"/>
                </a:lnTo>
                <a:lnTo>
                  <a:pt x="4935614" y="5794683"/>
                </a:lnTo>
                <a:lnTo>
                  <a:pt x="4932359" y="5839123"/>
                </a:lnTo>
                <a:lnTo>
                  <a:pt x="4928329" y="5882619"/>
                </a:lnTo>
                <a:lnTo>
                  <a:pt x="4945966" y="5901600"/>
                </a:lnTo>
                <a:lnTo>
                  <a:pt x="4950445" y="5857124"/>
                </a:lnTo>
                <a:close/>
              </a:path>
              <a:path w="6256177" h="8921452">
                <a:moveTo>
                  <a:pt x="4223003" y="3066950"/>
                </a:moveTo>
                <a:lnTo>
                  <a:pt x="4170985" y="2979934"/>
                </a:lnTo>
                <a:lnTo>
                  <a:pt x="4067260" y="2854850"/>
                </a:lnTo>
                <a:lnTo>
                  <a:pt x="4154138" y="2990249"/>
                </a:lnTo>
                <a:lnTo>
                  <a:pt x="4205965" y="3076945"/>
                </a:lnTo>
                <a:lnTo>
                  <a:pt x="4273836" y="3156665"/>
                </a:lnTo>
                <a:lnTo>
                  <a:pt x="4223003" y="3066950"/>
                </a:lnTo>
                <a:close/>
              </a:path>
              <a:path w="6256177" h="8921452">
                <a:moveTo>
                  <a:pt x="4104930" y="2875976"/>
                </a:moveTo>
                <a:lnTo>
                  <a:pt x="4038408" y="2778349"/>
                </a:lnTo>
                <a:lnTo>
                  <a:pt x="3898300" y="2625366"/>
                </a:lnTo>
                <a:lnTo>
                  <a:pt x="3981943" y="2733449"/>
                </a:lnTo>
                <a:lnTo>
                  <a:pt x="4067260" y="2854850"/>
                </a:lnTo>
                <a:lnTo>
                  <a:pt x="4170985" y="2979934"/>
                </a:lnTo>
                <a:lnTo>
                  <a:pt x="4104930" y="2875976"/>
                </a:lnTo>
                <a:close/>
              </a:path>
              <a:path w="6256177" h="8921452">
                <a:moveTo>
                  <a:pt x="3971485" y="2687092"/>
                </a:moveTo>
                <a:lnTo>
                  <a:pt x="3904225" y="2602246"/>
                </a:lnTo>
                <a:lnTo>
                  <a:pt x="3836696" y="2523852"/>
                </a:lnTo>
                <a:lnTo>
                  <a:pt x="3768961" y="2451951"/>
                </a:lnTo>
                <a:lnTo>
                  <a:pt x="3746361" y="2430184"/>
                </a:lnTo>
                <a:lnTo>
                  <a:pt x="3746361" y="2442836"/>
                </a:lnTo>
                <a:lnTo>
                  <a:pt x="3816448" y="2529922"/>
                </a:lnTo>
                <a:lnTo>
                  <a:pt x="3898300" y="2625366"/>
                </a:lnTo>
                <a:lnTo>
                  <a:pt x="4038408" y="2778349"/>
                </a:lnTo>
                <a:lnTo>
                  <a:pt x="3971485" y="2687092"/>
                </a:lnTo>
                <a:close/>
              </a:path>
              <a:path w="6256177" h="8921452">
                <a:moveTo>
                  <a:pt x="4885886" y="6132139"/>
                </a:moveTo>
                <a:lnTo>
                  <a:pt x="4878823" y="6121813"/>
                </a:lnTo>
                <a:lnTo>
                  <a:pt x="4871713" y="6111466"/>
                </a:lnTo>
                <a:lnTo>
                  <a:pt x="4736644" y="5955139"/>
                </a:lnTo>
                <a:lnTo>
                  <a:pt x="4744166" y="5965446"/>
                </a:lnTo>
                <a:lnTo>
                  <a:pt x="4751647" y="5975736"/>
                </a:lnTo>
                <a:lnTo>
                  <a:pt x="4759087" y="5986009"/>
                </a:lnTo>
                <a:lnTo>
                  <a:pt x="4766487" y="5996264"/>
                </a:lnTo>
                <a:lnTo>
                  <a:pt x="4773848" y="6006502"/>
                </a:lnTo>
                <a:lnTo>
                  <a:pt x="4781169" y="6016724"/>
                </a:lnTo>
                <a:lnTo>
                  <a:pt x="4900487" y="6153346"/>
                </a:lnTo>
                <a:lnTo>
                  <a:pt x="4885886" y="6132139"/>
                </a:lnTo>
                <a:close/>
              </a:path>
              <a:path w="6256177" h="8921452">
                <a:moveTo>
                  <a:pt x="4864556" y="6101098"/>
                </a:moveTo>
                <a:lnTo>
                  <a:pt x="4857355" y="6090711"/>
                </a:lnTo>
                <a:lnTo>
                  <a:pt x="4850110" y="6080304"/>
                </a:lnTo>
                <a:lnTo>
                  <a:pt x="4842824" y="6069878"/>
                </a:lnTo>
                <a:lnTo>
                  <a:pt x="4835497" y="6059434"/>
                </a:lnTo>
                <a:lnTo>
                  <a:pt x="4828131" y="6048973"/>
                </a:lnTo>
                <a:lnTo>
                  <a:pt x="4675783" y="5872987"/>
                </a:lnTo>
                <a:lnTo>
                  <a:pt x="4683418" y="5883195"/>
                </a:lnTo>
                <a:lnTo>
                  <a:pt x="4690976" y="5893372"/>
                </a:lnTo>
                <a:lnTo>
                  <a:pt x="4697329" y="5901931"/>
                </a:lnTo>
                <a:lnTo>
                  <a:pt x="4713824" y="5924106"/>
                </a:lnTo>
                <a:lnTo>
                  <a:pt x="4721473" y="5934469"/>
                </a:lnTo>
                <a:lnTo>
                  <a:pt x="4729080" y="5944813"/>
                </a:lnTo>
                <a:lnTo>
                  <a:pt x="4736644" y="5955139"/>
                </a:lnTo>
                <a:lnTo>
                  <a:pt x="4871713" y="6111466"/>
                </a:lnTo>
                <a:lnTo>
                  <a:pt x="4864556" y="6101098"/>
                </a:lnTo>
                <a:close/>
              </a:path>
              <a:path w="6256177" h="8921452">
                <a:moveTo>
                  <a:pt x="4687428" y="5905895"/>
                </a:moveTo>
                <a:lnTo>
                  <a:pt x="4679981" y="5895732"/>
                </a:lnTo>
                <a:lnTo>
                  <a:pt x="4498720" y="5687621"/>
                </a:lnTo>
                <a:lnTo>
                  <a:pt x="4498269" y="5692267"/>
                </a:lnTo>
                <a:lnTo>
                  <a:pt x="4516288" y="5715945"/>
                </a:lnTo>
                <a:lnTo>
                  <a:pt x="4516804" y="5711374"/>
                </a:lnTo>
                <a:lnTo>
                  <a:pt x="4524590" y="5721626"/>
                </a:lnTo>
                <a:lnTo>
                  <a:pt x="4694845" y="5916045"/>
                </a:lnTo>
                <a:lnTo>
                  <a:pt x="4687428" y="5905895"/>
                </a:lnTo>
                <a:close/>
              </a:path>
              <a:path w="6256177" h="8921452">
                <a:moveTo>
                  <a:pt x="5335576" y="6646637"/>
                </a:moveTo>
                <a:lnTo>
                  <a:pt x="5329285" y="6635785"/>
                </a:lnTo>
                <a:lnTo>
                  <a:pt x="5254260" y="6548432"/>
                </a:lnTo>
                <a:lnTo>
                  <a:pt x="5251660" y="6555482"/>
                </a:lnTo>
                <a:lnTo>
                  <a:pt x="5264296" y="6576542"/>
                </a:lnTo>
                <a:lnTo>
                  <a:pt x="5267029" y="6569375"/>
                </a:lnTo>
                <a:lnTo>
                  <a:pt x="5273681" y="6580422"/>
                </a:lnTo>
                <a:lnTo>
                  <a:pt x="5341817" y="6657466"/>
                </a:lnTo>
                <a:lnTo>
                  <a:pt x="5335576" y="6646637"/>
                </a:lnTo>
                <a:close/>
              </a:path>
              <a:path w="6256177" h="8921452">
                <a:moveTo>
                  <a:pt x="5062677" y="6338894"/>
                </a:moveTo>
                <a:lnTo>
                  <a:pt x="5055923" y="6328321"/>
                </a:lnTo>
                <a:lnTo>
                  <a:pt x="5049122" y="6317727"/>
                </a:lnTo>
                <a:lnTo>
                  <a:pt x="5042275" y="6307111"/>
                </a:lnTo>
                <a:lnTo>
                  <a:pt x="5035381" y="6296474"/>
                </a:lnTo>
                <a:lnTo>
                  <a:pt x="5028442" y="6285817"/>
                </a:lnTo>
                <a:lnTo>
                  <a:pt x="4919211" y="6158439"/>
                </a:lnTo>
                <a:lnTo>
                  <a:pt x="4926466" y="6168988"/>
                </a:lnTo>
                <a:lnTo>
                  <a:pt x="4933678" y="6179517"/>
                </a:lnTo>
                <a:lnTo>
                  <a:pt x="4940847" y="6190026"/>
                </a:lnTo>
                <a:lnTo>
                  <a:pt x="4947974" y="6200516"/>
                </a:lnTo>
                <a:lnTo>
                  <a:pt x="4955058" y="6210988"/>
                </a:lnTo>
                <a:lnTo>
                  <a:pt x="4962101" y="6221441"/>
                </a:lnTo>
                <a:lnTo>
                  <a:pt x="4969102" y="6231876"/>
                </a:lnTo>
                <a:lnTo>
                  <a:pt x="4976062" y="6242293"/>
                </a:lnTo>
                <a:lnTo>
                  <a:pt x="4977369" y="6244254"/>
                </a:lnTo>
                <a:lnTo>
                  <a:pt x="5069384" y="6349446"/>
                </a:lnTo>
                <a:lnTo>
                  <a:pt x="5062677" y="6338894"/>
                </a:lnTo>
                <a:close/>
              </a:path>
              <a:path w="6256177" h="8921452">
                <a:moveTo>
                  <a:pt x="5021456" y="6275139"/>
                </a:moveTo>
                <a:lnTo>
                  <a:pt x="5014426" y="6264441"/>
                </a:lnTo>
                <a:lnTo>
                  <a:pt x="5007350" y="6253722"/>
                </a:lnTo>
                <a:lnTo>
                  <a:pt x="5000230" y="6242984"/>
                </a:lnTo>
                <a:lnTo>
                  <a:pt x="4904571" y="6137282"/>
                </a:lnTo>
                <a:lnTo>
                  <a:pt x="4911913" y="6147871"/>
                </a:lnTo>
                <a:lnTo>
                  <a:pt x="4919211" y="6158439"/>
                </a:lnTo>
                <a:lnTo>
                  <a:pt x="5028442" y="6285817"/>
                </a:lnTo>
                <a:lnTo>
                  <a:pt x="5021456" y="6275139"/>
                </a:lnTo>
                <a:close/>
              </a:path>
              <a:path w="6256177" h="8921452">
                <a:moveTo>
                  <a:pt x="4253387" y="7535481"/>
                </a:moveTo>
                <a:lnTo>
                  <a:pt x="4266308" y="7532088"/>
                </a:lnTo>
                <a:lnTo>
                  <a:pt x="4279099" y="7528598"/>
                </a:lnTo>
                <a:lnTo>
                  <a:pt x="4291759" y="7525012"/>
                </a:lnTo>
                <a:lnTo>
                  <a:pt x="4304288" y="7521329"/>
                </a:lnTo>
                <a:lnTo>
                  <a:pt x="4316686" y="7517550"/>
                </a:lnTo>
                <a:lnTo>
                  <a:pt x="4328952" y="7513674"/>
                </a:lnTo>
                <a:lnTo>
                  <a:pt x="4341085" y="7509702"/>
                </a:lnTo>
                <a:lnTo>
                  <a:pt x="4353084" y="7505634"/>
                </a:lnTo>
                <a:lnTo>
                  <a:pt x="4364950" y="7501470"/>
                </a:lnTo>
                <a:lnTo>
                  <a:pt x="4376682" y="7497210"/>
                </a:lnTo>
                <a:lnTo>
                  <a:pt x="4388278" y="7492854"/>
                </a:lnTo>
                <a:lnTo>
                  <a:pt x="4399739" y="7488402"/>
                </a:lnTo>
                <a:lnTo>
                  <a:pt x="4364130" y="7454233"/>
                </a:lnTo>
                <a:lnTo>
                  <a:pt x="4378457" y="7475049"/>
                </a:lnTo>
                <a:lnTo>
                  <a:pt x="4367030" y="7479273"/>
                </a:lnTo>
                <a:lnTo>
                  <a:pt x="4355486" y="7483398"/>
                </a:lnTo>
                <a:lnTo>
                  <a:pt x="4343825" y="7487425"/>
                </a:lnTo>
                <a:lnTo>
                  <a:pt x="4332050" y="7491352"/>
                </a:lnTo>
                <a:lnTo>
                  <a:pt x="4320160" y="7495181"/>
                </a:lnTo>
                <a:lnTo>
                  <a:pt x="4308158" y="7498912"/>
                </a:lnTo>
                <a:lnTo>
                  <a:pt x="4296043" y="7502545"/>
                </a:lnTo>
                <a:lnTo>
                  <a:pt x="4283819" y="7506080"/>
                </a:lnTo>
                <a:lnTo>
                  <a:pt x="4271485" y="7509518"/>
                </a:lnTo>
                <a:lnTo>
                  <a:pt x="4259044" y="7512859"/>
                </a:lnTo>
                <a:lnTo>
                  <a:pt x="4246495" y="7516103"/>
                </a:lnTo>
                <a:lnTo>
                  <a:pt x="4233841" y="7519250"/>
                </a:lnTo>
                <a:lnTo>
                  <a:pt x="4221082" y="7522301"/>
                </a:lnTo>
                <a:lnTo>
                  <a:pt x="4234629" y="7552637"/>
                </a:lnTo>
                <a:lnTo>
                  <a:pt x="4250148" y="7555022"/>
                </a:lnTo>
                <a:lnTo>
                  <a:pt x="4265590" y="7557300"/>
                </a:lnTo>
                <a:lnTo>
                  <a:pt x="4253387" y="7535481"/>
                </a:lnTo>
                <a:close/>
              </a:path>
              <a:path w="6256177" h="8921452">
                <a:moveTo>
                  <a:pt x="4411064" y="7483855"/>
                </a:moveTo>
                <a:lnTo>
                  <a:pt x="4422252" y="7479212"/>
                </a:lnTo>
                <a:lnTo>
                  <a:pt x="4425411" y="7477874"/>
                </a:lnTo>
                <a:lnTo>
                  <a:pt x="4439023" y="7478474"/>
                </a:lnTo>
                <a:lnTo>
                  <a:pt x="4407162" y="7457188"/>
                </a:lnTo>
                <a:lnTo>
                  <a:pt x="4392895" y="7456313"/>
                </a:lnTo>
                <a:lnTo>
                  <a:pt x="4378551" y="7455327"/>
                </a:lnTo>
                <a:lnTo>
                  <a:pt x="4364130" y="7454233"/>
                </a:lnTo>
                <a:lnTo>
                  <a:pt x="4399739" y="7488402"/>
                </a:lnTo>
                <a:lnTo>
                  <a:pt x="4411064" y="7483855"/>
                </a:lnTo>
                <a:close/>
              </a:path>
              <a:path w="6256177" h="8921452">
                <a:moveTo>
                  <a:pt x="4428184" y="7455002"/>
                </a:moveTo>
                <a:lnTo>
                  <a:pt x="4421352" y="7457955"/>
                </a:lnTo>
                <a:lnTo>
                  <a:pt x="4407162" y="7457188"/>
                </a:lnTo>
                <a:lnTo>
                  <a:pt x="4439023" y="7478474"/>
                </a:lnTo>
                <a:lnTo>
                  <a:pt x="4452565" y="7478974"/>
                </a:lnTo>
                <a:lnTo>
                  <a:pt x="4466039" y="7479373"/>
                </a:lnTo>
                <a:lnTo>
                  <a:pt x="4428184" y="7455002"/>
                </a:lnTo>
                <a:close/>
              </a:path>
              <a:path w="6256177" h="8921452">
                <a:moveTo>
                  <a:pt x="4465722" y="7459653"/>
                </a:moveTo>
                <a:lnTo>
                  <a:pt x="4452172" y="7444129"/>
                </a:lnTo>
                <a:lnTo>
                  <a:pt x="4440258" y="7449631"/>
                </a:lnTo>
                <a:lnTo>
                  <a:pt x="4428184" y="7455002"/>
                </a:lnTo>
                <a:lnTo>
                  <a:pt x="4466039" y="7479373"/>
                </a:lnTo>
                <a:lnTo>
                  <a:pt x="4479444" y="7479672"/>
                </a:lnTo>
                <a:lnTo>
                  <a:pt x="4465722" y="7459653"/>
                </a:lnTo>
                <a:close/>
              </a:path>
              <a:path w="6256177" h="8921452">
                <a:moveTo>
                  <a:pt x="4477715" y="7453795"/>
                </a:moveTo>
                <a:lnTo>
                  <a:pt x="4489528" y="7447817"/>
                </a:lnTo>
                <a:lnTo>
                  <a:pt x="4501159" y="7441717"/>
                </a:lnTo>
                <a:lnTo>
                  <a:pt x="4512607" y="7435496"/>
                </a:lnTo>
                <a:lnTo>
                  <a:pt x="4523870" y="7429154"/>
                </a:lnTo>
                <a:lnTo>
                  <a:pt x="4534946" y="7422690"/>
                </a:lnTo>
                <a:lnTo>
                  <a:pt x="4545835" y="7416104"/>
                </a:lnTo>
                <a:lnTo>
                  <a:pt x="4556534" y="7409396"/>
                </a:lnTo>
                <a:lnTo>
                  <a:pt x="4567043" y="7402566"/>
                </a:lnTo>
                <a:lnTo>
                  <a:pt x="4577359" y="7395613"/>
                </a:lnTo>
                <a:lnTo>
                  <a:pt x="4587481" y="7388538"/>
                </a:lnTo>
                <a:lnTo>
                  <a:pt x="4554649" y="7354850"/>
                </a:lnTo>
                <a:lnTo>
                  <a:pt x="4572263" y="7374989"/>
                </a:lnTo>
                <a:lnTo>
                  <a:pt x="4562203" y="7381931"/>
                </a:lnTo>
                <a:lnTo>
                  <a:pt x="4551966" y="7388742"/>
                </a:lnTo>
                <a:lnTo>
                  <a:pt x="4541556" y="7395420"/>
                </a:lnTo>
                <a:lnTo>
                  <a:pt x="4530973" y="7401967"/>
                </a:lnTo>
                <a:lnTo>
                  <a:pt x="4520218" y="7408383"/>
                </a:lnTo>
                <a:lnTo>
                  <a:pt x="4509294" y="7414667"/>
                </a:lnTo>
                <a:lnTo>
                  <a:pt x="4498201" y="7420821"/>
                </a:lnTo>
                <a:lnTo>
                  <a:pt x="4486940" y="7426843"/>
                </a:lnTo>
                <a:lnTo>
                  <a:pt x="4475515" y="7432735"/>
                </a:lnTo>
                <a:lnTo>
                  <a:pt x="4463925" y="7438497"/>
                </a:lnTo>
                <a:lnTo>
                  <a:pt x="4452172" y="7444129"/>
                </a:lnTo>
                <a:lnTo>
                  <a:pt x="4465722" y="7459653"/>
                </a:lnTo>
                <a:lnTo>
                  <a:pt x="4477715" y="7453795"/>
                </a:lnTo>
                <a:close/>
              </a:path>
              <a:path w="6256177" h="8921452">
                <a:moveTo>
                  <a:pt x="3757685" y="7968501"/>
                </a:moveTo>
                <a:lnTo>
                  <a:pt x="3746361" y="7968024"/>
                </a:lnTo>
                <a:lnTo>
                  <a:pt x="3746361" y="7989169"/>
                </a:lnTo>
                <a:lnTo>
                  <a:pt x="3765402" y="7989755"/>
                </a:lnTo>
                <a:lnTo>
                  <a:pt x="3757685" y="7968501"/>
                </a:lnTo>
                <a:close/>
              </a:path>
              <a:path w="6256177" h="8921452">
                <a:moveTo>
                  <a:pt x="3881449" y="7990671"/>
                </a:moveTo>
                <a:lnTo>
                  <a:pt x="3874445" y="7969512"/>
                </a:lnTo>
                <a:lnTo>
                  <a:pt x="3757685" y="7968501"/>
                </a:lnTo>
                <a:lnTo>
                  <a:pt x="3765402" y="7989755"/>
                </a:lnTo>
                <a:lnTo>
                  <a:pt x="3804564" y="7990516"/>
                </a:lnTo>
                <a:lnTo>
                  <a:pt x="3843247" y="7990821"/>
                </a:lnTo>
                <a:lnTo>
                  <a:pt x="3881449" y="7990671"/>
                </a:lnTo>
                <a:close/>
              </a:path>
              <a:path w="6256177" h="8921452">
                <a:moveTo>
                  <a:pt x="3919162" y="7990068"/>
                </a:moveTo>
                <a:lnTo>
                  <a:pt x="3956384" y="7989014"/>
                </a:lnTo>
                <a:lnTo>
                  <a:pt x="3993107" y="7987510"/>
                </a:lnTo>
                <a:lnTo>
                  <a:pt x="3988090" y="7966411"/>
                </a:lnTo>
                <a:lnTo>
                  <a:pt x="3874445" y="7969512"/>
                </a:lnTo>
                <a:lnTo>
                  <a:pt x="3881449" y="7990671"/>
                </a:lnTo>
                <a:lnTo>
                  <a:pt x="3919162" y="7990068"/>
                </a:lnTo>
                <a:close/>
              </a:path>
              <a:path w="6256177" h="8921452">
                <a:moveTo>
                  <a:pt x="4029329" y="7985557"/>
                </a:moveTo>
                <a:lnTo>
                  <a:pt x="4065043" y="7983158"/>
                </a:lnTo>
                <a:lnTo>
                  <a:pt x="4100245" y="7980314"/>
                </a:lnTo>
                <a:lnTo>
                  <a:pt x="4098250" y="7959102"/>
                </a:lnTo>
                <a:lnTo>
                  <a:pt x="3988090" y="7966411"/>
                </a:lnTo>
                <a:lnTo>
                  <a:pt x="3993107" y="7987510"/>
                </a:lnTo>
                <a:lnTo>
                  <a:pt x="4029329" y="7985557"/>
                </a:lnTo>
                <a:close/>
              </a:path>
              <a:path w="6256177" h="8921452">
                <a:moveTo>
                  <a:pt x="4134930" y="7977026"/>
                </a:moveTo>
                <a:lnTo>
                  <a:pt x="4169093" y="7973296"/>
                </a:lnTo>
                <a:lnTo>
                  <a:pt x="4202729" y="7969126"/>
                </a:lnTo>
                <a:lnTo>
                  <a:pt x="4204552" y="7947487"/>
                </a:lnTo>
                <a:lnTo>
                  <a:pt x="4098250" y="7959102"/>
                </a:lnTo>
                <a:lnTo>
                  <a:pt x="4100245" y="7980314"/>
                </a:lnTo>
                <a:lnTo>
                  <a:pt x="4134930" y="7977026"/>
                </a:lnTo>
                <a:close/>
              </a:path>
              <a:path w="6256177" h="8921452">
                <a:moveTo>
                  <a:pt x="4235832" y="7964517"/>
                </a:moveTo>
                <a:lnTo>
                  <a:pt x="4268399" y="7959471"/>
                </a:lnTo>
                <a:lnTo>
                  <a:pt x="4300424" y="7953989"/>
                </a:lnTo>
                <a:lnTo>
                  <a:pt x="4204552" y="7947487"/>
                </a:lnTo>
                <a:lnTo>
                  <a:pt x="4202729" y="7969126"/>
                </a:lnTo>
                <a:lnTo>
                  <a:pt x="4235832" y="7964517"/>
                </a:lnTo>
                <a:close/>
              </a:path>
              <a:path w="6256177" h="8921452">
                <a:moveTo>
                  <a:pt x="4362828" y="7941726"/>
                </a:moveTo>
                <a:lnTo>
                  <a:pt x="4331414" y="7916064"/>
                </a:lnTo>
                <a:lnTo>
                  <a:pt x="4317448" y="7913460"/>
                </a:lnTo>
                <a:lnTo>
                  <a:pt x="4303432" y="7910786"/>
                </a:lnTo>
                <a:lnTo>
                  <a:pt x="4289365" y="7908043"/>
                </a:lnTo>
                <a:lnTo>
                  <a:pt x="4331902" y="7948074"/>
                </a:lnTo>
                <a:lnTo>
                  <a:pt x="4362828" y="7941726"/>
                </a:lnTo>
                <a:close/>
              </a:path>
              <a:path w="6256177" h="8921452">
                <a:moveTo>
                  <a:pt x="4359197" y="7921065"/>
                </a:moveTo>
                <a:lnTo>
                  <a:pt x="4345330" y="7918599"/>
                </a:lnTo>
                <a:lnTo>
                  <a:pt x="4331414" y="7916064"/>
                </a:lnTo>
                <a:lnTo>
                  <a:pt x="4362828" y="7941726"/>
                </a:lnTo>
                <a:lnTo>
                  <a:pt x="4378647" y="7944429"/>
                </a:lnTo>
                <a:lnTo>
                  <a:pt x="4359197" y="7921065"/>
                </a:lnTo>
                <a:close/>
              </a:path>
              <a:path w="6256177" h="8921452">
                <a:moveTo>
                  <a:pt x="4380571" y="7916385"/>
                </a:moveTo>
                <a:lnTo>
                  <a:pt x="4367766" y="7919222"/>
                </a:lnTo>
                <a:lnTo>
                  <a:pt x="4359197" y="7921065"/>
                </a:lnTo>
                <a:lnTo>
                  <a:pt x="4378647" y="7944429"/>
                </a:lnTo>
                <a:lnTo>
                  <a:pt x="4394399" y="7947040"/>
                </a:lnTo>
                <a:lnTo>
                  <a:pt x="4410086" y="7949557"/>
                </a:lnTo>
                <a:lnTo>
                  <a:pt x="4425707" y="7951981"/>
                </a:lnTo>
                <a:lnTo>
                  <a:pt x="4380571" y="7916385"/>
                </a:lnTo>
                <a:close/>
              </a:path>
              <a:path w="6256177" h="8921452">
                <a:moveTo>
                  <a:pt x="4665966" y="7958255"/>
                </a:moveTo>
                <a:lnTo>
                  <a:pt x="4651631" y="7957328"/>
                </a:lnTo>
                <a:lnTo>
                  <a:pt x="4637233" y="7956310"/>
                </a:lnTo>
                <a:lnTo>
                  <a:pt x="4622771" y="7955201"/>
                </a:lnTo>
                <a:lnTo>
                  <a:pt x="4608246" y="7954001"/>
                </a:lnTo>
                <a:lnTo>
                  <a:pt x="4593656" y="7952710"/>
                </a:lnTo>
                <a:lnTo>
                  <a:pt x="4579003" y="7951328"/>
                </a:lnTo>
                <a:lnTo>
                  <a:pt x="4564286" y="7949855"/>
                </a:lnTo>
                <a:lnTo>
                  <a:pt x="4549504" y="7948291"/>
                </a:lnTo>
                <a:lnTo>
                  <a:pt x="4534659" y="7946636"/>
                </a:lnTo>
                <a:lnTo>
                  <a:pt x="4519749" y="7944891"/>
                </a:lnTo>
                <a:lnTo>
                  <a:pt x="4504775" y="7943055"/>
                </a:lnTo>
                <a:lnTo>
                  <a:pt x="4489737" y="7941128"/>
                </a:lnTo>
                <a:lnTo>
                  <a:pt x="4474634" y="7939110"/>
                </a:lnTo>
                <a:lnTo>
                  <a:pt x="4459466" y="7937002"/>
                </a:lnTo>
                <a:lnTo>
                  <a:pt x="4444234" y="7934803"/>
                </a:lnTo>
                <a:lnTo>
                  <a:pt x="4428937" y="7932513"/>
                </a:lnTo>
                <a:lnTo>
                  <a:pt x="4413575" y="7930133"/>
                </a:lnTo>
                <a:lnTo>
                  <a:pt x="4393290" y="7913466"/>
                </a:lnTo>
                <a:lnTo>
                  <a:pt x="4380571" y="7916385"/>
                </a:lnTo>
                <a:lnTo>
                  <a:pt x="4425707" y="7951981"/>
                </a:lnTo>
                <a:lnTo>
                  <a:pt x="4441262" y="7954313"/>
                </a:lnTo>
                <a:lnTo>
                  <a:pt x="4456751" y="7956550"/>
                </a:lnTo>
                <a:lnTo>
                  <a:pt x="4472174" y="7958695"/>
                </a:lnTo>
                <a:lnTo>
                  <a:pt x="4487532" y="7960746"/>
                </a:lnTo>
                <a:lnTo>
                  <a:pt x="4502824" y="7962704"/>
                </a:lnTo>
                <a:lnTo>
                  <a:pt x="4518051" y="7964568"/>
                </a:lnTo>
                <a:lnTo>
                  <a:pt x="4533212" y="7966340"/>
                </a:lnTo>
                <a:lnTo>
                  <a:pt x="4548308" y="7968017"/>
                </a:lnTo>
                <a:lnTo>
                  <a:pt x="4563338" y="7969602"/>
                </a:lnTo>
                <a:lnTo>
                  <a:pt x="4578303" y="7971092"/>
                </a:lnTo>
                <a:lnTo>
                  <a:pt x="4593203" y="7972490"/>
                </a:lnTo>
                <a:lnTo>
                  <a:pt x="4608038" y="7973794"/>
                </a:lnTo>
                <a:lnTo>
                  <a:pt x="4622807" y="7975004"/>
                </a:lnTo>
                <a:lnTo>
                  <a:pt x="4637512" y="7976121"/>
                </a:lnTo>
                <a:lnTo>
                  <a:pt x="4652151" y="7977144"/>
                </a:lnTo>
                <a:lnTo>
                  <a:pt x="4666725" y="7978073"/>
                </a:lnTo>
                <a:lnTo>
                  <a:pt x="4665966" y="7958255"/>
                </a:lnTo>
                <a:close/>
              </a:path>
              <a:path w="6256177" h="8921452">
                <a:moveTo>
                  <a:pt x="5198593" y="7315494"/>
                </a:moveTo>
                <a:lnTo>
                  <a:pt x="5199119" y="7302527"/>
                </a:lnTo>
                <a:lnTo>
                  <a:pt x="5199468" y="7289469"/>
                </a:lnTo>
                <a:lnTo>
                  <a:pt x="5199530" y="7286056"/>
                </a:lnTo>
                <a:lnTo>
                  <a:pt x="5209922" y="7278812"/>
                </a:lnTo>
                <a:lnTo>
                  <a:pt x="5199755" y="7261736"/>
                </a:lnTo>
                <a:lnTo>
                  <a:pt x="5199572" y="7249423"/>
                </a:lnTo>
                <a:lnTo>
                  <a:pt x="5199239" y="7237031"/>
                </a:lnTo>
                <a:lnTo>
                  <a:pt x="5198756" y="7224561"/>
                </a:lnTo>
                <a:lnTo>
                  <a:pt x="5198122" y="7212011"/>
                </a:lnTo>
                <a:lnTo>
                  <a:pt x="5197336" y="7199384"/>
                </a:lnTo>
                <a:lnTo>
                  <a:pt x="5172881" y="7163211"/>
                </a:lnTo>
                <a:lnTo>
                  <a:pt x="5174165" y="7176173"/>
                </a:lnTo>
                <a:lnTo>
                  <a:pt x="5175292" y="7189053"/>
                </a:lnTo>
                <a:lnTo>
                  <a:pt x="5176262" y="7201851"/>
                </a:lnTo>
                <a:lnTo>
                  <a:pt x="5177075" y="7214568"/>
                </a:lnTo>
                <a:lnTo>
                  <a:pt x="5177731" y="7227203"/>
                </a:lnTo>
                <a:lnTo>
                  <a:pt x="5178230" y="7239756"/>
                </a:lnTo>
                <a:lnTo>
                  <a:pt x="5178572" y="7252227"/>
                </a:lnTo>
                <a:lnTo>
                  <a:pt x="5178758" y="7264616"/>
                </a:lnTo>
                <a:lnTo>
                  <a:pt x="5178791" y="7276043"/>
                </a:lnTo>
                <a:lnTo>
                  <a:pt x="5168205" y="7283059"/>
                </a:lnTo>
                <a:lnTo>
                  <a:pt x="5197889" y="7328368"/>
                </a:lnTo>
                <a:lnTo>
                  <a:pt x="5198593" y="7315494"/>
                </a:lnTo>
                <a:close/>
              </a:path>
              <a:path w="6256177" h="8921452">
                <a:moveTo>
                  <a:pt x="5194054" y="7161028"/>
                </a:moveTo>
                <a:lnTo>
                  <a:pt x="5192648" y="7148085"/>
                </a:lnTo>
                <a:lnTo>
                  <a:pt x="5191085" y="7135064"/>
                </a:lnTo>
                <a:lnTo>
                  <a:pt x="5190966" y="7134126"/>
                </a:lnTo>
                <a:lnTo>
                  <a:pt x="5166999" y="7116107"/>
                </a:lnTo>
                <a:lnTo>
                  <a:pt x="5168545" y="7127078"/>
                </a:lnTo>
                <a:lnTo>
                  <a:pt x="5158594" y="7135137"/>
                </a:lnTo>
                <a:lnTo>
                  <a:pt x="5195303" y="7173892"/>
                </a:lnTo>
                <a:lnTo>
                  <a:pt x="5194054" y="7161028"/>
                </a:lnTo>
                <a:close/>
              </a:path>
              <a:path w="6256177" h="8921452">
                <a:moveTo>
                  <a:pt x="5191041" y="7134061"/>
                </a:moveTo>
                <a:lnTo>
                  <a:pt x="5200846" y="7125623"/>
                </a:lnTo>
                <a:lnTo>
                  <a:pt x="5193590" y="7105699"/>
                </a:lnTo>
                <a:lnTo>
                  <a:pt x="5187821" y="7110809"/>
                </a:lnTo>
                <a:lnTo>
                  <a:pt x="5163138" y="7091553"/>
                </a:lnTo>
                <a:lnTo>
                  <a:pt x="5165141" y="7103868"/>
                </a:lnTo>
                <a:lnTo>
                  <a:pt x="5166999" y="7116107"/>
                </a:lnTo>
                <a:lnTo>
                  <a:pt x="5190966" y="7134126"/>
                </a:lnTo>
                <a:close/>
              </a:path>
              <a:path w="6256177" h="8921452">
                <a:moveTo>
                  <a:pt x="5185982" y="7098638"/>
                </a:moveTo>
                <a:lnTo>
                  <a:pt x="5184015" y="7086401"/>
                </a:lnTo>
                <a:lnTo>
                  <a:pt x="5181921" y="7074099"/>
                </a:lnTo>
                <a:lnTo>
                  <a:pt x="5179700" y="7061731"/>
                </a:lnTo>
                <a:lnTo>
                  <a:pt x="5151093" y="7028947"/>
                </a:lnTo>
                <a:lnTo>
                  <a:pt x="5153757" y="7041598"/>
                </a:lnTo>
                <a:lnTo>
                  <a:pt x="5156297" y="7054187"/>
                </a:lnTo>
                <a:lnTo>
                  <a:pt x="5158711" y="7066710"/>
                </a:lnTo>
                <a:lnTo>
                  <a:pt x="5160993" y="7079167"/>
                </a:lnTo>
                <a:lnTo>
                  <a:pt x="5163138" y="7091553"/>
                </a:lnTo>
                <a:lnTo>
                  <a:pt x="5187821" y="7110809"/>
                </a:lnTo>
                <a:lnTo>
                  <a:pt x="5185982" y="7098638"/>
                </a:lnTo>
                <a:close/>
              </a:path>
              <a:path w="6256177" h="8921452">
                <a:moveTo>
                  <a:pt x="5177349" y="7049299"/>
                </a:moveTo>
                <a:lnTo>
                  <a:pt x="5174870" y="7036802"/>
                </a:lnTo>
                <a:lnTo>
                  <a:pt x="5172262" y="7024239"/>
                </a:lnTo>
                <a:lnTo>
                  <a:pt x="5145417" y="7003470"/>
                </a:lnTo>
                <a:lnTo>
                  <a:pt x="5148312" y="7016237"/>
                </a:lnTo>
                <a:lnTo>
                  <a:pt x="5151093" y="7028947"/>
                </a:lnTo>
                <a:lnTo>
                  <a:pt x="5179700" y="7061731"/>
                </a:lnTo>
                <a:lnTo>
                  <a:pt x="5177349" y="7049299"/>
                </a:lnTo>
                <a:close/>
              </a:path>
              <a:path w="6256177" h="8921452">
                <a:moveTo>
                  <a:pt x="4959675" y="7624416"/>
                </a:moveTo>
                <a:lnTo>
                  <a:pt x="4964478" y="7618747"/>
                </a:lnTo>
                <a:lnTo>
                  <a:pt x="4972365" y="7608629"/>
                </a:lnTo>
                <a:lnTo>
                  <a:pt x="4980021" y="7598382"/>
                </a:lnTo>
                <a:lnTo>
                  <a:pt x="4987450" y="7588007"/>
                </a:lnTo>
                <a:lnTo>
                  <a:pt x="4994651" y="7577505"/>
                </a:lnTo>
                <a:lnTo>
                  <a:pt x="5001628" y="7566878"/>
                </a:lnTo>
                <a:lnTo>
                  <a:pt x="5008381" y="7556126"/>
                </a:lnTo>
                <a:lnTo>
                  <a:pt x="5014913" y="7545250"/>
                </a:lnTo>
                <a:lnTo>
                  <a:pt x="5021224" y="7534252"/>
                </a:lnTo>
                <a:lnTo>
                  <a:pt x="4998705" y="7497621"/>
                </a:lnTo>
                <a:lnTo>
                  <a:pt x="4986779" y="7501428"/>
                </a:lnTo>
                <a:lnTo>
                  <a:pt x="5009226" y="7515090"/>
                </a:lnTo>
                <a:lnTo>
                  <a:pt x="5003096" y="7526179"/>
                </a:lnTo>
                <a:lnTo>
                  <a:pt x="4996747" y="7537146"/>
                </a:lnTo>
                <a:lnTo>
                  <a:pt x="4990176" y="7547987"/>
                </a:lnTo>
                <a:lnTo>
                  <a:pt x="4983379" y="7558701"/>
                </a:lnTo>
                <a:lnTo>
                  <a:pt x="4976355" y="7569285"/>
                </a:lnTo>
                <a:lnTo>
                  <a:pt x="4969099" y="7579739"/>
                </a:lnTo>
                <a:lnTo>
                  <a:pt x="4961609" y="7590059"/>
                </a:lnTo>
                <a:lnTo>
                  <a:pt x="4953882" y="7600244"/>
                </a:lnTo>
                <a:lnTo>
                  <a:pt x="4949018" y="7606430"/>
                </a:lnTo>
                <a:lnTo>
                  <a:pt x="4941005" y="7616251"/>
                </a:lnTo>
                <a:lnTo>
                  <a:pt x="4957312" y="7627294"/>
                </a:lnTo>
                <a:lnTo>
                  <a:pt x="4959675" y="7624416"/>
                </a:lnTo>
                <a:close/>
              </a:path>
              <a:path w="6256177" h="8921452">
                <a:moveTo>
                  <a:pt x="5027317" y="7523133"/>
                </a:moveTo>
                <a:lnTo>
                  <a:pt x="5033194" y="7511894"/>
                </a:lnTo>
                <a:lnTo>
                  <a:pt x="5036204" y="7505923"/>
                </a:lnTo>
                <a:lnTo>
                  <a:pt x="5010553" y="7493696"/>
                </a:lnTo>
                <a:lnTo>
                  <a:pt x="4998705" y="7497621"/>
                </a:lnTo>
                <a:lnTo>
                  <a:pt x="5021224" y="7534252"/>
                </a:lnTo>
                <a:lnTo>
                  <a:pt x="5027317" y="7523133"/>
                </a:lnTo>
                <a:close/>
              </a:path>
              <a:path w="6256177" h="8921452">
                <a:moveTo>
                  <a:pt x="5048263" y="7501533"/>
                </a:moveTo>
                <a:lnTo>
                  <a:pt x="5060239" y="7497013"/>
                </a:lnTo>
                <a:lnTo>
                  <a:pt x="5049122" y="7479927"/>
                </a:lnTo>
                <a:lnTo>
                  <a:pt x="5048181" y="7480283"/>
                </a:lnTo>
                <a:lnTo>
                  <a:pt x="5030609" y="7471700"/>
                </a:lnTo>
                <a:lnTo>
                  <a:pt x="5025409" y="7483143"/>
                </a:lnTo>
                <a:lnTo>
                  <a:pt x="5022324" y="7489652"/>
                </a:lnTo>
                <a:lnTo>
                  <a:pt x="5010553" y="7493696"/>
                </a:lnTo>
                <a:lnTo>
                  <a:pt x="5036204" y="7505923"/>
                </a:lnTo>
                <a:lnTo>
                  <a:pt x="5048263" y="7501533"/>
                </a:lnTo>
                <a:close/>
              </a:path>
              <a:path w="6256177" h="8921452">
                <a:moveTo>
                  <a:pt x="5053151" y="7468770"/>
                </a:moveTo>
                <a:lnTo>
                  <a:pt x="5057907" y="7457141"/>
                </a:lnTo>
                <a:lnTo>
                  <a:pt x="5062448" y="7445395"/>
                </a:lnTo>
                <a:lnTo>
                  <a:pt x="5066776" y="7433532"/>
                </a:lnTo>
                <a:lnTo>
                  <a:pt x="5070888" y="7421552"/>
                </a:lnTo>
                <a:lnTo>
                  <a:pt x="5074785" y="7409456"/>
                </a:lnTo>
                <a:lnTo>
                  <a:pt x="5078467" y="7397243"/>
                </a:lnTo>
                <a:lnTo>
                  <a:pt x="5081932" y="7384914"/>
                </a:lnTo>
                <a:lnTo>
                  <a:pt x="5085181" y="7372468"/>
                </a:lnTo>
                <a:lnTo>
                  <a:pt x="5050186" y="7349343"/>
                </a:lnTo>
                <a:lnTo>
                  <a:pt x="5067381" y="7363150"/>
                </a:lnTo>
                <a:lnTo>
                  <a:pt x="5064189" y="7375701"/>
                </a:lnTo>
                <a:lnTo>
                  <a:pt x="5060774" y="7388130"/>
                </a:lnTo>
                <a:lnTo>
                  <a:pt x="5057135" y="7400438"/>
                </a:lnTo>
                <a:lnTo>
                  <a:pt x="5053272" y="7412623"/>
                </a:lnTo>
                <a:lnTo>
                  <a:pt x="5049185" y="7424686"/>
                </a:lnTo>
                <a:lnTo>
                  <a:pt x="5044876" y="7436625"/>
                </a:lnTo>
                <a:lnTo>
                  <a:pt x="5040343" y="7448441"/>
                </a:lnTo>
                <a:lnTo>
                  <a:pt x="5035588" y="7460133"/>
                </a:lnTo>
                <a:lnTo>
                  <a:pt x="5030609" y="7471700"/>
                </a:lnTo>
                <a:lnTo>
                  <a:pt x="5048181" y="7480283"/>
                </a:lnTo>
                <a:lnTo>
                  <a:pt x="5053151" y="7468770"/>
                </a:lnTo>
                <a:close/>
              </a:path>
              <a:path w="6256177" h="8921452">
                <a:moveTo>
                  <a:pt x="4772281" y="7457846"/>
                </a:moveTo>
                <a:lnTo>
                  <a:pt x="4784929" y="7455500"/>
                </a:lnTo>
                <a:lnTo>
                  <a:pt x="4797499" y="7453035"/>
                </a:lnTo>
                <a:lnTo>
                  <a:pt x="4809992" y="7450452"/>
                </a:lnTo>
                <a:lnTo>
                  <a:pt x="4822408" y="7447750"/>
                </a:lnTo>
                <a:lnTo>
                  <a:pt x="4834746" y="7444931"/>
                </a:lnTo>
                <a:lnTo>
                  <a:pt x="4847008" y="7441994"/>
                </a:lnTo>
                <a:lnTo>
                  <a:pt x="4859193" y="7438940"/>
                </a:lnTo>
                <a:lnTo>
                  <a:pt x="4871301" y="7435768"/>
                </a:lnTo>
                <a:lnTo>
                  <a:pt x="4883333" y="7432479"/>
                </a:lnTo>
                <a:lnTo>
                  <a:pt x="4895288" y="7429072"/>
                </a:lnTo>
                <a:lnTo>
                  <a:pt x="4907167" y="7425549"/>
                </a:lnTo>
                <a:lnTo>
                  <a:pt x="4910678" y="7424481"/>
                </a:lnTo>
                <a:lnTo>
                  <a:pt x="4889109" y="7410364"/>
                </a:lnTo>
                <a:lnTo>
                  <a:pt x="4877054" y="7413772"/>
                </a:lnTo>
                <a:lnTo>
                  <a:pt x="4864918" y="7417057"/>
                </a:lnTo>
                <a:lnTo>
                  <a:pt x="4852702" y="7420218"/>
                </a:lnTo>
                <a:lnTo>
                  <a:pt x="4840405" y="7423256"/>
                </a:lnTo>
                <a:lnTo>
                  <a:pt x="4828029" y="7426173"/>
                </a:lnTo>
                <a:lnTo>
                  <a:pt x="4815573" y="7428969"/>
                </a:lnTo>
                <a:lnTo>
                  <a:pt x="4803038" y="7431644"/>
                </a:lnTo>
                <a:lnTo>
                  <a:pt x="4790423" y="7434199"/>
                </a:lnTo>
                <a:lnTo>
                  <a:pt x="4777730" y="7436636"/>
                </a:lnTo>
                <a:lnTo>
                  <a:pt x="4764959" y="7438954"/>
                </a:lnTo>
                <a:lnTo>
                  <a:pt x="4752109" y="7441154"/>
                </a:lnTo>
                <a:lnTo>
                  <a:pt x="4746764" y="7442030"/>
                </a:lnTo>
                <a:lnTo>
                  <a:pt x="4739738" y="7421306"/>
                </a:lnTo>
                <a:lnTo>
                  <a:pt x="4730638" y="7430268"/>
                </a:lnTo>
                <a:lnTo>
                  <a:pt x="4759555" y="7460074"/>
                </a:lnTo>
                <a:lnTo>
                  <a:pt x="4772281" y="7457846"/>
                </a:lnTo>
                <a:close/>
              </a:path>
              <a:path w="6256177" h="8921452">
                <a:moveTo>
                  <a:pt x="4931085" y="7429088"/>
                </a:moveTo>
                <a:lnTo>
                  <a:pt x="4912977" y="7403175"/>
                </a:lnTo>
                <a:lnTo>
                  <a:pt x="4901084" y="7406832"/>
                </a:lnTo>
                <a:lnTo>
                  <a:pt x="4889109" y="7410364"/>
                </a:lnTo>
                <a:lnTo>
                  <a:pt x="4910678" y="7424481"/>
                </a:lnTo>
                <a:lnTo>
                  <a:pt x="4924615" y="7439975"/>
                </a:lnTo>
                <a:lnTo>
                  <a:pt x="4931085" y="7429088"/>
                </a:lnTo>
                <a:close/>
              </a:path>
              <a:path w="6256177" h="8921452">
                <a:moveTo>
                  <a:pt x="4937326" y="7418075"/>
                </a:moveTo>
                <a:lnTo>
                  <a:pt x="4938750" y="7415486"/>
                </a:lnTo>
                <a:lnTo>
                  <a:pt x="4924788" y="7399391"/>
                </a:lnTo>
                <a:lnTo>
                  <a:pt x="4912977" y="7403175"/>
                </a:lnTo>
                <a:lnTo>
                  <a:pt x="4931085" y="7429088"/>
                </a:lnTo>
                <a:lnTo>
                  <a:pt x="4937326" y="7418075"/>
                </a:lnTo>
                <a:close/>
              </a:path>
              <a:path w="6256177" h="8921452">
                <a:moveTo>
                  <a:pt x="4950919" y="7411336"/>
                </a:moveTo>
                <a:lnTo>
                  <a:pt x="4963009" y="7407062"/>
                </a:lnTo>
                <a:lnTo>
                  <a:pt x="4951893" y="7390008"/>
                </a:lnTo>
                <a:lnTo>
                  <a:pt x="4934362" y="7380524"/>
                </a:lnTo>
                <a:lnTo>
                  <a:pt x="4928743" y="7391803"/>
                </a:lnTo>
                <a:lnTo>
                  <a:pt x="4924788" y="7399391"/>
                </a:lnTo>
                <a:lnTo>
                  <a:pt x="4938750" y="7415486"/>
                </a:lnTo>
                <a:lnTo>
                  <a:pt x="4950919" y="7411336"/>
                </a:lnTo>
                <a:close/>
              </a:path>
              <a:path w="6256177" h="8921452">
                <a:moveTo>
                  <a:pt x="4957272" y="7378653"/>
                </a:moveTo>
                <a:lnTo>
                  <a:pt x="4962423" y="7367171"/>
                </a:lnTo>
                <a:lnTo>
                  <a:pt x="4967346" y="7355565"/>
                </a:lnTo>
                <a:lnTo>
                  <a:pt x="4972040" y="7343834"/>
                </a:lnTo>
                <a:lnTo>
                  <a:pt x="4976505" y="7331978"/>
                </a:lnTo>
                <a:lnTo>
                  <a:pt x="4980743" y="7319999"/>
                </a:lnTo>
                <a:lnTo>
                  <a:pt x="4984752" y="7307896"/>
                </a:lnTo>
                <a:lnTo>
                  <a:pt x="4988534" y="7295669"/>
                </a:lnTo>
                <a:lnTo>
                  <a:pt x="4992089" y="7283320"/>
                </a:lnTo>
                <a:lnTo>
                  <a:pt x="4957708" y="7258408"/>
                </a:lnTo>
                <a:lnTo>
                  <a:pt x="4974297" y="7273120"/>
                </a:lnTo>
                <a:lnTo>
                  <a:pt x="4970802" y="7285572"/>
                </a:lnTo>
                <a:lnTo>
                  <a:pt x="4967072" y="7297895"/>
                </a:lnTo>
                <a:lnTo>
                  <a:pt x="4963107" y="7310090"/>
                </a:lnTo>
                <a:lnTo>
                  <a:pt x="4958907" y="7322155"/>
                </a:lnTo>
                <a:lnTo>
                  <a:pt x="4954471" y="7334091"/>
                </a:lnTo>
                <a:lnTo>
                  <a:pt x="4949799" y="7345896"/>
                </a:lnTo>
                <a:lnTo>
                  <a:pt x="4944890" y="7357570"/>
                </a:lnTo>
                <a:lnTo>
                  <a:pt x="4939745" y="7369113"/>
                </a:lnTo>
                <a:lnTo>
                  <a:pt x="4934362" y="7380524"/>
                </a:lnTo>
                <a:lnTo>
                  <a:pt x="4951893" y="7390008"/>
                </a:lnTo>
                <a:lnTo>
                  <a:pt x="4957272" y="7378653"/>
                </a:lnTo>
                <a:close/>
              </a:path>
              <a:path w="6256177" h="8921452">
                <a:moveTo>
                  <a:pt x="4880260" y="7549756"/>
                </a:moveTo>
                <a:lnTo>
                  <a:pt x="4892799" y="7547035"/>
                </a:lnTo>
                <a:lnTo>
                  <a:pt x="4905262" y="7544198"/>
                </a:lnTo>
                <a:lnTo>
                  <a:pt x="4917651" y="7541246"/>
                </a:lnTo>
                <a:lnTo>
                  <a:pt x="4929965" y="7538178"/>
                </a:lnTo>
                <a:lnTo>
                  <a:pt x="4942203" y="7534995"/>
                </a:lnTo>
                <a:lnTo>
                  <a:pt x="4954367" y="7531697"/>
                </a:lnTo>
                <a:lnTo>
                  <a:pt x="4966456" y="7528284"/>
                </a:lnTo>
                <a:lnTo>
                  <a:pt x="4978471" y="7524755"/>
                </a:lnTo>
                <a:lnTo>
                  <a:pt x="4990412" y="7521112"/>
                </a:lnTo>
                <a:lnTo>
                  <a:pt x="5002278" y="7517355"/>
                </a:lnTo>
                <a:lnTo>
                  <a:pt x="5009226" y="7515090"/>
                </a:lnTo>
                <a:lnTo>
                  <a:pt x="4986779" y="7501428"/>
                </a:lnTo>
                <a:lnTo>
                  <a:pt x="4974776" y="7505117"/>
                </a:lnTo>
                <a:lnTo>
                  <a:pt x="4962695" y="7508686"/>
                </a:lnTo>
                <a:lnTo>
                  <a:pt x="4950537" y="7512137"/>
                </a:lnTo>
                <a:lnTo>
                  <a:pt x="4938301" y="7515469"/>
                </a:lnTo>
                <a:lnTo>
                  <a:pt x="4925987" y="7518682"/>
                </a:lnTo>
                <a:lnTo>
                  <a:pt x="4913595" y="7521777"/>
                </a:lnTo>
                <a:lnTo>
                  <a:pt x="4901125" y="7524752"/>
                </a:lnTo>
                <a:lnTo>
                  <a:pt x="4888577" y="7527609"/>
                </a:lnTo>
                <a:lnTo>
                  <a:pt x="4875951" y="7530346"/>
                </a:lnTo>
                <a:lnTo>
                  <a:pt x="4863247" y="7532965"/>
                </a:lnTo>
                <a:lnTo>
                  <a:pt x="4852997" y="7534979"/>
                </a:lnTo>
                <a:lnTo>
                  <a:pt x="4840825" y="7519211"/>
                </a:lnTo>
                <a:lnTo>
                  <a:pt x="4832180" y="7528557"/>
                </a:lnTo>
                <a:lnTo>
                  <a:pt x="4867645" y="7552361"/>
                </a:lnTo>
                <a:lnTo>
                  <a:pt x="4880260" y="7549756"/>
                </a:lnTo>
                <a:close/>
              </a:path>
              <a:path w="6256177" h="8921452">
                <a:moveTo>
                  <a:pt x="3752637" y="7190751"/>
                </a:moveTo>
                <a:lnTo>
                  <a:pt x="3764984" y="7190147"/>
                </a:lnTo>
                <a:lnTo>
                  <a:pt x="3746361" y="7166862"/>
                </a:lnTo>
                <a:lnTo>
                  <a:pt x="3746361" y="7191020"/>
                </a:lnTo>
                <a:lnTo>
                  <a:pt x="3752637" y="7190751"/>
                </a:lnTo>
                <a:close/>
              </a:path>
              <a:path w="6256177" h="8921452">
                <a:moveTo>
                  <a:pt x="3837052" y="7265058"/>
                </a:moveTo>
                <a:lnTo>
                  <a:pt x="3820141" y="7260445"/>
                </a:lnTo>
                <a:lnTo>
                  <a:pt x="3803206" y="7255739"/>
                </a:lnTo>
                <a:lnTo>
                  <a:pt x="3786248" y="7250940"/>
                </a:lnTo>
                <a:lnTo>
                  <a:pt x="3769268" y="7246051"/>
                </a:lnTo>
                <a:lnTo>
                  <a:pt x="3752266" y="7241071"/>
                </a:lnTo>
                <a:lnTo>
                  <a:pt x="3746361" y="7239314"/>
                </a:lnTo>
                <a:lnTo>
                  <a:pt x="3746361" y="7261430"/>
                </a:lnTo>
                <a:lnTo>
                  <a:pt x="3752117" y="7263152"/>
                </a:lnTo>
                <a:lnTo>
                  <a:pt x="3769216" y="7268183"/>
                </a:lnTo>
                <a:lnTo>
                  <a:pt x="3786288" y="7273120"/>
                </a:lnTo>
                <a:lnTo>
                  <a:pt x="3803330" y="7277959"/>
                </a:lnTo>
                <a:lnTo>
                  <a:pt x="3820341" y="7282699"/>
                </a:lnTo>
                <a:lnTo>
                  <a:pt x="3837322" y="7287338"/>
                </a:lnTo>
                <a:lnTo>
                  <a:pt x="3854269" y="7291875"/>
                </a:lnTo>
                <a:lnTo>
                  <a:pt x="3871184" y="7296307"/>
                </a:lnTo>
                <a:lnTo>
                  <a:pt x="3874737" y="7297191"/>
                </a:lnTo>
                <a:lnTo>
                  <a:pt x="3837052" y="7265058"/>
                </a:lnTo>
                <a:close/>
              </a:path>
              <a:path w="6256177" h="8921452">
                <a:moveTo>
                  <a:pt x="3904830" y="7315331"/>
                </a:moveTo>
                <a:lnTo>
                  <a:pt x="3870798" y="7273998"/>
                </a:lnTo>
                <a:lnTo>
                  <a:pt x="3853938" y="7269576"/>
                </a:lnTo>
                <a:lnTo>
                  <a:pt x="3837052" y="7265058"/>
                </a:lnTo>
                <a:lnTo>
                  <a:pt x="3874737" y="7297191"/>
                </a:lnTo>
                <a:lnTo>
                  <a:pt x="3892556" y="7316543"/>
                </a:lnTo>
                <a:lnTo>
                  <a:pt x="3904830" y="7315331"/>
                </a:lnTo>
                <a:close/>
              </a:path>
              <a:path w="6256177" h="8921452">
                <a:moveTo>
                  <a:pt x="3938349" y="7290654"/>
                </a:moveTo>
                <a:lnTo>
                  <a:pt x="3921218" y="7286675"/>
                </a:lnTo>
                <a:lnTo>
                  <a:pt x="3904439" y="7282549"/>
                </a:lnTo>
                <a:lnTo>
                  <a:pt x="3887632" y="7278323"/>
                </a:lnTo>
                <a:lnTo>
                  <a:pt x="3870798" y="7273998"/>
                </a:lnTo>
                <a:lnTo>
                  <a:pt x="3904830" y="7315331"/>
                </a:lnTo>
                <a:lnTo>
                  <a:pt x="3917020" y="7314048"/>
                </a:lnTo>
                <a:lnTo>
                  <a:pt x="3929124" y="7312692"/>
                </a:lnTo>
                <a:lnTo>
                  <a:pt x="3934764" y="7312033"/>
                </a:lnTo>
                <a:lnTo>
                  <a:pt x="3951385" y="7315937"/>
                </a:lnTo>
                <a:lnTo>
                  <a:pt x="3938349" y="7290654"/>
                </a:lnTo>
                <a:close/>
              </a:path>
              <a:path w="6256177" h="8921452">
                <a:moveTo>
                  <a:pt x="4042027" y="7313528"/>
                </a:moveTo>
                <a:lnTo>
                  <a:pt x="4026472" y="7310375"/>
                </a:lnTo>
                <a:lnTo>
                  <a:pt x="4010886" y="7307124"/>
                </a:lnTo>
                <a:lnTo>
                  <a:pt x="3995271" y="7303775"/>
                </a:lnTo>
                <a:lnTo>
                  <a:pt x="3977487" y="7285477"/>
                </a:lnTo>
                <a:lnTo>
                  <a:pt x="3964528" y="7287293"/>
                </a:lnTo>
                <a:lnTo>
                  <a:pt x="3951482" y="7289018"/>
                </a:lnTo>
                <a:lnTo>
                  <a:pt x="3938349" y="7290654"/>
                </a:lnTo>
                <a:lnTo>
                  <a:pt x="3951385" y="7315937"/>
                </a:lnTo>
                <a:lnTo>
                  <a:pt x="3967922" y="7319724"/>
                </a:lnTo>
                <a:lnTo>
                  <a:pt x="3984374" y="7323395"/>
                </a:lnTo>
                <a:lnTo>
                  <a:pt x="4000743" y="7326949"/>
                </a:lnTo>
                <a:lnTo>
                  <a:pt x="4017028" y="7330386"/>
                </a:lnTo>
                <a:lnTo>
                  <a:pt x="4033229" y="7333706"/>
                </a:lnTo>
                <a:lnTo>
                  <a:pt x="4049347" y="7336910"/>
                </a:lnTo>
                <a:lnTo>
                  <a:pt x="4042027" y="7313528"/>
                </a:lnTo>
                <a:close/>
              </a:path>
              <a:path w="6256177" h="8921452">
                <a:moveTo>
                  <a:pt x="4008487" y="7301673"/>
                </a:moveTo>
                <a:lnTo>
                  <a:pt x="4021586" y="7299477"/>
                </a:lnTo>
                <a:lnTo>
                  <a:pt x="4034568" y="7297187"/>
                </a:lnTo>
                <a:lnTo>
                  <a:pt x="4047432" y="7294803"/>
                </a:lnTo>
                <a:lnTo>
                  <a:pt x="4060178" y="7292326"/>
                </a:lnTo>
                <a:lnTo>
                  <a:pt x="4072804" y="7289755"/>
                </a:lnTo>
                <a:lnTo>
                  <a:pt x="4085312" y="7287091"/>
                </a:lnTo>
                <a:lnTo>
                  <a:pt x="4097699" y="7284333"/>
                </a:lnTo>
                <a:lnTo>
                  <a:pt x="4109966" y="7281483"/>
                </a:lnTo>
                <a:lnTo>
                  <a:pt x="4122112" y="7278541"/>
                </a:lnTo>
                <a:lnTo>
                  <a:pt x="4134136" y="7275506"/>
                </a:lnTo>
                <a:lnTo>
                  <a:pt x="4146038" y="7272379"/>
                </a:lnTo>
                <a:lnTo>
                  <a:pt x="4112926" y="7234648"/>
                </a:lnTo>
                <a:lnTo>
                  <a:pt x="4125758" y="7256563"/>
                </a:lnTo>
                <a:lnTo>
                  <a:pt x="4113936" y="7259479"/>
                </a:lnTo>
                <a:lnTo>
                  <a:pt x="4102012" y="7262303"/>
                </a:lnTo>
                <a:lnTo>
                  <a:pt x="4089990" y="7265034"/>
                </a:lnTo>
                <a:lnTo>
                  <a:pt x="4077869" y="7267673"/>
                </a:lnTo>
                <a:lnTo>
                  <a:pt x="4065650" y="7270219"/>
                </a:lnTo>
                <a:lnTo>
                  <a:pt x="4053336" y="7272673"/>
                </a:lnTo>
                <a:lnTo>
                  <a:pt x="4040926" y="7275035"/>
                </a:lnTo>
                <a:lnTo>
                  <a:pt x="4028422" y="7277306"/>
                </a:lnTo>
                <a:lnTo>
                  <a:pt x="4015825" y="7279485"/>
                </a:lnTo>
                <a:lnTo>
                  <a:pt x="4003136" y="7281573"/>
                </a:lnTo>
                <a:lnTo>
                  <a:pt x="3990356" y="7283570"/>
                </a:lnTo>
                <a:lnTo>
                  <a:pt x="3977487" y="7285477"/>
                </a:lnTo>
                <a:lnTo>
                  <a:pt x="3995271" y="7303775"/>
                </a:lnTo>
                <a:lnTo>
                  <a:pt x="4008487" y="7301673"/>
                </a:lnTo>
                <a:close/>
              </a:path>
              <a:path w="6256177" h="8921452">
                <a:moveTo>
                  <a:pt x="4157818" y="7269161"/>
                </a:moveTo>
                <a:lnTo>
                  <a:pt x="4169474" y="7265850"/>
                </a:lnTo>
                <a:lnTo>
                  <a:pt x="4177550" y="7263482"/>
                </a:lnTo>
                <a:lnTo>
                  <a:pt x="4143865" y="7239162"/>
                </a:lnTo>
                <a:lnTo>
                  <a:pt x="4128415" y="7236963"/>
                </a:lnTo>
                <a:lnTo>
                  <a:pt x="4112926" y="7234648"/>
                </a:lnTo>
                <a:lnTo>
                  <a:pt x="4146038" y="7272379"/>
                </a:lnTo>
                <a:lnTo>
                  <a:pt x="4157818" y="7269161"/>
                </a:lnTo>
                <a:close/>
              </a:path>
              <a:path w="6256177" h="8921452">
                <a:moveTo>
                  <a:pt x="4174648" y="7243207"/>
                </a:moveTo>
                <a:lnTo>
                  <a:pt x="4159277" y="7241243"/>
                </a:lnTo>
                <a:lnTo>
                  <a:pt x="4143865" y="7239162"/>
                </a:lnTo>
                <a:lnTo>
                  <a:pt x="4177550" y="7263482"/>
                </a:lnTo>
                <a:lnTo>
                  <a:pt x="4192019" y="7265190"/>
                </a:lnTo>
                <a:lnTo>
                  <a:pt x="4174648" y="7243207"/>
                </a:lnTo>
                <a:close/>
              </a:path>
              <a:path w="6256177" h="8921452">
                <a:moveTo>
                  <a:pt x="4404393" y="7277406"/>
                </a:moveTo>
                <a:lnTo>
                  <a:pt x="4387133" y="7257553"/>
                </a:lnTo>
                <a:lnTo>
                  <a:pt x="4373744" y="7257420"/>
                </a:lnTo>
                <a:lnTo>
                  <a:pt x="4360314" y="7257174"/>
                </a:lnTo>
                <a:lnTo>
                  <a:pt x="4346843" y="7256817"/>
                </a:lnTo>
                <a:lnTo>
                  <a:pt x="4333331" y="7256349"/>
                </a:lnTo>
                <a:lnTo>
                  <a:pt x="4319778" y="7255771"/>
                </a:lnTo>
                <a:lnTo>
                  <a:pt x="4306186" y="7255084"/>
                </a:lnTo>
                <a:lnTo>
                  <a:pt x="4292554" y="7254289"/>
                </a:lnTo>
                <a:lnTo>
                  <a:pt x="4278883" y="7253387"/>
                </a:lnTo>
                <a:lnTo>
                  <a:pt x="4265173" y="7252377"/>
                </a:lnTo>
                <a:lnTo>
                  <a:pt x="4251426" y="7251262"/>
                </a:lnTo>
                <a:lnTo>
                  <a:pt x="4237640" y="7250041"/>
                </a:lnTo>
                <a:lnTo>
                  <a:pt x="4223818" y="7248716"/>
                </a:lnTo>
                <a:lnTo>
                  <a:pt x="4201543" y="7234852"/>
                </a:lnTo>
                <a:lnTo>
                  <a:pt x="4188929" y="7238862"/>
                </a:lnTo>
                <a:lnTo>
                  <a:pt x="4176175" y="7242752"/>
                </a:lnTo>
                <a:lnTo>
                  <a:pt x="4174648" y="7243207"/>
                </a:lnTo>
                <a:lnTo>
                  <a:pt x="4192019" y="7265190"/>
                </a:lnTo>
                <a:lnTo>
                  <a:pt x="4206452" y="7266791"/>
                </a:lnTo>
                <a:lnTo>
                  <a:pt x="4220848" y="7268283"/>
                </a:lnTo>
                <a:lnTo>
                  <a:pt x="4235207" y="7269667"/>
                </a:lnTo>
                <a:lnTo>
                  <a:pt x="4249528" y="7270940"/>
                </a:lnTo>
                <a:lnTo>
                  <a:pt x="4263810" y="7272103"/>
                </a:lnTo>
                <a:lnTo>
                  <a:pt x="4278054" y="7273153"/>
                </a:lnTo>
                <a:lnTo>
                  <a:pt x="4292257" y="7274090"/>
                </a:lnTo>
                <a:lnTo>
                  <a:pt x="4306421" y="7274914"/>
                </a:lnTo>
                <a:lnTo>
                  <a:pt x="4320543" y="7275622"/>
                </a:lnTo>
                <a:lnTo>
                  <a:pt x="4334625" y="7276215"/>
                </a:lnTo>
                <a:lnTo>
                  <a:pt x="4348664" y="7276691"/>
                </a:lnTo>
                <a:lnTo>
                  <a:pt x="4362661" y="7277049"/>
                </a:lnTo>
                <a:lnTo>
                  <a:pt x="4376616" y="7277288"/>
                </a:lnTo>
                <a:lnTo>
                  <a:pt x="4390526" y="7277407"/>
                </a:lnTo>
                <a:lnTo>
                  <a:pt x="4404393" y="7277406"/>
                </a:lnTo>
                <a:close/>
              </a:path>
              <a:path w="6256177" h="8921452">
                <a:moveTo>
                  <a:pt x="4236508" y="7244246"/>
                </a:moveTo>
                <a:lnTo>
                  <a:pt x="4249026" y="7239653"/>
                </a:lnTo>
                <a:lnTo>
                  <a:pt x="4261371" y="7234938"/>
                </a:lnTo>
                <a:lnTo>
                  <a:pt x="4273542" y="7230101"/>
                </a:lnTo>
                <a:lnTo>
                  <a:pt x="4285538" y="7225143"/>
                </a:lnTo>
                <a:lnTo>
                  <a:pt x="4297359" y="7220063"/>
                </a:lnTo>
                <a:lnTo>
                  <a:pt x="4309002" y="7214861"/>
                </a:lnTo>
                <a:lnTo>
                  <a:pt x="4320467" y="7209539"/>
                </a:lnTo>
                <a:lnTo>
                  <a:pt x="4331754" y="7204095"/>
                </a:lnTo>
                <a:lnTo>
                  <a:pt x="4342860" y="7198531"/>
                </a:lnTo>
                <a:lnTo>
                  <a:pt x="4353785" y="7192846"/>
                </a:lnTo>
                <a:lnTo>
                  <a:pt x="4336493" y="7157244"/>
                </a:lnTo>
                <a:lnTo>
                  <a:pt x="4322762" y="7157157"/>
                </a:lnTo>
                <a:lnTo>
                  <a:pt x="4341296" y="7177016"/>
                </a:lnTo>
                <a:lnTo>
                  <a:pt x="4330511" y="7182535"/>
                </a:lnTo>
                <a:lnTo>
                  <a:pt x="4319563" y="7187924"/>
                </a:lnTo>
                <a:lnTo>
                  <a:pt x="4308454" y="7193185"/>
                </a:lnTo>
                <a:lnTo>
                  <a:pt x="4297186" y="7198318"/>
                </a:lnTo>
                <a:lnTo>
                  <a:pt x="4285761" y="7203323"/>
                </a:lnTo>
                <a:lnTo>
                  <a:pt x="4274180" y="7208202"/>
                </a:lnTo>
                <a:lnTo>
                  <a:pt x="4262446" y="7212955"/>
                </a:lnTo>
                <a:lnTo>
                  <a:pt x="4250561" y="7217582"/>
                </a:lnTo>
                <a:lnTo>
                  <a:pt x="4238526" y="7222085"/>
                </a:lnTo>
                <a:lnTo>
                  <a:pt x="4226343" y="7226463"/>
                </a:lnTo>
                <a:lnTo>
                  <a:pt x="4214015" y="7230719"/>
                </a:lnTo>
                <a:lnTo>
                  <a:pt x="4201543" y="7234852"/>
                </a:lnTo>
                <a:lnTo>
                  <a:pt x="4223818" y="7248716"/>
                </a:lnTo>
                <a:lnTo>
                  <a:pt x="4236508" y="7244246"/>
                </a:lnTo>
                <a:close/>
              </a:path>
              <a:path w="6256177" h="8921452">
                <a:moveTo>
                  <a:pt x="4364528" y="7187041"/>
                </a:moveTo>
                <a:lnTo>
                  <a:pt x="4375087" y="7181116"/>
                </a:lnTo>
                <a:lnTo>
                  <a:pt x="4383289" y="7176356"/>
                </a:lnTo>
                <a:lnTo>
                  <a:pt x="4396305" y="7175905"/>
                </a:lnTo>
                <a:lnTo>
                  <a:pt x="4409275" y="7175335"/>
                </a:lnTo>
                <a:lnTo>
                  <a:pt x="4422199" y="7174644"/>
                </a:lnTo>
                <a:lnTo>
                  <a:pt x="4385254" y="7151993"/>
                </a:lnTo>
                <a:lnTo>
                  <a:pt x="4377403" y="7156746"/>
                </a:lnTo>
                <a:lnTo>
                  <a:pt x="4363815" y="7157040"/>
                </a:lnTo>
                <a:lnTo>
                  <a:pt x="4350178" y="7157205"/>
                </a:lnTo>
                <a:lnTo>
                  <a:pt x="4336493" y="7157244"/>
                </a:lnTo>
                <a:lnTo>
                  <a:pt x="4353785" y="7192846"/>
                </a:lnTo>
                <a:lnTo>
                  <a:pt x="4364528" y="7187041"/>
                </a:lnTo>
                <a:close/>
              </a:path>
              <a:path w="6256177" h="8921452">
                <a:moveTo>
                  <a:pt x="4435077" y="7173832"/>
                </a:moveTo>
                <a:lnTo>
                  <a:pt x="4447908" y="7172897"/>
                </a:lnTo>
                <a:lnTo>
                  <a:pt x="4460692" y="7171839"/>
                </a:lnTo>
                <a:lnTo>
                  <a:pt x="4473428" y="7170656"/>
                </a:lnTo>
                <a:lnTo>
                  <a:pt x="4486115" y="7169348"/>
                </a:lnTo>
                <a:lnTo>
                  <a:pt x="4498753" y="7167914"/>
                </a:lnTo>
                <a:lnTo>
                  <a:pt x="4511342" y="7166352"/>
                </a:lnTo>
                <a:lnTo>
                  <a:pt x="4523880" y="7164662"/>
                </a:lnTo>
                <a:lnTo>
                  <a:pt x="4536369" y="7162844"/>
                </a:lnTo>
                <a:lnTo>
                  <a:pt x="4548806" y="7160895"/>
                </a:lnTo>
                <a:lnTo>
                  <a:pt x="4561192" y="7158816"/>
                </a:lnTo>
                <a:lnTo>
                  <a:pt x="4573526" y="7156605"/>
                </a:lnTo>
                <a:lnTo>
                  <a:pt x="4585808" y="7154261"/>
                </a:lnTo>
                <a:lnTo>
                  <a:pt x="4598036" y="7151784"/>
                </a:lnTo>
                <a:lnTo>
                  <a:pt x="4608093" y="7149637"/>
                </a:lnTo>
                <a:lnTo>
                  <a:pt x="4622183" y="7163899"/>
                </a:lnTo>
                <a:lnTo>
                  <a:pt x="4630001" y="7154329"/>
                </a:lnTo>
                <a:lnTo>
                  <a:pt x="4603089" y="7130516"/>
                </a:lnTo>
                <a:lnTo>
                  <a:pt x="4590833" y="7133106"/>
                </a:lnTo>
                <a:lnTo>
                  <a:pt x="4578521" y="7135558"/>
                </a:lnTo>
                <a:lnTo>
                  <a:pt x="4566153" y="7137872"/>
                </a:lnTo>
                <a:lnTo>
                  <a:pt x="4553731" y="7140049"/>
                </a:lnTo>
                <a:lnTo>
                  <a:pt x="4541253" y="7142091"/>
                </a:lnTo>
                <a:lnTo>
                  <a:pt x="4528722" y="7143999"/>
                </a:lnTo>
                <a:lnTo>
                  <a:pt x="4516137" y="7145773"/>
                </a:lnTo>
                <a:lnTo>
                  <a:pt x="4503500" y="7147416"/>
                </a:lnTo>
                <a:lnTo>
                  <a:pt x="4490810" y="7148927"/>
                </a:lnTo>
                <a:lnTo>
                  <a:pt x="4478069" y="7150309"/>
                </a:lnTo>
                <a:lnTo>
                  <a:pt x="4465276" y="7151561"/>
                </a:lnTo>
                <a:lnTo>
                  <a:pt x="4452433" y="7152686"/>
                </a:lnTo>
                <a:lnTo>
                  <a:pt x="4439540" y="7153685"/>
                </a:lnTo>
                <a:lnTo>
                  <a:pt x="4426598" y="7154558"/>
                </a:lnTo>
                <a:lnTo>
                  <a:pt x="4416982" y="7155124"/>
                </a:lnTo>
                <a:lnTo>
                  <a:pt x="4396346" y="7145027"/>
                </a:lnTo>
                <a:lnTo>
                  <a:pt x="4385254" y="7151993"/>
                </a:lnTo>
                <a:lnTo>
                  <a:pt x="4422199" y="7174644"/>
                </a:lnTo>
                <a:lnTo>
                  <a:pt x="4435077" y="7173832"/>
                </a:lnTo>
                <a:close/>
              </a:path>
              <a:path w="6256177" h="8921452">
                <a:moveTo>
                  <a:pt x="4630152" y="7154139"/>
                </a:moveTo>
                <a:lnTo>
                  <a:pt x="4633208" y="7150313"/>
                </a:lnTo>
                <a:lnTo>
                  <a:pt x="4636023" y="7146331"/>
                </a:lnTo>
                <a:lnTo>
                  <a:pt x="4638943" y="7142439"/>
                </a:lnTo>
                <a:lnTo>
                  <a:pt x="4615288" y="7127785"/>
                </a:lnTo>
                <a:lnTo>
                  <a:pt x="4603089" y="7130516"/>
                </a:lnTo>
                <a:lnTo>
                  <a:pt x="4630001" y="7154329"/>
                </a:lnTo>
                <a:lnTo>
                  <a:pt x="4630152" y="7154139"/>
                </a:lnTo>
                <a:close/>
              </a:path>
              <a:path w="6256177" h="8921452">
                <a:moveTo>
                  <a:pt x="4651336" y="7139260"/>
                </a:moveTo>
                <a:lnTo>
                  <a:pt x="4663667" y="7135929"/>
                </a:lnTo>
                <a:lnTo>
                  <a:pt x="4656786" y="7117238"/>
                </a:lnTo>
                <a:lnTo>
                  <a:pt x="4663688" y="7106561"/>
                </a:lnTo>
                <a:lnTo>
                  <a:pt x="4670319" y="7095733"/>
                </a:lnTo>
                <a:lnTo>
                  <a:pt x="4676677" y="7084754"/>
                </a:lnTo>
                <a:lnTo>
                  <a:pt x="4682763" y="7073624"/>
                </a:lnTo>
                <a:lnTo>
                  <a:pt x="4688577" y="7062344"/>
                </a:lnTo>
                <a:lnTo>
                  <a:pt x="4694118" y="7050914"/>
                </a:lnTo>
                <a:lnTo>
                  <a:pt x="4699388" y="7039335"/>
                </a:lnTo>
                <a:lnTo>
                  <a:pt x="4704384" y="7027607"/>
                </a:lnTo>
                <a:lnTo>
                  <a:pt x="4709108" y="7015730"/>
                </a:lnTo>
                <a:lnTo>
                  <a:pt x="4678257" y="6987019"/>
                </a:lnTo>
                <a:lnTo>
                  <a:pt x="4693045" y="7002546"/>
                </a:lnTo>
                <a:lnTo>
                  <a:pt x="4688444" y="7014519"/>
                </a:lnTo>
                <a:lnTo>
                  <a:pt x="4683561" y="7026336"/>
                </a:lnTo>
                <a:lnTo>
                  <a:pt x="4678395" y="7037996"/>
                </a:lnTo>
                <a:lnTo>
                  <a:pt x="4672948" y="7049499"/>
                </a:lnTo>
                <a:lnTo>
                  <a:pt x="4667218" y="7060845"/>
                </a:lnTo>
                <a:lnTo>
                  <a:pt x="4661206" y="7072033"/>
                </a:lnTo>
                <a:lnTo>
                  <a:pt x="4654913" y="7083064"/>
                </a:lnTo>
                <a:lnTo>
                  <a:pt x="4648337" y="7093937"/>
                </a:lnTo>
                <a:lnTo>
                  <a:pt x="4641481" y="7104651"/>
                </a:lnTo>
                <a:lnTo>
                  <a:pt x="4634343" y="7115208"/>
                </a:lnTo>
                <a:lnTo>
                  <a:pt x="4627430" y="7124914"/>
                </a:lnTo>
                <a:lnTo>
                  <a:pt x="4615288" y="7127785"/>
                </a:lnTo>
                <a:lnTo>
                  <a:pt x="4638943" y="7142439"/>
                </a:lnTo>
                <a:lnTo>
                  <a:pt x="4651336" y="7139260"/>
                </a:lnTo>
                <a:close/>
              </a:path>
              <a:path w="6256177" h="8921452">
                <a:moveTo>
                  <a:pt x="4675938" y="7132446"/>
                </a:moveTo>
                <a:lnTo>
                  <a:pt x="4688146" y="7128810"/>
                </a:lnTo>
                <a:lnTo>
                  <a:pt x="4700293" y="7125022"/>
                </a:lnTo>
                <a:lnTo>
                  <a:pt x="4712376" y="7121080"/>
                </a:lnTo>
                <a:lnTo>
                  <a:pt x="4724395" y="7116983"/>
                </a:lnTo>
                <a:lnTo>
                  <a:pt x="4736351" y="7112731"/>
                </a:lnTo>
                <a:lnTo>
                  <a:pt x="4748241" y="7108323"/>
                </a:lnTo>
                <a:lnTo>
                  <a:pt x="4760066" y="7103759"/>
                </a:lnTo>
                <a:lnTo>
                  <a:pt x="4771826" y="7099038"/>
                </a:lnTo>
                <a:lnTo>
                  <a:pt x="4783519" y="7094159"/>
                </a:lnTo>
                <a:lnTo>
                  <a:pt x="4787380" y="7092506"/>
                </a:lnTo>
                <a:lnTo>
                  <a:pt x="4800047" y="7116500"/>
                </a:lnTo>
                <a:lnTo>
                  <a:pt x="4804339" y="7104429"/>
                </a:lnTo>
                <a:lnTo>
                  <a:pt x="4771805" y="7077636"/>
                </a:lnTo>
                <a:lnTo>
                  <a:pt x="4760074" y="7082458"/>
                </a:lnTo>
                <a:lnTo>
                  <a:pt x="4748275" y="7087116"/>
                </a:lnTo>
                <a:lnTo>
                  <a:pt x="4736408" y="7091614"/>
                </a:lnTo>
                <a:lnTo>
                  <a:pt x="4724473" y="7095951"/>
                </a:lnTo>
                <a:lnTo>
                  <a:pt x="4712472" y="7100129"/>
                </a:lnTo>
                <a:lnTo>
                  <a:pt x="4700404" y="7104149"/>
                </a:lnTo>
                <a:lnTo>
                  <a:pt x="4688271" y="7108013"/>
                </a:lnTo>
                <a:lnTo>
                  <a:pt x="4676073" y="7111722"/>
                </a:lnTo>
                <a:lnTo>
                  <a:pt x="4663811" y="7115278"/>
                </a:lnTo>
                <a:lnTo>
                  <a:pt x="4656786" y="7117238"/>
                </a:lnTo>
                <a:lnTo>
                  <a:pt x="4663667" y="7135929"/>
                </a:lnTo>
                <a:lnTo>
                  <a:pt x="4675938" y="7132446"/>
                </a:lnTo>
                <a:close/>
              </a:path>
              <a:path w="6256177" h="8921452">
                <a:moveTo>
                  <a:pt x="4808370" y="7092217"/>
                </a:moveTo>
                <a:lnTo>
                  <a:pt x="4795059" y="7067499"/>
                </a:lnTo>
                <a:lnTo>
                  <a:pt x="4783467" y="7072650"/>
                </a:lnTo>
                <a:lnTo>
                  <a:pt x="4771805" y="7077636"/>
                </a:lnTo>
                <a:lnTo>
                  <a:pt x="4804339" y="7104429"/>
                </a:lnTo>
                <a:lnTo>
                  <a:pt x="4808370" y="7092217"/>
                </a:lnTo>
                <a:close/>
              </a:path>
              <a:path w="6256177" h="8921452">
                <a:moveTo>
                  <a:pt x="4811597" y="7081710"/>
                </a:moveTo>
                <a:lnTo>
                  <a:pt x="4823032" y="7076293"/>
                </a:lnTo>
                <a:lnTo>
                  <a:pt x="4818366" y="7056474"/>
                </a:lnTo>
                <a:lnTo>
                  <a:pt x="4821234" y="7044467"/>
                </a:lnTo>
                <a:lnTo>
                  <a:pt x="4823875" y="7032339"/>
                </a:lnTo>
                <a:lnTo>
                  <a:pt x="4826289" y="7020088"/>
                </a:lnTo>
                <a:lnTo>
                  <a:pt x="4828476" y="7007716"/>
                </a:lnTo>
                <a:lnTo>
                  <a:pt x="4830436" y="6995224"/>
                </a:lnTo>
                <a:lnTo>
                  <a:pt x="4832169" y="6982610"/>
                </a:lnTo>
                <a:lnTo>
                  <a:pt x="4833677" y="6969876"/>
                </a:lnTo>
                <a:lnTo>
                  <a:pt x="4834958" y="6957021"/>
                </a:lnTo>
                <a:lnTo>
                  <a:pt x="4836012" y="6944047"/>
                </a:lnTo>
                <a:lnTo>
                  <a:pt x="4836841" y="6930953"/>
                </a:lnTo>
                <a:lnTo>
                  <a:pt x="4837042" y="6927067"/>
                </a:lnTo>
                <a:lnTo>
                  <a:pt x="4817950" y="6915876"/>
                </a:lnTo>
                <a:lnTo>
                  <a:pt x="4807103" y="6922647"/>
                </a:lnTo>
                <a:lnTo>
                  <a:pt x="4816639" y="6940095"/>
                </a:lnTo>
                <a:lnTo>
                  <a:pt x="4815600" y="6953199"/>
                </a:lnTo>
                <a:lnTo>
                  <a:pt x="4814326" y="6966177"/>
                </a:lnTo>
                <a:lnTo>
                  <a:pt x="4812816" y="6979029"/>
                </a:lnTo>
                <a:lnTo>
                  <a:pt x="4811071" y="6991755"/>
                </a:lnTo>
                <a:lnTo>
                  <a:pt x="4809089" y="7004354"/>
                </a:lnTo>
                <a:lnTo>
                  <a:pt x="4806871" y="7016825"/>
                </a:lnTo>
                <a:lnTo>
                  <a:pt x="4804417" y="7029168"/>
                </a:lnTo>
                <a:lnTo>
                  <a:pt x="4801727" y="7041383"/>
                </a:lnTo>
                <a:lnTo>
                  <a:pt x="4798800" y="7053468"/>
                </a:lnTo>
                <a:lnTo>
                  <a:pt x="4795636" y="7065424"/>
                </a:lnTo>
                <a:lnTo>
                  <a:pt x="4795059" y="7067499"/>
                </a:lnTo>
                <a:lnTo>
                  <a:pt x="4808370" y="7092217"/>
                </a:lnTo>
                <a:lnTo>
                  <a:pt x="4811597" y="7081710"/>
                </a:lnTo>
                <a:close/>
              </a:path>
              <a:path w="6256177" h="8921452">
                <a:moveTo>
                  <a:pt x="4834398" y="7070712"/>
                </a:moveTo>
                <a:lnTo>
                  <a:pt x="4845694" y="7064967"/>
                </a:lnTo>
                <a:lnTo>
                  <a:pt x="4856920" y="7059056"/>
                </a:lnTo>
                <a:lnTo>
                  <a:pt x="4868075" y="7052978"/>
                </a:lnTo>
                <a:lnTo>
                  <a:pt x="4879159" y="7046733"/>
                </a:lnTo>
                <a:lnTo>
                  <a:pt x="4890172" y="7040319"/>
                </a:lnTo>
                <a:lnTo>
                  <a:pt x="4901113" y="7033736"/>
                </a:lnTo>
                <a:lnTo>
                  <a:pt x="4907258" y="7029944"/>
                </a:lnTo>
                <a:lnTo>
                  <a:pt x="4886511" y="7019402"/>
                </a:lnTo>
                <a:lnTo>
                  <a:pt x="4875560" y="7025900"/>
                </a:lnTo>
                <a:lnTo>
                  <a:pt x="4864534" y="7032225"/>
                </a:lnTo>
                <a:lnTo>
                  <a:pt x="4853433" y="7038379"/>
                </a:lnTo>
                <a:lnTo>
                  <a:pt x="4842259" y="7044362"/>
                </a:lnTo>
                <a:lnTo>
                  <a:pt x="4831012" y="7050177"/>
                </a:lnTo>
                <a:lnTo>
                  <a:pt x="4819693" y="7055825"/>
                </a:lnTo>
                <a:lnTo>
                  <a:pt x="4818366" y="7056474"/>
                </a:lnTo>
                <a:lnTo>
                  <a:pt x="4823032" y="7076293"/>
                </a:lnTo>
                <a:lnTo>
                  <a:pt x="4834398" y="7070712"/>
                </a:lnTo>
                <a:close/>
              </a:path>
              <a:path w="6256177" h="8921452">
                <a:moveTo>
                  <a:pt x="4926721" y="7033644"/>
                </a:moveTo>
                <a:lnTo>
                  <a:pt x="4908180" y="7005881"/>
                </a:lnTo>
                <a:lnTo>
                  <a:pt x="4897384" y="7012729"/>
                </a:lnTo>
                <a:lnTo>
                  <a:pt x="4886511" y="7019402"/>
                </a:lnTo>
                <a:lnTo>
                  <a:pt x="4907258" y="7029944"/>
                </a:lnTo>
                <a:lnTo>
                  <a:pt x="4925827" y="7046621"/>
                </a:lnTo>
                <a:lnTo>
                  <a:pt x="4926721" y="7033644"/>
                </a:lnTo>
                <a:close/>
              </a:path>
              <a:path w="6256177" h="8921452">
                <a:moveTo>
                  <a:pt x="4927399" y="7020554"/>
                </a:moveTo>
                <a:lnTo>
                  <a:pt x="4927546" y="7016964"/>
                </a:lnTo>
                <a:lnTo>
                  <a:pt x="4908408" y="6994532"/>
                </a:lnTo>
                <a:lnTo>
                  <a:pt x="4908180" y="7005881"/>
                </a:lnTo>
                <a:lnTo>
                  <a:pt x="4926721" y="7033644"/>
                </a:lnTo>
                <a:lnTo>
                  <a:pt x="4927399" y="7020554"/>
                </a:lnTo>
                <a:close/>
              </a:path>
              <a:path w="6256177" h="8921452">
                <a:moveTo>
                  <a:pt x="4938014" y="7009937"/>
                </a:moveTo>
                <a:lnTo>
                  <a:pt x="4927937" y="6992892"/>
                </a:lnTo>
                <a:lnTo>
                  <a:pt x="4908384" y="6969740"/>
                </a:lnTo>
                <a:lnTo>
                  <a:pt x="4908484" y="6982183"/>
                </a:lnTo>
                <a:lnTo>
                  <a:pt x="4908408" y="6994532"/>
                </a:lnTo>
                <a:lnTo>
                  <a:pt x="4927546" y="7016964"/>
                </a:lnTo>
                <a:lnTo>
                  <a:pt x="4938014" y="7009937"/>
                </a:lnTo>
                <a:close/>
              </a:path>
              <a:path w="6256177" h="8921452">
                <a:moveTo>
                  <a:pt x="4927970" y="6980623"/>
                </a:moveTo>
                <a:lnTo>
                  <a:pt x="4927835" y="6968266"/>
                </a:lnTo>
                <a:lnTo>
                  <a:pt x="4927531" y="6955820"/>
                </a:lnTo>
                <a:lnTo>
                  <a:pt x="4927055" y="6943285"/>
                </a:lnTo>
                <a:lnTo>
                  <a:pt x="4926404" y="6930658"/>
                </a:lnTo>
                <a:lnTo>
                  <a:pt x="4925576" y="6917941"/>
                </a:lnTo>
                <a:lnTo>
                  <a:pt x="4902513" y="6879952"/>
                </a:lnTo>
                <a:lnTo>
                  <a:pt x="4903922" y="6893073"/>
                </a:lnTo>
                <a:lnTo>
                  <a:pt x="4905137" y="6906095"/>
                </a:lnTo>
                <a:lnTo>
                  <a:pt x="4906160" y="6919017"/>
                </a:lnTo>
                <a:lnTo>
                  <a:pt x="4906994" y="6931843"/>
                </a:lnTo>
                <a:lnTo>
                  <a:pt x="4907641" y="6944571"/>
                </a:lnTo>
                <a:lnTo>
                  <a:pt x="4908103" y="6957203"/>
                </a:lnTo>
                <a:lnTo>
                  <a:pt x="4908384" y="6969740"/>
                </a:lnTo>
                <a:lnTo>
                  <a:pt x="4927937" y="6992892"/>
                </a:lnTo>
                <a:lnTo>
                  <a:pt x="4927970" y="6980623"/>
                </a:lnTo>
                <a:close/>
              </a:path>
              <a:path w="6256177" h="8921452">
                <a:moveTo>
                  <a:pt x="4924569" y="6905132"/>
                </a:moveTo>
                <a:lnTo>
                  <a:pt x="4923381" y="6892230"/>
                </a:lnTo>
                <a:lnTo>
                  <a:pt x="4922009" y="6879234"/>
                </a:lnTo>
                <a:lnTo>
                  <a:pt x="4920450" y="6866145"/>
                </a:lnTo>
                <a:lnTo>
                  <a:pt x="4921358" y="6864480"/>
                </a:lnTo>
                <a:lnTo>
                  <a:pt x="4898053" y="6845618"/>
                </a:lnTo>
                <a:lnTo>
                  <a:pt x="4899646" y="6856865"/>
                </a:lnTo>
                <a:lnTo>
                  <a:pt x="4889666" y="6864915"/>
                </a:lnTo>
                <a:lnTo>
                  <a:pt x="4902513" y="6879952"/>
                </a:lnTo>
                <a:lnTo>
                  <a:pt x="4925576" y="6917941"/>
                </a:lnTo>
                <a:lnTo>
                  <a:pt x="4924569" y="6905132"/>
                </a:lnTo>
                <a:close/>
              </a:path>
              <a:path w="6256177" h="8921452">
                <a:moveTo>
                  <a:pt x="3746361" y="7347296"/>
                </a:moveTo>
                <a:lnTo>
                  <a:pt x="3746361" y="7348462"/>
                </a:lnTo>
                <a:lnTo>
                  <a:pt x="3748444" y="7349102"/>
                </a:lnTo>
                <a:lnTo>
                  <a:pt x="3746361" y="7347296"/>
                </a:lnTo>
                <a:close/>
              </a:path>
              <a:path w="6256177" h="8921452">
                <a:moveTo>
                  <a:pt x="4044159" y="7435876"/>
                </a:moveTo>
                <a:lnTo>
                  <a:pt x="4056244" y="7433982"/>
                </a:lnTo>
                <a:lnTo>
                  <a:pt x="4031174" y="7403287"/>
                </a:lnTo>
                <a:lnTo>
                  <a:pt x="4018938" y="7400589"/>
                </a:lnTo>
                <a:lnTo>
                  <a:pt x="4006657" y="7397830"/>
                </a:lnTo>
                <a:lnTo>
                  <a:pt x="3994331" y="7395009"/>
                </a:lnTo>
                <a:lnTo>
                  <a:pt x="3981959" y="7392125"/>
                </a:lnTo>
                <a:lnTo>
                  <a:pt x="3969542" y="7389180"/>
                </a:lnTo>
                <a:lnTo>
                  <a:pt x="3957080" y="7386171"/>
                </a:lnTo>
                <a:lnTo>
                  <a:pt x="3944572" y="7383101"/>
                </a:lnTo>
                <a:lnTo>
                  <a:pt x="3932017" y="7379967"/>
                </a:lnTo>
                <a:lnTo>
                  <a:pt x="3919416" y="7376770"/>
                </a:lnTo>
                <a:lnTo>
                  <a:pt x="3908832" y="7374046"/>
                </a:lnTo>
                <a:lnTo>
                  <a:pt x="3896727" y="7370882"/>
                </a:lnTo>
                <a:lnTo>
                  <a:pt x="3884602" y="7367660"/>
                </a:lnTo>
                <a:lnTo>
                  <a:pt x="3872459" y="7364381"/>
                </a:lnTo>
                <a:lnTo>
                  <a:pt x="3860299" y="7361049"/>
                </a:lnTo>
                <a:lnTo>
                  <a:pt x="3848121" y="7357664"/>
                </a:lnTo>
                <a:lnTo>
                  <a:pt x="3835928" y="7354228"/>
                </a:lnTo>
                <a:lnTo>
                  <a:pt x="3823718" y="7350743"/>
                </a:lnTo>
                <a:lnTo>
                  <a:pt x="3811494" y="7347212"/>
                </a:lnTo>
                <a:lnTo>
                  <a:pt x="3799256" y="7343635"/>
                </a:lnTo>
                <a:lnTo>
                  <a:pt x="3787004" y="7340014"/>
                </a:lnTo>
                <a:lnTo>
                  <a:pt x="3774740" y="7336352"/>
                </a:lnTo>
                <a:lnTo>
                  <a:pt x="3762464" y="7332651"/>
                </a:lnTo>
                <a:lnTo>
                  <a:pt x="3750177" y="7328911"/>
                </a:lnTo>
                <a:lnTo>
                  <a:pt x="3746361" y="7327739"/>
                </a:lnTo>
                <a:lnTo>
                  <a:pt x="3746361" y="7347296"/>
                </a:lnTo>
                <a:lnTo>
                  <a:pt x="3760674" y="7352820"/>
                </a:lnTo>
                <a:lnTo>
                  <a:pt x="3772891" y="7356495"/>
                </a:lnTo>
                <a:lnTo>
                  <a:pt x="3785095" y="7360126"/>
                </a:lnTo>
                <a:lnTo>
                  <a:pt x="3797286" y="7363712"/>
                </a:lnTo>
                <a:lnTo>
                  <a:pt x="3809462" y="7367253"/>
                </a:lnTo>
                <a:lnTo>
                  <a:pt x="3821624" y="7370746"/>
                </a:lnTo>
                <a:lnTo>
                  <a:pt x="3833771" y="7374192"/>
                </a:lnTo>
                <a:lnTo>
                  <a:pt x="3845903" y="7377589"/>
                </a:lnTo>
                <a:lnTo>
                  <a:pt x="3858020" y="7380937"/>
                </a:lnTo>
                <a:lnTo>
                  <a:pt x="3870120" y="7384233"/>
                </a:lnTo>
                <a:lnTo>
                  <a:pt x="3882204" y="7387479"/>
                </a:lnTo>
                <a:lnTo>
                  <a:pt x="3894272" y="7390671"/>
                </a:lnTo>
                <a:lnTo>
                  <a:pt x="3903857" y="7393173"/>
                </a:lnTo>
                <a:lnTo>
                  <a:pt x="3916372" y="7396392"/>
                </a:lnTo>
                <a:lnTo>
                  <a:pt x="3928844" y="7399550"/>
                </a:lnTo>
                <a:lnTo>
                  <a:pt x="3941272" y="7402646"/>
                </a:lnTo>
                <a:lnTo>
                  <a:pt x="3953656" y="7405682"/>
                </a:lnTo>
                <a:lnTo>
                  <a:pt x="3965996" y="7408657"/>
                </a:lnTo>
                <a:lnTo>
                  <a:pt x="3978293" y="7411572"/>
                </a:lnTo>
                <a:lnTo>
                  <a:pt x="3990546" y="7414427"/>
                </a:lnTo>
                <a:lnTo>
                  <a:pt x="4002756" y="7417222"/>
                </a:lnTo>
                <a:lnTo>
                  <a:pt x="4012450" y="7419406"/>
                </a:lnTo>
                <a:lnTo>
                  <a:pt x="4031982" y="7437697"/>
                </a:lnTo>
                <a:lnTo>
                  <a:pt x="4044159" y="7435876"/>
                </a:lnTo>
                <a:close/>
              </a:path>
              <a:path w="6256177" h="8921452">
                <a:moveTo>
                  <a:pt x="3752038" y="7325075"/>
                </a:moveTo>
                <a:lnTo>
                  <a:pt x="3765224" y="7324666"/>
                </a:lnTo>
                <a:lnTo>
                  <a:pt x="3778328" y="7324184"/>
                </a:lnTo>
                <a:lnTo>
                  <a:pt x="3791351" y="7323627"/>
                </a:lnTo>
                <a:lnTo>
                  <a:pt x="3804291" y="7322997"/>
                </a:lnTo>
                <a:lnTo>
                  <a:pt x="3817150" y="7322294"/>
                </a:lnTo>
                <a:lnTo>
                  <a:pt x="3829926" y="7321517"/>
                </a:lnTo>
                <a:lnTo>
                  <a:pt x="3842619" y="7320668"/>
                </a:lnTo>
                <a:lnTo>
                  <a:pt x="3825334" y="7300860"/>
                </a:lnTo>
                <a:lnTo>
                  <a:pt x="3812832" y="7301601"/>
                </a:lnTo>
                <a:lnTo>
                  <a:pt x="3800271" y="7302272"/>
                </a:lnTo>
                <a:lnTo>
                  <a:pt x="3787651" y="7302873"/>
                </a:lnTo>
                <a:lnTo>
                  <a:pt x="3774975" y="7303404"/>
                </a:lnTo>
                <a:lnTo>
                  <a:pt x="3762241" y="7303867"/>
                </a:lnTo>
                <a:lnTo>
                  <a:pt x="3749452" y="7304260"/>
                </a:lnTo>
                <a:lnTo>
                  <a:pt x="3746361" y="7304338"/>
                </a:lnTo>
                <a:lnTo>
                  <a:pt x="3746361" y="7325219"/>
                </a:lnTo>
                <a:lnTo>
                  <a:pt x="3752038" y="7325075"/>
                </a:lnTo>
                <a:close/>
              </a:path>
              <a:path w="6256177" h="8921452">
                <a:moveTo>
                  <a:pt x="3855229" y="7319745"/>
                </a:moveTo>
                <a:lnTo>
                  <a:pt x="3867755" y="7318750"/>
                </a:lnTo>
                <a:lnTo>
                  <a:pt x="3880198" y="7317683"/>
                </a:lnTo>
                <a:lnTo>
                  <a:pt x="3874737" y="7297191"/>
                </a:lnTo>
                <a:lnTo>
                  <a:pt x="3862479" y="7298215"/>
                </a:lnTo>
                <a:lnTo>
                  <a:pt x="3850159" y="7299167"/>
                </a:lnTo>
                <a:lnTo>
                  <a:pt x="3837777" y="7300049"/>
                </a:lnTo>
                <a:lnTo>
                  <a:pt x="3825334" y="7300860"/>
                </a:lnTo>
                <a:lnTo>
                  <a:pt x="3842619" y="7320668"/>
                </a:lnTo>
                <a:lnTo>
                  <a:pt x="3855229" y="7319745"/>
                </a:lnTo>
                <a:close/>
              </a:path>
              <a:path w="6256177" h="8921452">
                <a:moveTo>
                  <a:pt x="4766997" y="7789348"/>
                </a:moveTo>
                <a:lnTo>
                  <a:pt x="4777394" y="7782897"/>
                </a:lnTo>
                <a:lnTo>
                  <a:pt x="4783753" y="7778852"/>
                </a:lnTo>
                <a:lnTo>
                  <a:pt x="4796904" y="7778094"/>
                </a:lnTo>
                <a:lnTo>
                  <a:pt x="4809988" y="7777239"/>
                </a:lnTo>
                <a:lnTo>
                  <a:pt x="4823006" y="7776286"/>
                </a:lnTo>
                <a:lnTo>
                  <a:pt x="4835958" y="7775234"/>
                </a:lnTo>
                <a:lnTo>
                  <a:pt x="4848844" y="7774086"/>
                </a:lnTo>
                <a:lnTo>
                  <a:pt x="4861665" y="7772840"/>
                </a:lnTo>
                <a:lnTo>
                  <a:pt x="4874421" y="7771497"/>
                </a:lnTo>
                <a:lnTo>
                  <a:pt x="4887111" y="7770057"/>
                </a:lnTo>
                <a:lnTo>
                  <a:pt x="4899737" y="7768520"/>
                </a:lnTo>
                <a:lnTo>
                  <a:pt x="4912299" y="7766886"/>
                </a:lnTo>
                <a:lnTo>
                  <a:pt x="4924797" y="7765156"/>
                </a:lnTo>
                <a:lnTo>
                  <a:pt x="4937230" y="7763330"/>
                </a:lnTo>
                <a:lnTo>
                  <a:pt x="4949600" y="7761408"/>
                </a:lnTo>
                <a:lnTo>
                  <a:pt x="4961907" y="7759391"/>
                </a:lnTo>
                <a:lnTo>
                  <a:pt x="4974150" y="7757277"/>
                </a:lnTo>
                <a:lnTo>
                  <a:pt x="4986331" y="7755068"/>
                </a:lnTo>
                <a:lnTo>
                  <a:pt x="4998449" y="7752764"/>
                </a:lnTo>
                <a:lnTo>
                  <a:pt x="5008764" y="7750718"/>
                </a:lnTo>
                <a:lnTo>
                  <a:pt x="5021707" y="7765728"/>
                </a:lnTo>
                <a:lnTo>
                  <a:pt x="5029940" y="7756395"/>
                </a:lnTo>
                <a:lnTo>
                  <a:pt x="5005503" y="7731204"/>
                </a:lnTo>
                <a:lnTo>
                  <a:pt x="4993330" y="7733612"/>
                </a:lnTo>
                <a:lnTo>
                  <a:pt x="4981090" y="7735919"/>
                </a:lnTo>
                <a:lnTo>
                  <a:pt x="4968784" y="7738125"/>
                </a:lnTo>
                <a:lnTo>
                  <a:pt x="4956411" y="7740231"/>
                </a:lnTo>
                <a:lnTo>
                  <a:pt x="4943972" y="7742238"/>
                </a:lnTo>
                <a:lnTo>
                  <a:pt x="4931467" y="7744144"/>
                </a:lnTo>
                <a:lnTo>
                  <a:pt x="4918895" y="7745950"/>
                </a:lnTo>
                <a:lnTo>
                  <a:pt x="4906256" y="7747658"/>
                </a:lnTo>
                <a:lnTo>
                  <a:pt x="4893551" y="7749266"/>
                </a:lnTo>
                <a:lnTo>
                  <a:pt x="4880780" y="7750775"/>
                </a:lnTo>
                <a:lnTo>
                  <a:pt x="4867942" y="7752185"/>
                </a:lnTo>
                <a:lnTo>
                  <a:pt x="4855038" y="7753496"/>
                </a:lnTo>
                <a:lnTo>
                  <a:pt x="4842068" y="7754710"/>
                </a:lnTo>
                <a:lnTo>
                  <a:pt x="4829031" y="7755824"/>
                </a:lnTo>
                <a:lnTo>
                  <a:pt x="4816592" y="7756792"/>
                </a:lnTo>
                <a:lnTo>
                  <a:pt x="4795927" y="7746770"/>
                </a:lnTo>
                <a:lnTo>
                  <a:pt x="4785155" y="7754039"/>
                </a:lnTo>
                <a:lnTo>
                  <a:pt x="4777165" y="7759279"/>
                </a:lnTo>
                <a:lnTo>
                  <a:pt x="4764270" y="7759883"/>
                </a:lnTo>
                <a:lnTo>
                  <a:pt x="4751311" y="7760394"/>
                </a:lnTo>
                <a:lnTo>
                  <a:pt x="4738289" y="7760811"/>
                </a:lnTo>
                <a:lnTo>
                  <a:pt x="4725203" y="7761136"/>
                </a:lnTo>
                <a:lnTo>
                  <a:pt x="4729304" y="7780874"/>
                </a:lnTo>
                <a:lnTo>
                  <a:pt x="4742716" y="7780515"/>
                </a:lnTo>
                <a:lnTo>
                  <a:pt x="4756446" y="7795699"/>
                </a:lnTo>
                <a:lnTo>
                  <a:pt x="4766997" y="7789348"/>
                </a:lnTo>
                <a:close/>
              </a:path>
              <a:path w="6256177" h="8921452">
                <a:moveTo>
                  <a:pt x="4196196" y="6780944"/>
                </a:moveTo>
                <a:lnTo>
                  <a:pt x="4164891" y="6754147"/>
                </a:lnTo>
                <a:lnTo>
                  <a:pt x="4151788" y="6754737"/>
                </a:lnTo>
                <a:lnTo>
                  <a:pt x="4138626" y="6755176"/>
                </a:lnTo>
                <a:lnTo>
                  <a:pt x="4125406" y="6755463"/>
                </a:lnTo>
                <a:lnTo>
                  <a:pt x="4112130" y="6755601"/>
                </a:lnTo>
                <a:lnTo>
                  <a:pt x="4098798" y="6755591"/>
                </a:lnTo>
                <a:lnTo>
                  <a:pt x="4085410" y="6755434"/>
                </a:lnTo>
                <a:lnTo>
                  <a:pt x="4102845" y="6775402"/>
                </a:lnTo>
                <a:lnTo>
                  <a:pt x="4116836" y="6775370"/>
                </a:lnTo>
                <a:lnTo>
                  <a:pt x="4130768" y="6775177"/>
                </a:lnTo>
                <a:lnTo>
                  <a:pt x="4144640" y="6774821"/>
                </a:lnTo>
                <a:lnTo>
                  <a:pt x="4158451" y="6774300"/>
                </a:lnTo>
                <a:lnTo>
                  <a:pt x="4172200" y="6773612"/>
                </a:lnTo>
                <a:lnTo>
                  <a:pt x="4186162" y="6787728"/>
                </a:lnTo>
                <a:lnTo>
                  <a:pt x="4196196" y="6780944"/>
                </a:lnTo>
                <a:close/>
              </a:path>
              <a:path w="6256177" h="8921452">
                <a:moveTo>
                  <a:pt x="4205983" y="6774003"/>
                </a:moveTo>
                <a:lnTo>
                  <a:pt x="4210361" y="6770788"/>
                </a:lnTo>
                <a:lnTo>
                  <a:pt x="4223296" y="6769507"/>
                </a:lnTo>
                <a:lnTo>
                  <a:pt x="4236169" y="6768065"/>
                </a:lnTo>
                <a:lnTo>
                  <a:pt x="4248978" y="6766460"/>
                </a:lnTo>
                <a:lnTo>
                  <a:pt x="4239590" y="6747631"/>
                </a:lnTo>
                <a:lnTo>
                  <a:pt x="4218254" y="6740014"/>
                </a:lnTo>
                <a:lnTo>
                  <a:pt x="4208165" y="6748108"/>
                </a:lnTo>
                <a:lnTo>
                  <a:pt x="4203841" y="6751444"/>
                </a:lnTo>
                <a:lnTo>
                  <a:pt x="4190919" y="6752502"/>
                </a:lnTo>
                <a:lnTo>
                  <a:pt x="4177935" y="6753402"/>
                </a:lnTo>
                <a:lnTo>
                  <a:pt x="4164891" y="6754147"/>
                </a:lnTo>
                <a:lnTo>
                  <a:pt x="4196196" y="6780944"/>
                </a:lnTo>
                <a:lnTo>
                  <a:pt x="4205983" y="6774003"/>
                </a:lnTo>
                <a:close/>
              </a:path>
              <a:path w="6256177" h="8921452">
                <a:moveTo>
                  <a:pt x="4249282" y="6739015"/>
                </a:moveTo>
                <a:lnTo>
                  <a:pt x="4258668" y="6730218"/>
                </a:lnTo>
                <a:lnTo>
                  <a:pt x="4267738" y="6721236"/>
                </a:lnTo>
                <a:lnTo>
                  <a:pt x="4276483" y="6712064"/>
                </a:lnTo>
                <a:lnTo>
                  <a:pt x="4284895" y="6702697"/>
                </a:lnTo>
                <a:lnTo>
                  <a:pt x="4292964" y="6693130"/>
                </a:lnTo>
                <a:lnTo>
                  <a:pt x="4295823" y="6689586"/>
                </a:lnTo>
                <a:lnTo>
                  <a:pt x="4303638" y="6679447"/>
                </a:lnTo>
                <a:lnTo>
                  <a:pt x="4311105" y="6669114"/>
                </a:lnTo>
                <a:lnTo>
                  <a:pt x="4318223" y="6658589"/>
                </a:lnTo>
                <a:lnTo>
                  <a:pt x="4295873" y="6623304"/>
                </a:lnTo>
                <a:lnTo>
                  <a:pt x="4283785" y="6626628"/>
                </a:lnTo>
                <a:lnTo>
                  <a:pt x="4305922" y="6640939"/>
                </a:lnTo>
                <a:lnTo>
                  <a:pt x="4299052" y="6651575"/>
                </a:lnTo>
                <a:lnTo>
                  <a:pt x="4291845" y="6662018"/>
                </a:lnTo>
                <a:lnTo>
                  <a:pt x="4284274" y="6672255"/>
                </a:lnTo>
                <a:lnTo>
                  <a:pt x="4280362" y="6677268"/>
                </a:lnTo>
                <a:lnTo>
                  <a:pt x="4272438" y="6686901"/>
                </a:lnTo>
                <a:lnTo>
                  <a:pt x="4264189" y="6696307"/>
                </a:lnTo>
                <a:lnTo>
                  <a:pt x="4255621" y="6705488"/>
                </a:lnTo>
                <a:lnTo>
                  <a:pt x="4246738" y="6714447"/>
                </a:lnTo>
                <a:lnTo>
                  <a:pt x="4237546" y="6723186"/>
                </a:lnTo>
                <a:lnTo>
                  <a:pt x="4228050" y="6731708"/>
                </a:lnTo>
                <a:lnTo>
                  <a:pt x="4218254" y="6740014"/>
                </a:lnTo>
                <a:lnTo>
                  <a:pt x="4239590" y="6747631"/>
                </a:lnTo>
                <a:lnTo>
                  <a:pt x="4249282" y="6739015"/>
                </a:lnTo>
                <a:close/>
              </a:path>
              <a:path w="6256177" h="8921452">
                <a:moveTo>
                  <a:pt x="4324995" y="6647870"/>
                </a:moveTo>
                <a:lnTo>
                  <a:pt x="4331421" y="6636960"/>
                </a:lnTo>
                <a:lnTo>
                  <a:pt x="4334106" y="6632161"/>
                </a:lnTo>
                <a:lnTo>
                  <a:pt x="4346138" y="6628032"/>
                </a:lnTo>
                <a:lnTo>
                  <a:pt x="4358087" y="6623700"/>
                </a:lnTo>
                <a:lnTo>
                  <a:pt x="4352721" y="6604620"/>
                </a:lnTo>
                <a:lnTo>
                  <a:pt x="4346748" y="6606832"/>
                </a:lnTo>
                <a:lnTo>
                  <a:pt x="4327887" y="6599820"/>
                </a:lnTo>
                <a:lnTo>
                  <a:pt x="4322403" y="6611052"/>
                </a:lnTo>
                <a:lnTo>
                  <a:pt x="4319807" y="6616072"/>
                </a:lnTo>
                <a:lnTo>
                  <a:pt x="4307881" y="6619786"/>
                </a:lnTo>
                <a:lnTo>
                  <a:pt x="4295873" y="6623304"/>
                </a:lnTo>
                <a:lnTo>
                  <a:pt x="4318223" y="6658589"/>
                </a:lnTo>
                <a:lnTo>
                  <a:pt x="4324995" y="6647870"/>
                </a:lnTo>
                <a:close/>
              </a:path>
              <a:path w="6256177" h="8921452">
                <a:moveTo>
                  <a:pt x="4351798" y="6595471"/>
                </a:moveTo>
                <a:lnTo>
                  <a:pt x="4356519" y="6583931"/>
                </a:lnTo>
                <a:lnTo>
                  <a:pt x="4360909" y="6572212"/>
                </a:lnTo>
                <a:lnTo>
                  <a:pt x="4364969" y="6560314"/>
                </a:lnTo>
                <a:lnTo>
                  <a:pt x="4368698" y="6548237"/>
                </a:lnTo>
                <a:lnTo>
                  <a:pt x="4372096" y="6535982"/>
                </a:lnTo>
                <a:lnTo>
                  <a:pt x="4375161" y="6523548"/>
                </a:lnTo>
                <a:lnTo>
                  <a:pt x="4377893" y="6510935"/>
                </a:lnTo>
                <a:lnTo>
                  <a:pt x="4353456" y="6472053"/>
                </a:lnTo>
                <a:lnTo>
                  <a:pt x="4342179" y="6477974"/>
                </a:lnTo>
                <a:lnTo>
                  <a:pt x="4361501" y="6490042"/>
                </a:lnTo>
                <a:lnTo>
                  <a:pt x="4359176" y="6503011"/>
                </a:lnTo>
                <a:lnTo>
                  <a:pt x="4356496" y="6515786"/>
                </a:lnTo>
                <a:lnTo>
                  <a:pt x="4353463" y="6528370"/>
                </a:lnTo>
                <a:lnTo>
                  <a:pt x="4350077" y="6540760"/>
                </a:lnTo>
                <a:lnTo>
                  <a:pt x="4346339" y="6552958"/>
                </a:lnTo>
                <a:lnTo>
                  <a:pt x="4342251" y="6564963"/>
                </a:lnTo>
                <a:lnTo>
                  <a:pt x="4337812" y="6576775"/>
                </a:lnTo>
                <a:lnTo>
                  <a:pt x="4333023" y="6588394"/>
                </a:lnTo>
                <a:lnTo>
                  <a:pt x="4327887" y="6599820"/>
                </a:lnTo>
                <a:lnTo>
                  <a:pt x="4346748" y="6606832"/>
                </a:lnTo>
                <a:lnTo>
                  <a:pt x="4351798" y="6595471"/>
                </a:lnTo>
                <a:close/>
              </a:path>
              <a:path w="6256177" h="8921452">
                <a:moveTo>
                  <a:pt x="4380292" y="6498145"/>
                </a:moveTo>
                <a:lnTo>
                  <a:pt x="4382357" y="6485176"/>
                </a:lnTo>
                <a:lnTo>
                  <a:pt x="4383441" y="6477272"/>
                </a:lnTo>
                <a:lnTo>
                  <a:pt x="4364628" y="6465889"/>
                </a:lnTo>
                <a:lnTo>
                  <a:pt x="4353456" y="6472053"/>
                </a:lnTo>
                <a:lnTo>
                  <a:pt x="4377893" y="6510935"/>
                </a:lnTo>
                <a:lnTo>
                  <a:pt x="4380292" y="6498145"/>
                </a:lnTo>
                <a:close/>
              </a:path>
              <a:path w="6256177" h="8921452">
                <a:moveTo>
                  <a:pt x="4394253" y="6470813"/>
                </a:moveTo>
                <a:lnTo>
                  <a:pt x="4389561" y="6450977"/>
                </a:lnTo>
                <a:lnTo>
                  <a:pt x="4385988" y="6453205"/>
                </a:lnTo>
                <a:lnTo>
                  <a:pt x="4366773" y="6442193"/>
                </a:lnTo>
                <a:lnTo>
                  <a:pt x="4365797" y="6454381"/>
                </a:lnTo>
                <a:lnTo>
                  <a:pt x="4364628" y="6465889"/>
                </a:lnTo>
                <a:lnTo>
                  <a:pt x="4383441" y="6477272"/>
                </a:lnTo>
                <a:lnTo>
                  <a:pt x="4394253" y="6470813"/>
                </a:lnTo>
                <a:close/>
              </a:path>
              <a:path w="6256177" h="8921452">
                <a:moveTo>
                  <a:pt x="4386839" y="6441130"/>
                </a:moveTo>
                <a:lnTo>
                  <a:pt x="4387429" y="6428918"/>
                </a:lnTo>
                <a:lnTo>
                  <a:pt x="4387759" y="6416568"/>
                </a:lnTo>
                <a:lnTo>
                  <a:pt x="4387828" y="6404082"/>
                </a:lnTo>
                <a:lnTo>
                  <a:pt x="4387636" y="6391460"/>
                </a:lnTo>
                <a:lnTo>
                  <a:pt x="4387183" y="6378702"/>
                </a:lnTo>
                <a:lnTo>
                  <a:pt x="4386469" y="6365809"/>
                </a:lnTo>
                <a:lnTo>
                  <a:pt x="4385493" y="6352782"/>
                </a:lnTo>
                <a:lnTo>
                  <a:pt x="4351749" y="6324400"/>
                </a:lnTo>
                <a:lnTo>
                  <a:pt x="4364664" y="6339465"/>
                </a:lnTo>
                <a:lnTo>
                  <a:pt x="4365945" y="6352838"/>
                </a:lnTo>
                <a:lnTo>
                  <a:pt x="4366924" y="6366054"/>
                </a:lnTo>
                <a:lnTo>
                  <a:pt x="4367606" y="6379115"/>
                </a:lnTo>
                <a:lnTo>
                  <a:pt x="4367998" y="6392025"/>
                </a:lnTo>
                <a:lnTo>
                  <a:pt x="4368104" y="6404784"/>
                </a:lnTo>
                <a:lnTo>
                  <a:pt x="4367932" y="6417397"/>
                </a:lnTo>
                <a:lnTo>
                  <a:pt x="4367486" y="6429866"/>
                </a:lnTo>
                <a:lnTo>
                  <a:pt x="4366773" y="6442193"/>
                </a:lnTo>
                <a:lnTo>
                  <a:pt x="4385988" y="6453205"/>
                </a:lnTo>
                <a:lnTo>
                  <a:pt x="4386839" y="6441130"/>
                </a:lnTo>
                <a:close/>
              </a:path>
              <a:path w="6256177" h="8921452">
                <a:moveTo>
                  <a:pt x="4384256" y="6339619"/>
                </a:moveTo>
                <a:lnTo>
                  <a:pt x="4382758" y="6326323"/>
                </a:lnTo>
                <a:lnTo>
                  <a:pt x="4382581" y="6324882"/>
                </a:lnTo>
                <a:lnTo>
                  <a:pt x="4360292" y="6305811"/>
                </a:lnTo>
                <a:lnTo>
                  <a:pt x="4361838" y="6316394"/>
                </a:lnTo>
                <a:lnTo>
                  <a:pt x="4351749" y="6324400"/>
                </a:lnTo>
                <a:lnTo>
                  <a:pt x="4385493" y="6352782"/>
                </a:lnTo>
                <a:lnTo>
                  <a:pt x="4384256" y="6339619"/>
                </a:lnTo>
                <a:close/>
              </a:path>
              <a:path w="6256177" h="8921452">
                <a:moveTo>
                  <a:pt x="4392046" y="6316632"/>
                </a:moveTo>
                <a:lnTo>
                  <a:pt x="4383557" y="6297663"/>
                </a:lnTo>
                <a:lnTo>
                  <a:pt x="4379298" y="6301528"/>
                </a:lnTo>
                <a:lnTo>
                  <a:pt x="4356186" y="6281646"/>
                </a:lnTo>
                <a:lnTo>
                  <a:pt x="4358346" y="6293784"/>
                </a:lnTo>
                <a:lnTo>
                  <a:pt x="4360292" y="6305811"/>
                </a:lnTo>
                <a:lnTo>
                  <a:pt x="4382581" y="6324882"/>
                </a:lnTo>
                <a:lnTo>
                  <a:pt x="4392046" y="6316632"/>
                </a:lnTo>
                <a:close/>
              </a:path>
              <a:path w="6256177" h="8921452">
                <a:moveTo>
                  <a:pt x="4377351" y="6289612"/>
                </a:moveTo>
                <a:lnTo>
                  <a:pt x="4375203" y="6277593"/>
                </a:lnTo>
                <a:lnTo>
                  <a:pt x="4372853" y="6265473"/>
                </a:lnTo>
                <a:lnTo>
                  <a:pt x="4370303" y="6253251"/>
                </a:lnTo>
                <a:lnTo>
                  <a:pt x="4367554" y="6240930"/>
                </a:lnTo>
                <a:lnTo>
                  <a:pt x="4364608" y="6228509"/>
                </a:lnTo>
                <a:lnTo>
                  <a:pt x="4361466" y="6215990"/>
                </a:lnTo>
                <a:lnTo>
                  <a:pt x="4358128" y="6203374"/>
                </a:lnTo>
                <a:lnTo>
                  <a:pt x="4354596" y="6190661"/>
                </a:lnTo>
                <a:lnTo>
                  <a:pt x="4328548" y="6171584"/>
                </a:lnTo>
                <a:lnTo>
                  <a:pt x="4335234" y="6193670"/>
                </a:lnTo>
                <a:lnTo>
                  <a:pt x="4338837" y="6206551"/>
                </a:lnTo>
                <a:lnTo>
                  <a:pt x="4342241" y="6219330"/>
                </a:lnTo>
                <a:lnTo>
                  <a:pt x="4345442" y="6232006"/>
                </a:lnTo>
                <a:lnTo>
                  <a:pt x="4348439" y="6244576"/>
                </a:lnTo>
                <a:lnTo>
                  <a:pt x="4351230" y="6257040"/>
                </a:lnTo>
                <a:lnTo>
                  <a:pt x="4353813" y="6269397"/>
                </a:lnTo>
                <a:lnTo>
                  <a:pt x="4356186" y="6281646"/>
                </a:lnTo>
                <a:lnTo>
                  <a:pt x="4379298" y="6301528"/>
                </a:lnTo>
                <a:lnTo>
                  <a:pt x="4377351" y="6289612"/>
                </a:lnTo>
                <a:close/>
              </a:path>
              <a:path w="6256177" h="8921452">
                <a:moveTo>
                  <a:pt x="4950092" y="7870462"/>
                </a:moveTo>
                <a:lnTo>
                  <a:pt x="4962900" y="7868921"/>
                </a:lnTo>
                <a:lnTo>
                  <a:pt x="4975644" y="7867283"/>
                </a:lnTo>
                <a:lnTo>
                  <a:pt x="4988324" y="7865548"/>
                </a:lnTo>
                <a:lnTo>
                  <a:pt x="5000939" y="7863716"/>
                </a:lnTo>
                <a:lnTo>
                  <a:pt x="5013491" y="7861789"/>
                </a:lnTo>
                <a:lnTo>
                  <a:pt x="5025979" y="7859766"/>
                </a:lnTo>
                <a:lnTo>
                  <a:pt x="5038404" y="7857647"/>
                </a:lnTo>
                <a:lnTo>
                  <a:pt x="5050766" y="7855434"/>
                </a:lnTo>
                <a:lnTo>
                  <a:pt x="5063066" y="7853126"/>
                </a:lnTo>
                <a:lnTo>
                  <a:pt x="5075304" y="7850724"/>
                </a:lnTo>
                <a:lnTo>
                  <a:pt x="5087481" y="7848228"/>
                </a:lnTo>
                <a:lnTo>
                  <a:pt x="5099596" y="7845638"/>
                </a:lnTo>
                <a:lnTo>
                  <a:pt x="5111650" y="7842956"/>
                </a:lnTo>
                <a:lnTo>
                  <a:pt x="5112808" y="7842693"/>
                </a:lnTo>
                <a:lnTo>
                  <a:pt x="5095589" y="7826312"/>
                </a:lnTo>
                <a:lnTo>
                  <a:pt x="5083374" y="7828909"/>
                </a:lnTo>
                <a:lnTo>
                  <a:pt x="5071092" y="7831408"/>
                </a:lnTo>
                <a:lnTo>
                  <a:pt x="5058746" y="7833807"/>
                </a:lnTo>
                <a:lnTo>
                  <a:pt x="5046333" y="7836108"/>
                </a:lnTo>
                <a:lnTo>
                  <a:pt x="5033855" y="7838311"/>
                </a:lnTo>
                <a:lnTo>
                  <a:pt x="5021312" y="7840415"/>
                </a:lnTo>
                <a:lnTo>
                  <a:pt x="5008703" y="7842422"/>
                </a:lnTo>
                <a:lnTo>
                  <a:pt x="4996029" y="7844330"/>
                </a:lnTo>
                <a:lnTo>
                  <a:pt x="4983290" y="7846142"/>
                </a:lnTo>
                <a:lnTo>
                  <a:pt x="4970485" y="7847856"/>
                </a:lnTo>
                <a:lnTo>
                  <a:pt x="4957615" y="7849473"/>
                </a:lnTo>
                <a:lnTo>
                  <a:pt x="4944680" y="7850993"/>
                </a:lnTo>
                <a:lnTo>
                  <a:pt x="4931681" y="7852417"/>
                </a:lnTo>
                <a:lnTo>
                  <a:pt x="4928617" y="7852738"/>
                </a:lnTo>
                <a:lnTo>
                  <a:pt x="4916912" y="7836784"/>
                </a:lnTo>
                <a:lnTo>
                  <a:pt x="4906663" y="7844757"/>
                </a:lnTo>
                <a:lnTo>
                  <a:pt x="4937218" y="7871906"/>
                </a:lnTo>
                <a:lnTo>
                  <a:pt x="4950092" y="7870462"/>
                </a:lnTo>
                <a:close/>
              </a:path>
              <a:path w="6256177" h="8921452">
                <a:moveTo>
                  <a:pt x="5023591" y="7969590"/>
                </a:moveTo>
                <a:lnTo>
                  <a:pt x="5036511" y="7967985"/>
                </a:lnTo>
                <a:lnTo>
                  <a:pt x="5049367" y="7966285"/>
                </a:lnTo>
                <a:lnTo>
                  <a:pt x="5038816" y="7947523"/>
                </a:lnTo>
                <a:lnTo>
                  <a:pt x="5048526" y="7938903"/>
                </a:lnTo>
                <a:lnTo>
                  <a:pt x="5058052" y="7930174"/>
                </a:lnTo>
                <a:lnTo>
                  <a:pt x="5067393" y="7921336"/>
                </a:lnTo>
                <a:lnTo>
                  <a:pt x="5076546" y="7912386"/>
                </a:lnTo>
                <a:lnTo>
                  <a:pt x="5085509" y="7903325"/>
                </a:lnTo>
                <a:lnTo>
                  <a:pt x="5094281" y="7894151"/>
                </a:lnTo>
                <a:lnTo>
                  <a:pt x="5102857" y="7884863"/>
                </a:lnTo>
                <a:lnTo>
                  <a:pt x="5111237" y="7875461"/>
                </a:lnTo>
                <a:lnTo>
                  <a:pt x="5119419" y="7865944"/>
                </a:lnTo>
                <a:lnTo>
                  <a:pt x="5127399" y="7856312"/>
                </a:lnTo>
                <a:lnTo>
                  <a:pt x="5131642" y="7851038"/>
                </a:lnTo>
                <a:lnTo>
                  <a:pt x="5135678" y="7845962"/>
                </a:lnTo>
                <a:lnTo>
                  <a:pt x="5139418" y="7840698"/>
                </a:lnTo>
                <a:lnTo>
                  <a:pt x="5143305" y="7835542"/>
                </a:lnTo>
                <a:lnTo>
                  <a:pt x="5119822" y="7820818"/>
                </a:lnTo>
                <a:lnTo>
                  <a:pt x="5107738" y="7823615"/>
                </a:lnTo>
                <a:lnTo>
                  <a:pt x="5095589" y="7826312"/>
                </a:lnTo>
                <a:lnTo>
                  <a:pt x="5112808" y="7842693"/>
                </a:lnTo>
                <a:lnTo>
                  <a:pt x="5104924" y="7852268"/>
                </a:lnTo>
                <a:lnTo>
                  <a:pt x="5096839" y="7861729"/>
                </a:lnTo>
                <a:lnTo>
                  <a:pt x="5088553" y="7871076"/>
                </a:lnTo>
                <a:lnTo>
                  <a:pt x="5080069" y="7880309"/>
                </a:lnTo>
                <a:lnTo>
                  <a:pt x="5071387" y="7889429"/>
                </a:lnTo>
                <a:lnTo>
                  <a:pt x="5062508" y="7898434"/>
                </a:lnTo>
                <a:lnTo>
                  <a:pt x="5053435" y="7907326"/>
                </a:lnTo>
                <a:lnTo>
                  <a:pt x="5044168" y="7916105"/>
                </a:lnTo>
                <a:lnTo>
                  <a:pt x="5034709" y="7924770"/>
                </a:lnTo>
                <a:lnTo>
                  <a:pt x="5015220" y="7941759"/>
                </a:lnTo>
                <a:lnTo>
                  <a:pt x="5005192" y="7950083"/>
                </a:lnTo>
                <a:lnTo>
                  <a:pt x="5010609" y="7971100"/>
                </a:lnTo>
                <a:lnTo>
                  <a:pt x="5023591" y="7969590"/>
                </a:lnTo>
                <a:close/>
              </a:path>
              <a:path w="6256177" h="8921452">
                <a:moveTo>
                  <a:pt x="5155822" y="7832330"/>
                </a:moveTo>
                <a:lnTo>
                  <a:pt x="5168268" y="7829009"/>
                </a:lnTo>
                <a:lnTo>
                  <a:pt x="5161624" y="7810135"/>
                </a:lnTo>
                <a:lnTo>
                  <a:pt x="5168740" y="7799559"/>
                </a:lnTo>
                <a:lnTo>
                  <a:pt x="5175659" y="7788874"/>
                </a:lnTo>
                <a:lnTo>
                  <a:pt x="5182378" y="7778078"/>
                </a:lnTo>
                <a:lnTo>
                  <a:pt x="5188898" y="7767171"/>
                </a:lnTo>
                <a:lnTo>
                  <a:pt x="5195217" y="7756153"/>
                </a:lnTo>
                <a:lnTo>
                  <a:pt x="5201334" y="7745022"/>
                </a:lnTo>
                <a:lnTo>
                  <a:pt x="5207247" y="7733779"/>
                </a:lnTo>
                <a:lnTo>
                  <a:pt x="5212956" y="7722423"/>
                </a:lnTo>
                <a:lnTo>
                  <a:pt x="5218460" y="7710954"/>
                </a:lnTo>
                <a:lnTo>
                  <a:pt x="5223757" y="7699370"/>
                </a:lnTo>
                <a:lnTo>
                  <a:pt x="5228846" y="7687672"/>
                </a:lnTo>
                <a:lnTo>
                  <a:pt x="5229705" y="7685638"/>
                </a:lnTo>
                <a:lnTo>
                  <a:pt x="5241569" y="7680840"/>
                </a:lnTo>
                <a:lnTo>
                  <a:pt x="5253357" y="7675924"/>
                </a:lnTo>
                <a:lnTo>
                  <a:pt x="5245227" y="7657846"/>
                </a:lnTo>
                <a:lnTo>
                  <a:pt x="5239625" y="7660194"/>
                </a:lnTo>
                <a:lnTo>
                  <a:pt x="5220789" y="7653166"/>
                </a:lnTo>
                <a:lnTo>
                  <a:pt x="5216314" y="7664869"/>
                </a:lnTo>
                <a:lnTo>
                  <a:pt x="5214136" y="7670344"/>
                </a:lnTo>
                <a:lnTo>
                  <a:pt x="5202453" y="7674823"/>
                </a:lnTo>
                <a:lnTo>
                  <a:pt x="5190697" y="7679192"/>
                </a:lnTo>
                <a:lnTo>
                  <a:pt x="5203194" y="7695788"/>
                </a:lnTo>
                <a:lnTo>
                  <a:pt x="5197851" y="7707351"/>
                </a:lnTo>
                <a:lnTo>
                  <a:pt x="5192300" y="7718796"/>
                </a:lnTo>
                <a:lnTo>
                  <a:pt x="5186540" y="7730125"/>
                </a:lnTo>
                <a:lnTo>
                  <a:pt x="5180570" y="7741336"/>
                </a:lnTo>
                <a:lnTo>
                  <a:pt x="5174390" y="7752430"/>
                </a:lnTo>
                <a:lnTo>
                  <a:pt x="5168000" y="7763405"/>
                </a:lnTo>
                <a:lnTo>
                  <a:pt x="5161400" y="7774262"/>
                </a:lnTo>
                <a:lnTo>
                  <a:pt x="5154588" y="7785001"/>
                </a:lnTo>
                <a:lnTo>
                  <a:pt x="5147565" y="7795621"/>
                </a:lnTo>
                <a:lnTo>
                  <a:pt x="5140330" y="7806121"/>
                </a:lnTo>
                <a:lnTo>
                  <a:pt x="5132882" y="7816501"/>
                </a:lnTo>
                <a:lnTo>
                  <a:pt x="5119822" y="7820818"/>
                </a:lnTo>
                <a:lnTo>
                  <a:pt x="5143305" y="7835542"/>
                </a:lnTo>
                <a:lnTo>
                  <a:pt x="5155822" y="7832330"/>
                </a:lnTo>
                <a:close/>
              </a:path>
              <a:path w="6256177" h="8921452">
                <a:moveTo>
                  <a:pt x="5180643" y="7825577"/>
                </a:moveTo>
                <a:lnTo>
                  <a:pt x="5192947" y="7822037"/>
                </a:lnTo>
                <a:lnTo>
                  <a:pt x="5205180" y="7818388"/>
                </a:lnTo>
                <a:lnTo>
                  <a:pt x="5217344" y="7814631"/>
                </a:lnTo>
                <a:lnTo>
                  <a:pt x="5229438" y="7810767"/>
                </a:lnTo>
                <a:lnTo>
                  <a:pt x="5241463" y="7806795"/>
                </a:lnTo>
                <a:lnTo>
                  <a:pt x="5253420" y="7802716"/>
                </a:lnTo>
                <a:lnTo>
                  <a:pt x="5265308" y="7798532"/>
                </a:lnTo>
                <a:lnTo>
                  <a:pt x="5277128" y="7794241"/>
                </a:lnTo>
                <a:lnTo>
                  <a:pt x="5288881" y="7789845"/>
                </a:lnTo>
                <a:lnTo>
                  <a:pt x="5299388" y="7785804"/>
                </a:lnTo>
                <a:lnTo>
                  <a:pt x="5273925" y="7774352"/>
                </a:lnTo>
                <a:lnTo>
                  <a:pt x="5262068" y="7778675"/>
                </a:lnTo>
                <a:lnTo>
                  <a:pt x="5250139" y="7782886"/>
                </a:lnTo>
                <a:lnTo>
                  <a:pt x="5238139" y="7786987"/>
                </a:lnTo>
                <a:lnTo>
                  <a:pt x="5226068" y="7790978"/>
                </a:lnTo>
                <a:lnTo>
                  <a:pt x="5213927" y="7794859"/>
                </a:lnTo>
                <a:lnTo>
                  <a:pt x="5201716" y="7798632"/>
                </a:lnTo>
                <a:lnTo>
                  <a:pt x="5189435" y="7802298"/>
                </a:lnTo>
                <a:lnTo>
                  <a:pt x="5177085" y="7805856"/>
                </a:lnTo>
                <a:lnTo>
                  <a:pt x="5164667" y="7809308"/>
                </a:lnTo>
                <a:lnTo>
                  <a:pt x="5161624" y="7810135"/>
                </a:lnTo>
                <a:lnTo>
                  <a:pt x="5168268" y="7829009"/>
                </a:lnTo>
                <a:lnTo>
                  <a:pt x="5180643" y="7825577"/>
                </a:lnTo>
                <a:close/>
              </a:path>
              <a:path w="6256177" h="8921452">
                <a:moveTo>
                  <a:pt x="5319944" y="7788142"/>
                </a:moveTo>
                <a:lnTo>
                  <a:pt x="5324673" y="7776261"/>
                </a:lnTo>
                <a:lnTo>
                  <a:pt x="5324955" y="7775533"/>
                </a:lnTo>
                <a:lnTo>
                  <a:pt x="5309061" y="7760708"/>
                </a:lnTo>
                <a:lnTo>
                  <a:pt x="5297422" y="7765369"/>
                </a:lnTo>
                <a:lnTo>
                  <a:pt x="5285710" y="7769917"/>
                </a:lnTo>
                <a:lnTo>
                  <a:pt x="5273925" y="7774352"/>
                </a:lnTo>
                <a:lnTo>
                  <a:pt x="5299388" y="7785804"/>
                </a:lnTo>
                <a:lnTo>
                  <a:pt x="5315029" y="7799922"/>
                </a:lnTo>
                <a:lnTo>
                  <a:pt x="5319944" y="7788142"/>
                </a:lnTo>
                <a:close/>
              </a:path>
              <a:path w="6256177" h="8921452">
                <a:moveTo>
                  <a:pt x="3759472" y="226818"/>
                </a:moveTo>
                <a:lnTo>
                  <a:pt x="3746361" y="218942"/>
                </a:lnTo>
                <a:lnTo>
                  <a:pt x="3746361" y="242011"/>
                </a:lnTo>
                <a:lnTo>
                  <a:pt x="3749283" y="243767"/>
                </a:lnTo>
                <a:lnTo>
                  <a:pt x="3810104" y="283419"/>
                </a:lnTo>
                <a:lnTo>
                  <a:pt x="3864745" y="321721"/>
                </a:lnTo>
                <a:lnTo>
                  <a:pt x="3759472" y="226818"/>
                </a:lnTo>
                <a:close/>
              </a:path>
              <a:path w="6256177" h="8921452">
                <a:moveTo>
                  <a:pt x="3986437" y="390593"/>
                </a:moveTo>
                <a:lnTo>
                  <a:pt x="3931263" y="346780"/>
                </a:lnTo>
                <a:lnTo>
                  <a:pt x="3876168" y="305585"/>
                </a:lnTo>
                <a:lnTo>
                  <a:pt x="3821182" y="267044"/>
                </a:lnTo>
                <a:lnTo>
                  <a:pt x="3759472" y="226818"/>
                </a:lnTo>
                <a:lnTo>
                  <a:pt x="3864745" y="321721"/>
                </a:lnTo>
                <a:lnTo>
                  <a:pt x="3919500" y="362669"/>
                </a:lnTo>
                <a:lnTo>
                  <a:pt x="3974339" y="406229"/>
                </a:lnTo>
                <a:lnTo>
                  <a:pt x="4029232" y="452367"/>
                </a:lnTo>
                <a:lnTo>
                  <a:pt x="4084148" y="501047"/>
                </a:lnTo>
                <a:lnTo>
                  <a:pt x="4139058" y="552236"/>
                </a:lnTo>
                <a:lnTo>
                  <a:pt x="3986437" y="390593"/>
                </a:lnTo>
                <a:close/>
              </a:path>
              <a:path w="6256177" h="8921452">
                <a:moveTo>
                  <a:pt x="4096900" y="485940"/>
                </a:moveTo>
                <a:lnTo>
                  <a:pt x="4041659" y="436992"/>
                </a:lnTo>
                <a:lnTo>
                  <a:pt x="3986437" y="390593"/>
                </a:lnTo>
                <a:lnTo>
                  <a:pt x="4139058" y="552236"/>
                </a:lnTo>
                <a:lnTo>
                  <a:pt x="4193931" y="605900"/>
                </a:lnTo>
                <a:lnTo>
                  <a:pt x="4248737" y="662003"/>
                </a:lnTo>
                <a:lnTo>
                  <a:pt x="4096900" y="485940"/>
                </a:lnTo>
                <a:close/>
              </a:path>
              <a:path w="6256177" h="8921452">
                <a:moveTo>
                  <a:pt x="4096900" y="485940"/>
                </a:moveTo>
                <a:lnTo>
                  <a:pt x="4248737" y="662003"/>
                </a:lnTo>
                <a:lnTo>
                  <a:pt x="4303445" y="720511"/>
                </a:lnTo>
                <a:lnTo>
                  <a:pt x="4358026" y="781389"/>
                </a:lnTo>
                <a:lnTo>
                  <a:pt x="4096900" y="485940"/>
                </a:lnTo>
                <a:close/>
              </a:path>
              <a:path w="6256177" h="8921452">
                <a:moveTo>
                  <a:pt x="4589861" y="1035516"/>
                </a:moveTo>
                <a:lnTo>
                  <a:pt x="4535826" y="965175"/>
                </a:lnTo>
                <a:lnTo>
                  <a:pt x="4481535" y="897072"/>
                </a:lnTo>
                <a:lnTo>
                  <a:pt x="4427020" y="831243"/>
                </a:lnTo>
                <a:lnTo>
                  <a:pt x="4372309" y="767721"/>
                </a:lnTo>
                <a:lnTo>
                  <a:pt x="4317434" y="706542"/>
                </a:lnTo>
                <a:lnTo>
                  <a:pt x="4262426" y="647740"/>
                </a:lnTo>
                <a:lnTo>
                  <a:pt x="4207313" y="591349"/>
                </a:lnTo>
                <a:lnTo>
                  <a:pt x="4152128" y="537404"/>
                </a:lnTo>
                <a:lnTo>
                  <a:pt x="4643610" y="1108061"/>
                </a:lnTo>
                <a:lnTo>
                  <a:pt x="4589861" y="1035516"/>
                </a:lnTo>
                <a:close/>
              </a:path>
              <a:path w="6256177" h="8921452">
                <a:moveTo>
                  <a:pt x="3746361" y="401832"/>
                </a:moveTo>
                <a:lnTo>
                  <a:pt x="3746361" y="423183"/>
                </a:lnTo>
                <a:lnTo>
                  <a:pt x="3786253" y="449191"/>
                </a:lnTo>
                <a:lnTo>
                  <a:pt x="3838997" y="486165"/>
                </a:lnTo>
                <a:lnTo>
                  <a:pt x="3746361" y="401832"/>
                </a:lnTo>
                <a:close/>
              </a:path>
              <a:path w="6256177" h="8921452">
                <a:moveTo>
                  <a:pt x="3956830" y="552076"/>
                </a:moveTo>
                <a:lnTo>
                  <a:pt x="3903560" y="509772"/>
                </a:lnTo>
                <a:lnTo>
                  <a:pt x="3850365" y="469996"/>
                </a:lnTo>
                <a:lnTo>
                  <a:pt x="3797277" y="432783"/>
                </a:lnTo>
                <a:lnTo>
                  <a:pt x="3746361" y="399590"/>
                </a:lnTo>
                <a:lnTo>
                  <a:pt x="3746361" y="401832"/>
                </a:lnTo>
                <a:lnTo>
                  <a:pt x="3838997" y="486165"/>
                </a:lnTo>
                <a:lnTo>
                  <a:pt x="3891851" y="525694"/>
                </a:lnTo>
                <a:lnTo>
                  <a:pt x="3944788" y="567744"/>
                </a:lnTo>
                <a:lnTo>
                  <a:pt x="3997776" y="612283"/>
                </a:lnTo>
                <a:lnTo>
                  <a:pt x="4050788" y="659276"/>
                </a:lnTo>
                <a:lnTo>
                  <a:pt x="4103793" y="708691"/>
                </a:lnTo>
                <a:lnTo>
                  <a:pt x="3956830" y="552076"/>
                </a:lnTo>
                <a:close/>
              </a:path>
              <a:path w="6256177" h="8921452">
                <a:moveTo>
                  <a:pt x="4063482" y="644138"/>
                </a:moveTo>
                <a:lnTo>
                  <a:pt x="4010148" y="596876"/>
                </a:lnTo>
                <a:lnTo>
                  <a:pt x="3956830" y="552076"/>
                </a:lnTo>
                <a:lnTo>
                  <a:pt x="4103793" y="708691"/>
                </a:lnTo>
                <a:lnTo>
                  <a:pt x="4156763" y="760494"/>
                </a:lnTo>
                <a:lnTo>
                  <a:pt x="4209669" y="814652"/>
                </a:lnTo>
                <a:lnTo>
                  <a:pt x="4063482" y="644138"/>
                </a:lnTo>
                <a:close/>
              </a:path>
              <a:path w="6256177" h="8921452">
                <a:moveTo>
                  <a:pt x="4539438" y="1174760"/>
                </a:moveTo>
                <a:lnTo>
                  <a:pt x="4116805" y="693828"/>
                </a:lnTo>
                <a:lnTo>
                  <a:pt x="4063482" y="644138"/>
                </a:lnTo>
                <a:lnTo>
                  <a:pt x="4209669" y="814652"/>
                </a:lnTo>
                <a:lnTo>
                  <a:pt x="4262480" y="871132"/>
                </a:lnTo>
                <a:lnTo>
                  <a:pt x="4315168" y="929901"/>
                </a:lnTo>
                <a:lnTo>
                  <a:pt x="4591333" y="1244801"/>
                </a:lnTo>
                <a:lnTo>
                  <a:pt x="4539438" y="1174760"/>
                </a:lnTo>
                <a:close/>
              </a:path>
              <a:path w="6256177" h="8921452">
                <a:moveTo>
                  <a:pt x="4487267" y="1106847"/>
                </a:moveTo>
                <a:lnTo>
                  <a:pt x="4434850" y="1041094"/>
                </a:lnTo>
                <a:lnTo>
                  <a:pt x="4382215" y="977535"/>
                </a:lnTo>
                <a:lnTo>
                  <a:pt x="4329392" y="916204"/>
                </a:lnTo>
                <a:lnTo>
                  <a:pt x="4276410" y="857135"/>
                </a:lnTo>
                <a:lnTo>
                  <a:pt x="4223298" y="800360"/>
                </a:lnTo>
                <a:lnTo>
                  <a:pt x="4170087" y="745913"/>
                </a:lnTo>
                <a:lnTo>
                  <a:pt x="4116805" y="693828"/>
                </a:lnTo>
                <a:lnTo>
                  <a:pt x="4539438" y="1174760"/>
                </a:lnTo>
                <a:lnTo>
                  <a:pt x="4487267" y="1106847"/>
                </a:lnTo>
                <a:close/>
              </a:path>
              <a:path w="6256177" h="8921452">
                <a:moveTo>
                  <a:pt x="3848231" y="835741"/>
                </a:moveTo>
                <a:lnTo>
                  <a:pt x="3798835" y="798807"/>
                </a:lnTo>
                <a:lnTo>
                  <a:pt x="3749536" y="764252"/>
                </a:lnTo>
                <a:lnTo>
                  <a:pt x="3746361" y="762182"/>
                </a:lnTo>
                <a:lnTo>
                  <a:pt x="3746361" y="786166"/>
                </a:lnTo>
                <a:lnTo>
                  <a:pt x="3787412" y="814942"/>
                </a:lnTo>
                <a:lnTo>
                  <a:pt x="3836468" y="851629"/>
                </a:lnTo>
                <a:lnTo>
                  <a:pt x="3885600" y="890656"/>
                </a:lnTo>
                <a:lnTo>
                  <a:pt x="3934780" y="931994"/>
                </a:lnTo>
                <a:lnTo>
                  <a:pt x="3983982" y="975610"/>
                </a:lnTo>
                <a:lnTo>
                  <a:pt x="3848231" y="835741"/>
                </a:lnTo>
                <a:close/>
              </a:path>
              <a:path w="6256177" h="8921452">
                <a:moveTo>
                  <a:pt x="3947209" y="916621"/>
                </a:moveTo>
                <a:lnTo>
                  <a:pt x="3897699" y="875023"/>
                </a:lnTo>
                <a:lnTo>
                  <a:pt x="3848231" y="835741"/>
                </a:lnTo>
                <a:lnTo>
                  <a:pt x="3983982" y="975610"/>
                </a:lnTo>
                <a:lnTo>
                  <a:pt x="4033179" y="1021474"/>
                </a:lnTo>
                <a:lnTo>
                  <a:pt x="4082342" y="1069556"/>
                </a:lnTo>
                <a:lnTo>
                  <a:pt x="4131445" y="1119824"/>
                </a:lnTo>
                <a:lnTo>
                  <a:pt x="3947209" y="916621"/>
                </a:lnTo>
                <a:close/>
              </a:path>
              <a:path w="6256177" h="8921452">
                <a:moveTo>
                  <a:pt x="4486872" y="1518244"/>
                </a:moveTo>
                <a:lnTo>
                  <a:pt x="3996735" y="960506"/>
                </a:lnTo>
                <a:lnTo>
                  <a:pt x="3947209" y="916621"/>
                </a:lnTo>
                <a:lnTo>
                  <a:pt x="4131445" y="1119824"/>
                </a:lnTo>
                <a:lnTo>
                  <a:pt x="4180462" y="1172247"/>
                </a:lnTo>
                <a:lnTo>
                  <a:pt x="4229364" y="1226795"/>
                </a:lnTo>
                <a:lnTo>
                  <a:pt x="4278126" y="1283436"/>
                </a:lnTo>
                <a:lnTo>
                  <a:pt x="4326719" y="1342139"/>
                </a:lnTo>
                <a:lnTo>
                  <a:pt x="4375116" y="1402875"/>
                </a:lnTo>
                <a:lnTo>
                  <a:pt x="4534773" y="1585223"/>
                </a:lnTo>
                <a:lnTo>
                  <a:pt x="4486872" y="1518244"/>
                </a:lnTo>
                <a:close/>
              </a:path>
              <a:path w="6256177" h="8921452">
                <a:moveTo>
                  <a:pt x="3746361" y="1125049"/>
                </a:moveTo>
                <a:lnTo>
                  <a:pt x="3746361" y="1151587"/>
                </a:lnTo>
                <a:lnTo>
                  <a:pt x="3781120" y="1177582"/>
                </a:lnTo>
                <a:lnTo>
                  <a:pt x="3746361" y="1125049"/>
                </a:lnTo>
                <a:close/>
              </a:path>
              <a:path w="6256177" h="8921452">
                <a:moveTo>
                  <a:pt x="3841592" y="1197800"/>
                </a:moveTo>
                <a:lnTo>
                  <a:pt x="3746361" y="1124602"/>
                </a:lnTo>
                <a:lnTo>
                  <a:pt x="3746361" y="1125049"/>
                </a:lnTo>
                <a:lnTo>
                  <a:pt x="3781120" y="1177582"/>
                </a:lnTo>
                <a:lnTo>
                  <a:pt x="3826446" y="1213587"/>
                </a:lnTo>
                <a:lnTo>
                  <a:pt x="3871817" y="1251722"/>
                </a:lnTo>
                <a:lnTo>
                  <a:pt x="3917209" y="1291961"/>
                </a:lnTo>
                <a:lnTo>
                  <a:pt x="3841592" y="1197800"/>
                </a:lnTo>
                <a:close/>
              </a:path>
              <a:path w="6256177" h="8921452">
                <a:moveTo>
                  <a:pt x="3937420" y="1280792"/>
                </a:moveTo>
                <a:lnTo>
                  <a:pt x="3841592" y="1197800"/>
                </a:lnTo>
                <a:lnTo>
                  <a:pt x="3917209" y="1291961"/>
                </a:lnTo>
                <a:lnTo>
                  <a:pt x="3962596" y="1334274"/>
                </a:lnTo>
                <a:lnTo>
                  <a:pt x="4007953" y="1378633"/>
                </a:lnTo>
                <a:lnTo>
                  <a:pt x="4053255" y="1425009"/>
                </a:lnTo>
                <a:lnTo>
                  <a:pt x="4098477" y="1473374"/>
                </a:lnTo>
                <a:lnTo>
                  <a:pt x="3937420" y="1280792"/>
                </a:lnTo>
                <a:close/>
              </a:path>
              <a:path w="6256177" h="8921452">
                <a:moveTo>
                  <a:pt x="4318837" y="1704923"/>
                </a:moveTo>
                <a:lnTo>
                  <a:pt x="4033151" y="1373058"/>
                </a:lnTo>
                <a:lnTo>
                  <a:pt x="3937420" y="1280792"/>
                </a:lnTo>
                <a:lnTo>
                  <a:pt x="4098477" y="1473374"/>
                </a:lnTo>
                <a:lnTo>
                  <a:pt x="4143595" y="1523699"/>
                </a:lnTo>
                <a:lnTo>
                  <a:pt x="4413256" y="1833710"/>
                </a:lnTo>
                <a:lnTo>
                  <a:pt x="4318837" y="1704923"/>
                </a:lnTo>
                <a:close/>
              </a:path>
              <a:path w="6256177" h="8921452">
                <a:moveTo>
                  <a:pt x="3746361" y="1329536"/>
                </a:moveTo>
                <a:lnTo>
                  <a:pt x="3746361" y="1335225"/>
                </a:lnTo>
                <a:lnTo>
                  <a:pt x="3753465" y="1340538"/>
                </a:lnTo>
                <a:lnTo>
                  <a:pt x="3746361" y="1329536"/>
                </a:lnTo>
                <a:close/>
              </a:path>
              <a:path w="6256177" h="8921452">
                <a:moveTo>
                  <a:pt x="3811803" y="1359226"/>
                </a:moveTo>
                <a:lnTo>
                  <a:pt x="3746361" y="1308930"/>
                </a:lnTo>
                <a:lnTo>
                  <a:pt x="3746361" y="1329536"/>
                </a:lnTo>
                <a:lnTo>
                  <a:pt x="3753465" y="1340538"/>
                </a:lnTo>
                <a:lnTo>
                  <a:pt x="3796889" y="1375034"/>
                </a:lnTo>
                <a:lnTo>
                  <a:pt x="3840356" y="1411572"/>
                </a:lnTo>
                <a:lnTo>
                  <a:pt x="3883844" y="1450123"/>
                </a:lnTo>
                <a:lnTo>
                  <a:pt x="3811803" y="1359226"/>
                </a:lnTo>
                <a:close/>
              </a:path>
              <a:path w="6256177" h="8921452">
                <a:moveTo>
                  <a:pt x="3903649" y="1438762"/>
                </a:moveTo>
                <a:lnTo>
                  <a:pt x="3811803" y="1359226"/>
                </a:lnTo>
                <a:lnTo>
                  <a:pt x="3883844" y="1450123"/>
                </a:lnTo>
                <a:lnTo>
                  <a:pt x="3927327" y="1490662"/>
                </a:lnTo>
                <a:lnTo>
                  <a:pt x="3970781" y="1533161"/>
                </a:lnTo>
                <a:lnTo>
                  <a:pt x="4014184" y="1577592"/>
                </a:lnTo>
                <a:lnTo>
                  <a:pt x="4057510" y="1623929"/>
                </a:lnTo>
                <a:lnTo>
                  <a:pt x="3903649" y="1438762"/>
                </a:lnTo>
                <a:close/>
              </a:path>
              <a:path w="6256177" h="8921452">
                <a:moveTo>
                  <a:pt x="4269209" y="1845240"/>
                </a:moveTo>
                <a:lnTo>
                  <a:pt x="3995401" y="1527187"/>
                </a:lnTo>
                <a:lnTo>
                  <a:pt x="3903649" y="1438762"/>
                </a:lnTo>
                <a:lnTo>
                  <a:pt x="4057510" y="1623929"/>
                </a:lnTo>
                <a:lnTo>
                  <a:pt x="4100735" y="1672144"/>
                </a:lnTo>
                <a:lnTo>
                  <a:pt x="4359700" y="1968666"/>
                </a:lnTo>
                <a:lnTo>
                  <a:pt x="4269209" y="1845240"/>
                </a:lnTo>
                <a:close/>
              </a:path>
              <a:path w="6256177" h="8921452">
                <a:moveTo>
                  <a:pt x="3782034" y="1520616"/>
                </a:moveTo>
                <a:lnTo>
                  <a:pt x="3746361" y="1493202"/>
                </a:lnTo>
                <a:lnTo>
                  <a:pt x="3746361" y="1519947"/>
                </a:lnTo>
                <a:lnTo>
                  <a:pt x="3767284" y="1536568"/>
                </a:lnTo>
                <a:lnTo>
                  <a:pt x="3808848" y="1571505"/>
                </a:lnTo>
                <a:lnTo>
                  <a:pt x="3850430" y="1608368"/>
                </a:lnTo>
                <a:lnTo>
                  <a:pt x="3892008" y="1647132"/>
                </a:lnTo>
                <a:lnTo>
                  <a:pt x="3782034" y="1520616"/>
                </a:lnTo>
                <a:close/>
              </a:path>
              <a:path w="6256177" h="8921452">
                <a:moveTo>
                  <a:pt x="3869897" y="1596696"/>
                </a:moveTo>
                <a:lnTo>
                  <a:pt x="3782034" y="1520616"/>
                </a:lnTo>
                <a:lnTo>
                  <a:pt x="3892008" y="1647132"/>
                </a:lnTo>
                <a:lnTo>
                  <a:pt x="3933559" y="1687770"/>
                </a:lnTo>
                <a:lnTo>
                  <a:pt x="3975061" y="1730256"/>
                </a:lnTo>
                <a:lnTo>
                  <a:pt x="4016489" y="1774564"/>
                </a:lnTo>
                <a:lnTo>
                  <a:pt x="3869897" y="1596696"/>
                </a:lnTo>
                <a:close/>
              </a:path>
              <a:path w="6256177" h="8921452">
                <a:moveTo>
                  <a:pt x="4219598" y="1985515"/>
                </a:moveTo>
                <a:lnTo>
                  <a:pt x="3957670" y="1681278"/>
                </a:lnTo>
                <a:lnTo>
                  <a:pt x="3869897" y="1596696"/>
                </a:lnTo>
                <a:lnTo>
                  <a:pt x="4016489" y="1774564"/>
                </a:lnTo>
                <a:lnTo>
                  <a:pt x="4057821" y="1820669"/>
                </a:lnTo>
                <a:lnTo>
                  <a:pt x="4306161" y="2103582"/>
                </a:lnTo>
                <a:lnTo>
                  <a:pt x="4219598" y="1985515"/>
                </a:lnTo>
                <a:close/>
              </a:path>
              <a:path w="6256177" h="8921452">
                <a:moveTo>
                  <a:pt x="4132605" y="1875741"/>
                </a:moveTo>
                <a:lnTo>
                  <a:pt x="4045267" y="1774311"/>
                </a:lnTo>
                <a:lnTo>
                  <a:pt x="3957670" y="1681278"/>
                </a:lnTo>
                <a:lnTo>
                  <a:pt x="4219598" y="1985515"/>
                </a:lnTo>
                <a:lnTo>
                  <a:pt x="4132605" y="1875741"/>
                </a:lnTo>
                <a:close/>
              </a:path>
              <a:path w="6256177" h="8921452">
                <a:moveTo>
                  <a:pt x="3752230" y="1682068"/>
                </a:moveTo>
                <a:lnTo>
                  <a:pt x="3746361" y="1677559"/>
                </a:lnTo>
                <a:lnTo>
                  <a:pt x="3746361" y="1703159"/>
                </a:lnTo>
                <a:lnTo>
                  <a:pt x="3785797" y="1735187"/>
                </a:lnTo>
                <a:lnTo>
                  <a:pt x="3882314" y="1824563"/>
                </a:lnTo>
                <a:lnTo>
                  <a:pt x="3981324" y="1927910"/>
                </a:lnTo>
                <a:lnTo>
                  <a:pt x="3752230" y="1682068"/>
                </a:lnTo>
                <a:close/>
              </a:path>
              <a:path w="6256177" h="8921452">
                <a:moveTo>
                  <a:pt x="4252582" y="2238548"/>
                </a:moveTo>
                <a:lnTo>
                  <a:pt x="3836110" y="1754691"/>
                </a:lnTo>
                <a:lnTo>
                  <a:pt x="3752230" y="1682068"/>
                </a:lnTo>
                <a:lnTo>
                  <a:pt x="3981324" y="1927910"/>
                </a:lnTo>
                <a:lnTo>
                  <a:pt x="4082684" y="2046067"/>
                </a:lnTo>
                <a:lnTo>
                  <a:pt x="4186253" y="2179877"/>
                </a:lnTo>
                <a:lnTo>
                  <a:pt x="4291889" y="2330178"/>
                </a:lnTo>
                <a:lnTo>
                  <a:pt x="4334725" y="2359116"/>
                </a:lnTo>
                <a:lnTo>
                  <a:pt x="4252582" y="2238548"/>
                </a:lnTo>
                <a:close/>
              </a:path>
              <a:path w="6256177" h="8921452">
                <a:moveTo>
                  <a:pt x="3746361" y="1869307"/>
                </a:moveTo>
                <a:lnTo>
                  <a:pt x="3746361" y="1888780"/>
                </a:lnTo>
                <a:lnTo>
                  <a:pt x="3753977" y="1894966"/>
                </a:lnTo>
                <a:lnTo>
                  <a:pt x="3845847" y="1980046"/>
                </a:lnTo>
                <a:lnTo>
                  <a:pt x="3940092" y="2078426"/>
                </a:lnTo>
                <a:lnTo>
                  <a:pt x="3746361" y="1869307"/>
                </a:lnTo>
                <a:close/>
              </a:path>
              <a:path w="6256177" h="8921452">
                <a:moveTo>
                  <a:pt x="4199028" y="2373485"/>
                </a:moveTo>
                <a:lnTo>
                  <a:pt x="3802346" y="1912662"/>
                </a:lnTo>
                <a:lnTo>
                  <a:pt x="3746361" y="1864197"/>
                </a:lnTo>
                <a:lnTo>
                  <a:pt x="3746361" y="1869307"/>
                </a:lnTo>
                <a:lnTo>
                  <a:pt x="3940092" y="2078426"/>
                </a:lnTo>
                <a:lnTo>
                  <a:pt x="4036576" y="2190904"/>
                </a:lnTo>
                <a:lnTo>
                  <a:pt x="4135163" y="2318281"/>
                </a:lnTo>
                <a:lnTo>
                  <a:pt x="4235720" y="2461357"/>
                </a:lnTo>
                <a:lnTo>
                  <a:pt x="4277266" y="2488315"/>
                </a:lnTo>
                <a:lnTo>
                  <a:pt x="4199028" y="2373485"/>
                </a:lnTo>
                <a:close/>
              </a:path>
              <a:path w="6256177" h="8921452">
                <a:moveTo>
                  <a:pt x="4120321" y="2266146"/>
                </a:moveTo>
                <a:lnTo>
                  <a:pt x="4041222" y="2166346"/>
                </a:lnTo>
                <a:lnTo>
                  <a:pt x="3961809" y="2074134"/>
                </a:lnTo>
                <a:lnTo>
                  <a:pt x="3882158" y="1989556"/>
                </a:lnTo>
                <a:lnTo>
                  <a:pt x="3802346" y="1912662"/>
                </a:lnTo>
                <a:lnTo>
                  <a:pt x="4199028" y="2373485"/>
                </a:lnTo>
                <a:lnTo>
                  <a:pt x="4120321" y="2266146"/>
                </a:lnTo>
                <a:close/>
              </a:path>
              <a:path w="6256177" h="8921452">
                <a:moveTo>
                  <a:pt x="3746361" y="2257644"/>
                </a:moveTo>
                <a:lnTo>
                  <a:pt x="3746361" y="2266314"/>
                </a:lnTo>
                <a:lnTo>
                  <a:pt x="3772960" y="2290954"/>
                </a:lnTo>
                <a:lnTo>
                  <a:pt x="3857675" y="2379403"/>
                </a:lnTo>
                <a:lnTo>
                  <a:pt x="3746361" y="2257644"/>
                </a:lnTo>
                <a:close/>
              </a:path>
              <a:path w="6256177" h="8921452">
                <a:moveTo>
                  <a:pt x="4091936" y="2643390"/>
                </a:moveTo>
                <a:lnTo>
                  <a:pt x="3746361" y="2241996"/>
                </a:lnTo>
                <a:lnTo>
                  <a:pt x="3746361" y="2257644"/>
                </a:lnTo>
                <a:lnTo>
                  <a:pt x="3857675" y="2379403"/>
                </a:lnTo>
                <a:lnTo>
                  <a:pt x="3944405" y="2480526"/>
                </a:lnTo>
                <a:lnTo>
                  <a:pt x="4033030" y="2595042"/>
                </a:lnTo>
                <a:lnTo>
                  <a:pt x="4123427" y="2723671"/>
                </a:lnTo>
                <a:lnTo>
                  <a:pt x="4162362" y="2746751"/>
                </a:lnTo>
                <a:lnTo>
                  <a:pt x="4091936" y="2643390"/>
                </a:lnTo>
                <a:close/>
              </a:path>
              <a:path w="6256177" h="8921452">
                <a:moveTo>
                  <a:pt x="4021085" y="2546772"/>
                </a:moveTo>
                <a:lnTo>
                  <a:pt x="3949880" y="2456942"/>
                </a:lnTo>
                <a:lnTo>
                  <a:pt x="3878390" y="2373941"/>
                </a:lnTo>
                <a:lnTo>
                  <a:pt x="3806684" y="2297814"/>
                </a:lnTo>
                <a:lnTo>
                  <a:pt x="3746361" y="2239709"/>
                </a:lnTo>
                <a:lnTo>
                  <a:pt x="3746361" y="2241996"/>
                </a:lnTo>
                <a:lnTo>
                  <a:pt x="4091936" y="2643390"/>
                </a:lnTo>
                <a:lnTo>
                  <a:pt x="4021085" y="2546772"/>
                </a:lnTo>
                <a:close/>
              </a:path>
              <a:path w="6256177" h="8921452">
                <a:moveTo>
                  <a:pt x="3746361" y="2442836"/>
                </a:moveTo>
                <a:lnTo>
                  <a:pt x="3746361" y="2456737"/>
                </a:lnTo>
                <a:lnTo>
                  <a:pt x="3816448" y="2529922"/>
                </a:lnTo>
                <a:lnTo>
                  <a:pt x="3746361" y="2442836"/>
                </a:lnTo>
                <a:close/>
              </a:path>
              <a:path w="6256177" h="8921452">
                <a:moveTo>
                  <a:pt x="3746361" y="2063244"/>
                </a:moveTo>
                <a:lnTo>
                  <a:pt x="3746361" y="2077089"/>
                </a:lnTo>
                <a:lnTo>
                  <a:pt x="3809412" y="2135489"/>
                </a:lnTo>
                <a:lnTo>
                  <a:pt x="3898892" y="2228904"/>
                </a:lnTo>
                <a:lnTo>
                  <a:pt x="3746361" y="2063244"/>
                </a:lnTo>
                <a:close/>
              </a:path>
              <a:path w="6256177" h="8921452">
                <a:moveTo>
                  <a:pt x="4145473" y="2508441"/>
                </a:moveTo>
                <a:lnTo>
                  <a:pt x="3768576" y="2070632"/>
                </a:lnTo>
                <a:lnTo>
                  <a:pt x="3746361" y="2051403"/>
                </a:lnTo>
                <a:lnTo>
                  <a:pt x="3746361" y="2063244"/>
                </a:lnTo>
                <a:lnTo>
                  <a:pt x="3898892" y="2228904"/>
                </a:lnTo>
                <a:lnTo>
                  <a:pt x="3990499" y="2335706"/>
                </a:lnTo>
                <a:lnTo>
                  <a:pt x="4084105" y="2456653"/>
                </a:lnTo>
                <a:lnTo>
                  <a:pt x="4179582" y="2592506"/>
                </a:lnTo>
                <a:lnTo>
                  <a:pt x="4219806" y="2617538"/>
                </a:lnTo>
                <a:lnTo>
                  <a:pt x="4145473" y="2508441"/>
                </a:lnTo>
                <a:close/>
              </a:path>
              <a:path w="6256177" h="8921452">
                <a:moveTo>
                  <a:pt x="4070693" y="2406462"/>
                </a:moveTo>
                <a:lnTo>
                  <a:pt x="3995540" y="2311646"/>
                </a:lnTo>
                <a:lnTo>
                  <a:pt x="3920088" y="2224038"/>
                </a:lnTo>
                <a:lnTo>
                  <a:pt x="3844408" y="2143685"/>
                </a:lnTo>
                <a:lnTo>
                  <a:pt x="3768576" y="2070632"/>
                </a:lnTo>
                <a:lnTo>
                  <a:pt x="4145473" y="2508441"/>
                </a:lnTo>
                <a:lnTo>
                  <a:pt x="4070693" y="2406462"/>
                </a:lnTo>
                <a:close/>
              </a:path>
              <a:path w="6256177" h="8921452">
                <a:moveTo>
                  <a:pt x="3820542" y="998740"/>
                </a:moveTo>
                <a:lnTo>
                  <a:pt x="3773046" y="963229"/>
                </a:lnTo>
                <a:lnTo>
                  <a:pt x="3746361" y="944526"/>
                </a:lnTo>
                <a:lnTo>
                  <a:pt x="3746361" y="968598"/>
                </a:lnTo>
                <a:lnTo>
                  <a:pt x="3761669" y="979329"/>
                </a:lnTo>
                <a:lnTo>
                  <a:pt x="3808827" y="1014595"/>
                </a:lnTo>
                <a:lnTo>
                  <a:pt x="3856058" y="1052111"/>
                </a:lnTo>
                <a:lnTo>
                  <a:pt x="3903335" y="1091848"/>
                </a:lnTo>
                <a:lnTo>
                  <a:pt x="3950634" y="1133776"/>
                </a:lnTo>
                <a:lnTo>
                  <a:pt x="3820542" y="998740"/>
                </a:lnTo>
                <a:close/>
              </a:path>
              <a:path w="6256177" h="8921452">
                <a:moveTo>
                  <a:pt x="3915712" y="1076507"/>
                </a:moveTo>
                <a:lnTo>
                  <a:pt x="3868106" y="1036509"/>
                </a:lnTo>
                <a:lnTo>
                  <a:pt x="3820542" y="998740"/>
                </a:lnTo>
                <a:lnTo>
                  <a:pt x="3950634" y="1133776"/>
                </a:lnTo>
                <a:lnTo>
                  <a:pt x="3997926" y="1177865"/>
                </a:lnTo>
                <a:lnTo>
                  <a:pt x="4045188" y="1224085"/>
                </a:lnTo>
                <a:lnTo>
                  <a:pt x="4092392" y="1272407"/>
                </a:lnTo>
                <a:lnTo>
                  <a:pt x="3915712" y="1076507"/>
                </a:lnTo>
                <a:close/>
              </a:path>
              <a:path w="6256177" h="8921452">
                <a:moveTo>
                  <a:pt x="4434615" y="1654979"/>
                </a:moveTo>
                <a:lnTo>
                  <a:pt x="3963333" y="1118703"/>
                </a:lnTo>
                <a:lnTo>
                  <a:pt x="3915712" y="1076507"/>
                </a:lnTo>
                <a:lnTo>
                  <a:pt x="4092392" y="1272407"/>
                </a:lnTo>
                <a:lnTo>
                  <a:pt x="4139512" y="1322801"/>
                </a:lnTo>
                <a:lnTo>
                  <a:pt x="4186522" y="1375237"/>
                </a:lnTo>
                <a:lnTo>
                  <a:pt x="4233396" y="1429686"/>
                </a:lnTo>
                <a:lnTo>
                  <a:pt x="4280109" y="1486118"/>
                </a:lnTo>
                <a:lnTo>
                  <a:pt x="4326633" y="1544502"/>
                </a:lnTo>
                <a:lnTo>
                  <a:pt x="4480673" y="1719380"/>
                </a:lnTo>
                <a:lnTo>
                  <a:pt x="4434615" y="1654979"/>
                </a:lnTo>
                <a:close/>
              </a:path>
              <a:path w="6256177" h="8921452">
                <a:moveTo>
                  <a:pt x="3746361" y="601294"/>
                </a:moveTo>
                <a:lnTo>
                  <a:pt x="3746361" y="604479"/>
                </a:lnTo>
                <a:lnTo>
                  <a:pt x="3762349" y="614902"/>
                </a:lnTo>
                <a:lnTo>
                  <a:pt x="3746361" y="601294"/>
                </a:lnTo>
                <a:close/>
              </a:path>
              <a:path w="6256177" h="8921452">
                <a:moveTo>
                  <a:pt x="3875923" y="672779"/>
                </a:moveTo>
                <a:lnTo>
                  <a:pt x="3824630" y="634425"/>
                </a:lnTo>
                <a:lnTo>
                  <a:pt x="3773440" y="598541"/>
                </a:lnTo>
                <a:lnTo>
                  <a:pt x="3746361" y="580889"/>
                </a:lnTo>
                <a:lnTo>
                  <a:pt x="3746361" y="601294"/>
                </a:lnTo>
                <a:lnTo>
                  <a:pt x="3762349" y="614902"/>
                </a:lnTo>
                <a:lnTo>
                  <a:pt x="3813198" y="650547"/>
                </a:lnTo>
                <a:lnTo>
                  <a:pt x="3864154" y="688654"/>
                </a:lnTo>
                <a:lnTo>
                  <a:pt x="3915188" y="729193"/>
                </a:lnTo>
                <a:lnTo>
                  <a:pt x="3966273" y="772130"/>
                </a:lnTo>
                <a:lnTo>
                  <a:pt x="4017381" y="817435"/>
                </a:lnTo>
                <a:lnTo>
                  <a:pt x="3875923" y="672779"/>
                </a:lnTo>
                <a:close/>
              </a:path>
              <a:path w="6256177" h="8921452">
                <a:moveTo>
                  <a:pt x="3978701" y="756770"/>
                </a:moveTo>
                <a:lnTo>
                  <a:pt x="3927289" y="713572"/>
                </a:lnTo>
                <a:lnTo>
                  <a:pt x="3875923" y="672779"/>
                </a:lnTo>
                <a:lnTo>
                  <a:pt x="4017381" y="817435"/>
                </a:lnTo>
                <a:lnTo>
                  <a:pt x="4068482" y="865074"/>
                </a:lnTo>
                <a:lnTo>
                  <a:pt x="4119550" y="915015"/>
                </a:lnTo>
                <a:lnTo>
                  <a:pt x="4170556" y="967228"/>
                </a:lnTo>
                <a:lnTo>
                  <a:pt x="3978701" y="756770"/>
                </a:lnTo>
                <a:close/>
              </a:path>
              <a:path w="6256177" h="8921452">
                <a:moveTo>
                  <a:pt x="4539129" y="1381543"/>
                </a:moveTo>
                <a:lnTo>
                  <a:pt x="4030131" y="802343"/>
                </a:lnTo>
                <a:lnTo>
                  <a:pt x="3978701" y="756770"/>
                </a:lnTo>
                <a:lnTo>
                  <a:pt x="4170556" y="967228"/>
                </a:lnTo>
                <a:lnTo>
                  <a:pt x="4221471" y="1021679"/>
                </a:lnTo>
                <a:lnTo>
                  <a:pt x="4272267" y="1078336"/>
                </a:lnTo>
                <a:lnTo>
                  <a:pt x="4322917" y="1137168"/>
                </a:lnTo>
                <a:lnTo>
                  <a:pt x="4373391" y="1198143"/>
                </a:lnTo>
                <a:lnTo>
                  <a:pt x="4423663" y="1261227"/>
                </a:lnTo>
                <a:lnTo>
                  <a:pt x="4588875" y="1451101"/>
                </a:lnTo>
                <a:lnTo>
                  <a:pt x="4539129" y="1381543"/>
                </a:lnTo>
                <a:close/>
              </a:path>
              <a:path w="6256177" h="8921452">
                <a:moveTo>
                  <a:pt x="4489089" y="1314004"/>
                </a:moveTo>
                <a:lnTo>
                  <a:pt x="4438782" y="1248517"/>
                </a:lnTo>
                <a:lnTo>
                  <a:pt x="4388237" y="1185113"/>
                </a:lnTo>
                <a:lnTo>
                  <a:pt x="4337481" y="1123826"/>
                </a:lnTo>
                <a:lnTo>
                  <a:pt x="4286544" y="1064687"/>
                </a:lnTo>
                <a:lnTo>
                  <a:pt x="4235454" y="1007728"/>
                </a:lnTo>
                <a:lnTo>
                  <a:pt x="4184240" y="952982"/>
                </a:lnTo>
                <a:lnTo>
                  <a:pt x="4132928" y="900481"/>
                </a:lnTo>
                <a:lnTo>
                  <a:pt x="4081549" y="850257"/>
                </a:lnTo>
                <a:lnTo>
                  <a:pt x="4030131" y="802343"/>
                </a:lnTo>
                <a:lnTo>
                  <a:pt x="4539129" y="1381543"/>
                </a:lnTo>
                <a:lnTo>
                  <a:pt x="4489089" y="1314004"/>
                </a:lnTo>
                <a:close/>
              </a:path>
              <a:path w="6256177" h="8921452">
                <a:moveTo>
                  <a:pt x="4048268" y="3226127"/>
                </a:moveTo>
                <a:lnTo>
                  <a:pt x="3989974" y="3134383"/>
                </a:lnTo>
                <a:lnTo>
                  <a:pt x="3931265" y="3048225"/>
                </a:lnTo>
                <a:lnTo>
                  <a:pt x="3746361" y="2842705"/>
                </a:lnTo>
                <a:lnTo>
                  <a:pt x="3746361" y="2845361"/>
                </a:lnTo>
                <a:lnTo>
                  <a:pt x="3806064" y="2914993"/>
                </a:lnTo>
                <a:lnTo>
                  <a:pt x="3879742" y="3010217"/>
                </a:lnTo>
                <a:lnTo>
                  <a:pt x="3954898" y="3117172"/>
                </a:lnTo>
                <a:lnTo>
                  <a:pt x="4031434" y="3236456"/>
                </a:lnTo>
                <a:lnTo>
                  <a:pt x="4048268" y="3226127"/>
                </a:lnTo>
                <a:close/>
              </a:path>
              <a:path w="6256177" h="8921452">
                <a:moveTo>
                  <a:pt x="3872199" y="2967691"/>
                </a:moveTo>
                <a:lnTo>
                  <a:pt x="3812834" y="2892815"/>
                </a:lnTo>
                <a:lnTo>
                  <a:pt x="3753228" y="2823634"/>
                </a:lnTo>
                <a:lnTo>
                  <a:pt x="3746361" y="2816346"/>
                </a:lnTo>
                <a:lnTo>
                  <a:pt x="3746361" y="2842705"/>
                </a:lnTo>
                <a:lnTo>
                  <a:pt x="3931265" y="3048225"/>
                </a:lnTo>
                <a:lnTo>
                  <a:pt x="3872199" y="2967691"/>
                </a:lnTo>
                <a:close/>
              </a:path>
              <a:path w="6256177" h="8921452">
                <a:moveTo>
                  <a:pt x="4109621" y="3103024"/>
                </a:moveTo>
                <a:lnTo>
                  <a:pt x="4047444" y="3005174"/>
                </a:lnTo>
                <a:lnTo>
                  <a:pt x="3984827" y="2913283"/>
                </a:lnTo>
                <a:lnTo>
                  <a:pt x="3746361" y="2648200"/>
                </a:lnTo>
                <a:lnTo>
                  <a:pt x="3746361" y="2650277"/>
                </a:lnTo>
                <a:lnTo>
                  <a:pt x="3775217" y="2680413"/>
                </a:lnTo>
                <a:lnTo>
                  <a:pt x="3852191" y="2770180"/>
                </a:lnTo>
                <a:lnTo>
                  <a:pt x="3930849" y="2871833"/>
                </a:lnTo>
                <a:lnTo>
                  <a:pt x="4011083" y="2986011"/>
                </a:lnTo>
                <a:lnTo>
                  <a:pt x="4092786" y="3113352"/>
                </a:lnTo>
                <a:lnTo>
                  <a:pt x="4109621" y="3103024"/>
                </a:lnTo>
                <a:close/>
              </a:path>
              <a:path w="6256177" h="8921452">
                <a:moveTo>
                  <a:pt x="3921831" y="2827388"/>
                </a:moveTo>
                <a:lnTo>
                  <a:pt x="3858518" y="2747528"/>
                </a:lnTo>
                <a:lnTo>
                  <a:pt x="3794949" y="2673742"/>
                </a:lnTo>
                <a:lnTo>
                  <a:pt x="3746361" y="2622171"/>
                </a:lnTo>
                <a:lnTo>
                  <a:pt x="3746361" y="2648200"/>
                </a:lnTo>
                <a:lnTo>
                  <a:pt x="3984827" y="2913283"/>
                </a:lnTo>
                <a:lnTo>
                  <a:pt x="3921831" y="2827388"/>
                </a:lnTo>
                <a:close/>
              </a:path>
              <a:path w="6256177" h="8921452">
                <a:moveTo>
                  <a:pt x="4190670" y="3727960"/>
                </a:moveTo>
                <a:lnTo>
                  <a:pt x="4152095" y="3648382"/>
                </a:lnTo>
                <a:lnTo>
                  <a:pt x="4112378" y="3570565"/>
                </a:lnTo>
                <a:lnTo>
                  <a:pt x="4071575" y="3494664"/>
                </a:lnTo>
                <a:lnTo>
                  <a:pt x="4029741" y="3420830"/>
                </a:lnTo>
                <a:lnTo>
                  <a:pt x="3986932" y="3349218"/>
                </a:lnTo>
                <a:lnTo>
                  <a:pt x="3932517" y="3263580"/>
                </a:lnTo>
                <a:lnTo>
                  <a:pt x="3877715" y="3183158"/>
                </a:lnTo>
                <a:lnTo>
                  <a:pt x="3746361" y="3037180"/>
                </a:lnTo>
                <a:lnTo>
                  <a:pt x="3746361" y="3043920"/>
                </a:lnTo>
                <a:lnTo>
                  <a:pt x="3759979" y="3059805"/>
                </a:lnTo>
                <a:lnTo>
                  <a:pt x="3828673" y="3148600"/>
                </a:lnTo>
                <a:lnTo>
                  <a:pt x="3898748" y="3248333"/>
                </a:lnTo>
                <a:lnTo>
                  <a:pt x="3970110" y="3359562"/>
                </a:lnTo>
                <a:lnTo>
                  <a:pt x="4028985" y="3459126"/>
                </a:lnTo>
                <a:lnTo>
                  <a:pt x="4085785" y="3562618"/>
                </a:lnTo>
                <a:lnTo>
                  <a:pt x="4140387" y="3669615"/>
                </a:lnTo>
                <a:lnTo>
                  <a:pt x="4192671" y="3779694"/>
                </a:lnTo>
                <a:lnTo>
                  <a:pt x="4228049" y="3809148"/>
                </a:lnTo>
                <a:lnTo>
                  <a:pt x="4190670" y="3727960"/>
                </a:lnTo>
                <a:close/>
              </a:path>
              <a:path w="6256177" h="8921452">
                <a:moveTo>
                  <a:pt x="3822578" y="3107985"/>
                </a:moveTo>
                <a:lnTo>
                  <a:pt x="3767161" y="3038095"/>
                </a:lnTo>
                <a:lnTo>
                  <a:pt x="3746361" y="3013957"/>
                </a:lnTo>
                <a:lnTo>
                  <a:pt x="3746361" y="3037180"/>
                </a:lnTo>
                <a:lnTo>
                  <a:pt x="3877715" y="3183158"/>
                </a:lnTo>
                <a:lnTo>
                  <a:pt x="3822578" y="3107985"/>
                </a:lnTo>
                <a:close/>
              </a:path>
              <a:path w="6256177" h="8921452">
                <a:moveTo>
                  <a:pt x="4517777" y="5728496"/>
                </a:moveTo>
                <a:lnTo>
                  <a:pt x="4497394" y="5701590"/>
                </a:lnTo>
                <a:lnTo>
                  <a:pt x="4481756" y="5680981"/>
                </a:lnTo>
                <a:lnTo>
                  <a:pt x="4466016" y="5660272"/>
                </a:lnTo>
                <a:lnTo>
                  <a:pt x="4450176" y="5639461"/>
                </a:lnTo>
                <a:lnTo>
                  <a:pt x="4434238" y="5618549"/>
                </a:lnTo>
                <a:lnTo>
                  <a:pt x="4418201" y="5597535"/>
                </a:lnTo>
                <a:lnTo>
                  <a:pt x="4402068" y="5576420"/>
                </a:lnTo>
                <a:lnTo>
                  <a:pt x="4385839" y="5555203"/>
                </a:lnTo>
                <a:lnTo>
                  <a:pt x="4369516" y="5533885"/>
                </a:lnTo>
                <a:lnTo>
                  <a:pt x="4353100" y="5512465"/>
                </a:lnTo>
                <a:lnTo>
                  <a:pt x="4336592" y="5490943"/>
                </a:lnTo>
                <a:lnTo>
                  <a:pt x="4151061" y="5282125"/>
                </a:lnTo>
                <a:lnTo>
                  <a:pt x="4169112" y="5305559"/>
                </a:lnTo>
                <a:lnTo>
                  <a:pt x="4187076" y="5328882"/>
                </a:lnTo>
                <a:lnTo>
                  <a:pt x="4204952" y="5352096"/>
                </a:lnTo>
                <a:lnTo>
                  <a:pt x="4222738" y="5375198"/>
                </a:lnTo>
                <a:lnTo>
                  <a:pt x="4240433" y="5398190"/>
                </a:lnTo>
                <a:lnTo>
                  <a:pt x="4258036" y="5421072"/>
                </a:lnTo>
                <a:lnTo>
                  <a:pt x="4275545" y="5443843"/>
                </a:lnTo>
                <a:lnTo>
                  <a:pt x="4292959" y="5466503"/>
                </a:lnTo>
                <a:lnTo>
                  <a:pt x="4310276" y="5489053"/>
                </a:lnTo>
                <a:lnTo>
                  <a:pt x="4327496" y="5511492"/>
                </a:lnTo>
                <a:lnTo>
                  <a:pt x="4525496" y="5738702"/>
                </a:lnTo>
                <a:lnTo>
                  <a:pt x="4517777" y="5728496"/>
                </a:lnTo>
                <a:close/>
              </a:path>
              <a:path w="6256177" h="8921452">
                <a:moveTo>
                  <a:pt x="4319993" y="5469319"/>
                </a:moveTo>
                <a:lnTo>
                  <a:pt x="4303305" y="5447594"/>
                </a:lnTo>
                <a:lnTo>
                  <a:pt x="4286527" y="5425766"/>
                </a:lnTo>
                <a:lnTo>
                  <a:pt x="4072395" y="5179978"/>
                </a:lnTo>
                <a:lnTo>
                  <a:pt x="4151061" y="5282125"/>
                </a:lnTo>
                <a:lnTo>
                  <a:pt x="4336592" y="5490943"/>
                </a:lnTo>
                <a:lnTo>
                  <a:pt x="4319993" y="5469319"/>
                </a:lnTo>
                <a:close/>
              </a:path>
              <a:path w="6256177" h="8921452">
                <a:moveTo>
                  <a:pt x="4269663" y="5403836"/>
                </a:moveTo>
                <a:lnTo>
                  <a:pt x="4252712" y="5381804"/>
                </a:lnTo>
                <a:lnTo>
                  <a:pt x="4235676" y="5359669"/>
                </a:lnTo>
                <a:lnTo>
                  <a:pt x="4218557" y="5337432"/>
                </a:lnTo>
                <a:lnTo>
                  <a:pt x="3992904" y="5076622"/>
                </a:lnTo>
                <a:lnTo>
                  <a:pt x="4072395" y="5179978"/>
                </a:lnTo>
                <a:lnTo>
                  <a:pt x="4286527" y="5425766"/>
                </a:lnTo>
                <a:lnTo>
                  <a:pt x="4269663" y="5403836"/>
                </a:lnTo>
                <a:close/>
              </a:path>
              <a:path w="6256177" h="8921452">
                <a:moveTo>
                  <a:pt x="4201354" y="5315092"/>
                </a:moveTo>
                <a:lnTo>
                  <a:pt x="4184071" y="5292650"/>
                </a:lnTo>
                <a:lnTo>
                  <a:pt x="4166706" y="5270105"/>
                </a:lnTo>
                <a:lnTo>
                  <a:pt x="3912781" y="4972166"/>
                </a:lnTo>
                <a:lnTo>
                  <a:pt x="3992904" y="5076622"/>
                </a:lnTo>
                <a:lnTo>
                  <a:pt x="4218557" y="5337432"/>
                </a:lnTo>
                <a:lnTo>
                  <a:pt x="4201354" y="5315092"/>
                </a:lnTo>
                <a:close/>
              </a:path>
              <a:path w="6256177" h="8921452">
                <a:moveTo>
                  <a:pt x="4093980" y="5175671"/>
                </a:moveTo>
                <a:lnTo>
                  <a:pt x="4020448" y="5080076"/>
                </a:lnTo>
                <a:lnTo>
                  <a:pt x="3946268" y="4983411"/>
                </a:lnTo>
                <a:lnTo>
                  <a:pt x="3832217" y="4866721"/>
                </a:lnTo>
                <a:lnTo>
                  <a:pt x="3912781" y="4972166"/>
                </a:lnTo>
                <a:lnTo>
                  <a:pt x="4166706" y="5270105"/>
                </a:lnTo>
                <a:lnTo>
                  <a:pt x="4093980" y="5175671"/>
                </a:lnTo>
                <a:close/>
              </a:path>
              <a:path w="6256177" h="8921452">
                <a:moveTo>
                  <a:pt x="3871599" y="4885766"/>
                </a:moveTo>
                <a:lnTo>
                  <a:pt x="3796598" y="4787232"/>
                </a:lnTo>
                <a:lnTo>
                  <a:pt x="3746361" y="4720849"/>
                </a:lnTo>
                <a:lnTo>
                  <a:pt x="3746361" y="4753719"/>
                </a:lnTo>
                <a:lnTo>
                  <a:pt x="3751403" y="4760396"/>
                </a:lnTo>
                <a:lnTo>
                  <a:pt x="3832217" y="4866721"/>
                </a:lnTo>
                <a:lnTo>
                  <a:pt x="3946268" y="4983411"/>
                </a:lnTo>
                <a:lnTo>
                  <a:pt x="3871599" y="4885766"/>
                </a:lnTo>
                <a:close/>
              </a:path>
              <a:path w="6256177" h="8921452">
                <a:moveTo>
                  <a:pt x="5239898" y="6558455"/>
                </a:moveTo>
                <a:lnTo>
                  <a:pt x="5233535" y="6547648"/>
                </a:lnTo>
                <a:lnTo>
                  <a:pt x="5158019" y="6460794"/>
                </a:lnTo>
                <a:lnTo>
                  <a:pt x="5155603" y="6467604"/>
                </a:lnTo>
                <a:lnTo>
                  <a:pt x="5168529" y="6489145"/>
                </a:lnTo>
                <a:lnTo>
                  <a:pt x="5171078" y="6482218"/>
                </a:lnTo>
                <a:lnTo>
                  <a:pt x="5177815" y="6493230"/>
                </a:lnTo>
                <a:lnTo>
                  <a:pt x="5246218" y="6569242"/>
                </a:lnTo>
                <a:lnTo>
                  <a:pt x="5239898" y="6558455"/>
                </a:lnTo>
                <a:close/>
              </a:path>
              <a:path w="6256177" h="8921452">
                <a:moveTo>
                  <a:pt x="4786807" y="6045275"/>
                </a:moveTo>
                <a:lnTo>
                  <a:pt x="4779649" y="6034999"/>
                </a:lnTo>
                <a:lnTo>
                  <a:pt x="4772455" y="6024705"/>
                </a:lnTo>
                <a:lnTo>
                  <a:pt x="4623376" y="5852418"/>
                </a:lnTo>
                <a:lnTo>
                  <a:pt x="4631057" y="5862697"/>
                </a:lnTo>
                <a:lnTo>
                  <a:pt x="4638695" y="5872958"/>
                </a:lnTo>
                <a:lnTo>
                  <a:pt x="4646291" y="5883200"/>
                </a:lnTo>
                <a:lnTo>
                  <a:pt x="4653846" y="5893425"/>
                </a:lnTo>
                <a:lnTo>
                  <a:pt x="4661360" y="5903632"/>
                </a:lnTo>
                <a:lnTo>
                  <a:pt x="4668835" y="5913822"/>
                </a:lnTo>
                <a:lnTo>
                  <a:pt x="4801692" y="6066837"/>
                </a:lnTo>
                <a:lnTo>
                  <a:pt x="4786807" y="6045275"/>
                </a:lnTo>
                <a:close/>
              </a:path>
              <a:path w="6256177" h="8921452">
                <a:moveTo>
                  <a:pt x="4765223" y="6014395"/>
                </a:moveTo>
                <a:lnTo>
                  <a:pt x="4757952" y="6004067"/>
                </a:lnTo>
                <a:lnTo>
                  <a:pt x="4613222" y="5838889"/>
                </a:lnTo>
                <a:lnTo>
                  <a:pt x="4614842" y="5841043"/>
                </a:lnTo>
                <a:lnTo>
                  <a:pt x="4615652" y="5842120"/>
                </a:lnTo>
                <a:lnTo>
                  <a:pt x="4623376" y="5852418"/>
                </a:lnTo>
                <a:lnTo>
                  <a:pt x="4772455" y="6024705"/>
                </a:lnTo>
                <a:lnTo>
                  <a:pt x="4765223" y="6014395"/>
                </a:lnTo>
                <a:close/>
              </a:path>
              <a:path w="6256177" h="8921452">
                <a:moveTo>
                  <a:pt x="4972065" y="6261805"/>
                </a:moveTo>
                <a:lnTo>
                  <a:pt x="4965266" y="6251293"/>
                </a:lnTo>
                <a:lnTo>
                  <a:pt x="4856522" y="6124212"/>
                </a:lnTo>
                <a:lnTo>
                  <a:pt x="4863650" y="6134609"/>
                </a:lnTo>
                <a:lnTo>
                  <a:pt x="4870734" y="6144986"/>
                </a:lnTo>
                <a:lnTo>
                  <a:pt x="4877776" y="6155343"/>
                </a:lnTo>
                <a:lnTo>
                  <a:pt x="4879196" y="6157437"/>
                </a:lnTo>
                <a:lnTo>
                  <a:pt x="4877634" y="6163213"/>
                </a:lnTo>
                <a:lnTo>
                  <a:pt x="4876161" y="6169120"/>
                </a:lnTo>
                <a:lnTo>
                  <a:pt x="4874534" y="6174821"/>
                </a:lnTo>
                <a:lnTo>
                  <a:pt x="4771836" y="6058223"/>
                </a:lnTo>
                <a:lnTo>
                  <a:pt x="4778965" y="6068519"/>
                </a:lnTo>
                <a:lnTo>
                  <a:pt x="4888579" y="6195962"/>
                </a:lnTo>
                <a:lnTo>
                  <a:pt x="4890275" y="6190280"/>
                </a:lnTo>
                <a:lnTo>
                  <a:pt x="4891868" y="6184451"/>
                </a:lnTo>
                <a:lnTo>
                  <a:pt x="4893499" y="6178694"/>
                </a:lnTo>
                <a:lnTo>
                  <a:pt x="4985804" y="6283317"/>
                </a:lnTo>
                <a:lnTo>
                  <a:pt x="4972065" y="6261805"/>
                </a:lnTo>
                <a:close/>
              </a:path>
              <a:path w="6256177" h="8921452">
                <a:moveTo>
                  <a:pt x="4958432" y="6240765"/>
                </a:moveTo>
                <a:lnTo>
                  <a:pt x="4951559" y="6230221"/>
                </a:lnTo>
                <a:lnTo>
                  <a:pt x="4944645" y="6219658"/>
                </a:lnTo>
                <a:lnTo>
                  <a:pt x="4937688" y="6209077"/>
                </a:lnTo>
                <a:lnTo>
                  <a:pt x="4930685" y="6198474"/>
                </a:lnTo>
                <a:lnTo>
                  <a:pt x="4812868" y="6061433"/>
                </a:lnTo>
                <a:lnTo>
                  <a:pt x="4820249" y="6071943"/>
                </a:lnTo>
                <a:lnTo>
                  <a:pt x="4827588" y="6082434"/>
                </a:lnTo>
                <a:lnTo>
                  <a:pt x="4834885" y="6092907"/>
                </a:lnTo>
                <a:lnTo>
                  <a:pt x="4842139" y="6103361"/>
                </a:lnTo>
                <a:lnTo>
                  <a:pt x="4849352" y="6113796"/>
                </a:lnTo>
                <a:lnTo>
                  <a:pt x="4856522" y="6124212"/>
                </a:lnTo>
                <a:lnTo>
                  <a:pt x="4965266" y="6251293"/>
                </a:lnTo>
                <a:lnTo>
                  <a:pt x="4958432" y="6240765"/>
                </a:lnTo>
                <a:close/>
              </a:path>
              <a:path w="6256177" h="8921452">
                <a:moveTo>
                  <a:pt x="4923634" y="6187850"/>
                </a:moveTo>
                <a:lnTo>
                  <a:pt x="4916533" y="6177203"/>
                </a:lnTo>
                <a:lnTo>
                  <a:pt x="4909378" y="6166531"/>
                </a:lnTo>
                <a:lnTo>
                  <a:pt x="4805445" y="6050904"/>
                </a:lnTo>
                <a:lnTo>
                  <a:pt x="4812868" y="6061433"/>
                </a:lnTo>
                <a:lnTo>
                  <a:pt x="4930685" y="6198474"/>
                </a:lnTo>
                <a:lnTo>
                  <a:pt x="4923634" y="6187850"/>
                </a:lnTo>
                <a:close/>
              </a:path>
              <a:path w="6256177" h="8921452">
                <a:moveTo>
                  <a:pt x="4611555" y="5848116"/>
                </a:moveTo>
                <a:lnTo>
                  <a:pt x="4593917" y="5830036"/>
                </a:lnTo>
                <a:lnTo>
                  <a:pt x="4586377" y="5819825"/>
                </a:lnTo>
                <a:lnTo>
                  <a:pt x="4578878" y="5809635"/>
                </a:lnTo>
                <a:lnTo>
                  <a:pt x="4571291" y="5799437"/>
                </a:lnTo>
                <a:lnTo>
                  <a:pt x="4395371" y="5600146"/>
                </a:lnTo>
                <a:lnTo>
                  <a:pt x="4412082" y="5622033"/>
                </a:lnTo>
                <a:lnTo>
                  <a:pt x="4610740" y="5852765"/>
                </a:lnTo>
                <a:lnTo>
                  <a:pt x="4611555" y="5848116"/>
                </a:lnTo>
                <a:close/>
              </a:path>
              <a:path w="6256177" h="8921452">
                <a:moveTo>
                  <a:pt x="4563734" y="5789383"/>
                </a:moveTo>
                <a:lnTo>
                  <a:pt x="4556143" y="5779300"/>
                </a:lnTo>
                <a:lnTo>
                  <a:pt x="4361637" y="5556040"/>
                </a:lnTo>
                <a:lnTo>
                  <a:pt x="4378556" y="5578148"/>
                </a:lnTo>
                <a:lnTo>
                  <a:pt x="4395371" y="5600146"/>
                </a:lnTo>
                <a:lnTo>
                  <a:pt x="4571291" y="5799437"/>
                </a:lnTo>
                <a:lnTo>
                  <a:pt x="4563734" y="5789383"/>
                </a:lnTo>
                <a:close/>
              </a:path>
              <a:path w="6256177" h="8921452">
                <a:moveTo>
                  <a:pt x="4548521" y="5769188"/>
                </a:moveTo>
                <a:lnTo>
                  <a:pt x="4540870" y="5759050"/>
                </a:lnTo>
                <a:lnTo>
                  <a:pt x="4533194" y="5748887"/>
                </a:lnTo>
                <a:lnTo>
                  <a:pt x="4525496" y="5738702"/>
                </a:lnTo>
                <a:lnTo>
                  <a:pt x="4344617" y="5533821"/>
                </a:lnTo>
                <a:lnTo>
                  <a:pt x="4361637" y="5556040"/>
                </a:lnTo>
                <a:lnTo>
                  <a:pt x="4556143" y="5779300"/>
                </a:lnTo>
                <a:lnTo>
                  <a:pt x="4548521" y="5769188"/>
                </a:lnTo>
                <a:close/>
              </a:path>
              <a:path w="6256177" h="8921452">
                <a:moveTo>
                  <a:pt x="4515732" y="5720501"/>
                </a:moveTo>
                <a:lnTo>
                  <a:pt x="4516288" y="5715945"/>
                </a:lnTo>
                <a:lnTo>
                  <a:pt x="4498269" y="5692267"/>
                </a:lnTo>
                <a:lnTo>
                  <a:pt x="4497883" y="5696988"/>
                </a:lnTo>
                <a:lnTo>
                  <a:pt x="4497394" y="5701590"/>
                </a:lnTo>
                <a:lnTo>
                  <a:pt x="4515175" y="5725056"/>
                </a:lnTo>
                <a:lnTo>
                  <a:pt x="4515732" y="5720501"/>
                </a:lnTo>
                <a:close/>
              </a:path>
              <a:path w="6256177" h="8921452">
                <a:moveTo>
                  <a:pt x="4672501" y="5885553"/>
                </a:moveTo>
                <a:lnTo>
                  <a:pt x="4664986" y="5875358"/>
                </a:lnTo>
                <a:lnTo>
                  <a:pt x="4657432" y="5865145"/>
                </a:lnTo>
                <a:lnTo>
                  <a:pt x="4484204" y="5668559"/>
                </a:lnTo>
                <a:lnTo>
                  <a:pt x="4498720" y="5687621"/>
                </a:lnTo>
                <a:lnTo>
                  <a:pt x="4679981" y="5895732"/>
                </a:lnTo>
                <a:lnTo>
                  <a:pt x="4672501" y="5885553"/>
                </a:lnTo>
                <a:close/>
              </a:path>
              <a:path w="6256177" h="8921452">
                <a:moveTo>
                  <a:pt x="4649837" y="5854912"/>
                </a:moveTo>
                <a:lnTo>
                  <a:pt x="4642196" y="5844659"/>
                </a:lnTo>
                <a:lnTo>
                  <a:pt x="4454938" y="5630193"/>
                </a:lnTo>
                <a:lnTo>
                  <a:pt x="4469610" y="5649417"/>
                </a:lnTo>
                <a:lnTo>
                  <a:pt x="4484204" y="5668559"/>
                </a:lnTo>
                <a:lnTo>
                  <a:pt x="4657432" y="5865145"/>
                </a:lnTo>
                <a:lnTo>
                  <a:pt x="4649837" y="5854912"/>
                </a:lnTo>
                <a:close/>
              </a:path>
              <a:path w="6256177" h="8921452">
                <a:moveTo>
                  <a:pt x="4634508" y="5834384"/>
                </a:moveTo>
                <a:lnTo>
                  <a:pt x="4631425" y="5830276"/>
                </a:lnTo>
                <a:lnTo>
                  <a:pt x="4626784" y="5824095"/>
                </a:lnTo>
                <a:lnTo>
                  <a:pt x="4621998" y="5817779"/>
                </a:lnTo>
                <a:lnTo>
                  <a:pt x="4440188" y="5610888"/>
                </a:lnTo>
                <a:lnTo>
                  <a:pt x="4454938" y="5630193"/>
                </a:lnTo>
                <a:lnTo>
                  <a:pt x="4642196" y="5844659"/>
                </a:lnTo>
                <a:lnTo>
                  <a:pt x="4634508" y="5834384"/>
                </a:lnTo>
                <a:close/>
              </a:path>
              <a:path w="6256177" h="8921452">
                <a:moveTo>
                  <a:pt x="4617330" y="5811568"/>
                </a:moveTo>
                <a:lnTo>
                  <a:pt x="4410461" y="5572034"/>
                </a:lnTo>
                <a:lnTo>
                  <a:pt x="4425362" y="5591502"/>
                </a:lnTo>
                <a:lnTo>
                  <a:pt x="4440188" y="5610888"/>
                </a:lnTo>
                <a:lnTo>
                  <a:pt x="4621998" y="5817779"/>
                </a:lnTo>
                <a:lnTo>
                  <a:pt x="4617330" y="5811568"/>
                </a:lnTo>
                <a:close/>
              </a:path>
              <a:path w="6256177" h="8921452">
                <a:moveTo>
                  <a:pt x="4618723" y="5802659"/>
                </a:moveTo>
                <a:lnTo>
                  <a:pt x="4600968" y="5779222"/>
                </a:lnTo>
                <a:lnTo>
                  <a:pt x="4600449" y="5783850"/>
                </a:lnTo>
                <a:lnTo>
                  <a:pt x="4599879" y="5788390"/>
                </a:lnTo>
                <a:lnTo>
                  <a:pt x="4617994" y="5807076"/>
                </a:lnTo>
                <a:lnTo>
                  <a:pt x="4618723" y="5802659"/>
                </a:lnTo>
                <a:close/>
              </a:path>
              <a:path w="6256177" h="8921452">
                <a:moveTo>
                  <a:pt x="4766410" y="5962757"/>
                </a:moveTo>
                <a:lnTo>
                  <a:pt x="4758952" y="5952507"/>
                </a:lnTo>
                <a:lnTo>
                  <a:pt x="4590472" y="5760052"/>
                </a:lnTo>
                <a:lnTo>
                  <a:pt x="4598068" y="5770073"/>
                </a:lnTo>
                <a:lnTo>
                  <a:pt x="4601526" y="5774639"/>
                </a:lnTo>
                <a:lnTo>
                  <a:pt x="4773828" y="5972989"/>
                </a:lnTo>
                <a:lnTo>
                  <a:pt x="4766410" y="5962757"/>
                </a:lnTo>
                <a:close/>
              </a:path>
              <a:path w="6256177" h="8921452">
                <a:moveTo>
                  <a:pt x="4751455" y="5942241"/>
                </a:moveTo>
                <a:lnTo>
                  <a:pt x="4743919" y="5931959"/>
                </a:lnTo>
                <a:lnTo>
                  <a:pt x="4567570" y="5729881"/>
                </a:lnTo>
                <a:lnTo>
                  <a:pt x="4575224" y="5739958"/>
                </a:lnTo>
                <a:lnTo>
                  <a:pt x="4582858" y="5750015"/>
                </a:lnTo>
                <a:lnTo>
                  <a:pt x="4590472" y="5760052"/>
                </a:lnTo>
                <a:lnTo>
                  <a:pt x="4758952" y="5952507"/>
                </a:lnTo>
                <a:lnTo>
                  <a:pt x="4751455" y="5942241"/>
                </a:lnTo>
                <a:close/>
              </a:path>
              <a:path w="6256177" h="8921452">
                <a:moveTo>
                  <a:pt x="4736344" y="5921659"/>
                </a:moveTo>
                <a:lnTo>
                  <a:pt x="4728729" y="5911342"/>
                </a:lnTo>
                <a:lnTo>
                  <a:pt x="4721075" y="5901009"/>
                </a:lnTo>
                <a:lnTo>
                  <a:pt x="4718563" y="5897626"/>
                </a:lnTo>
                <a:lnTo>
                  <a:pt x="4544476" y="5699517"/>
                </a:lnTo>
                <a:lnTo>
                  <a:pt x="4552197" y="5709662"/>
                </a:lnTo>
                <a:lnTo>
                  <a:pt x="4559894" y="5719783"/>
                </a:lnTo>
                <a:lnTo>
                  <a:pt x="4567570" y="5729881"/>
                </a:lnTo>
                <a:lnTo>
                  <a:pt x="4743919" y="5931959"/>
                </a:lnTo>
                <a:lnTo>
                  <a:pt x="4736344" y="5921659"/>
                </a:lnTo>
                <a:close/>
              </a:path>
              <a:path w="6256177" h="8921452">
                <a:moveTo>
                  <a:pt x="4528963" y="5679147"/>
                </a:moveTo>
                <a:lnTo>
                  <a:pt x="4536732" y="5689346"/>
                </a:lnTo>
                <a:lnTo>
                  <a:pt x="4544476" y="5699517"/>
                </a:lnTo>
                <a:lnTo>
                  <a:pt x="4718563" y="5897626"/>
                </a:lnTo>
                <a:lnTo>
                  <a:pt x="4528963" y="5679147"/>
                </a:lnTo>
                <a:close/>
              </a:path>
              <a:path w="6256177" h="8921452">
                <a:moveTo>
                  <a:pt x="4719318" y="5893028"/>
                </a:moveTo>
                <a:lnTo>
                  <a:pt x="4720050" y="5888373"/>
                </a:lnTo>
                <a:lnTo>
                  <a:pt x="4720779" y="5883745"/>
                </a:lnTo>
                <a:lnTo>
                  <a:pt x="4703648" y="5861023"/>
                </a:lnTo>
                <a:lnTo>
                  <a:pt x="4702991" y="5865613"/>
                </a:lnTo>
                <a:lnTo>
                  <a:pt x="4702308" y="5870174"/>
                </a:lnTo>
                <a:lnTo>
                  <a:pt x="4701625" y="5874734"/>
                </a:lnTo>
                <a:lnTo>
                  <a:pt x="4718563" y="5897626"/>
                </a:lnTo>
                <a:lnTo>
                  <a:pt x="4719318" y="5893028"/>
                </a:lnTo>
                <a:close/>
              </a:path>
              <a:path w="6256177" h="8921452">
                <a:moveTo>
                  <a:pt x="4859247" y="6038562"/>
                </a:moveTo>
                <a:lnTo>
                  <a:pt x="4851826" y="6028236"/>
                </a:lnTo>
                <a:lnTo>
                  <a:pt x="4844367" y="6017895"/>
                </a:lnTo>
                <a:lnTo>
                  <a:pt x="4670813" y="5817543"/>
                </a:lnTo>
                <a:lnTo>
                  <a:pt x="4678445" y="5827635"/>
                </a:lnTo>
                <a:lnTo>
                  <a:pt x="4686056" y="5837708"/>
                </a:lnTo>
                <a:lnTo>
                  <a:pt x="4693646" y="5847761"/>
                </a:lnTo>
                <a:lnTo>
                  <a:pt x="4701216" y="5857797"/>
                </a:lnTo>
                <a:lnTo>
                  <a:pt x="4866629" y="6048871"/>
                </a:lnTo>
                <a:lnTo>
                  <a:pt x="4859247" y="6038562"/>
                </a:lnTo>
                <a:close/>
              </a:path>
              <a:path w="6256177" h="8921452">
                <a:moveTo>
                  <a:pt x="4836872" y="6007538"/>
                </a:moveTo>
                <a:lnTo>
                  <a:pt x="4829341" y="5997164"/>
                </a:lnTo>
                <a:lnTo>
                  <a:pt x="4821775" y="5986775"/>
                </a:lnTo>
                <a:lnTo>
                  <a:pt x="4819581" y="5983767"/>
                </a:lnTo>
                <a:lnTo>
                  <a:pt x="4655482" y="5797294"/>
                </a:lnTo>
                <a:lnTo>
                  <a:pt x="4663159" y="5807430"/>
                </a:lnTo>
                <a:lnTo>
                  <a:pt x="4670813" y="5817543"/>
                </a:lnTo>
                <a:lnTo>
                  <a:pt x="4844367" y="6017895"/>
                </a:lnTo>
                <a:lnTo>
                  <a:pt x="4836872" y="6007538"/>
                </a:lnTo>
                <a:close/>
              </a:path>
              <a:path w="6256177" h="8921452">
                <a:moveTo>
                  <a:pt x="4799456" y="5939223"/>
                </a:moveTo>
                <a:lnTo>
                  <a:pt x="4802633" y="5943638"/>
                </a:lnTo>
                <a:lnTo>
                  <a:pt x="4806000" y="5948151"/>
                </a:lnTo>
                <a:lnTo>
                  <a:pt x="4805224" y="5952845"/>
                </a:lnTo>
                <a:lnTo>
                  <a:pt x="4804420" y="5957538"/>
                </a:lnTo>
                <a:lnTo>
                  <a:pt x="4803618" y="5962202"/>
                </a:lnTo>
                <a:lnTo>
                  <a:pt x="4819581" y="5983767"/>
                </a:lnTo>
                <a:lnTo>
                  <a:pt x="4820435" y="5979162"/>
                </a:lnTo>
                <a:lnTo>
                  <a:pt x="4821184" y="5974438"/>
                </a:lnTo>
                <a:lnTo>
                  <a:pt x="4822012" y="5969803"/>
                </a:lnTo>
                <a:lnTo>
                  <a:pt x="4951518" y="6114706"/>
                </a:lnTo>
                <a:lnTo>
                  <a:pt x="4799456" y="5939223"/>
                </a:lnTo>
                <a:close/>
              </a:path>
              <a:path w="6256177" h="8921452">
                <a:moveTo>
                  <a:pt x="4973394" y="6145815"/>
                </a:moveTo>
                <a:lnTo>
                  <a:pt x="4966140" y="6135462"/>
                </a:lnTo>
                <a:lnTo>
                  <a:pt x="4958848" y="6125092"/>
                </a:lnTo>
                <a:lnTo>
                  <a:pt x="4951518" y="6114706"/>
                </a:lnTo>
                <a:lnTo>
                  <a:pt x="4822012" y="5969803"/>
                </a:lnTo>
                <a:lnTo>
                  <a:pt x="4829675" y="5980127"/>
                </a:lnTo>
                <a:lnTo>
                  <a:pt x="4837303" y="5990435"/>
                </a:lnTo>
                <a:lnTo>
                  <a:pt x="4844895" y="6000727"/>
                </a:lnTo>
                <a:lnTo>
                  <a:pt x="4852452" y="6011003"/>
                </a:lnTo>
                <a:lnTo>
                  <a:pt x="4980610" y="6156151"/>
                </a:lnTo>
                <a:lnTo>
                  <a:pt x="4973394" y="6145815"/>
                </a:lnTo>
                <a:close/>
              </a:path>
              <a:path w="6256177" h="8921452">
                <a:moveTo>
                  <a:pt x="4944150" y="6104302"/>
                </a:moveTo>
                <a:lnTo>
                  <a:pt x="4936744" y="6093882"/>
                </a:lnTo>
                <a:lnTo>
                  <a:pt x="4788080" y="5924089"/>
                </a:lnTo>
                <a:lnTo>
                  <a:pt x="4795628" y="5934131"/>
                </a:lnTo>
                <a:lnTo>
                  <a:pt x="4796061" y="5934708"/>
                </a:lnTo>
                <a:lnTo>
                  <a:pt x="4799456" y="5939223"/>
                </a:lnTo>
                <a:lnTo>
                  <a:pt x="4951518" y="6114706"/>
                </a:lnTo>
                <a:lnTo>
                  <a:pt x="4944150" y="6104302"/>
                </a:lnTo>
                <a:close/>
              </a:path>
              <a:path w="6256177" h="8921452">
                <a:moveTo>
                  <a:pt x="4929301" y="6083444"/>
                </a:moveTo>
                <a:lnTo>
                  <a:pt x="4921819" y="6072989"/>
                </a:lnTo>
                <a:lnTo>
                  <a:pt x="4919771" y="6070132"/>
                </a:lnTo>
                <a:lnTo>
                  <a:pt x="4757601" y="5883656"/>
                </a:lnTo>
                <a:lnTo>
                  <a:pt x="4765260" y="5893800"/>
                </a:lnTo>
                <a:lnTo>
                  <a:pt x="4772894" y="5903922"/>
                </a:lnTo>
                <a:lnTo>
                  <a:pt x="4780502" y="5914018"/>
                </a:lnTo>
                <a:lnTo>
                  <a:pt x="4788080" y="5924089"/>
                </a:lnTo>
                <a:lnTo>
                  <a:pt x="4936744" y="6093882"/>
                </a:lnTo>
                <a:lnTo>
                  <a:pt x="4929301" y="6083444"/>
                </a:lnTo>
                <a:close/>
              </a:path>
              <a:path w="6256177" h="8921452">
                <a:moveTo>
                  <a:pt x="5043640" y="6190577"/>
                </a:moveTo>
                <a:lnTo>
                  <a:pt x="4907019" y="6034264"/>
                </a:lnTo>
                <a:lnTo>
                  <a:pt x="4906139" y="6039049"/>
                </a:lnTo>
                <a:lnTo>
                  <a:pt x="4905157" y="6043688"/>
                </a:lnTo>
                <a:lnTo>
                  <a:pt x="4904238" y="6048428"/>
                </a:lnTo>
                <a:lnTo>
                  <a:pt x="4919771" y="6070132"/>
                </a:lnTo>
                <a:lnTo>
                  <a:pt x="4920768" y="6065271"/>
                </a:lnTo>
                <a:lnTo>
                  <a:pt x="4921841" y="6060527"/>
                </a:lnTo>
                <a:lnTo>
                  <a:pt x="4922786" y="6055606"/>
                </a:lnTo>
                <a:lnTo>
                  <a:pt x="5050928" y="6201037"/>
                </a:lnTo>
                <a:lnTo>
                  <a:pt x="5043640" y="6190577"/>
                </a:lnTo>
                <a:close/>
              </a:path>
              <a:path w="6256177" h="8921452">
                <a:moveTo>
                  <a:pt x="5036313" y="6180102"/>
                </a:moveTo>
                <a:lnTo>
                  <a:pt x="5028950" y="6169610"/>
                </a:lnTo>
                <a:lnTo>
                  <a:pt x="4886581" y="6006479"/>
                </a:lnTo>
                <a:lnTo>
                  <a:pt x="4894073" y="6016663"/>
                </a:lnTo>
                <a:lnTo>
                  <a:pt x="4901560" y="6026845"/>
                </a:lnTo>
                <a:lnTo>
                  <a:pt x="4907019" y="6034264"/>
                </a:lnTo>
                <a:lnTo>
                  <a:pt x="5043640" y="6190577"/>
                </a:lnTo>
                <a:lnTo>
                  <a:pt x="5036313" y="6180102"/>
                </a:lnTo>
                <a:close/>
              </a:path>
              <a:path w="6256177" h="8921452">
                <a:moveTo>
                  <a:pt x="5021548" y="6159101"/>
                </a:moveTo>
                <a:lnTo>
                  <a:pt x="5019646" y="6156406"/>
                </a:lnTo>
                <a:lnTo>
                  <a:pt x="4871511" y="5986075"/>
                </a:lnTo>
                <a:lnTo>
                  <a:pt x="4879067" y="5996286"/>
                </a:lnTo>
                <a:lnTo>
                  <a:pt x="4886581" y="6006479"/>
                </a:lnTo>
                <a:lnTo>
                  <a:pt x="5028950" y="6169610"/>
                </a:lnTo>
                <a:lnTo>
                  <a:pt x="5021548" y="6159101"/>
                </a:lnTo>
                <a:close/>
              </a:path>
              <a:path w="6256177" h="8921452">
                <a:moveTo>
                  <a:pt x="5004345" y="6134998"/>
                </a:moveTo>
                <a:lnTo>
                  <a:pt x="4997065" y="6124777"/>
                </a:lnTo>
                <a:lnTo>
                  <a:pt x="4851701" y="5959561"/>
                </a:lnTo>
                <a:lnTo>
                  <a:pt x="4856208" y="5965563"/>
                </a:lnTo>
                <a:lnTo>
                  <a:pt x="4863897" y="5975836"/>
                </a:lnTo>
                <a:lnTo>
                  <a:pt x="4871511" y="5986075"/>
                </a:lnTo>
                <a:lnTo>
                  <a:pt x="5019646" y="6156406"/>
                </a:lnTo>
                <a:lnTo>
                  <a:pt x="5004345" y="6134998"/>
                </a:lnTo>
                <a:close/>
              </a:path>
              <a:path w="6256177" h="8921452">
                <a:moveTo>
                  <a:pt x="5029064" y="6110850"/>
                </a:moveTo>
                <a:lnTo>
                  <a:pt x="5037484" y="6063977"/>
                </a:lnTo>
                <a:lnTo>
                  <a:pt x="5027822" y="5996973"/>
                </a:lnTo>
                <a:lnTo>
                  <a:pt x="5020953" y="6044233"/>
                </a:lnTo>
                <a:lnTo>
                  <a:pt x="5013127" y="6090248"/>
                </a:lnTo>
                <a:lnTo>
                  <a:pt x="5004345" y="6134998"/>
                </a:lnTo>
                <a:lnTo>
                  <a:pt x="5019646" y="6156406"/>
                </a:lnTo>
                <a:lnTo>
                  <a:pt x="5029064" y="6110850"/>
                </a:lnTo>
                <a:close/>
              </a:path>
              <a:path w="6256177" h="8921452">
                <a:moveTo>
                  <a:pt x="5044902" y="6015808"/>
                </a:moveTo>
                <a:lnTo>
                  <a:pt x="5051313" y="5966364"/>
                </a:lnTo>
                <a:lnTo>
                  <a:pt x="5056715" y="5915665"/>
                </a:lnTo>
                <a:lnTo>
                  <a:pt x="5061105" y="5863732"/>
                </a:lnTo>
                <a:lnTo>
                  <a:pt x="5064478" y="5810584"/>
                </a:lnTo>
                <a:lnTo>
                  <a:pt x="5066832" y="5756243"/>
                </a:lnTo>
                <a:lnTo>
                  <a:pt x="5068163" y="5700728"/>
                </a:lnTo>
                <a:lnTo>
                  <a:pt x="5068467" y="5644060"/>
                </a:lnTo>
                <a:lnTo>
                  <a:pt x="5067742" y="5586260"/>
                </a:lnTo>
                <a:lnTo>
                  <a:pt x="5065984" y="5527347"/>
                </a:lnTo>
                <a:lnTo>
                  <a:pt x="5063189" y="5467342"/>
                </a:lnTo>
                <a:lnTo>
                  <a:pt x="5059354" y="5406265"/>
                </a:lnTo>
                <a:lnTo>
                  <a:pt x="5054476" y="5344137"/>
                </a:lnTo>
                <a:lnTo>
                  <a:pt x="5048551" y="5280978"/>
                </a:lnTo>
                <a:lnTo>
                  <a:pt x="5041576" y="5216809"/>
                </a:lnTo>
                <a:lnTo>
                  <a:pt x="5033547" y="5151649"/>
                </a:lnTo>
                <a:lnTo>
                  <a:pt x="5024462" y="5085519"/>
                </a:lnTo>
                <a:lnTo>
                  <a:pt x="5014316" y="5018441"/>
                </a:lnTo>
                <a:lnTo>
                  <a:pt x="4995263" y="4905657"/>
                </a:lnTo>
                <a:lnTo>
                  <a:pt x="4973673" y="4792186"/>
                </a:lnTo>
                <a:lnTo>
                  <a:pt x="4949615" y="4678226"/>
                </a:lnTo>
                <a:lnTo>
                  <a:pt x="4923163" y="4563973"/>
                </a:lnTo>
                <a:lnTo>
                  <a:pt x="4894386" y="4449624"/>
                </a:lnTo>
                <a:lnTo>
                  <a:pt x="4863356" y="4335376"/>
                </a:lnTo>
                <a:lnTo>
                  <a:pt x="4830144" y="4221427"/>
                </a:lnTo>
                <a:lnTo>
                  <a:pt x="4794823" y="4107972"/>
                </a:lnTo>
                <a:lnTo>
                  <a:pt x="4757462" y="3995209"/>
                </a:lnTo>
                <a:lnTo>
                  <a:pt x="4718133" y="3883335"/>
                </a:lnTo>
                <a:lnTo>
                  <a:pt x="4676908" y="3772547"/>
                </a:lnTo>
                <a:lnTo>
                  <a:pt x="4633857" y="3663042"/>
                </a:lnTo>
                <a:lnTo>
                  <a:pt x="4589053" y="3555016"/>
                </a:lnTo>
                <a:lnTo>
                  <a:pt x="4542565" y="3448667"/>
                </a:lnTo>
                <a:lnTo>
                  <a:pt x="4494467" y="3344192"/>
                </a:lnTo>
                <a:lnTo>
                  <a:pt x="4444828" y="3241787"/>
                </a:lnTo>
                <a:lnTo>
                  <a:pt x="4393720" y="3141650"/>
                </a:lnTo>
                <a:lnTo>
                  <a:pt x="4341215" y="3043978"/>
                </a:lnTo>
                <a:lnTo>
                  <a:pt x="4215477" y="2867130"/>
                </a:lnTo>
                <a:lnTo>
                  <a:pt x="4270375" y="2958961"/>
                </a:lnTo>
                <a:lnTo>
                  <a:pt x="4324022" y="3053642"/>
                </a:lnTo>
                <a:lnTo>
                  <a:pt x="4376347" y="3150977"/>
                </a:lnTo>
                <a:lnTo>
                  <a:pt x="4427279" y="3250769"/>
                </a:lnTo>
                <a:lnTo>
                  <a:pt x="4476748" y="3352823"/>
                </a:lnTo>
                <a:lnTo>
                  <a:pt x="4524682" y="3456941"/>
                </a:lnTo>
                <a:lnTo>
                  <a:pt x="4571010" y="3562928"/>
                </a:lnTo>
                <a:lnTo>
                  <a:pt x="4615660" y="3670588"/>
                </a:lnTo>
                <a:lnTo>
                  <a:pt x="4658563" y="3779724"/>
                </a:lnTo>
                <a:lnTo>
                  <a:pt x="4699648" y="3890139"/>
                </a:lnTo>
                <a:lnTo>
                  <a:pt x="4738842" y="4001639"/>
                </a:lnTo>
                <a:lnTo>
                  <a:pt x="4776075" y="4114025"/>
                </a:lnTo>
                <a:lnTo>
                  <a:pt x="4811277" y="4227102"/>
                </a:lnTo>
                <a:lnTo>
                  <a:pt x="4844376" y="4340675"/>
                </a:lnTo>
                <a:lnTo>
                  <a:pt x="4875300" y="4454545"/>
                </a:lnTo>
                <a:lnTo>
                  <a:pt x="4903980" y="4568518"/>
                </a:lnTo>
                <a:lnTo>
                  <a:pt x="4930344" y="4682397"/>
                </a:lnTo>
                <a:lnTo>
                  <a:pt x="4954321" y="4795985"/>
                </a:lnTo>
                <a:lnTo>
                  <a:pt x="4975840" y="4909086"/>
                </a:lnTo>
                <a:lnTo>
                  <a:pt x="4994830" y="5021505"/>
                </a:lnTo>
                <a:lnTo>
                  <a:pt x="5004749" y="5087014"/>
                </a:lnTo>
                <a:lnTo>
                  <a:pt x="5013654" y="5151603"/>
                </a:lnTo>
                <a:lnTo>
                  <a:pt x="5021549" y="5215252"/>
                </a:lnTo>
                <a:lnTo>
                  <a:pt x="5028437" y="5277942"/>
                </a:lnTo>
                <a:lnTo>
                  <a:pt x="5034321" y="5339655"/>
                </a:lnTo>
                <a:lnTo>
                  <a:pt x="5039204" y="5400371"/>
                </a:lnTo>
                <a:lnTo>
                  <a:pt x="5043091" y="5460070"/>
                </a:lnTo>
                <a:lnTo>
                  <a:pt x="5045983" y="5518734"/>
                </a:lnTo>
                <a:lnTo>
                  <a:pt x="5047885" y="5576344"/>
                </a:lnTo>
                <a:lnTo>
                  <a:pt x="5048799" y="5632881"/>
                </a:lnTo>
                <a:lnTo>
                  <a:pt x="5048729" y="5688325"/>
                </a:lnTo>
                <a:lnTo>
                  <a:pt x="5047678" y="5742657"/>
                </a:lnTo>
                <a:lnTo>
                  <a:pt x="5045649" y="5795858"/>
                </a:lnTo>
                <a:lnTo>
                  <a:pt x="5042646" y="5847910"/>
                </a:lnTo>
                <a:lnTo>
                  <a:pt x="5038671" y="5898792"/>
                </a:lnTo>
                <a:lnTo>
                  <a:pt x="5033729" y="5948486"/>
                </a:lnTo>
                <a:lnTo>
                  <a:pt x="5027822" y="5996973"/>
                </a:lnTo>
                <a:lnTo>
                  <a:pt x="5037484" y="6063977"/>
                </a:lnTo>
                <a:lnTo>
                  <a:pt x="5044902" y="6015808"/>
                </a:lnTo>
                <a:close/>
              </a:path>
              <a:path w="6256177" h="8921452">
                <a:moveTo>
                  <a:pt x="4287383" y="2948966"/>
                </a:moveTo>
                <a:lnTo>
                  <a:pt x="4232296" y="2856814"/>
                </a:lnTo>
                <a:lnTo>
                  <a:pt x="4123427" y="2723671"/>
                </a:lnTo>
                <a:lnTo>
                  <a:pt x="4215477" y="2867130"/>
                </a:lnTo>
                <a:lnTo>
                  <a:pt x="4341215" y="3043978"/>
                </a:lnTo>
                <a:lnTo>
                  <a:pt x="4287383" y="2948966"/>
                </a:lnTo>
                <a:close/>
              </a:path>
              <a:path w="6256177" h="8921452">
                <a:moveTo>
                  <a:pt x="5416639" y="6792174"/>
                </a:moveTo>
                <a:lnTo>
                  <a:pt x="5410740" y="6781173"/>
                </a:lnTo>
                <a:lnTo>
                  <a:pt x="5404796" y="6770146"/>
                </a:lnTo>
                <a:lnTo>
                  <a:pt x="5398805" y="6759092"/>
                </a:lnTo>
                <a:lnTo>
                  <a:pt x="5344285" y="6701405"/>
                </a:lnTo>
                <a:lnTo>
                  <a:pt x="5350624" y="6712680"/>
                </a:lnTo>
                <a:lnTo>
                  <a:pt x="5356898" y="6723924"/>
                </a:lnTo>
                <a:lnTo>
                  <a:pt x="5363111" y="6735139"/>
                </a:lnTo>
                <a:lnTo>
                  <a:pt x="5369264" y="6746327"/>
                </a:lnTo>
                <a:lnTo>
                  <a:pt x="5427850" y="6813825"/>
                </a:lnTo>
                <a:lnTo>
                  <a:pt x="5416639" y="6792174"/>
                </a:lnTo>
                <a:close/>
              </a:path>
              <a:path w="6256177" h="8921452">
                <a:moveTo>
                  <a:pt x="4679553" y="5947661"/>
                </a:moveTo>
                <a:lnTo>
                  <a:pt x="4672262" y="5937443"/>
                </a:lnTo>
                <a:lnTo>
                  <a:pt x="4664925" y="5927204"/>
                </a:lnTo>
                <a:lnTo>
                  <a:pt x="4657544" y="5916944"/>
                </a:lnTo>
                <a:lnTo>
                  <a:pt x="4511442" y="5752836"/>
                </a:lnTo>
                <a:lnTo>
                  <a:pt x="4519148" y="5763034"/>
                </a:lnTo>
                <a:lnTo>
                  <a:pt x="4526830" y="5773213"/>
                </a:lnTo>
                <a:lnTo>
                  <a:pt x="4534487" y="5783370"/>
                </a:lnTo>
                <a:lnTo>
                  <a:pt x="4542116" y="5793501"/>
                </a:lnTo>
                <a:lnTo>
                  <a:pt x="4686799" y="5957858"/>
                </a:lnTo>
                <a:lnTo>
                  <a:pt x="4679553" y="5947661"/>
                </a:lnTo>
                <a:close/>
              </a:path>
              <a:path w="6256177" h="8921452">
                <a:moveTo>
                  <a:pt x="4867652" y="6164393"/>
                </a:moveTo>
                <a:lnTo>
                  <a:pt x="4860720" y="6153942"/>
                </a:lnTo>
                <a:lnTo>
                  <a:pt x="4750190" y="6027222"/>
                </a:lnTo>
                <a:lnTo>
                  <a:pt x="4757449" y="6037575"/>
                </a:lnTo>
                <a:lnTo>
                  <a:pt x="4764664" y="6047909"/>
                </a:lnTo>
                <a:lnTo>
                  <a:pt x="4771836" y="6058223"/>
                </a:lnTo>
                <a:lnTo>
                  <a:pt x="4874534" y="6174821"/>
                </a:lnTo>
                <a:lnTo>
                  <a:pt x="4867652" y="6164393"/>
                </a:lnTo>
                <a:close/>
              </a:path>
              <a:path w="6256177" h="8921452">
                <a:moveTo>
                  <a:pt x="4853738" y="6143469"/>
                </a:moveTo>
                <a:lnTo>
                  <a:pt x="4846707" y="6132973"/>
                </a:lnTo>
                <a:lnTo>
                  <a:pt x="4839630" y="6122456"/>
                </a:lnTo>
                <a:lnTo>
                  <a:pt x="4832505" y="6111918"/>
                </a:lnTo>
                <a:lnTo>
                  <a:pt x="4713251" y="5975167"/>
                </a:lnTo>
                <a:lnTo>
                  <a:pt x="4720725" y="5985617"/>
                </a:lnTo>
                <a:lnTo>
                  <a:pt x="4728156" y="5996047"/>
                </a:lnTo>
                <a:lnTo>
                  <a:pt x="4735544" y="6006458"/>
                </a:lnTo>
                <a:lnTo>
                  <a:pt x="4742889" y="6016850"/>
                </a:lnTo>
                <a:lnTo>
                  <a:pt x="4750190" y="6027222"/>
                </a:lnTo>
                <a:lnTo>
                  <a:pt x="4860720" y="6153942"/>
                </a:lnTo>
                <a:lnTo>
                  <a:pt x="4853738" y="6143469"/>
                </a:lnTo>
                <a:close/>
              </a:path>
              <a:path w="6256177" h="8921452">
                <a:moveTo>
                  <a:pt x="4825336" y="6101359"/>
                </a:moveTo>
                <a:lnTo>
                  <a:pt x="4818123" y="6090780"/>
                </a:lnTo>
                <a:lnTo>
                  <a:pt x="4689922" y="5942765"/>
                </a:lnTo>
                <a:lnTo>
                  <a:pt x="4688925" y="5947836"/>
                </a:lnTo>
                <a:lnTo>
                  <a:pt x="4704655" y="5969736"/>
                </a:lnTo>
                <a:lnTo>
                  <a:pt x="4705734" y="5964697"/>
                </a:lnTo>
                <a:lnTo>
                  <a:pt x="4713251" y="5975167"/>
                </a:lnTo>
                <a:lnTo>
                  <a:pt x="4832505" y="6111918"/>
                </a:lnTo>
                <a:lnTo>
                  <a:pt x="4825336" y="6101359"/>
                </a:lnTo>
                <a:close/>
              </a:path>
              <a:path w="6256177" h="8921452">
                <a:moveTo>
                  <a:pt x="4510029" y="5767065"/>
                </a:moveTo>
                <a:lnTo>
                  <a:pt x="4509475" y="5766341"/>
                </a:lnTo>
                <a:lnTo>
                  <a:pt x="4492306" y="5743547"/>
                </a:lnTo>
                <a:lnTo>
                  <a:pt x="4475092" y="5720722"/>
                </a:lnTo>
                <a:lnTo>
                  <a:pt x="4457738" y="5697761"/>
                </a:lnTo>
                <a:lnTo>
                  <a:pt x="4440245" y="5674666"/>
                </a:lnTo>
                <a:lnTo>
                  <a:pt x="4422615" y="5651435"/>
                </a:lnTo>
                <a:lnTo>
                  <a:pt x="4404851" y="5628069"/>
                </a:lnTo>
                <a:lnTo>
                  <a:pt x="4386953" y="5604568"/>
                </a:lnTo>
                <a:lnTo>
                  <a:pt x="4368925" y="5580932"/>
                </a:lnTo>
                <a:lnTo>
                  <a:pt x="4350768" y="5557160"/>
                </a:lnTo>
                <a:lnTo>
                  <a:pt x="4332483" y="5533253"/>
                </a:lnTo>
                <a:lnTo>
                  <a:pt x="4314073" y="5509210"/>
                </a:lnTo>
                <a:lnTo>
                  <a:pt x="4295539" y="5485033"/>
                </a:lnTo>
                <a:lnTo>
                  <a:pt x="4107819" y="5273403"/>
                </a:lnTo>
                <a:lnTo>
                  <a:pt x="4128045" y="5299661"/>
                </a:lnTo>
                <a:lnTo>
                  <a:pt x="4148157" y="5325776"/>
                </a:lnTo>
                <a:lnTo>
                  <a:pt x="4168154" y="5351746"/>
                </a:lnTo>
                <a:lnTo>
                  <a:pt x="4188033" y="5377572"/>
                </a:lnTo>
                <a:lnTo>
                  <a:pt x="4207793" y="5403253"/>
                </a:lnTo>
                <a:lnTo>
                  <a:pt x="4227430" y="5428790"/>
                </a:lnTo>
                <a:lnTo>
                  <a:pt x="4246942" y="5454182"/>
                </a:lnTo>
                <a:lnTo>
                  <a:pt x="4266328" y="5479430"/>
                </a:lnTo>
                <a:lnTo>
                  <a:pt x="4285586" y="5504532"/>
                </a:lnTo>
                <a:lnTo>
                  <a:pt x="4304712" y="5529490"/>
                </a:lnTo>
                <a:lnTo>
                  <a:pt x="4323705" y="5554302"/>
                </a:lnTo>
                <a:lnTo>
                  <a:pt x="4511556" y="5769135"/>
                </a:lnTo>
                <a:lnTo>
                  <a:pt x="4510029" y="5767065"/>
                </a:lnTo>
                <a:close/>
              </a:path>
              <a:path w="6256177" h="8921452">
                <a:moveTo>
                  <a:pt x="4276884" y="5460720"/>
                </a:moveTo>
                <a:lnTo>
                  <a:pt x="4258108" y="5436271"/>
                </a:lnTo>
                <a:lnTo>
                  <a:pt x="4239215" y="5411688"/>
                </a:lnTo>
                <a:lnTo>
                  <a:pt x="4220205" y="5386969"/>
                </a:lnTo>
                <a:lnTo>
                  <a:pt x="4030575" y="5173099"/>
                </a:lnTo>
                <a:lnTo>
                  <a:pt x="4107819" y="5273403"/>
                </a:lnTo>
                <a:lnTo>
                  <a:pt x="4295539" y="5485033"/>
                </a:lnTo>
                <a:lnTo>
                  <a:pt x="4276884" y="5460720"/>
                </a:lnTo>
                <a:close/>
              </a:path>
              <a:path w="6256177" h="8921452">
                <a:moveTo>
                  <a:pt x="4201082" y="5362114"/>
                </a:moveTo>
                <a:lnTo>
                  <a:pt x="4181845" y="5337124"/>
                </a:lnTo>
                <a:lnTo>
                  <a:pt x="4162499" y="5311999"/>
                </a:lnTo>
                <a:lnTo>
                  <a:pt x="3952507" y="5071581"/>
                </a:lnTo>
                <a:lnTo>
                  <a:pt x="4030575" y="5173099"/>
                </a:lnTo>
                <a:lnTo>
                  <a:pt x="4220205" y="5386969"/>
                </a:lnTo>
                <a:lnTo>
                  <a:pt x="4201082" y="5362114"/>
                </a:lnTo>
                <a:close/>
              </a:path>
              <a:path w="6256177" h="8921452">
                <a:moveTo>
                  <a:pt x="4143043" y="5286738"/>
                </a:moveTo>
                <a:lnTo>
                  <a:pt x="4123481" y="5261342"/>
                </a:lnTo>
                <a:lnTo>
                  <a:pt x="4045608" y="5160222"/>
                </a:lnTo>
                <a:lnTo>
                  <a:pt x="3966898" y="5057867"/>
                </a:lnTo>
                <a:lnTo>
                  <a:pt x="3887554" y="4954395"/>
                </a:lnTo>
                <a:lnTo>
                  <a:pt x="3807779" y="4849924"/>
                </a:lnTo>
                <a:lnTo>
                  <a:pt x="3746361" y="4769045"/>
                </a:lnTo>
                <a:lnTo>
                  <a:pt x="3746361" y="4801730"/>
                </a:lnTo>
                <a:lnTo>
                  <a:pt x="3794688" y="4865357"/>
                </a:lnTo>
                <a:lnTo>
                  <a:pt x="3873812" y="4968962"/>
                </a:lnTo>
                <a:lnTo>
                  <a:pt x="3952507" y="5071581"/>
                </a:lnTo>
                <a:lnTo>
                  <a:pt x="4162499" y="5311999"/>
                </a:lnTo>
                <a:lnTo>
                  <a:pt x="4143043" y="5286738"/>
                </a:lnTo>
                <a:close/>
              </a:path>
              <a:path w="6256177" h="8921452">
                <a:moveTo>
                  <a:pt x="5322111" y="6703644"/>
                </a:moveTo>
                <a:lnTo>
                  <a:pt x="5316148" y="6692692"/>
                </a:lnTo>
                <a:lnTo>
                  <a:pt x="5310126" y="6681711"/>
                </a:lnTo>
                <a:lnTo>
                  <a:pt x="5304045" y="6670703"/>
                </a:lnTo>
                <a:lnTo>
                  <a:pt x="5249241" y="6613666"/>
                </a:lnTo>
                <a:lnTo>
                  <a:pt x="5255654" y="6624863"/>
                </a:lnTo>
                <a:lnTo>
                  <a:pt x="5262027" y="6636041"/>
                </a:lnTo>
                <a:lnTo>
                  <a:pt x="5268356" y="6647197"/>
                </a:lnTo>
                <a:lnTo>
                  <a:pt x="5274638" y="6658331"/>
                </a:lnTo>
                <a:lnTo>
                  <a:pt x="5333874" y="6725177"/>
                </a:lnTo>
                <a:lnTo>
                  <a:pt x="5322111" y="6703644"/>
                </a:lnTo>
                <a:close/>
              </a:path>
              <a:path w="6256177" h="8921452">
                <a:moveTo>
                  <a:pt x="4776323" y="6087539"/>
                </a:moveTo>
                <a:lnTo>
                  <a:pt x="4769339" y="6077150"/>
                </a:lnTo>
                <a:lnTo>
                  <a:pt x="4643582" y="5931169"/>
                </a:lnTo>
                <a:lnTo>
                  <a:pt x="4650975" y="5941475"/>
                </a:lnTo>
                <a:lnTo>
                  <a:pt x="4658324" y="5951761"/>
                </a:lnTo>
                <a:lnTo>
                  <a:pt x="4665629" y="5962028"/>
                </a:lnTo>
                <a:lnTo>
                  <a:pt x="4672891" y="5972275"/>
                </a:lnTo>
                <a:lnTo>
                  <a:pt x="4680110" y="5982502"/>
                </a:lnTo>
                <a:lnTo>
                  <a:pt x="4790620" y="6109090"/>
                </a:lnTo>
                <a:lnTo>
                  <a:pt x="4776323" y="6087539"/>
                </a:lnTo>
                <a:close/>
              </a:path>
              <a:path w="6256177" h="8921452">
                <a:moveTo>
                  <a:pt x="4762320" y="6066746"/>
                </a:moveTo>
                <a:lnTo>
                  <a:pt x="4755265" y="6056327"/>
                </a:lnTo>
                <a:lnTo>
                  <a:pt x="4748170" y="6045889"/>
                </a:lnTo>
                <a:lnTo>
                  <a:pt x="4613576" y="5889755"/>
                </a:lnTo>
                <a:lnTo>
                  <a:pt x="4621143" y="5900137"/>
                </a:lnTo>
                <a:lnTo>
                  <a:pt x="4628667" y="5910500"/>
                </a:lnTo>
                <a:lnTo>
                  <a:pt x="4636146" y="5920844"/>
                </a:lnTo>
                <a:lnTo>
                  <a:pt x="4643582" y="5931169"/>
                </a:lnTo>
                <a:lnTo>
                  <a:pt x="4769339" y="6077150"/>
                </a:lnTo>
                <a:lnTo>
                  <a:pt x="4762320" y="6066746"/>
                </a:lnTo>
                <a:close/>
              </a:path>
              <a:path w="6256177" h="8921452">
                <a:moveTo>
                  <a:pt x="4741032" y="6035433"/>
                </a:moveTo>
                <a:lnTo>
                  <a:pt x="4733848" y="6024957"/>
                </a:lnTo>
                <a:lnTo>
                  <a:pt x="4726615" y="6014458"/>
                </a:lnTo>
                <a:lnTo>
                  <a:pt x="4605966" y="5879355"/>
                </a:lnTo>
                <a:lnTo>
                  <a:pt x="4613576" y="5889755"/>
                </a:lnTo>
                <a:lnTo>
                  <a:pt x="4748170" y="6045889"/>
                </a:lnTo>
                <a:lnTo>
                  <a:pt x="4741032" y="6035433"/>
                </a:lnTo>
                <a:close/>
              </a:path>
              <a:path w="6256177" h="8921452">
                <a:moveTo>
                  <a:pt x="4604475" y="5896075"/>
                </a:moveTo>
                <a:lnTo>
                  <a:pt x="4586809" y="5871423"/>
                </a:lnTo>
                <a:lnTo>
                  <a:pt x="4579461" y="5861271"/>
                </a:lnTo>
                <a:lnTo>
                  <a:pt x="4572081" y="5851106"/>
                </a:lnTo>
                <a:lnTo>
                  <a:pt x="4416595" y="5676180"/>
                </a:lnTo>
                <a:lnTo>
                  <a:pt x="4434742" y="5700119"/>
                </a:lnTo>
                <a:lnTo>
                  <a:pt x="4452741" y="5723910"/>
                </a:lnTo>
                <a:lnTo>
                  <a:pt x="4611967" y="5906565"/>
                </a:lnTo>
                <a:lnTo>
                  <a:pt x="4604475" y="5896075"/>
                </a:lnTo>
                <a:close/>
              </a:path>
              <a:path w="6256177" h="8921452">
                <a:moveTo>
                  <a:pt x="4564666" y="5840927"/>
                </a:moveTo>
                <a:lnTo>
                  <a:pt x="4557214" y="5830731"/>
                </a:lnTo>
                <a:lnTo>
                  <a:pt x="4549721" y="5820517"/>
                </a:lnTo>
                <a:lnTo>
                  <a:pt x="4379863" y="5627866"/>
                </a:lnTo>
                <a:lnTo>
                  <a:pt x="4398301" y="5652096"/>
                </a:lnTo>
                <a:lnTo>
                  <a:pt x="4416595" y="5676180"/>
                </a:lnTo>
                <a:lnTo>
                  <a:pt x="4572081" y="5851106"/>
                </a:lnTo>
                <a:lnTo>
                  <a:pt x="4564666" y="5840927"/>
                </a:lnTo>
                <a:close/>
              </a:path>
              <a:path w="6256177" h="8921452">
                <a:moveTo>
                  <a:pt x="4542186" y="5810285"/>
                </a:moveTo>
                <a:lnTo>
                  <a:pt x="4534604" y="5800032"/>
                </a:lnTo>
                <a:lnTo>
                  <a:pt x="4342563" y="5578969"/>
                </a:lnTo>
                <a:lnTo>
                  <a:pt x="4361283" y="5603491"/>
                </a:lnTo>
                <a:lnTo>
                  <a:pt x="4379863" y="5627866"/>
                </a:lnTo>
                <a:lnTo>
                  <a:pt x="4549721" y="5820517"/>
                </a:lnTo>
                <a:lnTo>
                  <a:pt x="4542186" y="5810285"/>
                </a:lnTo>
                <a:close/>
              </a:path>
              <a:path w="6256177" h="8921452">
                <a:moveTo>
                  <a:pt x="4526974" y="5789757"/>
                </a:moveTo>
                <a:lnTo>
                  <a:pt x="4519292" y="5779458"/>
                </a:lnTo>
                <a:lnTo>
                  <a:pt x="4323705" y="5554302"/>
                </a:lnTo>
                <a:lnTo>
                  <a:pt x="4342563" y="5578969"/>
                </a:lnTo>
                <a:lnTo>
                  <a:pt x="4534604" y="5800032"/>
                </a:lnTo>
                <a:lnTo>
                  <a:pt x="4526974" y="5789757"/>
                </a:lnTo>
                <a:close/>
              </a:path>
              <a:path w="6256177" h="8921452">
                <a:moveTo>
                  <a:pt x="4650120" y="5906664"/>
                </a:moveTo>
                <a:lnTo>
                  <a:pt x="4494022" y="5729814"/>
                </a:lnTo>
                <a:lnTo>
                  <a:pt x="4493451" y="5734382"/>
                </a:lnTo>
                <a:lnTo>
                  <a:pt x="4492904" y="5739008"/>
                </a:lnTo>
                <a:lnTo>
                  <a:pt x="4492306" y="5743547"/>
                </a:lnTo>
                <a:lnTo>
                  <a:pt x="4509475" y="5766341"/>
                </a:lnTo>
                <a:lnTo>
                  <a:pt x="4510152" y="5761864"/>
                </a:lnTo>
                <a:lnTo>
                  <a:pt x="4510804" y="5757357"/>
                </a:lnTo>
                <a:lnTo>
                  <a:pt x="4511442" y="5752836"/>
                </a:lnTo>
                <a:lnTo>
                  <a:pt x="4657544" y="5916944"/>
                </a:lnTo>
                <a:lnTo>
                  <a:pt x="4650120" y="5906664"/>
                </a:lnTo>
                <a:close/>
              </a:path>
              <a:path w="6256177" h="8921452">
                <a:moveTo>
                  <a:pt x="4642654" y="5896366"/>
                </a:moveTo>
                <a:lnTo>
                  <a:pt x="4635146" y="5886049"/>
                </a:lnTo>
                <a:lnTo>
                  <a:pt x="4461575" y="5687033"/>
                </a:lnTo>
                <a:lnTo>
                  <a:pt x="4477854" y="5708479"/>
                </a:lnTo>
                <a:lnTo>
                  <a:pt x="4494022" y="5729814"/>
                </a:lnTo>
                <a:lnTo>
                  <a:pt x="4650120" y="5906664"/>
                </a:lnTo>
                <a:lnTo>
                  <a:pt x="4642654" y="5896366"/>
                </a:lnTo>
                <a:close/>
              </a:path>
              <a:path w="6256177" h="8921452">
                <a:moveTo>
                  <a:pt x="4627598" y="5875714"/>
                </a:moveTo>
                <a:lnTo>
                  <a:pt x="4620010" y="5865363"/>
                </a:lnTo>
                <a:lnTo>
                  <a:pt x="4612383" y="5854995"/>
                </a:lnTo>
                <a:lnTo>
                  <a:pt x="4445185" y="5665477"/>
                </a:lnTo>
                <a:lnTo>
                  <a:pt x="4461575" y="5687033"/>
                </a:lnTo>
                <a:lnTo>
                  <a:pt x="4635146" y="5886049"/>
                </a:lnTo>
                <a:lnTo>
                  <a:pt x="4627598" y="5875714"/>
                </a:lnTo>
                <a:close/>
              </a:path>
              <a:path w="6256177" h="8921452">
                <a:moveTo>
                  <a:pt x="4610740" y="5852765"/>
                </a:moveTo>
                <a:lnTo>
                  <a:pt x="4412082" y="5622033"/>
                </a:lnTo>
                <a:lnTo>
                  <a:pt x="4428687" y="5643810"/>
                </a:lnTo>
                <a:lnTo>
                  <a:pt x="4445185" y="5665477"/>
                </a:lnTo>
                <a:lnTo>
                  <a:pt x="4612383" y="5854995"/>
                </a:lnTo>
                <a:lnTo>
                  <a:pt x="4610740" y="5852765"/>
                </a:lnTo>
                <a:close/>
              </a:path>
              <a:path w="6256177" h="8921452">
                <a:moveTo>
                  <a:pt x="4743289" y="5983356"/>
                </a:moveTo>
                <a:lnTo>
                  <a:pt x="4735893" y="5972971"/>
                </a:lnTo>
                <a:lnTo>
                  <a:pt x="4578322" y="5792618"/>
                </a:lnTo>
                <a:lnTo>
                  <a:pt x="4585902" y="5802667"/>
                </a:lnTo>
                <a:lnTo>
                  <a:pt x="4593460" y="5812696"/>
                </a:lnTo>
                <a:lnTo>
                  <a:pt x="4595973" y="5816033"/>
                </a:lnTo>
                <a:lnTo>
                  <a:pt x="4595283" y="5820705"/>
                </a:lnTo>
                <a:lnTo>
                  <a:pt x="4594646" y="5825408"/>
                </a:lnTo>
                <a:lnTo>
                  <a:pt x="4593917" y="5830036"/>
                </a:lnTo>
                <a:lnTo>
                  <a:pt x="4611555" y="5848116"/>
                </a:lnTo>
                <a:lnTo>
                  <a:pt x="4612446" y="5843583"/>
                </a:lnTo>
                <a:lnTo>
                  <a:pt x="4613222" y="5838889"/>
                </a:lnTo>
                <a:lnTo>
                  <a:pt x="4750641" y="5993721"/>
                </a:lnTo>
                <a:lnTo>
                  <a:pt x="4743289" y="5983356"/>
                </a:lnTo>
                <a:close/>
              </a:path>
              <a:path w="6256177" h="8921452">
                <a:moveTo>
                  <a:pt x="4728453" y="5962566"/>
                </a:moveTo>
                <a:lnTo>
                  <a:pt x="4720966" y="5952140"/>
                </a:lnTo>
                <a:lnTo>
                  <a:pt x="4555448" y="5762344"/>
                </a:lnTo>
                <a:lnTo>
                  <a:pt x="4563097" y="5772459"/>
                </a:lnTo>
                <a:lnTo>
                  <a:pt x="4570721" y="5782549"/>
                </a:lnTo>
                <a:lnTo>
                  <a:pt x="4578322" y="5792618"/>
                </a:lnTo>
                <a:lnTo>
                  <a:pt x="4735893" y="5972971"/>
                </a:lnTo>
                <a:lnTo>
                  <a:pt x="4728453" y="5962566"/>
                </a:lnTo>
                <a:close/>
              </a:path>
              <a:path w="6256177" h="8921452">
                <a:moveTo>
                  <a:pt x="4713433" y="5941693"/>
                </a:moveTo>
                <a:lnTo>
                  <a:pt x="4711177" y="5938573"/>
                </a:lnTo>
                <a:lnTo>
                  <a:pt x="4540074" y="5742041"/>
                </a:lnTo>
                <a:lnTo>
                  <a:pt x="4547774" y="5752206"/>
                </a:lnTo>
                <a:lnTo>
                  <a:pt x="4555448" y="5762344"/>
                </a:lnTo>
                <a:lnTo>
                  <a:pt x="4720966" y="5952140"/>
                </a:lnTo>
                <a:lnTo>
                  <a:pt x="4713433" y="5941693"/>
                </a:lnTo>
                <a:close/>
              </a:path>
              <a:path w="6256177" h="8921452">
                <a:moveTo>
                  <a:pt x="4712098" y="5933805"/>
                </a:moveTo>
                <a:lnTo>
                  <a:pt x="4694845" y="5916045"/>
                </a:lnTo>
                <a:lnTo>
                  <a:pt x="4524590" y="5721626"/>
                </a:lnTo>
                <a:lnTo>
                  <a:pt x="4532346" y="5731848"/>
                </a:lnTo>
                <a:lnTo>
                  <a:pt x="4540074" y="5742041"/>
                </a:lnTo>
                <a:lnTo>
                  <a:pt x="4711177" y="5938573"/>
                </a:lnTo>
                <a:lnTo>
                  <a:pt x="4712098" y="5933805"/>
                </a:lnTo>
                <a:close/>
              </a:path>
              <a:path w="6256177" h="8921452">
                <a:moveTo>
                  <a:pt x="4712943" y="5928919"/>
                </a:moveTo>
                <a:lnTo>
                  <a:pt x="4713824" y="5924106"/>
                </a:lnTo>
                <a:lnTo>
                  <a:pt x="4697329" y="5901931"/>
                </a:lnTo>
                <a:lnTo>
                  <a:pt x="4696536" y="5906666"/>
                </a:lnTo>
                <a:lnTo>
                  <a:pt x="4695692" y="5911342"/>
                </a:lnTo>
                <a:lnTo>
                  <a:pt x="4694845" y="5916045"/>
                </a:lnTo>
                <a:lnTo>
                  <a:pt x="4712098" y="5933805"/>
                </a:lnTo>
                <a:lnTo>
                  <a:pt x="4712943" y="5928919"/>
                </a:lnTo>
                <a:close/>
              </a:path>
              <a:path w="6256177" h="8921452">
                <a:moveTo>
                  <a:pt x="4820727" y="6038494"/>
                </a:moveTo>
                <a:lnTo>
                  <a:pt x="4813286" y="6027998"/>
                </a:lnTo>
                <a:lnTo>
                  <a:pt x="4665327" y="5859076"/>
                </a:lnTo>
                <a:lnTo>
                  <a:pt x="4672899" y="5869147"/>
                </a:lnTo>
                <a:lnTo>
                  <a:pt x="4675783" y="5872987"/>
                </a:lnTo>
                <a:lnTo>
                  <a:pt x="4828131" y="6048973"/>
                </a:lnTo>
                <a:lnTo>
                  <a:pt x="4820727" y="6038494"/>
                </a:lnTo>
                <a:close/>
              </a:path>
              <a:path w="6256177" h="8921452">
                <a:moveTo>
                  <a:pt x="4811256" y="6025141"/>
                </a:moveTo>
                <a:lnTo>
                  <a:pt x="4657724" y="5848980"/>
                </a:lnTo>
                <a:lnTo>
                  <a:pt x="4665327" y="5859076"/>
                </a:lnTo>
                <a:lnTo>
                  <a:pt x="4813286" y="6027998"/>
                </a:lnTo>
                <a:lnTo>
                  <a:pt x="4811256" y="6025141"/>
                </a:lnTo>
                <a:close/>
              </a:path>
              <a:path w="6256177" h="8921452">
                <a:moveTo>
                  <a:pt x="4812331" y="6020159"/>
                </a:moveTo>
                <a:lnTo>
                  <a:pt x="4813315" y="6015072"/>
                </a:lnTo>
                <a:lnTo>
                  <a:pt x="4814339" y="6010031"/>
                </a:lnTo>
                <a:lnTo>
                  <a:pt x="4798785" y="5988844"/>
                </a:lnTo>
                <a:lnTo>
                  <a:pt x="4797838" y="5993792"/>
                </a:lnTo>
                <a:lnTo>
                  <a:pt x="4796839" y="5998681"/>
                </a:lnTo>
                <a:lnTo>
                  <a:pt x="4795853" y="6003586"/>
                </a:lnTo>
                <a:lnTo>
                  <a:pt x="4811256" y="6025141"/>
                </a:lnTo>
                <a:lnTo>
                  <a:pt x="4812331" y="6020159"/>
                </a:lnTo>
                <a:close/>
              </a:path>
              <a:path w="6256177" h="8921452">
                <a:moveTo>
                  <a:pt x="4927289" y="6135270"/>
                </a:moveTo>
                <a:lnTo>
                  <a:pt x="4919977" y="6124725"/>
                </a:lnTo>
                <a:lnTo>
                  <a:pt x="4912620" y="6114158"/>
                </a:lnTo>
                <a:lnTo>
                  <a:pt x="4910787" y="6111532"/>
                </a:lnTo>
                <a:lnTo>
                  <a:pt x="4758884" y="5934613"/>
                </a:lnTo>
                <a:lnTo>
                  <a:pt x="4766446" y="5944829"/>
                </a:lnTo>
                <a:lnTo>
                  <a:pt x="4773971" y="5955029"/>
                </a:lnTo>
                <a:lnTo>
                  <a:pt x="4781464" y="5965214"/>
                </a:lnTo>
                <a:lnTo>
                  <a:pt x="4788930" y="5975387"/>
                </a:lnTo>
                <a:lnTo>
                  <a:pt x="4796375" y="5985550"/>
                </a:lnTo>
                <a:lnTo>
                  <a:pt x="4934556" y="6145795"/>
                </a:lnTo>
                <a:lnTo>
                  <a:pt x="4927289" y="6135270"/>
                </a:lnTo>
                <a:close/>
              </a:path>
              <a:path w="6256177" h="8921452">
                <a:moveTo>
                  <a:pt x="4911949" y="6106499"/>
                </a:moveTo>
                <a:lnTo>
                  <a:pt x="4913164" y="6101527"/>
                </a:lnTo>
                <a:lnTo>
                  <a:pt x="4914289" y="6096422"/>
                </a:lnTo>
                <a:lnTo>
                  <a:pt x="4898947" y="6074997"/>
                </a:lnTo>
                <a:lnTo>
                  <a:pt x="4897898" y="6080009"/>
                </a:lnTo>
                <a:lnTo>
                  <a:pt x="4896836" y="6085006"/>
                </a:lnTo>
                <a:lnTo>
                  <a:pt x="4895750" y="6089945"/>
                </a:lnTo>
                <a:lnTo>
                  <a:pt x="4758884" y="5934613"/>
                </a:lnTo>
                <a:lnTo>
                  <a:pt x="4910787" y="6111532"/>
                </a:lnTo>
                <a:lnTo>
                  <a:pt x="4911949" y="6106499"/>
                </a:lnTo>
                <a:close/>
              </a:path>
              <a:path w="6256177" h="8921452">
                <a:moveTo>
                  <a:pt x="5018869" y="6211532"/>
                </a:moveTo>
                <a:lnTo>
                  <a:pt x="5011597" y="6200916"/>
                </a:lnTo>
                <a:lnTo>
                  <a:pt x="5009777" y="6198264"/>
                </a:lnTo>
                <a:lnTo>
                  <a:pt x="4889693" y="6062150"/>
                </a:lnTo>
                <a:lnTo>
                  <a:pt x="4897032" y="6072333"/>
                </a:lnTo>
                <a:lnTo>
                  <a:pt x="5026101" y="6222129"/>
                </a:lnTo>
                <a:lnTo>
                  <a:pt x="5018869" y="6211532"/>
                </a:lnTo>
                <a:close/>
              </a:path>
              <a:path w="6256177" h="8921452">
                <a:moveTo>
                  <a:pt x="5011116" y="6192894"/>
                </a:moveTo>
                <a:lnTo>
                  <a:pt x="4994929" y="6176774"/>
                </a:lnTo>
                <a:lnTo>
                  <a:pt x="4867457" y="6031508"/>
                </a:lnTo>
                <a:lnTo>
                  <a:pt x="4874906" y="6041738"/>
                </a:lnTo>
                <a:lnTo>
                  <a:pt x="4882318" y="6051952"/>
                </a:lnTo>
                <a:lnTo>
                  <a:pt x="4889693" y="6062150"/>
                </a:lnTo>
                <a:lnTo>
                  <a:pt x="5009777" y="6198264"/>
                </a:lnTo>
                <a:lnTo>
                  <a:pt x="5011116" y="6192894"/>
                </a:lnTo>
                <a:close/>
              </a:path>
              <a:path w="6256177" h="8921452">
                <a:moveTo>
                  <a:pt x="5110041" y="6287150"/>
                </a:moveTo>
                <a:lnTo>
                  <a:pt x="5108330" y="6284616"/>
                </a:lnTo>
                <a:lnTo>
                  <a:pt x="4997006" y="6158707"/>
                </a:lnTo>
                <a:lnTo>
                  <a:pt x="4998592" y="6160947"/>
                </a:lnTo>
                <a:lnTo>
                  <a:pt x="4997383" y="6166257"/>
                </a:lnTo>
                <a:lnTo>
                  <a:pt x="4996162" y="6171523"/>
                </a:lnTo>
                <a:lnTo>
                  <a:pt x="4994929" y="6176774"/>
                </a:lnTo>
                <a:lnTo>
                  <a:pt x="5011116" y="6192894"/>
                </a:lnTo>
                <a:lnTo>
                  <a:pt x="5012340" y="6187361"/>
                </a:lnTo>
                <a:lnTo>
                  <a:pt x="5013627" y="6181932"/>
                </a:lnTo>
                <a:lnTo>
                  <a:pt x="5117229" y="6297825"/>
                </a:lnTo>
                <a:lnTo>
                  <a:pt x="5110041" y="6287150"/>
                </a:lnTo>
                <a:close/>
              </a:path>
              <a:path w="6256177" h="8921452">
                <a:moveTo>
                  <a:pt x="5124374" y="6308481"/>
                </a:moveTo>
                <a:lnTo>
                  <a:pt x="5117229" y="6297825"/>
                </a:lnTo>
                <a:lnTo>
                  <a:pt x="5013627" y="6181932"/>
                </a:lnTo>
                <a:lnTo>
                  <a:pt x="5021014" y="6192463"/>
                </a:lnTo>
                <a:lnTo>
                  <a:pt x="5028366" y="6202977"/>
                </a:lnTo>
                <a:lnTo>
                  <a:pt x="5131476" y="6319117"/>
                </a:lnTo>
                <a:lnTo>
                  <a:pt x="5124374" y="6308481"/>
                </a:lnTo>
                <a:close/>
              </a:path>
              <a:path w="6256177" h="8921452">
                <a:moveTo>
                  <a:pt x="5120605" y="6235182"/>
                </a:moveTo>
                <a:lnTo>
                  <a:pt x="5093882" y="6263434"/>
                </a:lnTo>
                <a:lnTo>
                  <a:pt x="4975115" y="6127945"/>
                </a:lnTo>
                <a:lnTo>
                  <a:pt x="4982447" y="6138214"/>
                </a:lnTo>
                <a:lnTo>
                  <a:pt x="4989744" y="6148468"/>
                </a:lnTo>
                <a:lnTo>
                  <a:pt x="4997006" y="6158707"/>
                </a:lnTo>
                <a:lnTo>
                  <a:pt x="5108330" y="6284616"/>
                </a:lnTo>
                <a:lnTo>
                  <a:pt x="5120605" y="6235182"/>
                </a:lnTo>
                <a:close/>
              </a:path>
              <a:path w="6256177" h="8921452">
                <a:moveTo>
                  <a:pt x="5120605" y="6235182"/>
                </a:moveTo>
                <a:lnTo>
                  <a:pt x="5131673" y="6184116"/>
                </a:lnTo>
                <a:lnTo>
                  <a:pt x="5115849" y="6164515"/>
                </a:lnTo>
                <a:lnTo>
                  <a:pt x="5105446" y="6214763"/>
                </a:lnTo>
                <a:lnTo>
                  <a:pt x="5093882" y="6263434"/>
                </a:lnTo>
                <a:lnTo>
                  <a:pt x="5120605" y="6235182"/>
                </a:lnTo>
                <a:close/>
              </a:path>
              <a:path w="6256177" h="8921452">
                <a:moveTo>
                  <a:pt x="5141529" y="6131443"/>
                </a:moveTo>
                <a:lnTo>
                  <a:pt x="5150168" y="6077191"/>
                </a:lnTo>
                <a:lnTo>
                  <a:pt x="5157587" y="6021385"/>
                </a:lnTo>
                <a:lnTo>
                  <a:pt x="5163780" y="5964053"/>
                </a:lnTo>
                <a:lnTo>
                  <a:pt x="5168743" y="5905219"/>
                </a:lnTo>
                <a:lnTo>
                  <a:pt x="5172471" y="5844911"/>
                </a:lnTo>
                <a:lnTo>
                  <a:pt x="5174960" y="5783155"/>
                </a:lnTo>
                <a:lnTo>
                  <a:pt x="5176205" y="5719977"/>
                </a:lnTo>
                <a:lnTo>
                  <a:pt x="5176201" y="5655404"/>
                </a:lnTo>
                <a:lnTo>
                  <a:pt x="5174944" y="5589461"/>
                </a:lnTo>
                <a:lnTo>
                  <a:pt x="5172430" y="5522176"/>
                </a:lnTo>
                <a:lnTo>
                  <a:pt x="5168653" y="5453574"/>
                </a:lnTo>
                <a:lnTo>
                  <a:pt x="5163609" y="5383682"/>
                </a:lnTo>
                <a:lnTo>
                  <a:pt x="5157293" y="5312526"/>
                </a:lnTo>
                <a:lnTo>
                  <a:pt x="5149702" y="5240132"/>
                </a:lnTo>
                <a:lnTo>
                  <a:pt x="5140830" y="5166527"/>
                </a:lnTo>
                <a:lnTo>
                  <a:pt x="5130672" y="5091738"/>
                </a:lnTo>
                <a:lnTo>
                  <a:pt x="5119225" y="5015790"/>
                </a:lnTo>
                <a:lnTo>
                  <a:pt x="5099112" y="4896720"/>
                </a:lnTo>
                <a:lnTo>
                  <a:pt x="5076319" y="4776925"/>
                </a:lnTo>
                <a:lnTo>
                  <a:pt x="5050922" y="4656613"/>
                </a:lnTo>
                <a:lnTo>
                  <a:pt x="5022995" y="4535992"/>
                </a:lnTo>
                <a:lnTo>
                  <a:pt x="4992615" y="4415269"/>
                </a:lnTo>
                <a:lnTo>
                  <a:pt x="4959857" y="4294653"/>
                </a:lnTo>
                <a:lnTo>
                  <a:pt x="4924795" y="4174352"/>
                </a:lnTo>
                <a:lnTo>
                  <a:pt x="4887504" y="4054574"/>
                </a:lnTo>
                <a:lnTo>
                  <a:pt x="4848061" y="3935526"/>
                </a:lnTo>
                <a:lnTo>
                  <a:pt x="4806541" y="3817417"/>
                </a:lnTo>
                <a:lnTo>
                  <a:pt x="4763018" y="3700454"/>
                </a:lnTo>
                <a:lnTo>
                  <a:pt x="4717567" y="3584847"/>
                </a:lnTo>
                <a:lnTo>
                  <a:pt x="4670265" y="3470801"/>
                </a:lnTo>
                <a:lnTo>
                  <a:pt x="4621187" y="3358527"/>
                </a:lnTo>
                <a:lnTo>
                  <a:pt x="4570407" y="3248230"/>
                </a:lnTo>
                <a:lnTo>
                  <a:pt x="4518001" y="3140121"/>
                </a:lnTo>
                <a:lnTo>
                  <a:pt x="4464044" y="3034406"/>
                </a:lnTo>
                <a:lnTo>
                  <a:pt x="4408611" y="2931293"/>
                </a:lnTo>
                <a:lnTo>
                  <a:pt x="4351778" y="2830991"/>
                </a:lnTo>
                <a:lnTo>
                  <a:pt x="4293620" y="2733707"/>
                </a:lnTo>
                <a:lnTo>
                  <a:pt x="4179582" y="2592506"/>
                </a:lnTo>
                <a:lnTo>
                  <a:pt x="4276801" y="2744024"/>
                </a:lnTo>
                <a:lnTo>
                  <a:pt x="4334766" y="2840989"/>
                </a:lnTo>
                <a:lnTo>
                  <a:pt x="4391410" y="2940965"/>
                </a:lnTo>
                <a:lnTo>
                  <a:pt x="4446659" y="3043742"/>
                </a:lnTo>
                <a:lnTo>
                  <a:pt x="4500438" y="3149115"/>
                </a:lnTo>
                <a:lnTo>
                  <a:pt x="4552671" y="3256876"/>
                </a:lnTo>
                <a:lnTo>
                  <a:pt x="4603284" y="3366818"/>
                </a:lnTo>
                <a:lnTo>
                  <a:pt x="4652201" y="3478732"/>
                </a:lnTo>
                <a:lnTo>
                  <a:pt x="4699348" y="3592413"/>
                </a:lnTo>
                <a:lnTo>
                  <a:pt x="4744650" y="3707652"/>
                </a:lnTo>
                <a:lnTo>
                  <a:pt x="4788031" y="3824243"/>
                </a:lnTo>
                <a:lnTo>
                  <a:pt x="4829417" y="3941977"/>
                </a:lnTo>
                <a:lnTo>
                  <a:pt x="4868732" y="4060649"/>
                </a:lnTo>
                <a:lnTo>
                  <a:pt x="4905903" y="4180050"/>
                </a:lnTo>
                <a:lnTo>
                  <a:pt x="4940852" y="4299973"/>
                </a:lnTo>
                <a:lnTo>
                  <a:pt x="4973507" y="4420211"/>
                </a:lnTo>
                <a:lnTo>
                  <a:pt x="5003791" y="4540556"/>
                </a:lnTo>
                <a:lnTo>
                  <a:pt x="5031630" y="4660802"/>
                </a:lnTo>
                <a:lnTo>
                  <a:pt x="5056949" y="4780741"/>
                </a:lnTo>
                <a:lnTo>
                  <a:pt x="5079672" y="4900165"/>
                </a:lnTo>
                <a:lnTo>
                  <a:pt x="5099725" y="5018867"/>
                </a:lnTo>
                <a:lnTo>
                  <a:pt x="5110943" y="5093220"/>
                </a:lnTo>
                <a:lnTo>
                  <a:pt x="5120925" y="5166448"/>
                </a:lnTo>
                <a:lnTo>
                  <a:pt x="5129674" y="5238525"/>
                </a:lnTo>
                <a:lnTo>
                  <a:pt x="5137195" y="5309426"/>
                </a:lnTo>
                <a:lnTo>
                  <a:pt x="5143492" y="5379127"/>
                </a:lnTo>
                <a:lnTo>
                  <a:pt x="5148568" y="5447601"/>
                </a:lnTo>
                <a:lnTo>
                  <a:pt x="5152429" y="5514824"/>
                </a:lnTo>
                <a:lnTo>
                  <a:pt x="5155078" y="5580771"/>
                </a:lnTo>
                <a:lnTo>
                  <a:pt x="5156519" y="5645417"/>
                </a:lnTo>
                <a:lnTo>
                  <a:pt x="5156757" y="5708736"/>
                </a:lnTo>
                <a:lnTo>
                  <a:pt x="5155797" y="5770703"/>
                </a:lnTo>
                <a:lnTo>
                  <a:pt x="5153641" y="5831294"/>
                </a:lnTo>
                <a:lnTo>
                  <a:pt x="5150294" y="5890482"/>
                </a:lnTo>
                <a:lnTo>
                  <a:pt x="5145762" y="5948243"/>
                </a:lnTo>
                <a:lnTo>
                  <a:pt x="5140046" y="6004553"/>
                </a:lnTo>
                <a:lnTo>
                  <a:pt x="5133153" y="6059384"/>
                </a:lnTo>
                <a:lnTo>
                  <a:pt x="5125086" y="6112713"/>
                </a:lnTo>
                <a:lnTo>
                  <a:pt x="5115849" y="6164515"/>
                </a:lnTo>
                <a:lnTo>
                  <a:pt x="5131673" y="6184116"/>
                </a:lnTo>
                <a:lnTo>
                  <a:pt x="5141529" y="6131443"/>
                </a:lnTo>
                <a:close/>
              </a:path>
              <a:path w="6256177" h="8921452">
                <a:moveTo>
                  <a:pt x="5227325" y="6615180"/>
                </a:moveTo>
                <a:lnTo>
                  <a:pt x="5221280" y="6604257"/>
                </a:lnTo>
                <a:lnTo>
                  <a:pt x="5215186" y="6593311"/>
                </a:lnTo>
                <a:lnTo>
                  <a:pt x="5209041" y="6582342"/>
                </a:lnTo>
                <a:lnTo>
                  <a:pt x="5154044" y="6526112"/>
                </a:lnTo>
                <a:lnTo>
                  <a:pt x="5160550" y="6537280"/>
                </a:lnTo>
                <a:lnTo>
                  <a:pt x="5167002" y="6548423"/>
                </a:lnTo>
                <a:lnTo>
                  <a:pt x="5173402" y="6559541"/>
                </a:lnTo>
                <a:lnTo>
                  <a:pt x="5179748" y="6570633"/>
                </a:lnTo>
                <a:lnTo>
                  <a:pt x="5239215" y="6636708"/>
                </a:lnTo>
                <a:lnTo>
                  <a:pt x="5227325" y="6615180"/>
                </a:lnTo>
                <a:close/>
              </a:path>
              <a:path w="6256177" h="8921452">
                <a:moveTo>
                  <a:pt x="4677343" y="6000037"/>
                </a:moveTo>
                <a:lnTo>
                  <a:pt x="4670271" y="5989740"/>
                </a:lnTo>
                <a:lnTo>
                  <a:pt x="4663149" y="5979419"/>
                </a:lnTo>
                <a:lnTo>
                  <a:pt x="4520418" y="5814209"/>
                </a:lnTo>
                <a:lnTo>
                  <a:pt x="4528037" y="5824505"/>
                </a:lnTo>
                <a:lnTo>
                  <a:pt x="4535610" y="5834781"/>
                </a:lnTo>
                <a:lnTo>
                  <a:pt x="4543138" y="5845036"/>
                </a:lnTo>
                <a:lnTo>
                  <a:pt x="4550622" y="5855272"/>
                </a:lnTo>
                <a:lnTo>
                  <a:pt x="4558061" y="5865489"/>
                </a:lnTo>
                <a:lnTo>
                  <a:pt x="4565458" y="5875687"/>
                </a:lnTo>
                <a:lnTo>
                  <a:pt x="4692341" y="6021789"/>
                </a:lnTo>
                <a:lnTo>
                  <a:pt x="4677343" y="6000037"/>
                </a:lnTo>
                <a:close/>
              </a:path>
              <a:path w="6256177" h="8921452">
                <a:moveTo>
                  <a:pt x="4655978" y="5969076"/>
                </a:moveTo>
                <a:lnTo>
                  <a:pt x="4648759" y="5958711"/>
                </a:lnTo>
                <a:lnTo>
                  <a:pt x="4641492" y="5948323"/>
                </a:lnTo>
                <a:lnTo>
                  <a:pt x="4634179" y="5937915"/>
                </a:lnTo>
                <a:lnTo>
                  <a:pt x="4626819" y="5927485"/>
                </a:lnTo>
                <a:lnTo>
                  <a:pt x="4488283" y="5771055"/>
                </a:lnTo>
                <a:lnTo>
                  <a:pt x="4505037" y="5793556"/>
                </a:lnTo>
                <a:lnTo>
                  <a:pt x="4512751" y="5803893"/>
                </a:lnTo>
                <a:lnTo>
                  <a:pt x="4520418" y="5814209"/>
                </a:lnTo>
                <a:lnTo>
                  <a:pt x="4663149" y="5979419"/>
                </a:lnTo>
                <a:lnTo>
                  <a:pt x="4655978" y="5969076"/>
                </a:lnTo>
                <a:close/>
              </a:path>
              <a:path w="6256177" h="8921452">
                <a:moveTo>
                  <a:pt x="5480792" y="6918100"/>
                </a:moveTo>
                <a:lnTo>
                  <a:pt x="5475268" y="6906870"/>
                </a:lnTo>
                <a:lnTo>
                  <a:pt x="5469688" y="6895611"/>
                </a:lnTo>
                <a:lnTo>
                  <a:pt x="5464051" y="6884325"/>
                </a:lnTo>
                <a:lnTo>
                  <a:pt x="5417090" y="6835907"/>
                </a:lnTo>
                <a:lnTo>
                  <a:pt x="5423051" y="6847384"/>
                </a:lnTo>
                <a:lnTo>
                  <a:pt x="5428958" y="6858834"/>
                </a:lnTo>
                <a:lnTo>
                  <a:pt x="5434811" y="6870256"/>
                </a:lnTo>
                <a:lnTo>
                  <a:pt x="5440606" y="6881650"/>
                </a:lnTo>
                <a:lnTo>
                  <a:pt x="5486259" y="6929303"/>
                </a:lnTo>
                <a:lnTo>
                  <a:pt x="5480792" y="6918100"/>
                </a:lnTo>
                <a:close/>
              </a:path>
              <a:path w="6256177" h="8921452">
                <a:moveTo>
                  <a:pt x="4512041" y="5820609"/>
                </a:moveTo>
                <a:lnTo>
                  <a:pt x="4504448" y="5810196"/>
                </a:lnTo>
                <a:lnTo>
                  <a:pt x="4502583" y="5807644"/>
                </a:lnTo>
                <a:lnTo>
                  <a:pt x="4486036" y="5785200"/>
                </a:lnTo>
                <a:lnTo>
                  <a:pt x="4478533" y="5775001"/>
                </a:lnTo>
                <a:lnTo>
                  <a:pt x="4311678" y="5586429"/>
                </a:lnTo>
                <a:lnTo>
                  <a:pt x="4329768" y="5610169"/>
                </a:lnTo>
                <a:lnTo>
                  <a:pt x="4347716" y="5633765"/>
                </a:lnTo>
                <a:lnTo>
                  <a:pt x="4519594" y="5831006"/>
                </a:lnTo>
                <a:lnTo>
                  <a:pt x="4512041" y="5820609"/>
                </a:lnTo>
                <a:close/>
              </a:path>
              <a:path w="6256177" h="8921452">
                <a:moveTo>
                  <a:pt x="4471060" y="5764812"/>
                </a:moveTo>
                <a:lnTo>
                  <a:pt x="4463561" y="5754608"/>
                </a:lnTo>
                <a:lnTo>
                  <a:pt x="4275080" y="5538513"/>
                </a:lnTo>
                <a:lnTo>
                  <a:pt x="4293448" y="5562543"/>
                </a:lnTo>
                <a:lnTo>
                  <a:pt x="4311678" y="5586429"/>
                </a:lnTo>
                <a:lnTo>
                  <a:pt x="4478533" y="5775001"/>
                </a:lnTo>
                <a:lnTo>
                  <a:pt x="4471060" y="5764812"/>
                </a:lnTo>
                <a:close/>
              </a:path>
              <a:path w="6256177" h="8921452">
                <a:moveTo>
                  <a:pt x="4455979" y="5744366"/>
                </a:moveTo>
                <a:lnTo>
                  <a:pt x="4433761" y="5714791"/>
                </a:lnTo>
                <a:lnTo>
                  <a:pt x="4416395" y="5691765"/>
                </a:lnTo>
                <a:lnTo>
                  <a:pt x="4398878" y="5668594"/>
                </a:lnTo>
                <a:lnTo>
                  <a:pt x="4381212" y="5645278"/>
                </a:lnTo>
                <a:lnTo>
                  <a:pt x="4363401" y="5621816"/>
                </a:lnTo>
                <a:lnTo>
                  <a:pt x="4345445" y="5598210"/>
                </a:lnTo>
                <a:lnTo>
                  <a:pt x="4327347" y="5574458"/>
                </a:lnTo>
                <a:lnTo>
                  <a:pt x="4309110" y="5550562"/>
                </a:lnTo>
                <a:lnTo>
                  <a:pt x="4290736" y="5526522"/>
                </a:lnTo>
                <a:lnTo>
                  <a:pt x="4272227" y="5502337"/>
                </a:lnTo>
                <a:lnTo>
                  <a:pt x="4253585" y="5478009"/>
                </a:lnTo>
                <a:lnTo>
                  <a:pt x="4234812" y="5453536"/>
                </a:lnTo>
                <a:lnTo>
                  <a:pt x="4064620" y="5264670"/>
                </a:lnTo>
                <a:lnTo>
                  <a:pt x="4084348" y="5290282"/>
                </a:lnTo>
                <a:lnTo>
                  <a:pt x="4103964" y="5315751"/>
                </a:lnTo>
                <a:lnTo>
                  <a:pt x="4123465" y="5341077"/>
                </a:lnTo>
                <a:lnTo>
                  <a:pt x="4142850" y="5366259"/>
                </a:lnTo>
                <a:lnTo>
                  <a:pt x="4162116" y="5391299"/>
                </a:lnTo>
                <a:lnTo>
                  <a:pt x="4181260" y="5416194"/>
                </a:lnTo>
                <a:lnTo>
                  <a:pt x="4200281" y="5440946"/>
                </a:lnTo>
                <a:lnTo>
                  <a:pt x="4219175" y="5465554"/>
                </a:lnTo>
                <a:lnTo>
                  <a:pt x="4237942" y="5490018"/>
                </a:lnTo>
                <a:lnTo>
                  <a:pt x="4256578" y="5514337"/>
                </a:lnTo>
                <a:lnTo>
                  <a:pt x="4275080" y="5538513"/>
                </a:lnTo>
                <a:lnTo>
                  <a:pt x="4463561" y="5754608"/>
                </a:lnTo>
                <a:lnTo>
                  <a:pt x="4455979" y="5744366"/>
                </a:lnTo>
                <a:close/>
              </a:path>
              <a:path w="6256177" h="8921452">
                <a:moveTo>
                  <a:pt x="4215912" y="5428919"/>
                </a:moveTo>
                <a:lnTo>
                  <a:pt x="4196886" y="5404159"/>
                </a:lnTo>
                <a:lnTo>
                  <a:pt x="4177736" y="5379256"/>
                </a:lnTo>
                <a:lnTo>
                  <a:pt x="3988875" y="5166313"/>
                </a:lnTo>
                <a:lnTo>
                  <a:pt x="4064620" y="5264670"/>
                </a:lnTo>
                <a:lnTo>
                  <a:pt x="4234812" y="5453536"/>
                </a:lnTo>
                <a:lnTo>
                  <a:pt x="4215912" y="5428919"/>
                </a:lnTo>
                <a:close/>
              </a:path>
              <a:path w="6256177" h="8921452">
                <a:moveTo>
                  <a:pt x="4158465" y="5354209"/>
                </a:moveTo>
                <a:lnTo>
                  <a:pt x="4139075" y="5329018"/>
                </a:lnTo>
                <a:lnTo>
                  <a:pt x="4119568" y="5303685"/>
                </a:lnTo>
                <a:lnTo>
                  <a:pt x="4099946" y="5278209"/>
                </a:lnTo>
                <a:lnTo>
                  <a:pt x="3912307" y="5066739"/>
                </a:lnTo>
                <a:lnTo>
                  <a:pt x="3988875" y="5166313"/>
                </a:lnTo>
                <a:lnTo>
                  <a:pt x="4177736" y="5379256"/>
                </a:lnTo>
                <a:lnTo>
                  <a:pt x="4158465" y="5354209"/>
                </a:lnTo>
                <a:close/>
              </a:path>
              <a:path w="6256177" h="8921452">
                <a:moveTo>
                  <a:pt x="4080213" y="5252591"/>
                </a:moveTo>
                <a:lnTo>
                  <a:pt x="4003715" y="5153254"/>
                </a:lnTo>
                <a:lnTo>
                  <a:pt x="3926378" y="5052674"/>
                </a:lnTo>
                <a:lnTo>
                  <a:pt x="3848411" y="4950974"/>
                </a:lnTo>
                <a:lnTo>
                  <a:pt x="3770027" y="4848275"/>
                </a:lnTo>
                <a:lnTo>
                  <a:pt x="3746361" y="4817086"/>
                </a:lnTo>
                <a:lnTo>
                  <a:pt x="3746361" y="4849709"/>
                </a:lnTo>
                <a:lnTo>
                  <a:pt x="3757517" y="4864408"/>
                </a:lnTo>
                <a:lnTo>
                  <a:pt x="3835120" y="4966065"/>
                </a:lnTo>
                <a:lnTo>
                  <a:pt x="3912307" y="5066739"/>
                </a:lnTo>
                <a:lnTo>
                  <a:pt x="4099946" y="5278209"/>
                </a:lnTo>
                <a:lnTo>
                  <a:pt x="4080213" y="5252591"/>
                </a:lnTo>
                <a:close/>
              </a:path>
              <a:path w="6256177" h="8921452">
                <a:moveTo>
                  <a:pt x="5126450" y="6515848"/>
                </a:moveTo>
                <a:lnTo>
                  <a:pt x="5120262" y="6504965"/>
                </a:lnTo>
                <a:lnTo>
                  <a:pt x="5045562" y="6417384"/>
                </a:lnTo>
                <a:lnTo>
                  <a:pt x="5042860" y="6424497"/>
                </a:lnTo>
                <a:lnTo>
                  <a:pt x="5055386" y="6445731"/>
                </a:lnTo>
                <a:lnTo>
                  <a:pt x="5058185" y="6438639"/>
                </a:lnTo>
                <a:lnTo>
                  <a:pt x="5064767" y="6449767"/>
                </a:lnTo>
                <a:lnTo>
                  <a:pt x="5132582" y="6526705"/>
                </a:lnTo>
                <a:lnTo>
                  <a:pt x="5126450" y="6515848"/>
                </a:lnTo>
                <a:close/>
              </a:path>
              <a:path w="6256177" h="8921452">
                <a:moveTo>
                  <a:pt x="5393011" y="6840468"/>
                </a:moveTo>
                <a:lnTo>
                  <a:pt x="5387466" y="6829284"/>
                </a:lnTo>
                <a:lnTo>
                  <a:pt x="5381878" y="6818081"/>
                </a:lnTo>
                <a:lnTo>
                  <a:pt x="5376241" y="6806855"/>
                </a:lnTo>
                <a:lnTo>
                  <a:pt x="5370552" y="6795604"/>
                </a:lnTo>
                <a:lnTo>
                  <a:pt x="5323143" y="6747261"/>
                </a:lnTo>
                <a:lnTo>
                  <a:pt x="5329198" y="6758713"/>
                </a:lnTo>
                <a:lnTo>
                  <a:pt x="5335183" y="6770133"/>
                </a:lnTo>
                <a:lnTo>
                  <a:pt x="5341103" y="6781521"/>
                </a:lnTo>
                <a:lnTo>
                  <a:pt x="5346957" y="6792878"/>
                </a:lnTo>
                <a:lnTo>
                  <a:pt x="5352749" y="6804206"/>
                </a:lnTo>
                <a:lnTo>
                  <a:pt x="5403580" y="6862074"/>
                </a:lnTo>
                <a:lnTo>
                  <a:pt x="5393011" y="6840468"/>
                </a:lnTo>
                <a:close/>
              </a:path>
              <a:path w="6256177" h="8921452">
                <a:moveTo>
                  <a:pt x="5031172" y="6427798"/>
                </a:moveTo>
                <a:lnTo>
                  <a:pt x="5024890" y="6416975"/>
                </a:lnTo>
                <a:lnTo>
                  <a:pt x="4949607" y="6330073"/>
                </a:lnTo>
                <a:lnTo>
                  <a:pt x="4947087" y="6336974"/>
                </a:lnTo>
                <a:lnTo>
                  <a:pt x="4959749" y="6358064"/>
                </a:lnTo>
                <a:lnTo>
                  <a:pt x="4962417" y="6351033"/>
                </a:lnTo>
                <a:lnTo>
                  <a:pt x="4969100" y="6362110"/>
                </a:lnTo>
                <a:lnTo>
                  <a:pt x="5037395" y="6438592"/>
                </a:lnTo>
                <a:lnTo>
                  <a:pt x="5031172" y="6427798"/>
                </a:lnTo>
                <a:close/>
              </a:path>
              <a:path w="6256177" h="8921452">
                <a:moveTo>
                  <a:pt x="4578331" y="5913430"/>
                </a:moveTo>
                <a:lnTo>
                  <a:pt x="4571170" y="5903208"/>
                </a:lnTo>
                <a:lnTo>
                  <a:pt x="4563953" y="5892962"/>
                </a:lnTo>
                <a:lnTo>
                  <a:pt x="4556683" y="5882691"/>
                </a:lnTo>
                <a:lnTo>
                  <a:pt x="4418038" y="5726691"/>
                </a:lnTo>
                <a:lnTo>
                  <a:pt x="4435240" y="5749558"/>
                </a:lnTo>
                <a:lnTo>
                  <a:pt x="4442933" y="5759852"/>
                </a:lnTo>
                <a:lnTo>
                  <a:pt x="4450535" y="5770103"/>
                </a:lnTo>
                <a:lnTo>
                  <a:pt x="4458068" y="5780322"/>
                </a:lnTo>
                <a:lnTo>
                  <a:pt x="4593654" y="5935554"/>
                </a:lnTo>
                <a:lnTo>
                  <a:pt x="4578331" y="5913430"/>
                </a:lnTo>
                <a:close/>
              </a:path>
              <a:path w="6256177" h="8921452">
                <a:moveTo>
                  <a:pt x="4549361" y="5872396"/>
                </a:moveTo>
                <a:lnTo>
                  <a:pt x="4541990" y="5862080"/>
                </a:lnTo>
                <a:lnTo>
                  <a:pt x="4534570" y="5851742"/>
                </a:lnTo>
                <a:lnTo>
                  <a:pt x="4383175" y="5680520"/>
                </a:lnTo>
                <a:lnTo>
                  <a:pt x="4400683" y="5703678"/>
                </a:lnTo>
                <a:lnTo>
                  <a:pt x="4418038" y="5726691"/>
                </a:lnTo>
                <a:lnTo>
                  <a:pt x="4556683" y="5882691"/>
                </a:lnTo>
                <a:lnTo>
                  <a:pt x="4549361" y="5872396"/>
                </a:lnTo>
                <a:close/>
              </a:path>
              <a:path w="6256177" h="8921452">
                <a:moveTo>
                  <a:pt x="4527104" y="5841383"/>
                </a:moveTo>
                <a:lnTo>
                  <a:pt x="4519594" y="5831006"/>
                </a:lnTo>
                <a:lnTo>
                  <a:pt x="4347716" y="5633765"/>
                </a:lnTo>
                <a:lnTo>
                  <a:pt x="4365519" y="5657215"/>
                </a:lnTo>
                <a:lnTo>
                  <a:pt x="4383175" y="5680520"/>
                </a:lnTo>
                <a:lnTo>
                  <a:pt x="4534570" y="5851742"/>
                </a:lnTo>
                <a:lnTo>
                  <a:pt x="4527104" y="5841383"/>
                </a:lnTo>
                <a:close/>
              </a:path>
              <a:path w="6256177" h="8921452">
                <a:moveTo>
                  <a:pt x="4503426" y="5802996"/>
                </a:moveTo>
                <a:lnTo>
                  <a:pt x="4504231" y="5798276"/>
                </a:lnTo>
                <a:lnTo>
                  <a:pt x="4505037" y="5793556"/>
                </a:lnTo>
                <a:lnTo>
                  <a:pt x="4488283" y="5771055"/>
                </a:lnTo>
                <a:lnTo>
                  <a:pt x="4487547" y="5775794"/>
                </a:lnTo>
                <a:lnTo>
                  <a:pt x="4486797" y="5780518"/>
                </a:lnTo>
                <a:lnTo>
                  <a:pt x="4486036" y="5785200"/>
                </a:lnTo>
                <a:lnTo>
                  <a:pt x="4502583" y="5807644"/>
                </a:lnTo>
                <a:lnTo>
                  <a:pt x="4503426" y="5802996"/>
                </a:lnTo>
                <a:close/>
              </a:path>
              <a:path w="6256177" h="8921452">
                <a:moveTo>
                  <a:pt x="4619415" y="5917035"/>
                </a:moveTo>
                <a:lnTo>
                  <a:pt x="4611967" y="5906565"/>
                </a:lnTo>
                <a:lnTo>
                  <a:pt x="4452741" y="5723910"/>
                </a:lnTo>
                <a:lnTo>
                  <a:pt x="4470589" y="5747556"/>
                </a:lnTo>
                <a:lnTo>
                  <a:pt x="4488283" y="5771055"/>
                </a:lnTo>
                <a:lnTo>
                  <a:pt x="4626819" y="5927485"/>
                </a:lnTo>
                <a:lnTo>
                  <a:pt x="4619415" y="5917035"/>
                </a:lnTo>
                <a:close/>
              </a:path>
              <a:path w="6256177" h="8921452">
                <a:moveTo>
                  <a:pt x="4719330" y="6003936"/>
                </a:moveTo>
                <a:lnTo>
                  <a:pt x="4711990" y="5993390"/>
                </a:lnTo>
                <a:lnTo>
                  <a:pt x="4563140" y="5821483"/>
                </a:lnTo>
                <a:lnTo>
                  <a:pt x="4570751" y="5831682"/>
                </a:lnTo>
                <a:lnTo>
                  <a:pt x="4578318" y="5841864"/>
                </a:lnTo>
                <a:lnTo>
                  <a:pt x="4585847" y="5852029"/>
                </a:lnTo>
                <a:lnTo>
                  <a:pt x="4589369" y="5856795"/>
                </a:lnTo>
                <a:lnTo>
                  <a:pt x="4588512" y="5861666"/>
                </a:lnTo>
                <a:lnTo>
                  <a:pt x="4587706" y="5866596"/>
                </a:lnTo>
                <a:lnTo>
                  <a:pt x="4586809" y="5871423"/>
                </a:lnTo>
                <a:lnTo>
                  <a:pt x="4602934" y="5893922"/>
                </a:lnTo>
                <a:lnTo>
                  <a:pt x="4603930" y="5889061"/>
                </a:lnTo>
                <a:lnTo>
                  <a:pt x="4605005" y="5884289"/>
                </a:lnTo>
                <a:lnTo>
                  <a:pt x="4605966" y="5879355"/>
                </a:lnTo>
                <a:lnTo>
                  <a:pt x="4726615" y="6014458"/>
                </a:lnTo>
                <a:lnTo>
                  <a:pt x="4719330" y="6003936"/>
                </a:lnTo>
                <a:close/>
              </a:path>
              <a:path w="6256177" h="8921452">
                <a:moveTo>
                  <a:pt x="4704592" y="5982817"/>
                </a:moveTo>
                <a:lnTo>
                  <a:pt x="4702522" y="5979869"/>
                </a:lnTo>
                <a:lnTo>
                  <a:pt x="4555477" y="5811264"/>
                </a:lnTo>
                <a:lnTo>
                  <a:pt x="4563140" y="5821483"/>
                </a:lnTo>
                <a:lnTo>
                  <a:pt x="4711990" y="5993390"/>
                </a:lnTo>
                <a:lnTo>
                  <a:pt x="4704592" y="5982817"/>
                </a:lnTo>
                <a:close/>
              </a:path>
              <a:path w="6256177" h="8921452">
                <a:moveTo>
                  <a:pt x="4703653" y="5974890"/>
                </a:moveTo>
                <a:lnTo>
                  <a:pt x="4686799" y="5957858"/>
                </a:lnTo>
                <a:lnTo>
                  <a:pt x="4542116" y="5793501"/>
                </a:lnTo>
                <a:lnTo>
                  <a:pt x="4549716" y="5803601"/>
                </a:lnTo>
                <a:lnTo>
                  <a:pt x="4555477" y="5811264"/>
                </a:lnTo>
                <a:lnTo>
                  <a:pt x="4702522" y="5979869"/>
                </a:lnTo>
                <a:lnTo>
                  <a:pt x="4703653" y="5974890"/>
                </a:lnTo>
                <a:close/>
              </a:path>
              <a:path w="6256177" h="8921452">
                <a:moveTo>
                  <a:pt x="4704655" y="5969736"/>
                </a:moveTo>
                <a:lnTo>
                  <a:pt x="4688925" y="5947836"/>
                </a:lnTo>
                <a:lnTo>
                  <a:pt x="4687863" y="5952833"/>
                </a:lnTo>
                <a:lnTo>
                  <a:pt x="4686799" y="5957858"/>
                </a:lnTo>
                <a:lnTo>
                  <a:pt x="4703653" y="5974890"/>
                </a:lnTo>
                <a:lnTo>
                  <a:pt x="4704655" y="5969736"/>
                </a:lnTo>
                <a:close/>
              </a:path>
              <a:path w="6256177" h="8921452">
                <a:moveTo>
                  <a:pt x="4810867" y="6080181"/>
                </a:moveTo>
                <a:lnTo>
                  <a:pt x="4803569" y="6069562"/>
                </a:lnTo>
                <a:lnTo>
                  <a:pt x="4676272" y="5923996"/>
                </a:lnTo>
                <a:lnTo>
                  <a:pt x="4683670" y="5934153"/>
                </a:lnTo>
                <a:lnTo>
                  <a:pt x="4689922" y="5942765"/>
                </a:lnTo>
                <a:lnTo>
                  <a:pt x="4818123" y="6090780"/>
                </a:lnTo>
                <a:lnTo>
                  <a:pt x="4810867" y="6080181"/>
                </a:lnTo>
                <a:close/>
              </a:path>
              <a:path w="6256177" h="8921452">
                <a:moveTo>
                  <a:pt x="4801692" y="6066837"/>
                </a:moveTo>
                <a:lnTo>
                  <a:pt x="4668835" y="5913822"/>
                </a:lnTo>
                <a:lnTo>
                  <a:pt x="4676272" y="5923996"/>
                </a:lnTo>
                <a:lnTo>
                  <a:pt x="4803569" y="6069562"/>
                </a:lnTo>
                <a:lnTo>
                  <a:pt x="4801692" y="6066837"/>
                </a:lnTo>
                <a:close/>
              </a:path>
              <a:path w="6256177" h="8921452">
                <a:moveTo>
                  <a:pt x="4902169" y="6155834"/>
                </a:moveTo>
                <a:lnTo>
                  <a:pt x="4900487" y="6153346"/>
                </a:lnTo>
                <a:lnTo>
                  <a:pt x="4788452" y="6026929"/>
                </a:lnTo>
                <a:lnTo>
                  <a:pt x="4790412" y="6029682"/>
                </a:lnTo>
                <a:lnTo>
                  <a:pt x="4789263" y="6034939"/>
                </a:lnTo>
                <a:lnTo>
                  <a:pt x="4788022" y="6040093"/>
                </a:lnTo>
                <a:lnTo>
                  <a:pt x="4786807" y="6045275"/>
                </a:lnTo>
                <a:lnTo>
                  <a:pt x="4801692" y="6066837"/>
                </a:lnTo>
                <a:lnTo>
                  <a:pt x="4802996" y="6061576"/>
                </a:lnTo>
                <a:lnTo>
                  <a:pt x="4804221" y="6056227"/>
                </a:lnTo>
                <a:lnTo>
                  <a:pt x="4805445" y="6050904"/>
                </a:lnTo>
                <a:lnTo>
                  <a:pt x="4909378" y="6166531"/>
                </a:lnTo>
                <a:lnTo>
                  <a:pt x="4902169" y="6155834"/>
                </a:lnTo>
                <a:close/>
              </a:path>
              <a:path w="6256177" h="8921452">
                <a:moveTo>
                  <a:pt x="4888101" y="6113464"/>
                </a:moveTo>
                <a:lnTo>
                  <a:pt x="4889763" y="6115837"/>
                </a:lnTo>
                <a:lnTo>
                  <a:pt x="4888476" y="6121267"/>
                </a:lnTo>
                <a:lnTo>
                  <a:pt x="4887239" y="6126784"/>
                </a:lnTo>
                <a:lnTo>
                  <a:pt x="4885886" y="6132139"/>
                </a:lnTo>
                <a:lnTo>
                  <a:pt x="4900487" y="6153346"/>
                </a:lnTo>
                <a:lnTo>
                  <a:pt x="4901878" y="6148035"/>
                </a:lnTo>
                <a:lnTo>
                  <a:pt x="4903232" y="6142652"/>
                </a:lnTo>
                <a:lnTo>
                  <a:pt x="4904571" y="6137282"/>
                </a:lnTo>
                <a:lnTo>
                  <a:pt x="4998554" y="6240464"/>
                </a:lnTo>
                <a:lnTo>
                  <a:pt x="4888101" y="6113464"/>
                </a:lnTo>
                <a:close/>
              </a:path>
              <a:path w="6256177" h="8921452">
                <a:moveTo>
                  <a:pt x="4988663" y="6202437"/>
                </a:moveTo>
                <a:lnTo>
                  <a:pt x="4987240" y="6208012"/>
                </a:lnTo>
                <a:lnTo>
                  <a:pt x="4985741" y="6213469"/>
                </a:lnTo>
                <a:lnTo>
                  <a:pt x="4984268" y="6218957"/>
                </a:lnTo>
                <a:lnTo>
                  <a:pt x="4998554" y="6240464"/>
                </a:lnTo>
                <a:lnTo>
                  <a:pt x="5000120" y="6234843"/>
                </a:lnTo>
                <a:lnTo>
                  <a:pt x="5001623" y="6229120"/>
                </a:lnTo>
                <a:lnTo>
                  <a:pt x="5003152" y="6223426"/>
                </a:lnTo>
                <a:lnTo>
                  <a:pt x="5096435" y="6327247"/>
                </a:lnTo>
                <a:lnTo>
                  <a:pt x="4988663" y="6202437"/>
                </a:lnTo>
                <a:close/>
              </a:path>
              <a:path w="6256177" h="8921452">
                <a:moveTo>
                  <a:pt x="5132685" y="6383298"/>
                </a:moveTo>
                <a:lnTo>
                  <a:pt x="5125820" y="6372587"/>
                </a:lnTo>
                <a:lnTo>
                  <a:pt x="5118911" y="6361857"/>
                </a:lnTo>
                <a:lnTo>
                  <a:pt x="5111961" y="6351108"/>
                </a:lnTo>
                <a:lnTo>
                  <a:pt x="5104971" y="6340341"/>
                </a:lnTo>
                <a:lnTo>
                  <a:pt x="5097943" y="6329556"/>
                </a:lnTo>
                <a:lnTo>
                  <a:pt x="5003152" y="6223426"/>
                </a:lnTo>
                <a:lnTo>
                  <a:pt x="5010408" y="6234062"/>
                </a:lnTo>
                <a:lnTo>
                  <a:pt x="5017625" y="6244680"/>
                </a:lnTo>
                <a:lnTo>
                  <a:pt x="5024802" y="6255281"/>
                </a:lnTo>
                <a:lnTo>
                  <a:pt x="5031938" y="6265864"/>
                </a:lnTo>
                <a:lnTo>
                  <a:pt x="5039033" y="6276429"/>
                </a:lnTo>
                <a:lnTo>
                  <a:pt x="5046087" y="6286974"/>
                </a:lnTo>
                <a:lnTo>
                  <a:pt x="5053098" y="6297500"/>
                </a:lnTo>
                <a:lnTo>
                  <a:pt x="5139506" y="6393988"/>
                </a:lnTo>
                <a:lnTo>
                  <a:pt x="5132685" y="6383298"/>
                </a:lnTo>
                <a:close/>
              </a:path>
              <a:path w="6256177" h="8921452">
                <a:moveTo>
                  <a:pt x="5180050" y="6393056"/>
                </a:moveTo>
                <a:lnTo>
                  <a:pt x="5173228" y="6382547"/>
                </a:lnTo>
                <a:lnTo>
                  <a:pt x="5166368" y="6372020"/>
                </a:lnTo>
                <a:lnTo>
                  <a:pt x="5057399" y="6244860"/>
                </a:lnTo>
                <a:lnTo>
                  <a:pt x="5064563" y="6255287"/>
                </a:lnTo>
                <a:lnTo>
                  <a:pt x="5071688" y="6265696"/>
                </a:lnTo>
                <a:lnTo>
                  <a:pt x="5078773" y="6276087"/>
                </a:lnTo>
                <a:lnTo>
                  <a:pt x="5085819" y="6286461"/>
                </a:lnTo>
                <a:lnTo>
                  <a:pt x="5087207" y="6288509"/>
                </a:lnTo>
                <a:lnTo>
                  <a:pt x="5085609" y="6294394"/>
                </a:lnTo>
                <a:lnTo>
                  <a:pt x="5084127" y="6300441"/>
                </a:lnTo>
                <a:lnTo>
                  <a:pt x="5082479" y="6306238"/>
                </a:lnTo>
                <a:lnTo>
                  <a:pt x="5096435" y="6327247"/>
                </a:lnTo>
                <a:lnTo>
                  <a:pt x="5098134" y="6321509"/>
                </a:lnTo>
                <a:lnTo>
                  <a:pt x="5099845" y="6315814"/>
                </a:lnTo>
                <a:lnTo>
                  <a:pt x="5101480" y="6310002"/>
                </a:lnTo>
                <a:lnTo>
                  <a:pt x="5193789" y="6414569"/>
                </a:lnTo>
                <a:lnTo>
                  <a:pt x="5180050" y="6393056"/>
                </a:lnTo>
                <a:close/>
              </a:path>
              <a:path w="6256177" h="8921452">
                <a:moveTo>
                  <a:pt x="5202225" y="6427741"/>
                </a:moveTo>
                <a:lnTo>
                  <a:pt x="5195277" y="6416888"/>
                </a:lnTo>
                <a:lnTo>
                  <a:pt x="5193789" y="6414569"/>
                </a:lnTo>
                <a:lnTo>
                  <a:pt x="5101480" y="6310002"/>
                </a:lnTo>
                <a:lnTo>
                  <a:pt x="5108657" y="6320699"/>
                </a:lnTo>
                <a:lnTo>
                  <a:pt x="5115790" y="6331376"/>
                </a:lnTo>
                <a:lnTo>
                  <a:pt x="5122880" y="6342034"/>
                </a:lnTo>
                <a:lnTo>
                  <a:pt x="5209127" y="6438571"/>
                </a:lnTo>
                <a:lnTo>
                  <a:pt x="5202225" y="6427741"/>
                </a:lnTo>
                <a:close/>
              </a:path>
              <a:path w="6256177" h="8921452">
                <a:moveTo>
                  <a:pt x="5209290" y="6361509"/>
                </a:moveTo>
                <a:lnTo>
                  <a:pt x="5223354" y="6306456"/>
                </a:lnTo>
                <a:lnTo>
                  <a:pt x="5235975" y="6249445"/>
                </a:lnTo>
                <a:lnTo>
                  <a:pt x="5230540" y="6172274"/>
                </a:lnTo>
                <a:lnTo>
                  <a:pt x="5220007" y="6230301"/>
                </a:lnTo>
                <a:lnTo>
                  <a:pt x="5208078" y="6286462"/>
                </a:lnTo>
                <a:lnTo>
                  <a:pt x="5194757" y="6340724"/>
                </a:lnTo>
                <a:lnTo>
                  <a:pt x="5180050" y="6393056"/>
                </a:lnTo>
                <a:lnTo>
                  <a:pt x="5193789" y="6414569"/>
                </a:lnTo>
                <a:lnTo>
                  <a:pt x="5209290" y="6361509"/>
                </a:lnTo>
                <a:close/>
              </a:path>
              <a:path w="6256177" h="8921452">
                <a:moveTo>
                  <a:pt x="5247147" y="6190508"/>
                </a:moveTo>
                <a:lnTo>
                  <a:pt x="5256865" y="6129680"/>
                </a:lnTo>
                <a:lnTo>
                  <a:pt x="5265123" y="6066994"/>
                </a:lnTo>
                <a:lnTo>
                  <a:pt x="5271915" y="6002483"/>
                </a:lnTo>
                <a:lnTo>
                  <a:pt x="5277235" y="5936182"/>
                </a:lnTo>
                <a:lnTo>
                  <a:pt x="5281077" y="5868124"/>
                </a:lnTo>
                <a:lnTo>
                  <a:pt x="5283435" y="5798342"/>
                </a:lnTo>
                <a:lnTo>
                  <a:pt x="5284305" y="5726870"/>
                </a:lnTo>
                <a:lnTo>
                  <a:pt x="5283680" y="5653743"/>
                </a:lnTo>
                <a:lnTo>
                  <a:pt x="5281553" y="5578993"/>
                </a:lnTo>
                <a:lnTo>
                  <a:pt x="5277921" y="5502654"/>
                </a:lnTo>
                <a:lnTo>
                  <a:pt x="5272775" y="5424760"/>
                </a:lnTo>
                <a:lnTo>
                  <a:pt x="5266112" y="5345345"/>
                </a:lnTo>
                <a:lnTo>
                  <a:pt x="5257925" y="5264442"/>
                </a:lnTo>
                <a:lnTo>
                  <a:pt x="5248208" y="5182084"/>
                </a:lnTo>
                <a:lnTo>
                  <a:pt x="5236955" y="5098306"/>
                </a:lnTo>
                <a:lnTo>
                  <a:pt x="5224161" y="5013141"/>
                </a:lnTo>
                <a:lnTo>
                  <a:pt x="5202984" y="4887782"/>
                </a:lnTo>
                <a:lnTo>
                  <a:pt x="5178986" y="4761660"/>
                </a:lnTo>
                <a:lnTo>
                  <a:pt x="5152246" y="4634994"/>
                </a:lnTo>
                <a:lnTo>
                  <a:pt x="5122845" y="4508003"/>
                </a:lnTo>
                <a:lnTo>
                  <a:pt x="5090859" y="4380906"/>
                </a:lnTo>
                <a:lnTo>
                  <a:pt x="5056370" y="4253922"/>
                </a:lnTo>
                <a:lnTo>
                  <a:pt x="5019457" y="4127270"/>
                </a:lnTo>
                <a:lnTo>
                  <a:pt x="4980197" y="4001168"/>
                </a:lnTo>
                <a:lnTo>
                  <a:pt x="4938672" y="3875836"/>
                </a:lnTo>
                <a:lnTo>
                  <a:pt x="4894959" y="3751493"/>
                </a:lnTo>
                <a:lnTo>
                  <a:pt x="4849138" y="3628357"/>
                </a:lnTo>
                <a:lnTo>
                  <a:pt x="4801288" y="3506648"/>
                </a:lnTo>
                <a:lnTo>
                  <a:pt x="4751489" y="3386583"/>
                </a:lnTo>
                <a:lnTo>
                  <a:pt x="4699820" y="3268383"/>
                </a:lnTo>
                <a:lnTo>
                  <a:pt x="4646359" y="3152266"/>
                </a:lnTo>
                <a:lnTo>
                  <a:pt x="4591186" y="3038451"/>
                </a:lnTo>
                <a:lnTo>
                  <a:pt x="4534380" y="2927157"/>
                </a:lnTo>
                <a:lnTo>
                  <a:pt x="4476021" y="2818602"/>
                </a:lnTo>
                <a:lnTo>
                  <a:pt x="4416187" y="2713007"/>
                </a:lnTo>
                <a:lnTo>
                  <a:pt x="4354958" y="2610589"/>
                </a:lnTo>
                <a:lnTo>
                  <a:pt x="4277266" y="2488315"/>
                </a:lnTo>
                <a:lnTo>
                  <a:pt x="4235720" y="2461357"/>
                </a:lnTo>
                <a:lnTo>
                  <a:pt x="4338110" y="2620932"/>
                </a:lnTo>
                <a:lnTo>
                  <a:pt x="4399146" y="2723032"/>
                </a:lnTo>
                <a:lnTo>
                  <a:pt x="4458791" y="2828301"/>
                </a:lnTo>
                <a:lnTo>
                  <a:pt x="4516967" y="2936521"/>
                </a:lnTo>
                <a:lnTo>
                  <a:pt x="4573595" y="3047473"/>
                </a:lnTo>
                <a:lnTo>
                  <a:pt x="4628595" y="3160940"/>
                </a:lnTo>
                <a:lnTo>
                  <a:pt x="4681889" y="3276703"/>
                </a:lnTo>
                <a:lnTo>
                  <a:pt x="4733398" y="3394544"/>
                </a:lnTo>
                <a:lnTo>
                  <a:pt x="4783043" y="3514244"/>
                </a:lnTo>
                <a:lnTo>
                  <a:pt x="4830744" y="3635585"/>
                </a:lnTo>
                <a:lnTo>
                  <a:pt x="4876423" y="3758349"/>
                </a:lnTo>
                <a:lnTo>
                  <a:pt x="4920001" y="3882318"/>
                </a:lnTo>
                <a:lnTo>
                  <a:pt x="4961399" y="4007273"/>
                </a:lnTo>
                <a:lnTo>
                  <a:pt x="5000538" y="4132996"/>
                </a:lnTo>
                <a:lnTo>
                  <a:pt x="5037338" y="4259269"/>
                </a:lnTo>
                <a:lnTo>
                  <a:pt x="5071722" y="4385874"/>
                </a:lnTo>
                <a:lnTo>
                  <a:pt x="5103609" y="4512592"/>
                </a:lnTo>
                <a:lnTo>
                  <a:pt x="5132922" y="4639205"/>
                </a:lnTo>
                <a:lnTo>
                  <a:pt x="5159580" y="4765494"/>
                </a:lnTo>
                <a:lnTo>
                  <a:pt x="5183506" y="4891242"/>
                </a:lnTo>
                <a:lnTo>
                  <a:pt x="5204619" y="5016230"/>
                </a:lnTo>
                <a:lnTo>
                  <a:pt x="5217181" y="5099750"/>
                </a:lnTo>
                <a:lnTo>
                  <a:pt x="5228258" y="5181917"/>
                </a:lnTo>
                <a:lnTo>
                  <a:pt x="5237857" y="5262700"/>
                </a:lnTo>
                <a:lnTo>
                  <a:pt x="5245982" y="5342066"/>
                </a:lnTo>
                <a:lnTo>
                  <a:pt x="5252638" y="5419984"/>
                </a:lnTo>
                <a:lnTo>
                  <a:pt x="5257833" y="5496420"/>
                </a:lnTo>
                <a:lnTo>
                  <a:pt x="5261570" y="5571344"/>
                </a:lnTo>
                <a:lnTo>
                  <a:pt x="5263856" y="5644723"/>
                </a:lnTo>
                <a:lnTo>
                  <a:pt x="5264696" y="5716524"/>
                </a:lnTo>
                <a:lnTo>
                  <a:pt x="5264094" y="5786716"/>
                </a:lnTo>
                <a:lnTo>
                  <a:pt x="5262058" y="5855267"/>
                </a:lnTo>
                <a:lnTo>
                  <a:pt x="5258592" y="5922144"/>
                </a:lnTo>
                <a:lnTo>
                  <a:pt x="5253702" y="5987315"/>
                </a:lnTo>
                <a:lnTo>
                  <a:pt x="5247393" y="6050748"/>
                </a:lnTo>
                <a:lnTo>
                  <a:pt x="5239670" y="6112412"/>
                </a:lnTo>
                <a:lnTo>
                  <a:pt x="5230540" y="6172274"/>
                </a:lnTo>
                <a:lnTo>
                  <a:pt x="5235975" y="6249445"/>
                </a:lnTo>
                <a:lnTo>
                  <a:pt x="5247147" y="6190508"/>
                </a:lnTo>
                <a:close/>
              </a:path>
              <a:path w="6256177" h="8921452">
                <a:moveTo>
                  <a:pt x="4764094" y="6130567"/>
                </a:moveTo>
                <a:lnTo>
                  <a:pt x="4757321" y="6120068"/>
                </a:lnTo>
                <a:lnTo>
                  <a:pt x="4648640" y="5993492"/>
                </a:lnTo>
                <a:lnTo>
                  <a:pt x="4655773" y="6003866"/>
                </a:lnTo>
                <a:lnTo>
                  <a:pt x="4662859" y="6014219"/>
                </a:lnTo>
                <a:lnTo>
                  <a:pt x="4669896" y="6024551"/>
                </a:lnTo>
                <a:lnTo>
                  <a:pt x="4670837" y="6025936"/>
                </a:lnTo>
                <a:lnTo>
                  <a:pt x="4669299" y="6031769"/>
                </a:lnTo>
                <a:lnTo>
                  <a:pt x="4667697" y="6037499"/>
                </a:lnTo>
                <a:lnTo>
                  <a:pt x="4666081" y="6043243"/>
                </a:lnTo>
                <a:lnTo>
                  <a:pt x="4563956" y="5927189"/>
                </a:lnTo>
                <a:lnTo>
                  <a:pt x="4571096" y="5937435"/>
                </a:lnTo>
                <a:lnTo>
                  <a:pt x="4680243" y="6064939"/>
                </a:lnTo>
                <a:lnTo>
                  <a:pt x="4681991" y="6059106"/>
                </a:lnTo>
                <a:lnTo>
                  <a:pt x="4683663" y="6053156"/>
                </a:lnTo>
                <a:lnTo>
                  <a:pt x="4685333" y="6047234"/>
                </a:lnTo>
                <a:lnTo>
                  <a:pt x="4777805" y="6152078"/>
                </a:lnTo>
                <a:lnTo>
                  <a:pt x="4764094" y="6130567"/>
                </a:lnTo>
                <a:close/>
              </a:path>
              <a:path w="6256177" h="8921452">
                <a:moveTo>
                  <a:pt x="4750509" y="6109550"/>
                </a:moveTo>
                <a:lnTo>
                  <a:pt x="4743654" y="6099012"/>
                </a:lnTo>
                <a:lnTo>
                  <a:pt x="4736753" y="6088454"/>
                </a:lnTo>
                <a:lnTo>
                  <a:pt x="4729804" y="6077873"/>
                </a:lnTo>
                <a:lnTo>
                  <a:pt x="4612248" y="5941301"/>
                </a:lnTo>
                <a:lnTo>
                  <a:pt x="4619623" y="5951781"/>
                </a:lnTo>
                <a:lnTo>
                  <a:pt x="4626950" y="5962241"/>
                </a:lnTo>
                <a:lnTo>
                  <a:pt x="4634229" y="5972679"/>
                </a:lnTo>
                <a:lnTo>
                  <a:pt x="4641459" y="5983096"/>
                </a:lnTo>
                <a:lnTo>
                  <a:pt x="4648640" y="5993492"/>
                </a:lnTo>
                <a:lnTo>
                  <a:pt x="4757321" y="6120068"/>
                </a:lnTo>
                <a:lnTo>
                  <a:pt x="4750509" y="6109550"/>
                </a:lnTo>
                <a:close/>
              </a:path>
              <a:path w="6256177" h="8921452">
                <a:moveTo>
                  <a:pt x="4722804" y="6067269"/>
                </a:moveTo>
                <a:lnTo>
                  <a:pt x="4715750" y="6056639"/>
                </a:lnTo>
                <a:lnTo>
                  <a:pt x="4708640" y="6045984"/>
                </a:lnTo>
                <a:lnTo>
                  <a:pt x="4701470" y="6035300"/>
                </a:lnTo>
                <a:lnTo>
                  <a:pt x="4597349" y="5920275"/>
                </a:lnTo>
                <a:lnTo>
                  <a:pt x="4604823" y="5930798"/>
                </a:lnTo>
                <a:lnTo>
                  <a:pt x="4612248" y="5941301"/>
                </a:lnTo>
                <a:lnTo>
                  <a:pt x="4729804" y="6077873"/>
                </a:lnTo>
                <a:lnTo>
                  <a:pt x="4722804" y="6067269"/>
                </a:lnTo>
                <a:close/>
              </a:path>
              <a:path w="6256177" h="8921452">
                <a:moveTo>
                  <a:pt x="5299573" y="6751114"/>
                </a:moveTo>
                <a:lnTo>
                  <a:pt x="5293946" y="6740027"/>
                </a:lnTo>
                <a:lnTo>
                  <a:pt x="5288243" y="6728902"/>
                </a:lnTo>
                <a:lnTo>
                  <a:pt x="5282466" y="6717742"/>
                </a:lnTo>
                <a:lnTo>
                  <a:pt x="5276621" y="6706548"/>
                </a:lnTo>
                <a:lnTo>
                  <a:pt x="5228989" y="6658980"/>
                </a:lnTo>
                <a:lnTo>
                  <a:pt x="5235131" y="6670381"/>
                </a:lnTo>
                <a:lnTo>
                  <a:pt x="5241209" y="6681753"/>
                </a:lnTo>
                <a:lnTo>
                  <a:pt x="5247225" y="6693094"/>
                </a:lnTo>
                <a:lnTo>
                  <a:pt x="5253179" y="6704405"/>
                </a:lnTo>
                <a:lnTo>
                  <a:pt x="5259071" y="6715687"/>
                </a:lnTo>
                <a:lnTo>
                  <a:pt x="5310374" y="6773226"/>
                </a:lnTo>
                <a:lnTo>
                  <a:pt x="5299573" y="6751114"/>
                </a:lnTo>
                <a:close/>
              </a:path>
              <a:path w="6256177" h="8921452">
                <a:moveTo>
                  <a:pt x="4941806" y="6350409"/>
                </a:moveTo>
                <a:lnTo>
                  <a:pt x="4935487" y="6339640"/>
                </a:lnTo>
                <a:lnTo>
                  <a:pt x="4852046" y="6240804"/>
                </a:lnTo>
                <a:lnTo>
                  <a:pt x="4853096" y="6242487"/>
                </a:lnTo>
                <a:lnTo>
                  <a:pt x="4866247" y="6263595"/>
                </a:lnTo>
                <a:lnTo>
                  <a:pt x="4873031" y="6274623"/>
                </a:lnTo>
                <a:lnTo>
                  <a:pt x="4879755" y="6285621"/>
                </a:lnTo>
                <a:lnTo>
                  <a:pt x="4886419" y="6296591"/>
                </a:lnTo>
                <a:lnTo>
                  <a:pt x="4954288" y="6371893"/>
                </a:lnTo>
                <a:lnTo>
                  <a:pt x="4941806" y="6350409"/>
                </a:lnTo>
                <a:close/>
              </a:path>
              <a:path w="6256177" h="8921452">
                <a:moveTo>
                  <a:pt x="4478521" y="5826810"/>
                </a:moveTo>
                <a:lnTo>
                  <a:pt x="4471258" y="5816656"/>
                </a:lnTo>
                <a:lnTo>
                  <a:pt x="4463962" y="5806488"/>
                </a:lnTo>
                <a:lnTo>
                  <a:pt x="4308535" y="5630546"/>
                </a:lnTo>
                <a:lnTo>
                  <a:pt x="4325384" y="5652787"/>
                </a:lnTo>
                <a:lnTo>
                  <a:pt x="4342091" y="5674889"/>
                </a:lnTo>
                <a:lnTo>
                  <a:pt x="4358653" y="5696851"/>
                </a:lnTo>
                <a:lnTo>
                  <a:pt x="4494336" y="5849107"/>
                </a:lnTo>
                <a:lnTo>
                  <a:pt x="4478521" y="5826810"/>
                </a:lnTo>
                <a:close/>
              </a:path>
              <a:path w="6256177" h="8921452">
                <a:moveTo>
                  <a:pt x="4456630" y="5796304"/>
                </a:moveTo>
                <a:lnTo>
                  <a:pt x="4449258" y="5786102"/>
                </a:lnTo>
                <a:lnTo>
                  <a:pt x="4274418" y="5585648"/>
                </a:lnTo>
                <a:lnTo>
                  <a:pt x="4291546" y="5608166"/>
                </a:lnTo>
                <a:lnTo>
                  <a:pt x="4308535" y="5630546"/>
                </a:lnTo>
                <a:lnTo>
                  <a:pt x="4463962" y="5806488"/>
                </a:lnTo>
                <a:lnTo>
                  <a:pt x="4456630" y="5796304"/>
                </a:lnTo>
                <a:close/>
              </a:path>
              <a:path w="6256177" h="8921452">
                <a:moveTo>
                  <a:pt x="4441845" y="5775882"/>
                </a:moveTo>
                <a:lnTo>
                  <a:pt x="4434387" y="5765643"/>
                </a:lnTo>
                <a:lnTo>
                  <a:pt x="4426881" y="5755382"/>
                </a:lnTo>
                <a:lnTo>
                  <a:pt x="4257155" y="5562991"/>
                </a:lnTo>
                <a:lnTo>
                  <a:pt x="4274418" y="5585648"/>
                </a:lnTo>
                <a:lnTo>
                  <a:pt x="4449258" y="5786102"/>
                </a:lnTo>
                <a:lnTo>
                  <a:pt x="4441845" y="5775882"/>
                </a:lnTo>
                <a:close/>
              </a:path>
              <a:path w="6256177" h="8921452">
                <a:moveTo>
                  <a:pt x="4419323" y="5745098"/>
                </a:moveTo>
                <a:lnTo>
                  <a:pt x="4411711" y="5734790"/>
                </a:lnTo>
                <a:lnTo>
                  <a:pt x="4222230" y="5517263"/>
                </a:lnTo>
                <a:lnTo>
                  <a:pt x="4239759" y="5540196"/>
                </a:lnTo>
                <a:lnTo>
                  <a:pt x="4257155" y="5562991"/>
                </a:lnTo>
                <a:lnTo>
                  <a:pt x="4426881" y="5755382"/>
                </a:lnTo>
                <a:lnTo>
                  <a:pt x="4419323" y="5745098"/>
                </a:lnTo>
                <a:close/>
              </a:path>
              <a:path w="6256177" h="8921452">
                <a:moveTo>
                  <a:pt x="4404042" y="5724458"/>
                </a:moveTo>
                <a:lnTo>
                  <a:pt x="4390856" y="5706818"/>
                </a:lnTo>
                <a:lnTo>
                  <a:pt x="4374429" y="5684982"/>
                </a:lnTo>
                <a:lnTo>
                  <a:pt x="4357856" y="5663006"/>
                </a:lnTo>
                <a:lnTo>
                  <a:pt x="4341139" y="5640892"/>
                </a:lnTo>
                <a:lnTo>
                  <a:pt x="4324279" y="5618639"/>
                </a:lnTo>
                <a:lnTo>
                  <a:pt x="4307280" y="5596248"/>
                </a:lnTo>
                <a:lnTo>
                  <a:pt x="4290144" y="5573719"/>
                </a:lnTo>
                <a:lnTo>
                  <a:pt x="4272872" y="5551051"/>
                </a:lnTo>
                <a:lnTo>
                  <a:pt x="4255466" y="5528246"/>
                </a:lnTo>
                <a:lnTo>
                  <a:pt x="4237930" y="5505302"/>
                </a:lnTo>
                <a:lnTo>
                  <a:pt x="4220265" y="5482221"/>
                </a:lnTo>
                <a:lnTo>
                  <a:pt x="4202474" y="5459003"/>
                </a:lnTo>
                <a:lnTo>
                  <a:pt x="4021380" y="5255921"/>
                </a:lnTo>
                <a:lnTo>
                  <a:pt x="4040208" y="5280364"/>
                </a:lnTo>
                <a:lnTo>
                  <a:pt x="4058929" y="5304670"/>
                </a:lnTo>
                <a:lnTo>
                  <a:pt x="4077540" y="5328840"/>
                </a:lnTo>
                <a:lnTo>
                  <a:pt x="4096040" y="5352873"/>
                </a:lnTo>
                <a:lnTo>
                  <a:pt x="4114426" y="5376770"/>
                </a:lnTo>
                <a:lnTo>
                  <a:pt x="4132696" y="5400529"/>
                </a:lnTo>
                <a:lnTo>
                  <a:pt x="4150848" y="5424151"/>
                </a:lnTo>
                <a:lnTo>
                  <a:pt x="4168880" y="5447635"/>
                </a:lnTo>
                <a:lnTo>
                  <a:pt x="4186789" y="5470982"/>
                </a:lnTo>
                <a:lnTo>
                  <a:pt x="4204573" y="5494191"/>
                </a:lnTo>
                <a:lnTo>
                  <a:pt x="4222230" y="5517263"/>
                </a:lnTo>
                <a:lnTo>
                  <a:pt x="4411711" y="5734790"/>
                </a:lnTo>
                <a:lnTo>
                  <a:pt x="4404042" y="5724458"/>
                </a:lnTo>
                <a:close/>
              </a:path>
              <a:path w="6256177" h="8921452">
                <a:moveTo>
                  <a:pt x="4184559" y="5435647"/>
                </a:moveTo>
                <a:lnTo>
                  <a:pt x="4166521" y="5412154"/>
                </a:lnTo>
                <a:lnTo>
                  <a:pt x="4148364" y="5388524"/>
                </a:lnTo>
                <a:lnTo>
                  <a:pt x="4130089" y="5364757"/>
                </a:lnTo>
                <a:lnTo>
                  <a:pt x="3947232" y="5159638"/>
                </a:lnTo>
                <a:lnTo>
                  <a:pt x="4021380" y="5255921"/>
                </a:lnTo>
                <a:lnTo>
                  <a:pt x="4202474" y="5459003"/>
                </a:lnTo>
                <a:lnTo>
                  <a:pt x="4184559" y="5435647"/>
                </a:lnTo>
                <a:close/>
              </a:path>
              <a:path w="6256177" h="8921452">
                <a:moveTo>
                  <a:pt x="4111698" y="5340853"/>
                </a:moveTo>
                <a:lnTo>
                  <a:pt x="4093195" y="5316813"/>
                </a:lnTo>
                <a:lnTo>
                  <a:pt x="4074580" y="5292636"/>
                </a:lnTo>
                <a:lnTo>
                  <a:pt x="4055857" y="5268322"/>
                </a:lnTo>
                <a:lnTo>
                  <a:pt x="3872264" y="5062137"/>
                </a:lnTo>
                <a:lnTo>
                  <a:pt x="3947232" y="5159638"/>
                </a:lnTo>
                <a:lnTo>
                  <a:pt x="4130089" y="5364757"/>
                </a:lnTo>
                <a:lnTo>
                  <a:pt x="4111698" y="5340853"/>
                </a:lnTo>
                <a:close/>
              </a:path>
              <a:path w="6256177" h="8921452">
                <a:moveTo>
                  <a:pt x="4037027" y="5243873"/>
                </a:moveTo>
                <a:lnTo>
                  <a:pt x="3961975" y="5146414"/>
                </a:lnTo>
                <a:lnTo>
                  <a:pt x="3886083" y="5047705"/>
                </a:lnTo>
                <a:lnTo>
                  <a:pt x="3809568" y="4947874"/>
                </a:lnTo>
                <a:lnTo>
                  <a:pt x="3746361" y="4865020"/>
                </a:lnTo>
                <a:lnTo>
                  <a:pt x="3746361" y="4897584"/>
                </a:lnTo>
                <a:lnTo>
                  <a:pt x="3796685" y="4963538"/>
                </a:lnTo>
                <a:lnTo>
                  <a:pt x="3872264" y="5062137"/>
                </a:lnTo>
                <a:lnTo>
                  <a:pt x="4055857" y="5268322"/>
                </a:lnTo>
                <a:lnTo>
                  <a:pt x="4037027" y="5243873"/>
                </a:lnTo>
                <a:close/>
              </a:path>
              <a:path w="6256177" h="8921452">
                <a:moveTo>
                  <a:pt x="4659220" y="6032807"/>
                </a:moveTo>
                <a:lnTo>
                  <a:pt x="4652315" y="6022351"/>
                </a:lnTo>
                <a:lnTo>
                  <a:pt x="4542219" y="5896304"/>
                </a:lnTo>
                <a:lnTo>
                  <a:pt x="4549516" y="5906623"/>
                </a:lnTo>
                <a:lnTo>
                  <a:pt x="4556762" y="5916919"/>
                </a:lnTo>
                <a:lnTo>
                  <a:pt x="4563956" y="5927189"/>
                </a:lnTo>
                <a:lnTo>
                  <a:pt x="4666081" y="6043243"/>
                </a:lnTo>
                <a:lnTo>
                  <a:pt x="4659220" y="6032807"/>
                </a:lnTo>
                <a:close/>
              </a:path>
              <a:path w="6256177" h="8921452">
                <a:moveTo>
                  <a:pt x="4645366" y="6011876"/>
                </a:moveTo>
                <a:lnTo>
                  <a:pt x="4638370" y="6001379"/>
                </a:lnTo>
                <a:lnTo>
                  <a:pt x="4631325" y="5990860"/>
                </a:lnTo>
                <a:lnTo>
                  <a:pt x="4512546" y="5854802"/>
                </a:lnTo>
                <a:lnTo>
                  <a:pt x="4520034" y="5865209"/>
                </a:lnTo>
                <a:lnTo>
                  <a:pt x="4527477" y="5875596"/>
                </a:lnTo>
                <a:lnTo>
                  <a:pt x="4534872" y="5885961"/>
                </a:lnTo>
                <a:lnTo>
                  <a:pt x="4542219" y="5896304"/>
                </a:lnTo>
                <a:lnTo>
                  <a:pt x="4652315" y="6022351"/>
                </a:lnTo>
                <a:lnTo>
                  <a:pt x="4645366" y="6011876"/>
                </a:lnTo>
                <a:close/>
              </a:path>
              <a:path w="6256177" h="8921452">
                <a:moveTo>
                  <a:pt x="4624227" y="5980317"/>
                </a:moveTo>
                <a:lnTo>
                  <a:pt x="4617075" y="5969749"/>
                </a:lnTo>
                <a:lnTo>
                  <a:pt x="4609866" y="5959156"/>
                </a:lnTo>
                <a:lnTo>
                  <a:pt x="4497437" y="5833929"/>
                </a:lnTo>
                <a:lnTo>
                  <a:pt x="4505013" y="5844375"/>
                </a:lnTo>
                <a:lnTo>
                  <a:pt x="4512546" y="5854802"/>
                </a:lnTo>
                <a:lnTo>
                  <a:pt x="4631325" y="5990860"/>
                </a:lnTo>
                <a:lnTo>
                  <a:pt x="4624227" y="5980317"/>
                </a:lnTo>
                <a:close/>
              </a:path>
              <a:path w="6256177" h="8921452">
                <a:moveTo>
                  <a:pt x="5205614" y="6662426"/>
                </a:moveTo>
                <a:lnTo>
                  <a:pt x="5199896" y="6651364"/>
                </a:lnTo>
                <a:lnTo>
                  <a:pt x="5194116" y="6640272"/>
                </a:lnTo>
                <a:lnTo>
                  <a:pt x="5188276" y="6629151"/>
                </a:lnTo>
                <a:lnTo>
                  <a:pt x="5121555" y="6548741"/>
                </a:lnTo>
                <a:lnTo>
                  <a:pt x="5122397" y="6550254"/>
                </a:lnTo>
                <a:lnTo>
                  <a:pt x="5134276" y="6571739"/>
                </a:lnTo>
                <a:lnTo>
                  <a:pt x="5140485" y="6583105"/>
                </a:lnTo>
                <a:lnTo>
                  <a:pt x="5146631" y="6594442"/>
                </a:lnTo>
                <a:lnTo>
                  <a:pt x="5152716" y="6605748"/>
                </a:lnTo>
                <a:lnTo>
                  <a:pt x="5158740" y="6617025"/>
                </a:lnTo>
                <a:lnTo>
                  <a:pt x="5164701" y="6628273"/>
                </a:lnTo>
                <a:lnTo>
                  <a:pt x="5216817" y="6683977"/>
                </a:lnTo>
                <a:lnTo>
                  <a:pt x="5205614" y="6662426"/>
                </a:lnTo>
                <a:close/>
              </a:path>
              <a:path w="6256177" h="8921452">
                <a:moveTo>
                  <a:pt x="5550662" y="7068446"/>
                </a:moveTo>
                <a:lnTo>
                  <a:pt x="5545675" y="7057045"/>
                </a:lnTo>
                <a:lnTo>
                  <a:pt x="5540617" y="7045611"/>
                </a:lnTo>
                <a:lnTo>
                  <a:pt x="5535490" y="7034142"/>
                </a:lnTo>
                <a:lnTo>
                  <a:pt x="5530296" y="7022641"/>
                </a:lnTo>
                <a:lnTo>
                  <a:pt x="5525037" y="7011107"/>
                </a:lnTo>
                <a:lnTo>
                  <a:pt x="5485983" y="6973644"/>
                </a:lnTo>
                <a:lnTo>
                  <a:pt x="5491508" y="6985381"/>
                </a:lnTo>
                <a:lnTo>
                  <a:pt x="5496954" y="6997078"/>
                </a:lnTo>
                <a:lnTo>
                  <a:pt x="5502323" y="7008738"/>
                </a:lnTo>
                <a:lnTo>
                  <a:pt x="5507620" y="7020363"/>
                </a:lnTo>
                <a:lnTo>
                  <a:pt x="5512847" y="7031954"/>
                </a:lnTo>
                <a:lnTo>
                  <a:pt x="5518009" y="7043513"/>
                </a:lnTo>
                <a:lnTo>
                  <a:pt x="5560695" y="7092410"/>
                </a:lnTo>
                <a:lnTo>
                  <a:pt x="5550662" y="7068446"/>
                </a:lnTo>
                <a:close/>
              </a:path>
              <a:path w="6256177" h="8921452">
                <a:moveTo>
                  <a:pt x="5111613" y="6573748"/>
                </a:moveTo>
                <a:lnTo>
                  <a:pt x="5105808" y="6562710"/>
                </a:lnTo>
                <a:lnTo>
                  <a:pt x="5099958" y="6551651"/>
                </a:lnTo>
                <a:lnTo>
                  <a:pt x="5094059" y="6540570"/>
                </a:lnTo>
                <a:lnTo>
                  <a:pt x="5039483" y="6483386"/>
                </a:lnTo>
                <a:lnTo>
                  <a:pt x="5045790" y="6494692"/>
                </a:lnTo>
                <a:lnTo>
                  <a:pt x="5052042" y="6505972"/>
                </a:lnTo>
                <a:lnTo>
                  <a:pt x="5058235" y="6517225"/>
                </a:lnTo>
                <a:lnTo>
                  <a:pt x="5064370" y="6528451"/>
                </a:lnTo>
                <a:lnTo>
                  <a:pt x="5122857" y="6595317"/>
                </a:lnTo>
                <a:lnTo>
                  <a:pt x="5111613" y="6573748"/>
                </a:lnTo>
                <a:close/>
              </a:path>
              <a:path w="6256177" h="8921452">
                <a:moveTo>
                  <a:pt x="4568093" y="5955976"/>
                </a:moveTo>
                <a:lnTo>
                  <a:pt x="4561139" y="5945638"/>
                </a:lnTo>
                <a:lnTo>
                  <a:pt x="4554122" y="5935273"/>
                </a:lnTo>
                <a:lnTo>
                  <a:pt x="4420976" y="5780734"/>
                </a:lnTo>
                <a:lnTo>
                  <a:pt x="4428438" y="5790994"/>
                </a:lnTo>
                <a:lnTo>
                  <a:pt x="4435852" y="5801232"/>
                </a:lnTo>
                <a:lnTo>
                  <a:pt x="4443220" y="5811451"/>
                </a:lnTo>
                <a:lnTo>
                  <a:pt x="4450545" y="5821652"/>
                </a:lnTo>
                <a:lnTo>
                  <a:pt x="4457830" y="5831834"/>
                </a:lnTo>
                <a:lnTo>
                  <a:pt x="4465076" y="5842001"/>
                </a:lnTo>
                <a:lnTo>
                  <a:pt x="4582747" y="5977845"/>
                </a:lnTo>
                <a:lnTo>
                  <a:pt x="4568093" y="5955976"/>
                </a:lnTo>
                <a:close/>
              </a:path>
              <a:path w="6256177" h="8921452">
                <a:moveTo>
                  <a:pt x="4547045" y="5924882"/>
                </a:moveTo>
                <a:lnTo>
                  <a:pt x="4539909" y="5914466"/>
                </a:lnTo>
                <a:lnTo>
                  <a:pt x="4532719" y="5904024"/>
                </a:lnTo>
                <a:lnTo>
                  <a:pt x="4390604" y="5739464"/>
                </a:lnTo>
                <a:lnTo>
                  <a:pt x="4398281" y="5749819"/>
                </a:lnTo>
                <a:lnTo>
                  <a:pt x="4405900" y="5760148"/>
                </a:lnTo>
                <a:lnTo>
                  <a:pt x="4413465" y="5770453"/>
                </a:lnTo>
                <a:lnTo>
                  <a:pt x="4420976" y="5780734"/>
                </a:lnTo>
                <a:lnTo>
                  <a:pt x="4554122" y="5935273"/>
                </a:lnTo>
                <a:lnTo>
                  <a:pt x="4547045" y="5924882"/>
                </a:lnTo>
                <a:close/>
              </a:path>
              <a:path w="6256177" h="8921452">
                <a:moveTo>
                  <a:pt x="4525474" y="5893560"/>
                </a:moveTo>
                <a:lnTo>
                  <a:pt x="4518179" y="5883072"/>
                </a:lnTo>
                <a:lnTo>
                  <a:pt x="4510835" y="5872562"/>
                </a:lnTo>
                <a:lnTo>
                  <a:pt x="4503445" y="5862030"/>
                </a:lnTo>
                <a:lnTo>
                  <a:pt x="4496011" y="5851478"/>
                </a:lnTo>
                <a:lnTo>
                  <a:pt x="4358653" y="5696851"/>
                </a:lnTo>
                <a:lnTo>
                  <a:pt x="4375068" y="5718675"/>
                </a:lnTo>
                <a:lnTo>
                  <a:pt x="4382867" y="5729083"/>
                </a:lnTo>
                <a:lnTo>
                  <a:pt x="4390604" y="5739464"/>
                </a:lnTo>
                <a:lnTo>
                  <a:pt x="4532719" y="5904024"/>
                </a:lnTo>
                <a:lnTo>
                  <a:pt x="4525474" y="5893560"/>
                </a:lnTo>
                <a:close/>
              </a:path>
              <a:path w="6256177" h="8921452">
                <a:moveTo>
                  <a:pt x="4473015" y="5800706"/>
                </a:moveTo>
                <a:lnTo>
                  <a:pt x="4480473" y="5810891"/>
                </a:lnTo>
                <a:lnTo>
                  <a:pt x="4481405" y="5812162"/>
                </a:lnTo>
                <a:lnTo>
                  <a:pt x="4480501" y="5817100"/>
                </a:lnTo>
                <a:lnTo>
                  <a:pt x="4479491" y="5821947"/>
                </a:lnTo>
                <a:lnTo>
                  <a:pt x="4478521" y="5826810"/>
                </a:lnTo>
                <a:lnTo>
                  <a:pt x="4494336" y="5849107"/>
                </a:lnTo>
                <a:lnTo>
                  <a:pt x="4495440" y="5844127"/>
                </a:lnTo>
                <a:lnTo>
                  <a:pt x="4496412" y="5838998"/>
                </a:lnTo>
                <a:lnTo>
                  <a:pt x="4497437" y="5833929"/>
                </a:lnTo>
                <a:lnTo>
                  <a:pt x="4609866" y="5959156"/>
                </a:lnTo>
                <a:lnTo>
                  <a:pt x="4473015" y="5800706"/>
                </a:lnTo>
                <a:close/>
              </a:path>
              <a:path w="6256177" h="8921452">
                <a:moveTo>
                  <a:pt x="4602597" y="5948536"/>
                </a:moveTo>
                <a:lnTo>
                  <a:pt x="4595267" y="5937888"/>
                </a:lnTo>
                <a:lnTo>
                  <a:pt x="4593654" y="5935554"/>
                </a:lnTo>
                <a:lnTo>
                  <a:pt x="4465554" y="5790520"/>
                </a:lnTo>
                <a:lnTo>
                  <a:pt x="4473015" y="5800706"/>
                </a:lnTo>
                <a:lnTo>
                  <a:pt x="4609866" y="5959156"/>
                </a:lnTo>
                <a:lnTo>
                  <a:pt x="4602597" y="5948536"/>
                </a:lnTo>
                <a:close/>
              </a:path>
              <a:path w="6256177" h="8921452">
                <a:moveTo>
                  <a:pt x="4572814" y="5885866"/>
                </a:moveTo>
                <a:lnTo>
                  <a:pt x="4580128" y="5896026"/>
                </a:lnTo>
                <a:lnTo>
                  <a:pt x="4581508" y="5897948"/>
                </a:lnTo>
                <a:lnTo>
                  <a:pt x="4580436" y="5903085"/>
                </a:lnTo>
                <a:lnTo>
                  <a:pt x="4579456" y="5908325"/>
                </a:lnTo>
                <a:lnTo>
                  <a:pt x="4578331" y="5913430"/>
                </a:lnTo>
                <a:lnTo>
                  <a:pt x="4593654" y="5935554"/>
                </a:lnTo>
                <a:lnTo>
                  <a:pt x="4594890" y="5930457"/>
                </a:lnTo>
                <a:lnTo>
                  <a:pt x="4596177" y="5925447"/>
                </a:lnTo>
                <a:lnTo>
                  <a:pt x="4597349" y="5920275"/>
                </a:lnTo>
                <a:lnTo>
                  <a:pt x="4701470" y="6035300"/>
                </a:lnTo>
                <a:lnTo>
                  <a:pt x="4572814" y="5885866"/>
                </a:lnTo>
                <a:close/>
              </a:path>
              <a:path w="6256177" h="8921452">
                <a:moveTo>
                  <a:pt x="4694237" y="6024588"/>
                </a:moveTo>
                <a:lnTo>
                  <a:pt x="4692341" y="6021789"/>
                </a:lnTo>
                <a:lnTo>
                  <a:pt x="4565458" y="5875687"/>
                </a:lnTo>
                <a:lnTo>
                  <a:pt x="4572814" y="5885866"/>
                </a:lnTo>
                <a:lnTo>
                  <a:pt x="4701470" y="6035300"/>
                </a:lnTo>
                <a:lnTo>
                  <a:pt x="4694237" y="6024588"/>
                </a:lnTo>
                <a:close/>
              </a:path>
              <a:path w="6256177" h="8921452">
                <a:moveTo>
                  <a:pt x="4790620" y="6109090"/>
                </a:moveTo>
                <a:lnTo>
                  <a:pt x="4681173" y="5984012"/>
                </a:lnTo>
                <a:lnTo>
                  <a:pt x="4679943" y="5989418"/>
                </a:lnTo>
                <a:lnTo>
                  <a:pt x="4678637" y="5994706"/>
                </a:lnTo>
                <a:lnTo>
                  <a:pt x="4677343" y="6000037"/>
                </a:lnTo>
                <a:lnTo>
                  <a:pt x="4692341" y="6021789"/>
                </a:lnTo>
                <a:lnTo>
                  <a:pt x="4693732" y="6016479"/>
                </a:lnTo>
                <a:lnTo>
                  <a:pt x="4694995" y="6010991"/>
                </a:lnTo>
                <a:lnTo>
                  <a:pt x="4696321" y="6005606"/>
                </a:lnTo>
                <a:lnTo>
                  <a:pt x="4792318" y="6111644"/>
                </a:lnTo>
                <a:lnTo>
                  <a:pt x="4790620" y="6109090"/>
                </a:lnTo>
                <a:close/>
              </a:path>
              <a:path w="6256177" h="8921452">
                <a:moveTo>
                  <a:pt x="4813565" y="6143845"/>
                </a:moveTo>
                <a:lnTo>
                  <a:pt x="4806530" y="6133133"/>
                </a:lnTo>
                <a:lnTo>
                  <a:pt x="4799447" y="6122400"/>
                </a:lnTo>
                <a:lnTo>
                  <a:pt x="4792318" y="6111644"/>
                </a:lnTo>
                <a:lnTo>
                  <a:pt x="4696321" y="6005606"/>
                </a:lnTo>
                <a:lnTo>
                  <a:pt x="4703695" y="6016191"/>
                </a:lnTo>
                <a:lnTo>
                  <a:pt x="4711024" y="6026757"/>
                </a:lnTo>
                <a:lnTo>
                  <a:pt x="4718307" y="6037302"/>
                </a:lnTo>
                <a:lnTo>
                  <a:pt x="4725543" y="6047827"/>
                </a:lnTo>
                <a:lnTo>
                  <a:pt x="4820552" y="6154533"/>
                </a:lnTo>
                <a:lnTo>
                  <a:pt x="4813565" y="6143845"/>
                </a:lnTo>
                <a:close/>
              </a:path>
              <a:path w="6256177" h="8921452">
                <a:moveTo>
                  <a:pt x="4778965" y="6068519"/>
                </a:moveTo>
                <a:lnTo>
                  <a:pt x="4780690" y="6071018"/>
                </a:lnTo>
                <a:lnTo>
                  <a:pt x="4779295" y="6076594"/>
                </a:lnTo>
                <a:lnTo>
                  <a:pt x="4777783" y="6082037"/>
                </a:lnTo>
                <a:lnTo>
                  <a:pt x="4776323" y="6087539"/>
                </a:lnTo>
                <a:lnTo>
                  <a:pt x="4790620" y="6109090"/>
                </a:lnTo>
                <a:lnTo>
                  <a:pt x="4792199" y="6103483"/>
                </a:lnTo>
                <a:lnTo>
                  <a:pt x="4793698" y="6097816"/>
                </a:lnTo>
                <a:lnTo>
                  <a:pt x="4795212" y="6092135"/>
                </a:lnTo>
                <a:lnTo>
                  <a:pt x="4888579" y="6195962"/>
                </a:lnTo>
                <a:lnTo>
                  <a:pt x="4778965" y="6068519"/>
                </a:lnTo>
                <a:close/>
              </a:path>
              <a:path w="6256177" h="8921452">
                <a:moveTo>
                  <a:pt x="4924708" y="6252221"/>
                </a:moveTo>
                <a:lnTo>
                  <a:pt x="4917899" y="6241492"/>
                </a:lnTo>
                <a:lnTo>
                  <a:pt x="4911037" y="6230738"/>
                </a:lnTo>
                <a:lnTo>
                  <a:pt x="4904120" y="6219958"/>
                </a:lnTo>
                <a:lnTo>
                  <a:pt x="4897146" y="6209151"/>
                </a:lnTo>
                <a:lnTo>
                  <a:pt x="4890113" y="6198316"/>
                </a:lnTo>
                <a:lnTo>
                  <a:pt x="4795212" y="6092135"/>
                </a:lnTo>
                <a:lnTo>
                  <a:pt x="4802488" y="6102786"/>
                </a:lnTo>
                <a:lnTo>
                  <a:pt x="4809718" y="6113417"/>
                </a:lnTo>
                <a:lnTo>
                  <a:pt x="4816901" y="6124028"/>
                </a:lnTo>
                <a:lnTo>
                  <a:pt x="4824038" y="6134618"/>
                </a:lnTo>
                <a:lnTo>
                  <a:pt x="4831128" y="6145188"/>
                </a:lnTo>
                <a:lnTo>
                  <a:pt x="4838171" y="6155737"/>
                </a:lnTo>
                <a:lnTo>
                  <a:pt x="4845166" y="6166265"/>
                </a:lnTo>
                <a:lnTo>
                  <a:pt x="4931467" y="6262928"/>
                </a:lnTo>
                <a:lnTo>
                  <a:pt x="4924708" y="6252221"/>
                </a:lnTo>
                <a:close/>
              </a:path>
              <a:path w="6256177" h="8921452">
                <a:moveTo>
                  <a:pt x="4987366" y="6285759"/>
                </a:moveTo>
                <a:lnTo>
                  <a:pt x="4985804" y="6283317"/>
                </a:lnTo>
                <a:lnTo>
                  <a:pt x="4893499" y="6178694"/>
                </a:lnTo>
                <a:lnTo>
                  <a:pt x="4900680" y="6189410"/>
                </a:lnTo>
                <a:lnTo>
                  <a:pt x="4907814" y="6200104"/>
                </a:lnTo>
                <a:lnTo>
                  <a:pt x="4994302" y="6296634"/>
                </a:lnTo>
                <a:lnTo>
                  <a:pt x="4987366" y="6285759"/>
                </a:lnTo>
                <a:close/>
              </a:path>
              <a:path w="6256177" h="8921452">
                <a:moveTo>
                  <a:pt x="5159690" y="6425928"/>
                </a:moveTo>
                <a:lnTo>
                  <a:pt x="5153010" y="6415304"/>
                </a:lnTo>
                <a:lnTo>
                  <a:pt x="5146282" y="6404657"/>
                </a:lnTo>
                <a:lnTo>
                  <a:pt x="5139506" y="6393988"/>
                </a:lnTo>
                <a:lnTo>
                  <a:pt x="5053098" y="6297500"/>
                </a:lnTo>
                <a:lnTo>
                  <a:pt x="5060066" y="6308006"/>
                </a:lnTo>
                <a:lnTo>
                  <a:pt x="5066991" y="6318491"/>
                </a:lnTo>
                <a:lnTo>
                  <a:pt x="5073872" y="6328956"/>
                </a:lnTo>
                <a:lnTo>
                  <a:pt x="5075044" y="6330744"/>
                </a:lnTo>
                <a:lnTo>
                  <a:pt x="5073144" y="6336972"/>
                </a:lnTo>
                <a:lnTo>
                  <a:pt x="5071334" y="6343305"/>
                </a:lnTo>
                <a:lnTo>
                  <a:pt x="5069384" y="6349446"/>
                </a:lnTo>
                <a:lnTo>
                  <a:pt x="4977369" y="6244254"/>
                </a:lnTo>
                <a:lnTo>
                  <a:pt x="4975656" y="6250187"/>
                </a:lnTo>
                <a:lnTo>
                  <a:pt x="4973843" y="6255946"/>
                </a:lnTo>
                <a:lnTo>
                  <a:pt x="4972065" y="6261805"/>
                </a:lnTo>
                <a:lnTo>
                  <a:pt x="4985804" y="6283317"/>
                </a:lnTo>
                <a:lnTo>
                  <a:pt x="4987688" y="6277340"/>
                </a:lnTo>
                <a:lnTo>
                  <a:pt x="4989520" y="6271302"/>
                </a:lnTo>
                <a:lnTo>
                  <a:pt x="4991339" y="6265250"/>
                </a:lnTo>
                <a:lnTo>
                  <a:pt x="5082908" y="6370622"/>
                </a:lnTo>
                <a:lnTo>
                  <a:pt x="5084961" y="6364418"/>
                </a:lnTo>
                <a:lnTo>
                  <a:pt x="5086937" y="6358096"/>
                </a:lnTo>
                <a:lnTo>
                  <a:pt x="5088927" y="6351790"/>
                </a:lnTo>
                <a:lnTo>
                  <a:pt x="5166320" y="6436529"/>
                </a:lnTo>
                <a:lnTo>
                  <a:pt x="5159690" y="6425928"/>
                </a:lnTo>
                <a:close/>
              </a:path>
              <a:path w="6256177" h="8921452">
                <a:moveTo>
                  <a:pt x="5458240" y="6979175"/>
                </a:moveTo>
                <a:lnTo>
                  <a:pt x="5453188" y="6967820"/>
                </a:lnTo>
                <a:lnTo>
                  <a:pt x="5448058" y="6956428"/>
                </a:lnTo>
                <a:lnTo>
                  <a:pt x="5442853" y="6945001"/>
                </a:lnTo>
                <a:lnTo>
                  <a:pt x="5437577" y="6933539"/>
                </a:lnTo>
                <a:lnTo>
                  <a:pt x="5432232" y="6922045"/>
                </a:lnTo>
                <a:lnTo>
                  <a:pt x="5392035" y="6883347"/>
                </a:lnTo>
                <a:lnTo>
                  <a:pt x="5397642" y="6895005"/>
                </a:lnTo>
                <a:lnTo>
                  <a:pt x="5403202" y="6906640"/>
                </a:lnTo>
                <a:lnTo>
                  <a:pt x="5408711" y="6918250"/>
                </a:lnTo>
                <a:lnTo>
                  <a:pt x="5414162" y="6929833"/>
                </a:lnTo>
                <a:lnTo>
                  <a:pt x="5419553" y="6941386"/>
                </a:lnTo>
                <a:lnTo>
                  <a:pt x="5424877" y="6952906"/>
                </a:lnTo>
                <a:lnTo>
                  <a:pt x="5468426" y="7002324"/>
                </a:lnTo>
                <a:lnTo>
                  <a:pt x="5458240" y="6979175"/>
                </a:lnTo>
                <a:close/>
              </a:path>
              <a:path w="6256177" h="8921452">
                <a:moveTo>
                  <a:pt x="5017603" y="6485001"/>
                </a:moveTo>
                <a:lnTo>
                  <a:pt x="5011714" y="6474066"/>
                </a:lnTo>
                <a:lnTo>
                  <a:pt x="5005746" y="6463094"/>
                </a:lnTo>
                <a:lnTo>
                  <a:pt x="4999702" y="6452086"/>
                </a:lnTo>
                <a:lnTo>
                  <a:pt x="4944588" y="6395307"/>
                </a:lnTo>
                <a:lnTo>
                  <a:pt x="4950999" y="6406576"/>
                </a:lnTo>
                <a:lnTo>
                  <a:pt x="4957343" y="6417814"/>
                </a:lnTo>
                <a:lnTo>
                  <a:pt x="4963620" y="6429020"/>
                </a:lnTo>
                <a:lnTo>
                  <a:pt x="4969832" y="6440195"/>
                </a:lnTo>
                <a:lnTo>
                  <a:pt x="5028882" y="6506669"/>
                </a:lnTo>
                <a:lnTo>
                  <a:pt x="5017603" y="6485001"/>
                </a:lnTo>
                <a:close/>
              </a:path>
              <a:path w="6256177" h="8921452">
                <a:moveTo>
                  <a:pt x="5365719" y="6890150"/>
                </a:moveTo>
                <a:lnTo>
                  <a:pt x="5360584" y="6878816"/>
                </a:lnTo>
                <a:lnTo>
                  <a:pt x="5355387" y="6867452"/>
                </a:lnTo>
                <a:lnTo>
                  <a:pt x="5350126" y="6856058"/>
                </a:lnTo>
                <a:lnTo>
                  <a:pt x="5344801" y="6844632"/>
                </a:lnTo>
                <a:lnTo>
                  <a:pt x="5339410" y="6833175"/>
                </a:lnTo>
                <a:lnTo>
                  <a:pt x="5298801" y="6794497"/>
                </a:lnTo>
                <a:lnTo>
                  <a:pt x="5304499" y="6806135"/>
                </a:lnTo>
                <a:lnTo>
                  <a:pt x="5310135" y="6817743"/>
                </a:lnTo>
                <a:lnTo>
                  <a:pt x="5315708" y="6829321"/>
                </a:lnTo>
                <a:lnTo>
                  <a:pt x="5321216" y="6840868"/>
                </a:lnTo>
                <a:lnTo>
                  <a:pt x="5326659" y="6852384"/>
                </a:lnTo>
                <a:lnTo>
                  <a:pt x="5332035" y="6863867"/>
                </a:lnTo>
                <a:lnTo>
                  <a:pt x="5375544" y="6911776"/>
                </a:lnTo>
                <a:lnTo>
                  <a:pt x="5365719" y="6890150"/>
                </a:lnTo>
                <a:close/>
              </a:path>
              <a:path w="6256177" h="8921452">
                <a:moveTo>
                  <a:pt x="4469348" y="5868953"/>
                </a:moveTo>
                <a:lnTo>
                  <a:pt x="4462383" y="5858835"/>
                </a:lnTo>
                <a:lnTo>
                  <a:pt x="4455372" y="5848696"/>
                </a:lnTo>
                <a:lnTo>
                  <a:pt x="4448314" y="5838536"/>
                </a:lnTo>
                <a:lnTo>
                  <a:pt x="4441207" y="5828355"/>
                </a:lnTo>
                <a:lnTo>
                  <a:pt x="4434052" y="5818152"/>
                </a:lnTo>
                <a:lnTo>
                  <a:pt x="4426848" y="5807927"/>
                </a:lnTo>
                <a:lnTo>
                  <a:pt x="4283520" y="5646131"/>
                </a:lnTo>
                <a:lnTo>
                  <a:pt x="4299291" y="5667042"/>
                </a:lnTo>
                <a:lnTo>
                  <a:pt x="4314921" y="5687820"/>
                </a:lnTo>
                <a:lnTo>
                  <a:pt x="4322845" y="5698393"/>
                </a:lnTo>
                <a:lnTo>
                  <a:pt x="4330711" y="5708941"/>
                </a:lnTo>
                <a:lnTo>
                  <a:pt x="4338518" y="5719462"/>
                </a:lnTo>
                <a:lnTo>
                  <a:pt x="4346268" y="5729959"/>
                </a:lnTo>
                <a:lnTo>
                  <a:pt x="4353961" y="5740430"/>
                </a:lnTo>
                <a:lnTo>
                  <a:pt x="4484404" y="5891073"/>
                </a:lnTo>
                <a:lnTo>
                  <a:pt x="4469348" y="5868953"/>
                </a:lnTo>
                <a:close/>
              </a:path>
              <a:path w="6256177" h="8921452">
                <a:moveTo>
                  <a:pt x="4419595" y="5797681"/>
                </a:moveTo>
                <a:lnTo>
                  <a:pt x="4412290" y="5787412"/>
                </a:lnTo>
                <a:lnTo>
                  <a:pt x="4404934" y="5777120"/>
                </a:lnTo>
                <a:lnTo>
                  <a:pt x="4251567" y="5603909"/>
                </a:lnTo>
                <a:lnTo>
                  <a:pt x="4267611" y="5625086"/>
                </a:lnTo>
                <a:lnTo>
                  <a:pt x="4283520" y="5646131"/>
                </a:lnTo>
                <a:lnTo>
                  <a:pt x="4426848" y="5807927"/>
                </a:lnTo>
                <a:lnTo>
                  <a:pt x="4419595" y="5797681"/>
                </a:lnTo>
                <a:close/>
              </a:path>
              <a:path w="6256177" h="8921452">
                <a:moveTo>
                  <a:pt x="4397527" y="5766806"/>
                </a:moveTo>
                <a:lnTo>
                  <a:pt x="4390067" y="5756469"/>
                </a:lnTo>
                <a:lnTo>
                  <a:pt x="4382554" y="5746108"/>
                </a:lnTo>
                <a:lnTo>
                  <a:pt x="4219079" y="5561158"/>
                </a:lnTo>
                <a:lnTo>
                  <a:pt x="4235389" y="5582600"/>
                </a:lnTo>
                <a:lnTo>
                  <a:pt x="4251567" y="5603909"/>
                </a:lnTo>
                <a:lnTo>
                  <a:pt x="4404934" y="5777120"/>
                </a:lnTo>
                <a:lnTo>
                  <a:pt x="4397527" y="5766806"/>
                </a:lnTo>
                <a:close/>
              </a:path>
              <a:path w="6256177" h="8921452">
                <a:moveTo>
                  <a:pt x="4374987" y="5735724"/>
                </a:moveTo>
                <a:lnTo>
                  <a:pt x="4367365" y="5725316"/>
                </a:lnTo>
                <a:lnTo>
                  <a:pt x="4186075" y="5517879"/>
                </a:lnTo>
                <a:lnTo>
                  <a:pt x="4202641" y="5539584"/>
                </a:lnTo>
                <a:lnTo>
                  <a:pt x="4219079" y="5561158"/>
                </a:lnTo>
                <a:lnTo>
                  <a:pt x="4382554" y="5746108"/>
                </a:lnTo>
                <a:lnTo>
                  <a:pt x="4374987" y="5735724"/>
                </a:lnTo>
                <a:close/>
              </a:path>
              <a:path w="6256177" h="8921452">
                <a:moveTo>
                  <a:pt x="4359688" y="5714885"/>
                </a:moveTo>
                <a:lnTo>
                  <a:pt x="4351956" y="5704429"/>
                </a:lnTo>
                <a:lnTo>
                  <a:pt x="4344166" y="5693949"/>
                </a:lnTo>
                <a:lnTo>
                  <a:pt x="4169384" y="5496041"/>
                </a:lnTo>
                <a:lnTo>
                  <a:pt x="4186075" y="5517879"/>
                </a:lnTo>
                <a:lnTo>
                  <a:pt x="4367365" y="5725316"/>
                </a:lnTo>
                <a:lnTo>
                  <a:pt x="4359688" y="5714885"/>
                </a:lnTo>
                <a:close/>
              </a:path>
              <a:path w="6256177" h="8921452">
                <a:moveTo>
                  <a:pt x="4336320" y="5683444"/>
                </a:moveTo>
                <a:lnTo>
                  <a:pt x="4330710" y="5675964"/>
                </a:lnTo>
                <a:lnTo>
                  <a:pt x="4135635" y="5451972"/>
                </a:lnTo>
                <a:lnTo>
                  <a:pt x="4152570" y="5474073"/>
                </a:lnTo>
                <a:lnTo>
                  <a:pt x="4169384" y="5496041"/>
                </a:lnTo>
                <a:lnTo>
                  <a:pt x="4344166" y="5693949"/>
                </a:lnTo>
                <a:lnTo>
                  <a:pt x="4336320" y="5683444"/>
                </a:lnTo>
                <a:close/>
              </a:path>
              <a:path w="6256177" h="8921452">
                <a:moveTo>
                  <a:pt x="4315067" y="5655173"/>
                </a:moveTo>
                <a:lnTo>
                  <a:pt x="4299286" y="5634248"/>
                </a:lnTo>
                <a:lnTo>
                  <a:pt x="4283368" y="5613192"/>
                </a:lnTo>
                <a:lnTo>
                  <a:pt x="4267314" y="5592003"/>
                </a:lnTo>
                <a:lnTo>
                  <a:pt x="4251127" y="5570682"/>
                </a:lnTo>
                <a:lnTo>
                  <a:pt x="4234810" y="5549230"/>
                </a:lnTo>
                <a:lnTo>
                  <a:pt x="4218364" y="5527645"/>
                </a:lnTo>
                <a:lnTo>
                  <a:pt x="4201791" y="5505929"/>
                </a:lnTo>
                <a:lnTo>
                  <a:pt x="4185093" y="5484082"/>
                </a:lnTo>
                <a:lnTo>
                  <a:pt x="4168273" y="5462104"/>
                </a:lnTo>
                <a:lnTo>
                  <a:pt x="4151332" y="5439994"/>
                </a:lnTo>
                <a:lnTo>
                  <a:pt x="3978138" y="5247199"/>
                </a:lnTo>
                <a:lnTo>
                  <a:pt x="3996064" y="5270472"/>
                </a:lnTo>
                <a:lnTo>
                  <a:pt x="4013888" y="5293614"/>
                </a:lnTo>
                <a:lnTo>
                  <a:pt x="4031609" y="5316627"/>
                </a:lnTo>
                <a:lnTo>
                  <a:pt x="4049224" y="5339510"/>
                </a:lnTo>
                <a:lnTo>
                  <a:pt x="4066731" y="5362264"/>
                </a:lnTo>
                <a:lnTo>
                  <a:pt x="4084128" y="5384887"/>
                </a:lnTo>
                <a:lnTo>
                  <a:pt x="4101412" y="5407379"/>
                </a:lnTo>
                <a:lnTo>
                  <a:pt x="4118582" y="5429741"/>
                </a:lnTo>
                <a:lnTo>
                  <a:pt x="4135635" y="5451972"/>
                </a:lnTo>
                <a:lnTo>
                  <a:pt x="4330710" y="5675964"/>
                </a:lnTo>
                <a:lnTo>
                  <a:pt x="4315067" y="5655173"/>
                </a:lnTo>
                <a:close/>
              </a:path>
              <a:path w="6256177" h="8921452">
                <a:moveTo>
                  <a:pt x="4134273" y="5417754"/>
                </a:moveTo>
                <a:lnTo>
                  <a:pt x="4117097" y="5395384"/>
                </a:lnTo>
                <a:lnTo>
                  <a:pt x="4099808" y="5372883"/>
                </a:lnTo>
                <a:lnTo>
                  <a:pt x="4082405" y="5350252"/>
                </a:lnTo>
                <a:lnTo>
                  <a:pt x="3907369" y="5155301"/>
                </a:lnTo>
                <a:lnTo>
                  <a:pt x="3978138" y="5247199"/>
                </a:lnTo>
                <a:lnTo>
                  <a:pt x="4151332" y="5439994"/>
                </a:lnTo>
                <a:lnTo>
                  <a:pt x="4134273" y="5417754"/>
                </a:lnTo>
                <a:close/>
              </a:path>
              <a:path w="6256177" h="8921452">
                <a:moveTo>
                  <a:pt x="4064893" y="5327491"/>
                </a:moveTo>
                <a:lnTo>
                  <a:pt x="4047273" y="5304600"/>
                </a:lnTo>
                <a:lnTo>
                  <a:pt x="4029547" y="5281580"/>
                </a:lnTo>
                <a:lnTo>
                  <a:pt x="4011717" y="5258430"/>
                </a:lnTo>
                <a:lnTo>
                  <a:pt x="3835816" y="5062238"/>
                </a:lnTo>
                <a:lnTo>
                  <a:pt x="3907369" y="5155301"/>
                </a:lnTo>
                <a:lnTo>
                  <a:pt x="4082405" y="5350252"/>
                </a:lnTo>
                <a:lnTo>
                  <a:pt x="4064893" y="5327491"/>
                </a:lnTo>
                <a:close/>
              </a:path>
              <a:path w="6256177" h="8921452">
                <a:moveTo>
                  <a:pt x="3993785" y="5235152"/>
                </a:moveTo>
                <a:lnTo>
                  <a:pt x="3920244" y="5139649"/>
                </a:lnTo>
                <a:lnTo>
                  <a:pt x="3845862" y="5042891"/>
                </a:lnTo>
                <a:lnTo>
                  <a:pt x="3770865" y="4945008"/>
                </a:lnTo>
                <a:lnTo>
                  <a:pt x="3746361" y="4912869"/>
                </a:lnTo>
                <a:lnTo>
                  <a:pt x="3746361" y="4945426"/>
                </a:lnTo>
                <a:lnTo>
                  <a:pt x="3763679" y="4968123"/>
                </a:lnTo>
                <a:lnTo>
                  <a:pt x="3835816" y="5062238"/>
                </a:lnTo>
                <a:lnTo>
                  <a:pt x="4011717" y="5258430"/>
                </a:lnTo>
                <a:lnTo>
                  <a:pt x="3993785" y="5235152"/>
                </a:lnTo>
                <a:close/>
              </a:path>
              <a:path w="6256177" h="8921452">
                <a:moveTo>
                  <a:pt x="4922832" y="6396524"/>
                </a:moveTo>
                <a:lnTo>
                  <a:pt x="4916838" y="6385618"/>
                </a:lnTo>
                <a:lnTo>
                  <a:pt x="4910786" y="6374684"/>
                </a:lnTo>
                <a:lnTo>
                  <a:pt x="4904676" y="6363722"/>
                </a:lnTo>
                <a:lnTo>
                  <a:pt x="4829447" y="6274194"/>
                </a:lnTo>
                <a:lnTo>
                  <a:pt x="4835814" y="6284924"/>
                </a:lnTo>
                <a:lnTo>
                  <a:pt x="4836804" y="6286598"/>
                </a:lnTo>
                <a:lnTo>
                  <a:pt x="4849234" y="6307812"/>
                </a:lnTo>
                <a:lnTo>
                  <a:pt x="4855745" y="6319008"/>
                </a:lnTo>
                <a:lnTo>
                  <a:pt x="4862203" y="6330178"/>
                </a:lnTo>
                <a:lnTo>
                  <a:pt x="4868606" y="6341322"/>
                </a:lnTo>
                <a:lnTo>
                  <a:pt x="4874950" y="6352438"/>
                </a:lnTo>
                <a:lnTo>
                  <a:pt x="4934698" y="6417994"/>
                </a:lnTo>
                <a:lnTo>
                  <a:pt x="4922832" y="6396524"/>
                </a:lnTo>
                <a:close/>
              </a:path>
              <a:path w="6256177" h="8921452">
                <a:moveTo>
                  <a:pt x="5273111" y="6800937"/>
                </a:moveTo>
                <a:lnTo>
                  <a:pt x="5267891" y="6789633"/>
                </a:lnTo>
                <a:lnTo>
                  <a:pt x="5262618" y="6778302"/>
                </a:lnTo>
                <a:lnTo>
                  <a:pt x="5257289" y="6766945"/>
                </a:lnTo>
                <a:lnTo>
                  <a:pt x="5251901" y="6755558"/>
                </a:lnTo>
                <a:lnTo>
                  <a:pt x="5193586" y="6684076"/>
                </a:lnTo>
                <a:lnTo>
                  <a:pt x="5194275" y="6685435"/>
                </a:lnTo>
                <a:lnTo>
                  <a:pt x="5205024" y="6706647"/>
                </a:lnTo>
                <a:lnTo>
                  <a:pt x="5210794" y="6718276"/>
                </a:lnTo>
                <a:lnTo>
                  <a:pt x="5216489" y="6729868"/>
                </a:lnTo>
                <a:lnTo>
                  <a:pt x="5222111" y="6741424"/>
                </a:lnTo>
                <a:lnTo>
                  <a:pt x="5227661" y="6752945"/>
                </a:lnTo>
                <a:lnTo>
                  <a:pt x="5233141" y="6764432"/>
                </a:lnTo>
                <a:lnTo>
                  <a:pt x="5238551" y="6775886"/>
                </a:lnTo>
                <a:lnTo>
                  <a:pt x="5283010" y="6822736"/>
                </a:lnTo>
                <a:lnTo>
                  <a:pt x="5273111" y="6800937"/>
                </a:lnTo>
                <a:close/>
              </a:path>
              <a:path w="6256177" h="8921452">
                <a:moveTo>
                  <a:pt x="5180296" y="6711276"/>
                </a:moveTo>
                <a:lnTo>
                  <a:pt x="5174993" y="6700057"/>
                </a:lnTo>
                <a:lnTo>
                  <a:pt x="5169608" y="6688799"/>
                </a:lnTo>
                <a:lnTo>
                  <a:pt x="5164144" y="6677503"/>
                </a:lnTo>
                <a:lnTo>
                  <a:pt x="5158606" y="6666170"/>
                </a:lnTo>
                <a:lnTo>
                  <a:pt x="5111566" y="6618231"/>
                </a:lnTo>
                <a:lnTo>
                  <a:pt x="5117427" y="6629800"/>
                </a:lnTo>
                <a:lnTo>
                  <a:pt x="5123225" y="6641340"/>
                </a:lnTo>
                <a:lnTo>
                  <a:pt x="5128959" y="6652848"/>
                </a:lnTo>
                <a:lnTo>
                  <a:pt x="5134627" y="6664325"/>
                </a:lnTo>
                <a:lnTo>
                  <a:pt x="5140227" y="6675769"/>
                </a:lnTo>
                <a:lnTo>
                  <a:pt x="5190400" y="6733551"/>
                </a:lnTo>
                <a:lnTo>
                  <a:pt x="5180296" y="6711276"/>
                </a:lnTo>
                <a:close/>
              </a:path>
              <a:path w="6256177" h="8921452">
                <a:moveTo>
                  <a:pt x="4827621" y="6308983"/>
                </a:moveTo>
                <a:lnTo>
                  <a:pt x="4821547" y="6298112"/>
                </a:lnTo>
                <a:lnTo>
                  <a:pt x="4815422" y="6287217"/>
                </a:lnTo>
                <a:lnTo>
                  <a:pt x="4809244" y="6276296"/>
                </a:lnTo>
                <a:lnTo>
                  <a:pt x="4733605" y="6186360"/>
                </a:lnTo>
                <a:lnTo>
                  <a:pt x="4740067" y="6196991"/>
                </a:lnTo>
                <a:lnTo>
                  <a:pt x="4741048" y="6198615"/>
                </a:lnTo>
                <a:lnTo>
                  <a:pt x="4753695" y="6219927"/>
                </a:lnTo>
                <a:lnTo>
                  <a:pt x="4760329" y="6231091"/>
                </a:lnTo>
                <a:lnTo>
                  <a:pt x="4766887" y="6242219"/>
                </a:lnTo>
                <a:lnTo>
                  <a:pt x="4773373" y="6253315"/>
                </a:lnTo>
                <a:lnTo>
                  <a:pt x="4779789" y="6264378"/>
                </a:lnTo>
                <a:lnTo>
                  <a:pt x="4839513" y="6330483"/>
                </a:lnTo>
                <a:lnTo>
                  <a:pt x="4827621" y="6308983"/>
                </a:lnTo>
                <a:close/>
              </a:path>
              <a:path w="6256177" h="8921452">
                <a:moveTo>
                  <a:pt x="4591769" y="6056640"/>
                </a:moveTo>
                <a:lnTo>
                  <a:pt x="4585024" y="6045710"/>
                </a:lnTo>
                <a:lnTo>
                  <a:pt x="4578208" y="6034749"/>
                </a:lnTo>
                <a:lnTo>
                  <a:pt x="4571317" y="6023754"/>
                </a:lnTo>
                <a:lnTo>
                  <a:pt x="4569724" y="6021226"/>
                </a:lnTo>
                <a:lnTo>
                  <a:pt x="4555890" y="5999245"/>
                </a:lnTo>
                <a:lnTo>
                  <a:pt x="4449106" y="5874392"/>
                </a:lnTo>
                <a:lnTo>
                  <a:pt x="4456074" y="5884539"/>
                </a:lnTo>
                <a:lnTo>
                  <a:pt x="4462994" y="5894665"/>
                </a:lnTo>
                <a:lnTo>
                  <a:pt x="4477616" y="5916168"/>
                </a:lnTo>
                <a:lnTo>
                  <a:pt x="4484836" y="5926904"/>
                </a:lnTo>
                <a:lnTo>
                  <a:pt x="4492009" y="5937619"/>
                </a:lnTo>
                <a:lnTo>
                  <a:pt x="4499133" y="5948311"/>
                </a:lnTo>
                <a:lnTo>
                  <a:pt x="4506203" y="5958979"/>
                </a:lnTo>
                <a:lnTo>
                  <a:pt x="4513217" y="5969621"/>
                </a:lnTo>
                <a:lnTo>
                  <a:pt x="4520170" y="5980236"/>
                </a:lnTo>
                <a:lnTo>
                  <a:pt x="4598443" y="6067537"/>
                </a:lnTo>
                <a:lnTo>
                  <a:pt x="4591769" y="6056640"/>
                </a:lnTo>
                <a:close/>
              </a:path>
              <a:path w="6256177" h="8921452">
                <a:moveTo>
                  <a:pt x="4549182" y="5988782"/>
                </a:moveTo>
                <a:lnTo>
                  <a:pt x="4542401" y="5978286"/>
                </a:lnTo>
                <a:lnTo>
                  <a:pt x="4535552" y="5967758"/>
                </a:lnTo>
                <a:lnTo>
                  <a:pt x="4528635" y="5957201"/>
                </a:lnTo>
                <a:lnTo>
                  <a:pt x="4413542" y="5823329"/>
                </a:lnTo>
                <a:lnTo>
                  <a:pt x="4420754" y="5833586"/>
                </a:lnTo>
                <a:lnTo>
                  <a:pt x="4427916" y="5843821"/>
                </a:lnTo>
                <a:lnTo>
                  <a:pt x="4435028" y="5854033"/>
                </a:lnTo>
                <a:lnTo>
                  <a:pt x="4442091" y="5864224"/>
                </a:lnTo>
                <a:lnTo>
                  <a:pt x="4449106" y="5874392"/>
                </a:lnTo>
                <a:lnTo>
                  <a:pt x="4555890" y="5999245"/>
                </a:lnTo>
                <a:lnTo>
                  <a:pt x="4549182" y="5988782"/>
                </a:lnTo>
                <a:close/>
              </a:path>
              <a:path w="6256177" h="8921452">
                <a:moveTo>
                  <a:pt x="4521656" y="5946615"/>
                </a:moveTo>
                <a:lnTo>
                  <a:pt x="4514617" y="5936002"/>
                </a:lnTo>
                <a:lnTo>
                  <a:pt x="4507521" y="5925364"/>
                </a:lnTo>
                <a:lnTo>
                  <a:pt x="4384180" y="5782069"/>
                </a:lnTo>
                <a:lnTo>
                  <a:pt x="4391599" y="5792419"/>
                </a:lnTo>
                <a:lnTo>
                  <a:pt x="4398965" y="5802746"/>
                </a:lnTo>
                <a:lnTo>
                  <a:pt x="4406279" y="5813049"/>
                </a:lnTo>
                <a:lnTo>
                  <a:pt x="4413542" y="5823329"/>
                </a:lnTo>
                <a:lnTo>
                  <a:pt x="4528635" y="5957201"/>
                </a:lnTo>
                <a:lnTo>
                  <a:pt x="4521656" y="5946615"/>
                </a:lnTo>
                <a:close/>
              </a:path>
              <a:path w="6256177" h="8921452">
                <a:moveTo>
                  <a:pt x="4500372" y="5914702"/>
                </a:moveTo>
                <a:lnTo>
                  <a:pt x="4493173" y="5904019"/>
                </a:lnTo>
                <a:lnTo>
                  <a:pt x="4485927" y="5893316"/>
                </a:lnTo>
                <a:lnTo>
                  <a:pt x="4484404" y="5891073"/>
                </a:lnTo>
                <a:lnTo>
                  <a:pt x="4353961" y="5740430"/>
                </a:lnTo>
                <a:lnTo>
                  <a:pt x="4361598" y="5750876"/>
                </a:lnTo>
                <a:lnTo>
                  <a:pt x="4369180" y="5761298"/>
                </a:lnTo>
                <a:lnTo>
                  <a:pt x="4376707" y="5771696"/>
                </a:lnTo>
                <a:lnTo>
                  <a:pt x="4384180" y="5782069"/>
                </a:lnTo>
                <a:lnTo>
                  <a:pt x="4507521" y="5925364"/>
                </a:lnTo>
                <a:lnTo>
                  <a:pt x="4500372" y="5914702"/>
                </a:lnTo>
                <a:close/>
              </a:path>
              <a:path w="6256177" h="8921452">
                <a:moveTo>
                  <a:pt x="4584368" y="5980291"/>
                </a:moveTo>
                <a:lnTo>
                  <a:pt x="4582747" y="5977845"/>
                </a:lnTo>
                <a:lnTo>
                  <a:pt x="4472286" y="5852152"/>
                </a:lnTo>
                <a:lnTo>
                  <a:pt x="4473058" y="5853241"/>
                </a:lnTo>
                <a:lnTo>
                  <a:pt x="4471877" y="5858552"/>
                </a:lnTo>
                <a:lnTo>
                  <a:pt x="4470581" y="5863702"/>
                </a:lnTo>
                <a:lnTo>
                  <a:pt x="4469348" y="5868953"/>
                </a:lnTo>
                <a:lnTo>
                  <a:pt x="4484404" y="5891073"/>
                </a:lnTo>
                <a:lnTo>
                  <a:pt x="4485784" y="5885719"/>
                </a:lnTo>
                <a:lnTo>
                  <a:pt x="4487060" y="5880247"/>
                </a:lnTo>
                <a:lnTo>
                  <a:pt x="4488375" y="5874819"/>
                </a:lnTo>
                <a:lnTo>
                  <a:pt x="4591501" y="5991105"/>
                </a:lnTo>
                <a:lnTo>
                  <a:pt x="4584368" y="5980291"/>
                </a:lnTo>
                <a:close/>
              </a:path>
              <a:path w="6256177" h="8921452">
                <a:moveTo>
                  <a:pt x="4571096" y="5937435"/>
                </a:moveTo>
                <a:lnTo>
                  <a:pt x="4572247" y="5939091"/>
                </a:lnTo>
                <a:lnTo>
                  <a:pt x="4570876" y="5944725"/>
                </a:lnTo>
                <a:lnTo>
                  <a:pt x="4569529" y="5950417"/>
                </a:lnTo>
                <a:lnTo>
                  <a:pt x="4568093" y="5955976"/>
                </a:lnTo>
                <a:lnTo>
                  <a:pt x="4582747" y="5977845"/>
                </a:lnTo>
                <a:lnTo>
                  <a:pt x="4584278" y="5972334"/>
                </a:lnTo>
                <a:lnTo>
                  <a:pt x="4585849" y="5966839"/>
                </a:lnTo>
                <a:lnTo>
                  <a:pt x="4587317" y="5961225"/>
                </a:lnTo>
                <a:lnTo>
                  <a:pt x="4680243" y="6064939"/>
                </a:lnTo>
                <a:lnTo>
                  <a:pt x="4571096" y="5937435"/>
                </a:lnTo>
                <a:close/>
              </a:path>
              <a:path w="6256177" h="8921452">
                <a:moveTo>
                  <a:pt x="4702872" y="6100127"/>
                </a:moveTo>
                <a:lnTo>
                  <a:pt x="4695960" y="6089319"/>
                </a:lnTo>
                <a:lnTo>
                  <a:pt x="4688998" y="6078488"/>
                </a:lnTo>
                <a:lnTo>
                  <a:pt x="4681987" y="6067633"/>
                </a:lnTo>
                <a:lnTo>
                  <a:pt x="4587317" y="5961225"/>
                </a:lnTo>
                <a:lnTo>
                  <a:pt x="4594628" y="5971895"/>
                </a:lnTo>
                <a:lnTo>
                  <a:pt x="4601881" y="5982538"/>
                </a:lnTo>
                <a:lnTo>
                  <a:pt x="4609077" y="5993156"/>
                </a:lnTo>
                <a:lnTo>
                  <a:pt x="4616218" y="6003748"/>
                </a:lnTo>
                <a:lnTo>
                  <a:pt x="4623305" y="6014315"/>
                </a:lnTo>
                <a:lnTo>
                  <a:pt x="4709731" y="6110910"/>
                </a:lnTo>
                <a:lnTo>
                  <a:pt x="4702872" y="6100127"/>
                </a:lnTo>
                <a:close/>
              </a:path>
              <a:path w="6256177" h="8921452">
                <a:moveTo>
                  <a:pt x="4779278" y="6154391"/>
                </a:moveTo>
                <a:lnTo>
                  <a:pt x="4777805" y="6152078"/>
                </a:lnTo>
                <a:lnTo>
                  <a:pt x="4685333" y="6047234"/>
                </a:lnTo>
                <a:lnTo>
                  <a:pt x="4692531" y="6057952"/>
                </a:lnTo>
                <a:lnTo>
                  <a:pt x="4699686" y="6068651"/>
                </a:lnTo>
                <a:lnTo>
                  <a:pt x="4786200" y="6165296"/>
                </a:lnTo>
                <a:lnTo>
                  <a:pt x="4779278" y="6154391"/>
                </a:lnTo>
                <a:close/>
              </a:path>
              <a:path w="6256177" h="8921452">
                <a:moveTo>
                  <a:pt x="4854708" y="6207621"/>
                </a:moveTo>
                <a:lnTo>
                  <a:pt x="4754014" y="6089717"/>
                </a:lnTo>
                <a:lnTo>
                  <a:pt x="4761009" y="6100136"/>
                </a:lnTo>
                <a:lnTo>
                  <a:pt x="4767954" y="6110534"/>
                </a:lnTo>
                <a:lnTo>
                  <a:pt x="4769442" y="6112768"/>
                </a:lnTo>
                <a:lnTo>
                  <a:pt x="4767723" y="6118785"/>
                </a:lnTo>
                <a:lnTo>
                  <a:pt x="4765903" y="6124655"/>
                </a:lnTo>
                <a:lnTo>
                  <a:pt x="4764094" y="6130567"/>
                </a:lnTo>
                <a:lnTo>
                  <a:pt x="4777805" y="6152078"/>
                </a:lnTo>
                <a:lnTo>
                  <a:pt x="4779732" y="6146089"/>
                </a:lnTo>
                <a:lnTo>
                  <a:pt x="4781539" y="6139995"/>
                </a:lnTo>
                <a:lnTo>
                  <a:pt x="4783388" y="6133917"/>
                </a:lnTo>
                <a:lnTo>
                  <a:pt x="4861373" y="6218164"/>
                </a:lnTo>
                <a:lnTo>
                  <a:pt x="4854708" y="6207621"/>
                </a:lnTo>
                <a:close/>
              </a:path>
              <a:path w="6256177" h="8921452">
                <a:moveTo>
                  <a:pt x="4847985" y="6197052"/>
                </a:moveTo>
                <a:lnTo>
                  <a:pt x="4841207" y="6186458"/>
                </a:lnTo>
                <a:lnTo>
                  <a:pt x="4834375" y="6175840"/>
                </a:lnTo>
                <a:lnTo>
                  <a:pt x="4827489" y="6165199"/>
                </a:lnTo>
                <a:lnTo>
                  <a:pt x="4820552" y="6154533"/>
                </a:lnTo>
                <a:lnTo>
                  <a:pt x="4725543" y="6047827"/>
                </a:lnTo>
                <a:lnTo>
                  <a:pt x="4732733" y="6058331"/>
                </a:lnTo>
                <a:lnTo>
                  <a:pt x="4739875" y="6068814"/>
                </a:lnTo>
                <a:lnTo>
                  <a:pt x="4746969" y="6079277"/>
                </a:lnTo>
                <a:lnTo>
                  <a:pt x="4754014" y="6089717"/>
                </a:lnTo>
                <a:lnTo>
                  <a:pt x="4854708" y="6207621"/>
                </a:lnTo>
                <a:lnTo>
                  <a:pt x="4847985" y="6197052"/>
                </a:lnTo>
                <a:close/>
              </a:path>
              <a:path w="6256177" h="8921452">
                <a:moveTo>
                  <a:pt x="5608168" y="7210831"/>
                </a:moveTo>
                <a:lnTo>
                  <a:pt x="5603773" y="7199203"/>
                </a:lnTo>
                <a:lnTo>
                  <a:pt x="5599304" y="7187538"/>
                </a:lnTo>
                <a:lnTo>
                  <a:pt x="5594761" y="7175838"/>
                </a:lnTo>
                <a:lnTo>
                  <a:pt x="5590145" y="7164102"/>
                </a:lnTo>
                <a:lnTo>
                  <a:pt x="5585456" y="7152331"/>
                </a:lnTo>
                <a:lnTo>
                  <a:pt x="5580694" y="7140525"/>
                </a:lnTo>
                <a:lnTo>
                  <a:pt x="5547730" y="7112509"/>
                </a:lnTo>
                <a:lnTo>
                  <a:pt x="5552730" y="7124465"/>
                </a:lnTo>
                <a:lnTo>
                  <a:pt x="5557668" y="7136391"/>
                </a:lnTo>
                <a:lnTo>
                  <a:pt x="5562540" y="7148284"/>
                </a:lnTo>
                <a:lnTo>
                  <a:pt x="5567345" y="7160144"/>
                </a:lnTo>
                <a:lnTo>
                  <a:pt x="5572079" y="7171970"/>
                </a:lnTo>
                <a:lnTo>
                  <a:pt x="5576740" y="7183759"/>
                </a:lnTo>
                <a:lnTo>
                  <a:pt x="5581324" y="7195511"/>
                </a:lnTo>
                <a:lnTo>
                  <a:pt x="5617197" y="7234337"/>
                </a:lnTo>
                <a:lnTo>
                  <a:pt x="5608168" y="7210831"/>
                </a:lnTo>
                <a:close/>
              </a:path>
              <a:path w="6256177" h="8921452">
                <a:moveTo>
                  <a:pt x="5087144" y="6622250"/>
                </a:moveTo>
                <a:lnTo>
                  <a:pt x="5081748" y="6611064"/>
                </a:lnTo>
                <a:lnTo>
                  <a:pt x="5076281" y="6599844"/>
                </a:lnTo>
                <a:lnTo>
                  <a:pt x="5070744" y="6588590"/>
                </a:lnTo>
                <a:lnTo>
                  <a:pt x="5065137" y="6577302"/>
                </a:lnTo>
                <a:lnTo>
                  <a:pt x="5017782" y="6529442"/>
                </a:lnTo>
                <a:lnTo>
                  <a:pt x="5023752" y="6540979"/>
                </a:lnTo>
                <a:lnTo>
                  <a:pt x="5029647" y="6552481"/>
                </a:lnTo>
                <a:lnTo>
                  <a:pt x="5035468" y="6563948"/>
                </a:lnTo>
                <a:lnTo>
                  <a:pt x="5041216" y="6575380"/>
                </a:lnTo>
                <a:lnTo>
                  <a:pt x="5046892" y="6586778"/>
                </a:lnTo>
                <a:lnTo>
                  <a:pt x="5097596" y="6643933"/>
                </a:lnTo>
                <a:lnTo>
                  <a:pt x="5087144" y="6622250"/>
                </a:lnTo>
                <a:close/>
              </a:path>
              <a:path w="6256177" h="8921452">
                <a:moveTo>
                  <a:pt x="4726546" y="6209650"/>
                </a:moveTo>
                <a:lnTo>
                  <a:pt x="4720295" y="6198850"/>
                </a:lnTo>
                <a:lnTo>
                  <a:pt x="4644651" y="6111217"/>
                </a:lnTo>
                <a:lnTo>
                  <a:pt x="4642163" y="6118274"/>
                </a:lnTo>
                <a:lnTo>
                  <a:pt x="4655070" y="6139465"/>
                </a:lnTo>
                <a:lnTo>
                  <a:pt x="4657731" y="6132335"/>
                </a:lnTo>
                <a:lnTo>
                  <a:pt x="4664472" y="6143417"/>
                </a:lnTo>
                <a:lnTo>
                  <a:pt x="4732716" y="6220413"/>
                </a:lnTo>
                <a:lnTo>
                  <a:pt x="4726546" y="6209650"/>
                </a:lnTo>
                <a:close/>
              </a:path>
              <a:path w="6256177" h="8921452">
                <a:moveTo>
                  <a:pt x="5516692" y="7121052"/>
                </a:moveTo>
                <a:lnTo>
                  <a:pt x="5512222" y="7109443"/>
                </a:lnTo>
                <a:lnTo>
                  <a:pt x="5507693" y="7097804"/>
                </a:lnTo>
                <a:lnTo>
                  <a:pt x="5503101" y="7086133"/>
                </a:lnTo>
                <a:lnTo>
                  <a:pt x="5498441" y="7074428"/>
                </a:lnTo>
                <a:lnTo>
                  <a:pt x="5493712" y="7062688"/>
                </a:lnTo>
                <a:lnTo>
                  <a:pt x="5488910" y="7050913"/>
                </a:lnTo>
                <a:lnTo>
                  <a:pt x="5455703" y="7022999"/>
                </a:lnTo>
                <a:lnTo>
                  <a:pt x="5460785" y="7034944"/>
                </a:lnTo>
                <a:lnTo>
                  <a:pt x="5465790" y="7046853"/>
                </a:lnTo>
                <a:lnTo>
                  <a:pt x="5470720" y="7058724"/>
                </a:lnTo>
                <a:lnTo>
                  <a:pt x="5475573" y="7070559"/>
                </a:lnTo>
                <a:lnTo>
                  <a:pt x="5480351" y="7082357"/>
                </a:lnTo>
                <a:lnTo>
                  <a:pt x="5485054" y="7094119"/>
                </a:lnTo>
                <a:lnTo>
                  <a:pt x="5489683" y="7105845"/>
                </a:lnTo>
                <a:lnTo>
                  <a:pt x="5525666" y="7144524"/>
                </a:lnTo>
                <a:lnTo>
                  <a:pt x="5516692" y="7121052"/>
                </a:lnTo>
                <a:close/>
              </a:path>
              <a:path w="6256177" h="8921452">
                <a:moveTo>
                  <a:pt x="4458279" y="5911990"/>
                </a:moveTo>
                <a:lnTo>
                  <a:pt x="4449765" y="5899032"/>
                </a:lnTo>
                <a:lnTo>
                  <a:pt x="4328177" y="5757030"/>
                </a:lnTo>
                <a:lnTo>
                  <a:pt x="4338237" y="5771137"/>
                </a:lnTo>
                <a:lnTo>
                  <a:pt x="4348191" y="5785197"/>
                </a:lnTo>
                <a:lnTo>
                  <a:pt x="4358042" y="5799209"/>
                </a:lnTo>
                <a:lnTo>
                  <a:pt x="4367788" y="5813175"/>
                </a:lnTo>
                <a:lnTo>
                  <a:pt x="4377431" y="5827095"/>
                </a:lnTo>
                <a:lnTo>
                  <a:pt x="4472411" y="5933711"/>
                </a:lnTo>
                <a:lnTo>
                  <a:pt x="4458279" y="5911990"/>
                </a:lnTo>
                <a:close/>
              </a:path>
              <a:path w="6256177" h="8921452">
                <a:moveTo>
                  <a:pt x="4441162" y="5886035"/>
                </a:moveTo>
                <a:lnTo>
                  <a:pt x="4432470" y="5872998"/>
                </a:lnTo>
                <a:lnTo>
                  <a:pt x="4423689" y="5859921"/>
                </a:lnTo>
                <a:lnTo>
                  <a:pt x="4414818" y="5846804"/>
                </a:lnTo>
                <a:lnTo>
                  <a:pt x="4276278" y="5685785"/>
                </a:lnTo>
                <a:lnTo>
                  <a:pt x="4286873" y="5700129"/>
                </a:lnTo>
                <a:lnTo>
                  <a:pt x="4297360" y="5714426"/>
                </a:lnTo>
                <a:lnTo>
                  <a:pt x="4307739" y="5728675"/>
                </a:lnTo>
                <a:lnTo>
                  <a:pt x="4318011" y="5742876"/>
                </a:lnTo>
                <a:lnTo>
                  <a:pt x="4328177" y="5757030"/>
                </a:lnTo>
                <a:lnTo>
                  <a:pt x="4449765" y="5899032"/>
                </a:lnTo>
                <a:lnTo>
                  <a:pt x="4441162" y="5886035"/>
                </a:lnTo>
                <a:close/>
              </a:path>
              <a:path w="6256177" h="8921452">
                <a:moveTo>
                  <a:pt x="4405857" y="5833646"/>
                </a:moveTo>
                <a:lnTo>
                  <a:pt x="4396804" y="5820448"/>
                </a:lnTo>
                <a:lnTo>
                  <a:pt x="4387660" y="5807209"/>
                </a:lnTo>
                <a:lnTo>
                  <a:pt x="4378423" y="5793930"/>
                </a:lnTo>
                <a:lnTo>
                  <a:pt x="4369093" y="5780609"/>
                </a:lnTo>
                <a:lnTo>
                  <a:pt x="4359670" y="5767247"/>
                </a:lnTo>
                <a:lnTo>
                  <a:pt x="4350153" y="5753844"/>
                </a:lnTo>
                <a:lnTo>
                  <a:pt x="4340542" y="5740399"/>
                </a:lnTo>
                <a:lnTo>
                  <a:pt x="4330835" y="5726913"/>
                </a:lnTo>
                <a:lnTo>
                  <a:pt x="4321032" y="5713384"/>
                </a:lnTo>
                <a:lnTo>
                  <a:pt x="4311134" y="5699814"/>
                </a:lnTo>
                <a:lnTo>
                  <a:pt x="4301138" y="5686202"/>
                </a:lnTo>
                <a:lnTo>
                  <a:pt x="4132402" y="5495574"/>
                </a:lnTo>
                <a:lnTo>
                  <a:pt x="4148134" y="5516186"/>
                </a:lnTo>
                <a:lnTo>
                  <a:pt x="4163745" y="5536673"/>
                </a:lnTo>
                <a:lnTo>
                  <a:pt x="4179233" y="5557035"/>
                </a:lnTo>
                <a:lnTo>
                  <a:pt x="4194596" y="5577270"/>
                </a:lnTo>
                <a:lnTo>
                  <a:pt x="4209833" y="5597380"/>
                </a:lnTo>
                <a:lnTo>
                  <a:pt x="4224940" y="5617363"/>
                </a:lnTo>
                <a:lnTo>
                  <a:pt x="4239918" y="5637221"/>
                </a:lnTo>
                <a:lnTo>
                  <a:pt x="4254762" y="5656951"/>
                </a:lnTo>
                <a:lnTo>
                  <a:pt x="4265575" y="5671392"/>
                </a:lnTo>
                <a:lnTo>
                  <a:pt x="4276278" y="5685785"/>
                </a:lnTo>
                <a:lnTo>
                  <a:pt x="4414818" y="5846804"/>
                </a:lnTo>
                <a:lnTo>
                  <a:pt x="4405857" y="5833646"/>
                </a:lnTo>
                <a:close/>
              </a:path>
              <a:path w="6256177" h="8921452">
                <a:moveTo>
                  <a:pt x="4291045" y="5672547"/>
                </a:moveTo>
                <a:lnTo>
                  <a:pt x="4280853" y="5658850"/>
                </a:lnTo>
                <a:lnTo>
                  <a:pt x="4270563" y="5645110"/>
                </a:lnTo>
                <a:lnTo>
                  <a:pt x="4255708" y="5625362"/>
                </a:lnTo>
                <a:lnTo>
                  <a:pt x="4240720" y="5605489"/>
                </a:lnTo>
                <a:lnTo>
                  <a:pt x="4225602" y="5585490"/>
                </a:lnTo>
                <a:lnTo>
                  <a:pt x="4210356" y="5565366"/>
                </a:lnTo>
                <a:lnTo>
                  <a:pt x="4194984" y="5545118"/>
                </a:lnTo>
                <a:lnTo>
                  <a:pt x="4179487" y="5524744"/>
                </a:lnTo>
                <a:lnTo>
                  <a:pt x="4163867" y="5504245"/>
                </a:lnTo>
                <a:lnTo>
                  <a:pt x="4148128" y="5483622"/>
                </a:lnTo>
                <a:lnTo>
                  <a:pt x="4132270" y="5462874"/>
                </a:lnTo>
                <a:lnTo>
                  <a:pt x="4116295" y="5442002"/>
                </a:lnTo>
                <a:lnTo>
                  <a:pt x="3934935" y="5238523"/>
                </a:lnTo>
                <a:lnTo>
                  <a:pt x="3951959" y="5260624"/>
                </a:lnTo>
                <a:lnTo>
                  <a:pt x="3968886" y="5282601"/>
                </a:lnTo>
                <a:lnTo>
                  <a:pt x="3985715" y="5304456"/>
                </a:lnTo>
                <a:lnTo>
                  <a:pt x="4002443" y="5326188"/>
                </a:lnTo>
                <a:lnTo>
                  <a:pt x="4019069" y="5347795"/>
                </a:lnTo>
                <a:lnTo>
                  <a:pt x="4035589" y="5369280"/>
                </a:lnTo>
                <a:lnTo>
                  <a:pt x="4052003" y="5390640"/>
                </a:lnTo>
                <a:lnTo>
                  <a:pt x="4068309" y="5411876"/>
                </a:lnTo>
                <a:lnTo>
                  <a:pt x="4084503" y="5432987"/>
                </a:lnTo>
                <a:lnTo>
                  <a:pt x="4100585" y="5453974"/>
                </a:lnTo>
                <a:lnTo>
                  <a:pt x="4116552" y="5474837"/>
                </a:lnTo>
                <a:lnTo>
                  <a:pt x="4132402" y="5495574"/>
                </a:lnTo>
                <a:lnTo>
                  <a:pt x="4301138" y="5686202"/>
                </a:lnTo>
                <a:lnTo>
                  <a:pt x="4291045" y="5672547"/>
                </a:lnTo>
                <a:close/>
              </a:path>
              <a:path w="6256177" h="8921452">
                <a:moveTo>
                  <a:pt x="4100207" y="5421006"/>
                </a:moveTo>
                <a:lnTo>
                  <a:pt x="4084005" y="5399886"/>
                </a:lnTo>
                <a:lnTo>
                  <a:pt x="4067693" y="5378642"/>
                </a:lnTo>
                <a:lnTo>
                  <a:pt x="4051273" y="5357274"/>
                </a:lnTo>
                <a:lnTo>
                  <a:pt x="3867785" y="5151323"/>
                </a:lnTo>
                <a:lnTo>
                  <a:pt x="3934935" y="5238523"/>
                </a:lnTo>
                <a:lnTo>
                  <a:pt x="4116295" y="5442002"/>
                </a:lnTo>
                <a:lnTo>
                  <a:pt x="4100207" y="5421006"/>
                </a:lnTo>
                <a:close/>
              </a:path>
              <a:path w="6256177" h="8921452">
                <a:moveTo>
                  <a:pt x="4034746" y="5335782"/>
                </a:moveTo>
                <a:lnTo>
                  <a:pt x="4018114" y="5314167"/>
                </a:lnTo>
                <a:lnTo>
                  <a:pt x="4001380" y="5292428"/>
                </a:lnTo>
                <a:lnTo>
                  <a:pt x="3984546" y="5270567"/>
                </a:lnTo>
                <a:lnTo>
                  <a:pt x="3799891" y="5063020"/>
                </a:lnTo>
                <a:lnTo>
                  <a:pt x="3867785" y="5151323"/>
                </a:lnTo>
                <a:lnTo>
                  <a:pt x="4051273" y="5357274"/>
                </a:lnTo>
                <a:lnTo>
                  <a:pt x="4034746" y="5335782"/>
                </a:lnTo>
                <a:close/>
              </a:path>
              <a:path w="6256177" h="8921452">
                <a:moveTo>
                  <a:pt x="3967612" y="5248582"/>
                </a:moveTo>
                <a:lnTo>
                  <a:pt x="3950582" y="5226474"/>
                </a:lnTo>
                <a:lnTo>
                  <a:pt x="3880399" y="5135336"/>
                </a:lnTo>
                <a:lnTo>
                  <a:pt x="3809411" y="5042994"/>
                </a:lnTo>
                <a:lnTo>
                  <a:pt x="3746361" y="4960701"/>
                </a:lnTo>
                <a:lnTo>
                  <a:pt x="3746361" y="4993182"/>
                </a:lnTo>
                <a:lnTo>
                  <a:pt x="3799891" y="5063020"/>
                </a:lnTo>
                <a:lnTo>
                  <a:pt x="3984546" y="5270567"/>
                </a:lnTo>
                <a:lnTo>
                  <a:pt x="3967612" y="5248582"/>
                </a:lnTo>
                <a:close/>
              </a:path>
              <a:path w="6256177" h="8921452">
                <a:moveTo>
                  <a:pt x="4993887" y="6533343"/>
                </a:moveTo>
                <a:lnTo>
                  <a:pt x="4988401" y="6522192"/>
                </a:lnTo>
                <a:lnTo>
                  <a:pt x="4982856" y="6511012"/>
                </a:lnTo>
                <a:lnTo>
                  <a:pt x="4977248" y="6499802"/>
                </a:lnTo>
                <a:lnTo>
                  <a:pt x="4971574" y="6488561"/>
                </a:lnTo>
                <a:lnTo>
                  <a:pt x="4923723" y="6440999"/>
                </a:lnTo>
                <a:lnTo>
                  <a:pt x="4929801" y="6452506"/>
                </a:lnTo>
                <a:lnTo>
                  <a:pt x="4935793" y="6463970"/>
                </a:lnTo>
                <a:lnTo>
                  <a:pt x="4941702" y="6475395"/>
                </a:lnTo>
                <a:lnTo>
                  <a:pt x="4947530" y="6486782"/>
                </a:lnTo>
                <a:lnTo>
                  <a:pt x="4953282" y="6498133"/>
                </a:lnTo>
                <a:lnTo>
                  <a:pt x="5004428" y="6554947"/>
                </a:lnTo>
                <a:lnTo>
                  <a:pt x="4993887" y="6533343"/>
                </a:lnTo>
                <a:close/>
              </a:path>
              <a:path w="6256177" h="8921452">
                <a:moveTo>
                  <a:pt x="5425172" y="7031282"/>
                </a:moveTo>
                <a:lnTo>
                  <a:pt x="5420634" y="7019715"/>
                </a:lnTo>
                <a:lnTo>
                  <a:pt x="5416030" y="7008115"/>
                </a:lnTo>
                <a:lnTo>
                  <a:pt x="5411356" y="6996482"/>
                </a:lnTo>
                <a:lnTo>
                  <a:pt x="5406611" y="6984815"/>
                </a:lnTo>
                <a:lnTo>
                  <a:pt x="5401793" y="6973113"/>
                </a:lnTo>
                <a:lnTo>
                  <a:pt x="5396901" y="6961373"/>
                </a:lnTo>
                <a:lnTo>
                  <a:pt x="5363130" y="6932234"/>
                </a:lnTo>
                <a:lnTo>
                  <a:pt x="5368306" y="6944176"/>
                </a:lnTo>
                <a:lnTo>
                  <a:pt x="5373386" y="6956072"/>
                </a:lnTo>
                <a:lnTo>
                  <a:pt x="5378375" y="6967923"/>
                </a:lnTo>
                <a:lnTo>
                  <a:pt x="5383278" y="6979733"/>
                </a:lnTo>
                <a:lnTo>
                  <a:pt x="5388100" y="6991503"/>
                </a:lnTo>
                <a:lnTo>
                  <a:pt x="5392844" y="7003236"/>
                </a:lnTo>
                <a:lnTo>
                  <a:pt x="5397518" y="7014934"/>
                </a:lnTo>
                <a:lnTo>
                  <a:pt x="5434055" y="7054440"/>
                </a:lnTo>
                <a:lnTo>
                  <a:pt x="5425172" y="7031282"/>
                </a:lnTo>
                <a:close/>
              </a:path>
              <a:path w="6256177" h="8921452">
                <a:moveTo>
                  <a:pt x="4637109" y="6132299"/>
                </a:moveTo>
                <a:lnTo>
                  <a:pt x="4630820" y="6121576"/>
                </a:lnTo>
                <a:lnTo>
                  <a:pt x="4624471" y="6110825"/>
                </a:lnTo>
                <a:lnTo>
                  <a:pt x="4540637" y="6011896"/>
                </a:lnTo>
                <a:lnTo>
                  <a:pt x="4547316" y="6022383"/>
                </a:lnTo>
                <a:lnTo>
                  <a:pt x="4548226" y="6023819"/>
                </a:lnTo>
                <a:lnTo>
                  <a:pt x="4561509" y="6045259"/>
                </a:lnTo>
                <a:lnTo>
                  <a:pt x="4568374" y="6056277"/>
                </a:lnTo>
                <a:lnTo>
                  <a:pt x="4575171" y="6067265"/>
                </a:lnTo>
                <a:lnTo>
                  <a:pt x="4581900" y="6078223"/>
                </a:lnTo>
                <a:lnTo>
                  <a:pt x="4649468" y="6153312"/>
                </a:lnTo>
                <a:lnTo>
                  <a:pt x="4637109" y="6132299"/>
                </a:lnTo>
                <a:close/>
              </a:path>
              <a:path w="6256177" h="8921452">
                <a:moveTo>
                  <a:pt x="5333680" y="6941514"/>
                </a:moveTo>
                <a:lnTo>
                  <a:pt x="5329065" y="6930012"/>
                </a:lnTo>
                <a:lnTo>
                  <a:pt x="5280296" y="6868121"/>
                </a:lnTo>
                <a:lnTo>
                  <a:pt x="5285371" y="6879944"/>
                </a:lnTo>
                <a:lnTo>
                  <a:pt x="5290366" y="6891727"/>
                </a:lnTo>
                <a:lnTo>
                  <a:pt x="5295281" y="6903471"/>
                </a:lnTo>
                <a:lnTo>
                  <a:pt x="5300119" y="6915176"/>
                </a:lnTo>
                <a:lnTo>
                  <a:pt x="5304879" y="6926845"/>
                </a:lnTo>
                <a:lnTo>
                  <a:pt x="5342253" y="6963868"/>
                </a:lnTo>
                <a:lnTo>
                  <a:pt x="5333680" y="6941514"/>
                </a:lnTo>
                <a:close/>
              </a:path>
              <a:path w="6256177" h="8921452">
                <a:moveTo>
                  <a:pt x="5324361" y="6918466"/>
                </a:moveTo>
                <a:lnTo>
                  <a:pt x="5319573" y="6906878"/>
                </a:lnTo>
                <a:lnTo>
                  <a:pt x="5314702" y="6895250"/>
                </a:lnTo>
                <a:lnTo>
                  <a:pt x="5309751" y="6883584"/>
                </a:lnTo>
                <a:lnTo>
                  <a:pt x="5269901" y="6844351"/>
                </a:lnTo>
                <a:lnTo>
                  <a:pt x="5275140" y="6856257"/>
                </a:lnTo>
                <a:lnTo>
                  <a:pt x="5280296" y="6868121"/>
                </a:lnTo>
                <a:lnTo>
                  <a:pt x="5329065" y="6930012"/>
                </a:lnTo>
                <a:lnTo>
                  <a:pt x="5324361" y="6918466"/>
                </a:lnTo>
                <a:close/>
              </a:path>
              <a:path w="6256177" h="8921452">
                <a:moveTo>
                  <a:pt x="4899915" y="6445480"/>
                </a:moveTo>
                <a:lnTo>
                  <a:pt x="4894361" y="6434401"/>
                </a:lnTo>
                <a:lnTo>
                  <a:pt x="4888723" y="6423283"/>
                </a:lnTo>
                <a:lnTo>
                  <a:pt x="4883005" y="6412126"/>
                </a:lnTo>
                <a:lnTo>
                  <a:pt x="4877208" y="6400934"/>
                </a:lnTo>
                <a:lnTo>
                  <a:pt x="4829542" y="6352926"/>
                </a:lnTo>
                <a:lnTo>
                  <a:pt x="4835724" y="6364357"/>
                </a:lnTo>
                <a:lnTo>
                  <a:pt x="4841836" y="6375754"/>
                </a:lnTo>
                <a:lnTo>
                  <a:pt x="4847876" y="6387118"/>
                </a:lnTo>
                <a:lnTo>
                  <a:pt x="4853843" y="6398447"/>
                </a:lnTo>
                <a:lnTo>
                  <a:pt x="4859737" y="6409741"/>
                </a:lnTo>
                <a:lnTo>
                  <a:pt x="4910521" y="6467369"/>
                </a:lnTo>
                <a:lnTo>
                  <a:pt x="4899915" y="6445480"/>
                </a:lnTo>
                <a:close/>
              </a:path>
              <a:path w="6256177" h="8921452">
                <a:moveTo>
                  <a:pt x="5241929" y="6852051"/>
                </a:moveTo>
                <a:lnTo>
                  <a:pt x="5237241" y="6840585"/>
                </a:lnTo>
                <a:lnTo>
                  <a:pt x="5232464" y="6829076"/>
                </a:lnTo>
                <a:lnTo>
                  <a:pt x="5227601" y="6817526"/>
                </a:lnTo>
                <a:lnTo>
                  <a:pt x="5222654" y="6805936"/>
                </a:lnTo>
                <a:lnTo>
                  <a:pt x="5217625" y="6794308"/>
                </a:lnTo>
                <a:lnTo>
                  <a:pt x="5177429" y="6755203"/>
                </a:lnTo>
                <a:lnTo>
                  <a:pt x="5182762" y="6767064"/>
                </a:lnTo>
                <a:lnTo>
                  <a:pt x="5188017" y="6778887"/>
                </a:lnTo>
                <a:lnTo>
                  <a:pt x="5193194" y="6790672"/>
                </a:lnTo>
                <a:lnTo>
                  <a:pt x="5198292" y="6802419"/>
                </a:lnTo>
                <a:lnTo>
                  <a:pt x="5203312" y="6814126"/>
                </a:lnTo>
                <a:lnTo>
                  <a:pt x="5208253" y="6825795"/>
                </a:lnTo>
                <a:lnTo>
                  <a:pt x="5250746" y="6874113"/>
                </a:lnTo>
                <a:lnTo>
                  <a:pt x="5241929" y="6852051"/>
                </a:lnTo>
                <a:close/>
              </a:path>
              <a:path w="6256177" h="8921452">
                <a:moveTo>
                  <a:pt x="4806081" y="6356394"/>
                </a:moveTo>
                <a:lnTo>
                  <a:pt x="4800419" y="6345366"/>
                </a:lnTo>
                <a:lnTo>
                  <a:pt x="4794681" y="6334301"/>
                </a:lnTo>
                <a:lnTo>
                  <a:pt x="4788866" y="6323201"/>
                </a:lnTo>
                <a:lnTo>
                  <a:pt x="4782977" y="6312065"/>
                </a:lnTo>
                <a:lnTo>
                  <a:pt x="4734920" y="6264739"/>
                </a:lnTo>
                <a:lnTo>
                  <a:pt x="4741217" y="6276108"/>
                </a:lnTo>
                <a:lnTo>
                  <a:pt x="4747450" y="6287445"/>
                </a:lnTo>
                <a:lnTo>
                  <a:pt x="4753614" y="6298748"/>
                </a:lnTo>
                <a:lnTo>
                  <a:pt x="4759707" y="6310018"/>
                </a:lnTo>
                <a:lnTo>
                  <a:pt x="4765727" y="6321252"/>
                </a:lnTo>
                <a:lnTo>
                  <a:pt x="4817189" y="6377897"/>
                </a:lnTo>
                <a:lnTo>
                  <a:pt x="4806081" y="6356394"/>
                </a:lnTo>
                <a:close/>
              </a:path>
              <a:path w="6256177" h="8921452">
                <a:moveTo>
                  <a:pt x="5149986" y="6762757"/>
                </a:moveTo>
                <a:lnTo>
                  <a:pt x="5145210" y="6751307"/>
                </a:lnTo>
                <a:lnTo>
                  <a:pt x="5140368" y="6739825"/>
                </a:lnTo>
                <a:lnTo>
                  <a:pt x="5135457" y="6728308"/>
                </a:lnTo>
                <a:lnTo>
                  <a:pt x="5130473" y="6716755"/>
                </a:lnTo>
                <a:lnTo>
                  <a:pt x="5125413" y="6705165"/>
                </a:lnTo>
                <a:lnTo>
                  <a:pt x="5084969" y="6666098"/>
                </a:lnTo>
                <a:lnTo>
                  <a:pt x="5090398" y="6677931"/>
                </a:lnTo>
                <a:lnTo>
                  <a:pt x="5095742" y="6689724"/>
                </a:lnTo>
                <a:lnTo>
                  <a:pt x="5101002" y="6701475"/>
                </a:lnTo>
                <a:lnTo>
                  <a:pt x="5106180" y="6713186"/>
                </a:lnTo>
                <a:lnTo>
                  <a:pt x="5111276" y="6724857"/>
                </a:lnTo>
                <a:lnTo>
                  <a:pt x="5116290" y="6736489"/>
                </a:lnTo>
                <a:lnTo>
                  <a:pt x="5159116" y="6784518"/>
                </a:lnTo>
                <a:lnTo>
                  <a:pt x="5149986" y="6762757"/>
                </a:lnTo>
                <a:close/>
              </a:path>
              <a:path w="6256177" h="8921452">
                <a:moveTo>
                  <a:pt x="4444844" y="5956098"/>
                </a:moveTo>
                <a:lnTo>
                  <a:pt x="4434685" y="5939705"/>
                </a:lnTo>
                <a:lnTo>
                  <a:pt x="4424365" y="5923238"/>
                </a:lnTo>
                <a:lnTo>
                  <a:pt x="4413883" y="5906697"/>
                </a:lnTo>
                <a:lnTo>
                  <a:pt x="4403238" y="5890083"/>
                </a:lnTo>
                <a:lnTo>
                  <a:pt x="4287462" y="5753651"/>
                </a:lnTo>
                <a:lnTo>
                  <a:pt x="4299999" y="5771548"/>
                </a:lnTo>
                <a:lnTo>
                  <a:pt x="4312354" y="5789364"/>
                </a:lnTo>
                <a:lnTo>
                  <a:pt x="4324530" y="5807098"/>
                </a:lnTo>
                <a:lnTo>
                  <a:pt x="4336525" y="5824751"/>
                </a:lnTo>
                <a:lnTo>
                  <a:pt x="4348341" y="5842322"/>
                </a:lnTo>
                <a:lnTo>
                  <a:pt x="4359978" y="5859812"/>
                </a:lnTo>
                <a:lnTo>
                  <a:pt x="4371435" y="5877220"/>
                </a:lnTo>
                <a:lnTo>
                  <a:pt x="4382714" y="5894547"/>
                </a:lnTo>
                <a:lnTo>
                  <a:pt x="4458103" y="5977453"/>
                </a:lnTo>
                <a:lnTo>
                  <a:pt x="4444844" y="5956098"/>
                </a:lnTo>
                <a:close/>
              </a:path>
              <a:path w="6256177" h="8921452">
                <a:moveTo>
                  <a:pt x="4392430" y="5873395"/>
                </a:moveTo>
                <a:lnTo>
                  <a:pt x="4381459" y="5856633"/>
                </a:lnTo>
                <a:lnTo>
                  <a:pt x="4370323" y="5839797"/>
                </a:lnTo>
                <a:lnTo>
                  <a:pt x="4359023" y="5822888"/>
                </a:lnTo>
                <a:lnTo>
                  <a:pt x="4222056" y="5662946"/>
                </a:lnTo>
                <a:lnTo>
                  <a:pt x="4235501" y="5681250"/>
                </a:lnTo>
                <a:lnTo>
                  <a:pt x="4248764" y="5699472"/>
                </a:lnTo>
                <a:lnTo>
                  <a:pt x="4261845" y="5717613"/>
                </a:lnTo>
                <a:lnTo>
                  <a:pt x="4274744" y="5735672"/>
                </a:lnTo>
                <a:lnTo>
                  <a:pt x="4287462" y="5753651"/>
                </a:lnTo>
                <a:lnTo>
                  <a:pt x="4403238" y="5890083"/>
                </a:lnTo>
                <a:lnTo>
                  <a:pt x="4392430" y="5873395"/>
                </a:lnTo>
                <a:close/>
              </a:path>
              <a:path w="6256177" h="8921452">
                <a:moveTo>
                  <a:pt x="4347558" y="5805905"/>
                </a:moveTo>
                <a:lnTo>
                  <a:pt x="4335928" y="5788848"/>
                </a:lnTo>
                <a:lnTo>
                  <a:pt x="4324131" y="5771718"/>
                </a:lnTo>
                <a:lnTo>
                  <a:pt x="4166370" y="5588599"/>
                </a:lnTo>
                <a:lnTo>
                  <a:pt x="4180556" y="5607408"/>
                </a:lnTo>
                <a:lnTo>
                  <a:pt x="4194615" y="5626097"/>
                </a:lnTo>
                <a:lnTo>
                  <a:pt x="4208427" y="5644562"/>
                </a:lnTo>
                <a:lnTo>
                  <a:pt x="4222056" y="5662946"/>
                </a:lnTo>
                <a:lnTo>
                  <a:pt x="4359023" y="5822888"/>
                </a:lnTo>
                <a:lnTo>
                  <a:pt x="4347558" y="5805905"/>
                </a:lnTo>
                <a:close/>
              </a:path>
              <a:path w="6256177" h="8921452">
                <a:moveTo>
                  <a:pt x="4312168" y="5754514"/>
                </a:moveTo>
                <a:lnTo>
                  <a:pt x="4300039" y="5737236"/>
                </a:lnTo>
                <a:lnTo>
                  <a:pt x="4287742" y="5719885"/>
                </a:lnTo>
                <a:lnTo>
                  <a:pt x="4108410" y="5512168"/>
                </a:lnTo>
                <a:lnTo>
                  <a:pt x="4123079" y="5531455"/>
                </a:lnTo>
                <a:lnTo>
                  <a:pt x="4137630" y="5550622"/>
                </a:lnTo>
                <a:lnTo>
                  <a:pt x="4152061" y="5569670"/>
                </a:lnTo>
                <a:lnTo>
                  <a:pt x="4166370" y="5588599"/>
                </a:lnTo>
                <a:lnTo>
                  <a:pt x="4324131" y="5771718"/>
                </a:lnTo>
                <a:lnTo>
                  <a:pt x="4312168" y="5754514"/>
                </a:lnTo>
                <a:close/>
              </a:path>
              <a:path w="6256177" h="8921452">
                <a:moveTo>
                  <a:pt x="4275277" y="5702459"/>
                </a:moveTo>
                <a:lnTo>
                  <a:pt x="4262644" y="5684961"/>
                </a:lnTo>
                <a:lnTo>
                  <a:pt x="4249842" y="5667388"/>
                </a:lnTo>
                <a:lnTo>
                  <a:pt x="4236871" y="5649742"/>
                </a:lnTo>
                <a:lnTo>
                  <a:pt x="4223730" y="5632022"/>
                </a:lnTo>
                <a:lnTo>
                  <a:pt x="4210419" y="5614228"/>
                </a:lnTo>
                <a:lnTo>
                  <a:pt x="4002575" y="5373849"/>
                </a:lnTo>
                <a:lnTo>
                  <a:pt x="4018018" y="5393963"/>
                </a:lnTo>
                <a:lnTo>
                  <a:pt x="4033357" y="5413959"/>
                </a:lnTo>
                <a:lnTo>
                  <a:pt x="4048588" y="5433837"/>
                </a:lnTo>
                <a:lnTo>
                  <a:pt x="4063711" y="5453598"/>
                </a:lnTo>
                <a:lnTo>
                  <a:pt x="4078724" y="5473240"/>
                </a:lnTo>
                <a:lnTo>
                  <a:pt x="4093624" y="5492763"/>
                </a:lnTo>
                <a:lnTo>
                  <a:pt x="4108410" y="5512168"/>
                </a:lnTo>
                <a:lnTo>
                  <a:pt x="4287742" y="5719885"/>
                </a:lnTo>
                <a:lnTo>
                  <a:pt x="4275277" y="5702459"/>
                </a:lnTo>
                <a:close/>
              </a:path>
              <a:path w="6256177" h="8921452">
                <a:moveTo>
                  <a:pt x="4196350" y="5595524"/>
                </a:moveTo>
                <a:lnTo>
                  <a:pt x="4182155" y="5576701"/>
                </a:lnTo>
                <a:lnTo>
                  <a:pt x="4167837" y="5557759"/>
                </a:lnTo>
                <a:lnTo>
                  <a:pt x="4153397" y="5538699"/>
                </a:lnTo>
                <a:lnTo>
                  <a:pt x="4138837" y="5519520"/>
                </a:lnTo>
                <a:lnTo>
                  <a:pt x="4124159" y="5500223"/>
                </a:lnTo>
                <a:lnTo>
                  <a:pt x="4109365" y="5480808"/>
                </a:lnTo>
                <a:lnTo>
                  <a:pt x="4094457" y="5461274"/>
                </a:lnTo>
                <a:lnTo>
                  <a:pt x="4079436" y="5441623"/>
                </a:lnTo>
                <a:lnTo>
                  <a:pt x="3891694" y="5229774"/>
                </a:lnTo>
                <a:lnTo>
                  <a:pt x="3907819" y="5250706"/>
                </a:lnTo>
                <a:lnTo>
                  <a:pt x="3923852" y="5271521"/>
                </a:lnTo>
                <a:lnTo>
                  <a:pt x="3939791" y="5292221"/>
                </a:lnTo>
                <a:lnTo>
                  <a:pt x="3955635" y="5312803"/>
                </a:lnTo>
                <a:lnTo>
                  <a:pt x="3971381" y="5333269"/>
                </a:lnTo>
                <a:lnTo>
                  <a:pt x="3987029" y="5353617"/>
                </a:lnTo>
                <a:lnTo>
                  <a:pt x="4002575" y="5373849"/>
                </a:lnTo>
                <a:lnTo>
                  <a:pt x="4210419" y="5614228"/>
                </a:lnTo>
                <a:lnTo>
                  <a:pt x="4196350" y="5595524"/>
                </a:lnTo>
                <a:close/>
              </a:path>
              <a:path w="6256177" h="8921452">
                <a:moveTo>
                  <a:pt x="4064305" y="5421853"/>
                </a:moveTo>
                <a:lnTo>
                  <a:pt x="4049066" y="5401966"/>
                </a:lnTo>
                <a:lnTo>
                  <a:pt x="4033720" y="5381961"/>
                </a:lnTo>
                <a:lnTo>
                  <a:pt x="4018269" y="5361839"/>
                </a:lnTo>
                <a:lnTo>
                  <a:pt x="3828173" y="5147284"/>
                </a:lnTo>
                <a:lnTo>
                  <a:pt x="3891694" y="5229774"/>
                </a:lnTo>
                <a:lnTo>
                  <a:pt x="4079436" y="5441623"/>
                </a:lnTo>
                <a:lnTo>
                  <a:pt x="4064305" y="5421853"/>
                </a:lnTo>
                <a:close/>
              </a:path>
              <a:path w="6256177" h="8921452">
                <a:moveTo>
                  <a:pt x="4002716" y="5341599"/>
                </a:moveTo>
                <a:lnTo>
                  <a:pt x="3987062" y="5321241"/>
                </a:lnTo>
                <a:lnTo>
                  <a:pt x="3971308" y="5300767"/>
                </a:lnTo>
                <a:lnTo>
                  <a:pt x="3955458" y="5280175"/>
                </a:lnTo>
                <a:lnTo>
                  <a:pt x="3763948" y="5063751"/>
                </a:lnTo>
                <a:lnTo>
                  <a:pt x="3828173" y="5147284"/>
                </a:lnTo>
                <a:lnTo>
                  <a:pt x="4018269" y="5361839"/>
                </a:lnTo>
                <a:lnTo>
                  <a:pt x="4002716" y="5341599"/>
                </a:lnTo>
                <a:close/>
              </a:path>
              <a:path w="6256177" h="8921452">
                <a:moveTo>
                  <a:pt x="3939513" y="5259466"/>
                </a:moveTo>
                <a:lnTo>
                  <a:pt x="3923474" y="5238640"/>
                </a:lnTo>
                <a:lnTo>
                  <a:pt x="3907344" y="5217697"/>
                </a:lnTo>
                <a:lnTo>
                  <a:pt x="3746361" y="5033299"/>
                </a:lnTo>
                <a:lnTo>
                  <a:pt x="3746361" y="5040807"/>
                </a:lnTo>
                <a:lnTo>
                  <a:pt x="3763948" y="5063751"/>
                </a:lnTo>
                <a:lnTo>
                  <a:pt x="3955458" y="5280175"/>
                </a:lnTo>
                <a:lnTo>
                  <a:pt x="3939513" y="5259466"/>
                </a:lnTo>
                <a:close/>
              </a:path>
              <a:path w="6256177" h="8921452">
                <a:moveTo>
                  <a:pt x="3840781" y="5131260"/>
                </a:moveTo>
                <a:lnTo>
                  <a:pt x="3773454" y="5043680"/>
                </a:lnTo>
                <a:lnTo>
                  <a:pt x="3746361" y="5008317"/>
                </a:lnTo>
                <a:lnTo>
                  <a:pt x="3746361" y="5033299"/>
                </a:lnTo>
                <a:lnTo>
                  <a:pt x="3907344" y="5217697"/>
                </a:lnTo>
                <a:lnTo>
                  <a:pt x="3840781" y="5131260"/>
                </a:lnTo>
                <a:close/>
              </a:path>
              <a:path w="6256177" h="8921452">
                <a:moveTo>
                  <a:pt x="4712130" y="6267594"/>
                </a:moveTo>
                <a:lnTo>
                  <a:pt x="4706357" y="6256614"/>
                </a:lnTo>
                <a:lnTo>
                  <a:pt x="4700520" y="6245604"/>
                </a:lnTo>
                <a:lnTo>
                  <a:pt x="4694616" y="6234563"/>
                </a:lnTo>
                <a:lnTo>
                  <a:pt x="4627101" y="6154053"/>
                </a:lnTo>
                <a:lnTo>
                  <a:pt x="4627853" y="6155351"/>
                </a:lnTo>
                <a:lnTo>
                  <a:pt x="4640060" y="6176130"/>
                </a:lnTo>
                <a:lnTo>
                  <a:pt x="4646497" y="6187479"/>
                </a:lnTo>
                <a:lnTo>
                  <a:pt x="4652836" y="6198783"/>
                </a:lnTo>
                <a:lnTo>
                  <a:pt x="4659082" y="6210043"/>
                </a:lnTo>
                <a:lnTo>
                  <a:pt x="4665240" y="6221262"/>
                </a:lnTo>
                <a:lnTo>
                  <a:pt x="4671315" y="6232442"/>
                </a:lnTo>
                <a:lnTo>
                  <a:pt x="4723357" y="6289203"/>
                </a:lnTo>
                <a:lnTo>
                  <a:pt x="4712130" y="6267594"/>
                </a:lnTo>
                <a:close/>
              </a:path>
              <a:path w="6256177" h="8921452">
                <a:moveTo>
                  <a:pt x="5657773" y="7355401"/>
                </a:moveTo>
                <a:lnTo>
                  <a:pt x="5654074" y="7343530"/>
                </a:lnTo>
                <a:lnTo>
                  <a:pt x="5650313" y="7331628"/>
                </a:lnTo>
                <a:lnTo>
                  <a:pt x="5646486" y="7319692"/>
                </a:lnTo>
                <a:lnTo>
                  <a:pt x="5642588" y="7307719"/>
                </a:lnTo>
                <a:lnTo>
                  <a:pt x="5638614" y="7295708"/>
                </a:lnTo>
                <a:lnTo>
                  <a:pt x="5634559" y="7283656"/>
                </a:lnTo>
                <a:lnTo>
                  <a:pt x="5630418" y="7271561"/>
                </a:lnTo>
                <a:lnTo>
                  <a:pt x="5602858" y="7252984"/>
                </a:lnTo>
                <a:lnTo>
                  <a:pt x="5607235" y="7265241"/>
                </a:lnTo>
                <a:lnTo>
                  <a:pt x="5611512" y="7277449"/>
                </a:lnTo>
                <a:lnTo>
                  <a:pt x="5615694" y="7289610"/>
                </a:lnTo>
                <a:lnTo>
                  <a:pt x="5619785" y="7301726"/>
                </a:lnTo>
                <a:lnTo>
                  <a:pt x="5623789" y="7313799"/>
                </a:lnTo>
                <a:lnTo>
                  <a:pt x="5627710" y="7325830"/>
                </a:lnTo>
                <a:lnTo>
                  <a:pt x="5631552" y="7337823"/>
                </a:lnTo>
                <a:lnTo>
                  <a:pt x="5635318" y="7349779"/>
                </a:lnTo>
                <a:lnTo>
                  <a:pt x="5664762" y="7378403"/>
                </a:lnTo>
                <a:lnTo>
                  <a:pt x="5657773" y="7355401"/>
                </a:lnTo>
                <a:close/>
              </a:path>
              <a:path w="6256177" h="8921452">
                <a:moveTo>
                  <a:pt x="5057860" y="6673044"/>
                </a:moveTo>
                <a:lnTo>
                  <a:pt x="5052993" y="6661652"/>
                </a:lnTo>
                <a:lnTo>
                  <a:pt x="5048048" y="6650222"/>
                </a:lnTo>
                <a:lnTo>
                  <a:pt x="5043026" y="6638755"/>
                </a:lnTo>
                <a:lnTo>
                  <a:pt x="5037923" y="6627248"/>
                </a:lnTo>
                <a:lnTo>
                  <a:pt x="5032741" y="6615702"/>
                </a:lnTo>
                <a:lnTo>
                  <a:pt x="4992122" y="6577541"/>
                </a:lnTo>
                <a:lnTo>
                  <a:pt x="4997654" y="6589322"/>
                </a:lnTo>
                <a:lnTo>
                  <a:pt x="5003107" y="6601066"/>
                </a:lnTo>
                <a:lnTo>
                  <a:pt x="5008482" y="6612771"/>
                </a:lnTo>
                <a:lnTo>
                  <a:pt x="5013775" y="6624438"/>
                </a:lnTo>
                <a:lnTo>
                  <a:pt x="5018987" y="6636065"/>
                </a:lnTo>
                <a:lnTo>
                  <a:pt x="5024116" y="6647653"/>
                </a:lnTo>
                <a:lnTo>
                  <a:pt x="5067220" y="6695339"/>
                </a:lnTo>
                <a:lnTo>
                  <a:pt x="5057860" y="6673044"/>
                </a:lnTo>
                <a:close/>
              </a:path>
              <a:path w="6256177" h="8921452">
                <a:moveTo>
                  <a:pt x="4617963" y="6178458"/>
                </a:moveTo>
                <a:lnTo>
                  <a:pt x="4612081" y="6167586"/>
                </a:lnTo>
                <a:lnTo>
                  <a:pt x="4606104" y="6156671"/>
                </a:lnTo>
                <a:lnTo>
                  <a:pt x="4600037" y="6145714"/>
                </a:lnTo>
                <a:lnTo>
                  <a:pt x="4544923" y="6088944"/>
                </a:lnTo>
                <a:lnTo>
                  <a:pt x="4551475" y="6100184"/>
                </a:lnTo>
                <a:lnTo>
                  <a:pt x="4557958" y="6111393"/>
                </a:lnTo>
                <a:lnTo>
                  <a:pt x="4564370" y="6122569"/>
                </a:lnTo>
                <a:lnTo>
                  <a:pt x="4570709" y="6133711"/>
                </a:lnTo>
                <a:lnTo>
                  <a:pt x="4629319" y="6200243"/>
                </a:lnTo>
                <a:lnTo>
                  <a:pt x="4617963" y="6178458"/>
                </a:lnTo>
                <a:close/>
              </a:path>
              <a:path w="6256177" h="8921452">
                <a:moveTo>
                  <a:pt x="5567251" y="7265572"/>
                </a:moveTo>
                <a:lnTo>
                  <a:pt x="5563502" y="7253744"/>
                </a:lnTo>
                <a:lnTo>
                  <a:pt x="5559672" y="7241876"/>
                </a:lnTo>
                <a:lnTo>
                  <a:pt x="5555758" y="7229970"/>
                </a:lnTo>
                <a:lnTo>
                  <a:pt x="5551762" y="7218023"/>
                </a:lnTo>
                <a:lnTo>
                  <a:pt x="5547682" y="7206036"/>
                </a:lnTo>
                <a:lnTo>
                  <a:pt x="5543519" y="7194008"/>
                </a:lnTo>
                <a:lnTo>
                  <a:pt x="5539271" y="7181938"/>
                </a:lnTo>
                <a:lnTo>
                  <a:pt x="5534939" y="7169827"/>
                </a:lnTo>
                <a:lnTo>
                  <a:pt x="5530523" y="7157674"/>
                </a:lnTo>
                <a:lnTo>
                  <a:pt x="5526021" y="7145479"/>
                </a:lnTo>
                <a:lnTo>
                  <a:pt x="5489683" y="7105845"/>
                </a:lnTo>
                <a:lnTo>
                  <a:pt x="5494236" y="7117536"/>
                </a:lnTo>
                <a:lnTo>
                  <a:pt x="5498716" y="7129190"/>
                </a:lnTo>
                <a:lnTo>
                  <a:pt x="5503048" y="7140614"/>
                </a:lnTo>
                <a:lnTo>
                  <a:pt x="5511738" y="7163311"/>
                </a:lnTo>
                <a:lnTo>
                  <a:pt x="5516189" y="7175555"/>
                </a:lnTo>
                <a:lnTo>
                  <a:pt x="5520535" y="7187747"/>
                </a:lnTo>
                <a:lnTo>
                  <a:pt x="5524783" y="7199891"/>
                </a:lnTo>
                <a:lnTo>
                  <a:pt x="5528937" y="7211988"/>
                </a:lnTo>
                <a:lnTo>
                  <a:pt x="5533001" y="7224041"/>
                </a:lnTo>
                <a:lnTo>
                  <a:pt x="5536980" y="7236051"/>
                </a:lnTo>
                <a:lnTo>
                  <a:pt x="5540878" y="7248021"/>
                </a:lnTo>
                <a:lnTo>
                  <a:pt x="5544700" y="7259953"/>
                </a:lnTo>
                <a:lnTo>
                  <a:pt x="5574357" y="7288919"/>
                </a:lnTo>
                <a:lnTo>
                  <a:pt x="5567251" y="7265572"/>
                </a:lnTo>
                <a:close/>
              </a:path>
              <a:path w="6256177" h="8921452">
                <a:moveTo>
                  <a:pt x="4964776" y="6584877"/>
                </a:moveTo>
                <a:lnTo>
                  <a:pt x="4959847" y="6573536"/>
                </a:lnTo>
                <a:lnTo>
                  <a:pt x="4954825" y="6562150"/>
                </a:lnTo>
                <a:lnTo>
                  <a:pt x="4949713" y="6550722"/>
                </a:lnTo>
                <a:lnTo>
                  <a:pt x="4944512" y="6539251"/>
                </a:lnTo>
                <a:lnTo>
                  <a:pt x="4939227" y="6527740"/>
                </a:lnTo>
                <a:lnTo>
                  <a:pt x="4899043" y="6488478"/>
                </a:lnTo>
                <a:lnTo>
                  <a:pt x="4904680" y="6500204"/>
                </a:lnTo>
                <a:lnTo>
                  <a:pt x="4910249" y="6511898"/>
                </a:lnTo>
                <a:lnTo>
                  <a:pt x="4915747" y="6523556"/>
                </a:lnTo>
                <a:lnTo>
                  <a:pt x="4921168" y="6535177"/>
                </a:lnTo>
                <a:lnTo>
                  <a:pt x="4926508" y="6546760"/>
                </a:lnTo>
                <a:lnTo>
                  <a:pt x="4931764" y="6558301"/>
                </a:lnTo>
                <a:lnTo>
                  <a:pt x="4974213" y="6607079"/>
                </a:lnTo>
                <a:lnTo>
                  <a:pt x="4964776" y="6584877"/>
                </a:lnTo>
                <a:close/>
              </a:path>
              <a:path w="6256177" h="8921452">
                <a:moveTo>
                  <a:pt x="5476703" y="7175504"/>
                </a:moveTo>
                <a:lnTo>
                  <a:pt x="5472888" y="7163732"/>
                </a:lnTo>
                <a:lnTo>
                  <a:pt x="5468976" y="7151911"/>
                </a:lnTo>
                <a:lnTo>
                  <a:pt x="5464969" y="7140041"/>
                </a:lnTo>
                <a:lnTo>
                  <a:pt x="5460872" y="7128125"/>
                </a:lnTo>
                <a:lnTo>
                  <a:pt x="5456686" y="7116163"/>
                </a:lnTo>
                <a:lnTo>
                  <a:pt x="5452416" y="7104159"/>
                </a:lnTo>
                <a:lnTo>
                  <a:pt x="5448064" y="7092113"/>
                </a:lnTo>
                <a:lnTo>
                  <a:pt x="5406669" y="7038233"/>
                </a:lnTo>
                <a:lnTo>
                  <a:pt x="5411156" y="7049840"/>
                </a:lnTo>
                <a:lnTo>
                  <a:pt x="5411698" y="7051248"/>
                </a:lnTo>
                <a:lnTo>
                  <a:pt x="5420330" y="7073759"/>
                </a:lnTo>
                <a:lnTo>
                  <a:pt x="5424857" y="7085965"/>
                </a:lnTo>
                <a:lnTo>
                  <a:pt x="5429294" y="7098125"/>
                </a:lnTo>
                <a:lnTo>
                  <a:pt x="5433643" y="7110242"/>
                </a:lnTo>
                <a:lnTo>
                  <a:pt x="5437904" y="7122314"/>
                </a:lnTo>
                <a:lnTo>
                  <a:pt x="5442078" y="7134343"/>
                </a:lnTo>
                <a:lnTo>
                  <a:pt x="5446165" y="7146329"/>
                </a:lnTo>
                <a:lnTo>
                  <a:pt x="5450165" y="7158271"/>
                </a:lnTo>
                <a:lnTo>
                  <a:pt x="5454080" y="7170170"/>
                </a:lnTo>
                <a:lnTo>
                  <a:pt x="5483854" y="7199022"/>
                </a:lnTo>
                <a:lnTo>
                  <a:pt x="5476703" y="7175504"/>
                </a:lnTo>
                <a:close/>
              </a:path>
              <a:path w="6256177" h="8921452">
                <a:moveTo>
                  <a:pt x="4523300" y="6090255"/>
                </a:moveTo>
                <a:lnTo>
                  <a:pt x="4517289" y="6079422"/>
                </a:lnTo>
                <a:lnTo>
                  <a:pt x="4511213" y="6068559"/>
                </a:lnTo>
                <a:lnTo>
                  <a:pt x="4505069" y="6057662"/>
                </a:lnTo>
                <a:lnTo>
                  <a:pt x="4498852" y="6046732"/>
                </a:lnTo>
                <a:lnTo>
                  <a:pt x="4436444" y="5979951"/>
                </a:lnTo>
                <a:lnTo>
                  <a:pt x="4449321" y="6000957"/>
                </a:lnTo>
                <a:lnTo>
                  <a:pt x="4456019" y="6012162"/>
                </a:lnTo>
                <a:lnTo>
                  <a:pt x="4462625" y="6023323"/>
                </a:lnTo>
                <a:lnTo>
                  <a:pt x="4469143" y="6034442"/>
                </a:lnTo>
                <a:lnTo>
                  <a:pt x="4475573" y="6045520"/>
                </a:lnTo>
                <a:lnTo>
                  <a:pt x="4535148" y="6111583"/>
                </a:lnTo>
                <a:lnTo>
                  <a:pt x="4523300" y="6090255"/>
                </a:lnTo>
                <a:close/>
              </a:path>
              <a:path w="6256177" h="8921452">
                <a:moveTo>
                  <a:pt x="4872400" y="6495568"/>
                </a:moveTo>
                <a:lnTo>
                  <a:pt x="4867372" y="6484244"/>
                </a:lnTo>
                <a:lnTo>
                  <a:pt x="4862276" y="6472887"/>
                </a:lnTo>
                <a:lnTo>
                  <a:pt x="4857107" y="6461497"/>
                </a:lnTo>
                <a:lnTo>
                  <a:pt x="4851861" y="6450071"/>
                </a:lnTo>
                <a:lnTo>
                  <a:pt x="4846534" y="6438606"/>
                </a:lnTo>
                <a:lnTo>
                  <a:pt x="4805950" y="6399400"/>
                </a:lnTo>
                <a:lnTo>
                  <a:pt x="4811712" y="6411121"/>
                </a:lnTo>
                <a:lnTo>
                  <a:pt x="4817377" y="6422793"/>
                </a:lnTo>
                <a:lnTo>
                  <a:pt x="4822946" y="6434419"/>
                </a:lnTo>
                <a:lnTo>
                  <a:pt x="4828424" y="6445999"/>
                </a:lnTo>
                <a:lnTo>
                  <a:pt x="4833812" y="6457535"/>
                </a:lnTo>
                <a:lnTo>
                  <a:pt x="4839112" y="6469030"/>
                </a:lnTo>
                <a:lnTo>
                  <a:pt x="4882103" y="6517354"/>
                </a:lnTo>
                <a:lnTo>
                  <a:pt x="4872400" y="6495568"/>
                </a:lnTo>
                <a:close/>
              </a:path>
              <a:path w="6256177" h="8921452">
                <a:moveTo>
                  <a:pt x="5386005" y="7085384"/>
                </a:moveTo>
                <a:lnTo>
                  <a:pt x="5382122" y="7073645"/>
                </a:lnTo>
                <a:lnTo>
                  <a:pt x="5378137" y="7061853"/>
                </a:lnTo>
                <a:lnTo>
                  <a:pt x="5374053" y="7050013"/>
                </a:lnTo>
                <a:lnTo>
                  <a:pt x="5369875" y="7038125"/>
                </a:lnTo>
                <a:lnTo>
                  <a:pt x="5365607" y="7026193"/>
                </a:lnTo>
                <a:lnTo>
                  <a:pt x="5361253" y="7014217"/>
                </a:lnTo>
                <a:lnTo>
                  <a:pt x="5327769" y="6984900"/>
                </a:lnTo>
                <a:lnTo>
                  <a:pt x="5332352" y="6997092"/>
                </a:lnTo>
                <a:lnTo>
                  <a:pt x="5336844" y="7009239"/>
                </a:lnTo>
                <a:lnTo>
                  <a:pt x="5341248" y="7021342"/>
                </a:lnTo>
                <a:lnTo>
                  <a:pt x="5345563" y="7033401"/>
                </a:lnTo>
                <a:lnTo>
                  <a:pt x="5349789" y="7045415"/>
                </a:lnTo>
                <a:lnTo>
                  <a:pt x="5353928" y="7057385"/>
                </a:lnTo>
                <a:lnTo>
                  <a:pt x="5357979" y="7069311"/>
                </a:lnTo>
                <a:lnTo>
                  <a:pt x="5393248" y="7108768"/>
                </a:lnTo>
                <a:lnTo>
                  <a:pt x="5386005" y="7085384"/>
                </a:lnTo>
                <a:close/>
              </a:path>
              <a:path w="6256177" h="8921452">
                <a:moveTo>
                  <a:pt x="4428194" y="6001362"/>
                </a:moveTo>
                <a:lnTo>
                  <a:pt x="4416859" y="5981621"/>
                </a:lnTo>
                <a:lnTo>
                  <a:pt x="4405256" y="5961755"/>
                </a:lnTo>
                <a:lnTo>
                  <a:pt x="4393383" y="5941766"/>
                </a:lnTo>
                <a:lnTo>
                  <a:pt x="4381241" y="5921654"/>
                </a:lnTo>
                <a:lnTo>
                  <a:pt x="4368829" y="5901419"/>
                </a:lnTo>
                <a:lnTo>
                  <a:pt x="4356148" y="5881061"/>
                </a:lnTo>
                <a:lnTo>
                  <a:pt x="4247086" y="5751422"/>
                </a:lnTo>
                <a:lnTo>
                  <a:pt x="4262012" y="5773215"/>
                </a:lnTo>
                <a:lnTo>
                  <a:pt x="4276649" y="5794877"/>
                </a:lnTo>
                <a:lnTo>
                  <a:pt x="4290997" y="5816407"/>
                </a:lnTo>
                <a:lnTo>
                  <a:pt x="4305056" y="5837805"/>
                </a:lnTo>
                <a:lnTo>
                  <a:pt x="4318827" y="5859071"/>
                </a:lnTo>
                <a:lnTo>
                  <a:pt x="4332309" y="5880204"/>
                </a:lnTo>
                <a:lnTo>
                  <a:pt x="4345503" y="5901205"/>
                </a:lnTo>
                <a:lnTo>
                  <a:pt x="4358409" y="5922072"/>
                </a:lnTo>
                <a:lnTo>
                  <a:pt x="4371028" y="5942805"/>
                </a:lnTo>
                <a:lnTo>
                  <a:pt x="4383359" y="5963404"/>
                </a:lnTo>
                <a:lnTo>
                  <a:pt x="4440344" y="6023188"/>
                </a:lnTo>
                <a:lnTo>
                  <a:pt x="4428194" y="6001362"/>
                </a:lnTo>
                <a:close/>
              </a:path>
              <a:path w="6256177" h="8921452">
                <a:moveTo>
                  <a:pt x="4343197" y="5860581"/>
                </a:moveTo>
                <a:lnTo>
                  <a:pt x="4329976" y="5839980"/>
                </a:lnTo>
                <a:lnTo>
                  <a:pt x="4316486" y="5819257"/>
                </a:lnTo>
                <a:lnTo>
                  <a:pt x="4302725" y="5798412"/>
                </a:lnTo>
                <a:lnTo>
                  <a:pt x="4168108" y="5640503"/>
                </a:lnTo>
                <a:lnTo>
                  <a:pt x="4184484" y="5662946"/>
                </a:lnTo>
                <a:lnTo>
                  <a:pt x="4200570" y="5685260"/>
                </a:lnTo>
                <a:lnTo>
                  <a:pt x="4216365" y="5707445"/>
                </a:lnTo>
                <a:lnTo>
                  <a:pt x="4231870" y="5729499"/>
                </a:lnTo>
                <a:lnTo>
                  <a:pt x="4247086" y="5751422"/>
                </a:lnTo>
                <a:lnTo>
                  <a:pt x="4356148" y="5881061"/>
                </a:lnTo>
                <a:lnTo>
                  <a:pt x="4343197" y="5860581"/>
                </a:lnTo>
                <a:close/>
              </a:path>
              <a:path w="6256177" h="8921452">
                <a:moveTo>
                  <a:pt x="4288695" y="5777447"/>
                </a:moveTo>
                <a:lnTo>
                  <a:pt x="4274395" y="5756362"/>
                </a:lnTo>
                <a:lnTo>
                  <a:pt x="4121207" y="5577584"/>
                </a:lnTo>
                <a:lnTo>
                  <a:pt x="4134484" y="5595230"/>
                </a:lnTo>
                <a:lnTo>
                  <a:pt x="4151442" y="5617931"/>
                </a:lnTo>
                <a:lnTo>
                  <a:pt x="4168108" y="5640503"/>
                </a:lnTo>
                <a:lnTo>
                  <a:pt x="4302725" y="5798412"/>
                </a:lnTo>
                <a:lnTo>
                  <a:pt x="4288695" y="5777447"/>
                </a:lnTo>
                <a:close/>
              </a:path>
              <a:path w="6256177" h="8921452">
                <a:moveTo>
                  <a:pt x="4259824" y="5735157"/>
                </a:moveTo>
                <a:lnTo>
                  <a:pt x="4244983" y="5713832"/>
                </a:lnTo>
                <a:lnTo>
                  <a:pt x="4094300" y="5541953"/>
                </a:lnTo>
                <a:lnTo>
                  <a:pt x="4107812" y="5559825"/>
                </a:lnTo>
                <a:lnTo>
                  <a:pt x="4121207" y="5577584"/>
                </a:lnTo>
                <a:lnTo>
                  <a:pt x="4274395" y="5756362"/>
                </a:lnTo>
                <a:lnTo>
                  <a:pt x="4259824" y="5735157"/>
                </a:lnTo>
                <a:close/>
              </a:path>
              <a:path w="6256177" h="8921452">
                <a:moveTo>
                  <a:pt x="4229872" y="5692387"/>
                </a:moveTo>
                <a:lnTo>
                  <a:pt x="4066934" y="5505871"/>
                </a:lnTo>
                <a:lnTo>
                  <a:pt x="4080673" y="5523968"/>
                </a:lnTo>
                <a:lnTo>
                  <a:pt x="4094300" y="5541953"/>
                </a:lnTo>
                <a:lnTo>
                  <a:pt x="4244983" y="5713832"/>
                </a:lnTo>
                <a:lnTo>
                  <a:pt x="4229872" y="5692387"/>
                </a:lnTo>
                <a:close/>
              </a:path>
              <a:path w="6256177" h="8921452">
                <a:moveTo>
                  <a:pt x="4214490" y="5670824"/>
                </a:moveTo>
                <a:lnTo>
                  <a:pt x="4039122" y="5469341"/>
                </a:lnTo>
                <a:lnTo>
                  <a:pt x="4053083" y="5487662"/>
                </a:lnTo>
                <a:lnTo>
                  <a:pt x="4066934" y="5505871"/>
                </a:lnTo>
                <a:lnTo>
                  <a:pt x="4229872" y="5692387"/>
                </a:lnTo>
                <a:lnTo>
                  <a:pt x="4214490" y="5670824"/>
                </a:lnTo>
                <a:close/>
              </a:path>
              <a:path w="6256177" h="8921452">
                <a:moveTo>
                  <a:pt x="4198838" y="5649141"/>
                </a:moveTo>
                <a:lnTo>
                  <a:pt x="4182915" y="5627341"/>
                </a:lnTo>
                <a:lnTo>
                  <a:pt x="3996601" y="5413706"/>
                </a:lnTo>
                <a:lnTo>
                  <a:pt x="4010879" y="5432363"/>
                </a:lnTo>
                <a:lnTo>
                  <a:pt x="4025054" y="5450908"/>
                </a:lnTo>
                <a:lnTo>
                  <a:pt x="4039122" y="5469341"/>
                </a:lnTo>
                <a:lnTo>
                  <a:pt x="4214490" y="5670824"/>
                </a:lnTo>
                <a:lnTo>
                  <a:pt x="4198838" y="5649141"/>
                </a:lnTo>
                <a:close/>
              </a:path>
              <a:path w="6256177" h="8921452">
                <a:moveTo>
                  <a:pt x="4166721" y="5605423"/>
                </a:moveTo>
                <a:lnTo>
                  <a:pt x="4150257" y="5583387"/>
                </a:lnTo>
                <a:lnTo>
                  <a:pt x="4136971" y="5565726"/>
                </a:lnTo>
                <a:lnTo>
                  <a:pt x="4123566" y="5547953"/>
                </a:lnTo>
                <a:lnTo>
                  <a:pt x="4110045" y="5530068"/>
                </a:lnTo>
                <a:lnTo>
                  <a:pt x="4096410" y="5512071"/>
                </a:lnTo>
                <a:lnTo>
                  <a:pt x="4082661" y="5493963"/>
                </a:lnTo>
                <a:lnTo>
                  <a:pt x="4068802" y="5475743"/>
                </a:lnTo>
                <a:lnTo>
                  <a:pt x="4054833" y="5457411"/>
                </a:lnTo>
                <a:lnTo>
                  <a:pt x="4040756" y="5438968"/>
                </a:lnTo>
                <a:lnTo>
                  <a:pt x="4026574" y="5420414"/>
                </a:lnTo>
                <a:lnTo>
                  <a:pt x="3848468" y="5221039"/>
                </a:lnTo>
                <a:lnTo>
                  <a:pt x="3863692" y="5240802"/>
                </a:lnTo>
                <a:lnTo>
                  <a:pt x="3878830" y="5260456"/>
                </a:lnTo>
                <a:lnTo>
                  <a:pt x="3893879" y="5279999"/>
                </a:lnTo>
                <a:lnTo>
                  <a:pt x="3908838" y="5299432"/>
                </a:lnTo>
                <a:lnTo>
                  <a:pt x="3923705" y="5318755"/>
                </a:lnTo>
                <a:lnTo>
                  <a:pt x="3938479" y="5337967"/>
                </a:lnTo>
                <a:lnTo>
                  <a:pt x="3953157" y="5357068"/>
                </a:lnTo>
                <a:lnTo>
                  <a:pt x="3967738" y="5376058"/>
                </a:lnTo>
                <a:lnTo>
                  <a:pt x="3982219" y="5394938"/>
                </a:lnTo>
                <a:lnTo>
                  <a:pt x="3996601" y="5413706"/>
                </a:lnTo>
                <a:lnTo>
                  <a:pt x="4182915" y="5627341"/>
                </a:lnTo>
                <a:lnTo>
                  <a:pt x="4166721" y="5605423"/>
                </a:lnTo>
                <a:close/>
              </a:path>
              <a:path w="6256177" h="8921452">
                <a:moveTo>
                  <a:pt x="4012287" y="5401748"/>
                </a:moveTo>
                <a:lnTo>
                  <a:pt x="3997898" y="5382971"/>
                </a:lnTo>
                <a:lnTo>
                  <a:pt x="3983409" y="5364083"/>
                </a:lnTo>
                <a:lnTo>
                  <a:pt x="3968821" y="5345084"/>
                </a:lnTo>
                <a:lnTo>
                  <a:pt x="3788568" y="5143257"/>
                </a:lnTo>
                <a:lnTo>
                  <a:pt x="3848468" y="5221039"/>
                </a:lnTo>
                <a:lnTo>
                  <a:pt x="4026574" y="5420414"/>
                </a:lnTo>
                <a:lnTo>
                  <a:pt x="4012287" y="5401748"/>
                </a:lnTo>
                <a:close/>
              </a:path>
              <a:path w="6256177" h="8921452">
                <a:moveTo>
                  <a:pt x="3954135" y="5325974"/>
                </a:moveTo>
                <a:lnTo>
                  <a:pt x="3939355" y="5306753"/>
                </a:lnTo>
                <a:lnTo>
                  <a:pt x="3924481" y="5287421"/>
                </a:lnTo>
                <a:lnTo>
                  <a:pt x="3909516" y="5267979"/>
                </a:lnTo>
                <a:lnTo>
                  <a:pt x="3746361" y="5085069"/>
                </a:lnTo>
                <a:lnTo>
                  <a:pt x="3746361" y="5088363"/>
                </a:lnTo>
                <a:lnTo>
                  <a:pt x="3788568" y="5143257"/>
                </a:lnTo>
                <a:lnTo>
                  <a:pt x="3968821" y="5345084"/>
                </a:lnTo>
                <a:lnTo>
                  <a:pt x="3954135" y="5325974"/>
                </a:lnTo>
                <a:close/>
              </a:path>
              <a:path w="6256177" h="8921452">
                <a:moveTo>
                  <a:pt x="3894460" y="5248426"/>
                </a:moveTo>
                <a:lnTo>
                  <a:pt x="3879317" y="5228763"/>
                </a:lnTo>
                <a:lnTo>
                  <a:pt x="3864087" y="5208989"/>
                </a:lnTo>
                <a:lnTo>
                  <a:pt x="3801150" y="5127260"/>
                </a:lnTo>
                <a:lnTo>
                  <a:pt x="3746361" y="5055987"/>
                </a:lnTo>
                <a:lnTo>
                  <a:pt x="3746361" y="5085069"/>
                </a:lnTo>
                <a:lnTo>
                  <a:pt x="3909516" y="5267979"/>
                </a:lnTo>
                <a:lnTo>
                  <a:pt x="3894460" y="5248426"/>
                </a:lnTo>
                <a:close/>
              </a:path>
              <a:path w="6256177" h="8921452">
                <a:moveTo>
                  <a:pt x="4779941" y="6406225"/>
                </a:moveTo>
                <a:lnTo>
                  <a:pt x="4774812" y="6394984"/>
                </a:lnTo>
                <a:lnTo>
                  <a:pt x="4769597" y="6383701"/>
                </a:lnTo>
                <a:lnTo>
                  <a:pt x="4764295" y="6372376"/>
                </a:lnTo>
                <a:lnTo>
                  <a:pt x="4758907" y="6361009"/>
                </a:lnTo>
                <a:lnTo>
                  <a:pt x="4753432" y="6349601"/>
                </a:lnTo>
                <a:lnTo>
                  <a:pt x="4712527" y="6310874"/>
                </a:lnTo>
                <a:lnTo>
                  <a:pt x="4718408" y="6322539"/>
                </a:lnTo>
                <a:lnTo>
                  <a:pt x="4724194" y="6334158"/>
                </a:lnTo>
                <a:lnTo>
                  <a:pt x="4729887" y="6345732"/>
                </a:lnTo>
                <a:lnTo>
                  <a:pt x="4735487" y="6357260"/>
                </a:lnTo>
                <a:lnTo>
                  <a:pt x="4740997" y="6368744"/>
                </a:lnTo>
                <a:lnTo>
                  <a:pt x="4746418" y="6380185"/>
                </a:lnTo>
                <a:lnTo>
                  <a:pt x="4789759" y="6428173"/>
                </a:lnTo>
                <a:lnTo>
                  <a:pt x="4779941" y="6406225"/>
                </a:lnTo>
                <a:close/>
              </a:path>
              <a:path w="6256177" h="8921452">
                <a:moveTo>
                  <a:pt x="5295018" y="6995595"/>
                </a:moveTo>
                <a:lnTo>
                  <a:pt x="5291082" y="6983861"/>
                </a:lnTo>
                <a:lnTo>
                  <a:pt x="5287057" y="6972084"/>
                </a:lnTo>
                <a:lnTo>
                  <a:pt x="5282943" y="6960264"/>
                </a:lnTo>
                <a:lnTo>
                  <a:pt x="5278739" y="6948401"/>
                </a:lnTo>
                <a:lnTo>
                  <a:pt x="5274445" y="6936495"/>
                </a:lnTo>
                <a:lnTo>
                  <a:pt x="5270061" y="6924546"/>
                </a:lnTo>
                <a:lnTo>
                  <a:pt x="5236344" y="6895389"/>
                </a:lnTo>
                <a:lnTo>
                  <a:pt x="5241014" y="6907558"/>
                </a:lnTo>
                <a:lnTo>
                  <a:pt x="5245593" y="6919682"/>
                </a:lnTo>
                <a:lnTo>
                  <a:pt x="5250081" y="6931760"/>
                </a:lnTo>
                <a:lnTo>
                  <a:pt x="5254478" y="6943792"/>
                </a:lnTo>
                <a:lnTo>
                  <a:pt x="5258785" y="6955779"/>
                </a:lnTo>
                <a:lnTo>
                  <a:pt x="5263002" y="6967721"/>
                </a:lnTo>
                <a:lnTo>
                  <a:pt x="5267129" y="6979618"/>
                </a:lnTo>
                <a:lnTo>
                  <a:pt x="5302535" y="7018241"/>
                </a:lnTo>
                <a:lnTo>
                  <a:pt x="5295018" y="6995595"/>
                </a:lnTo>
                <a:close/>
              </a:path>
              <a:path w="6256177" h="8921452">
                <a:moveTo>
                  <a:pt x="5204063" y="6905752"/>
                </a:moveTo>
                <a:lnTo>
                  <a:pt x="5200053" y="6894043"/>
                </a:lnTo>
                <a:lnTo>
                  <a:pt x="5195962" y="6882295"/>
                </a:lnTo>
                <a:lnTo>
                  <a:pt x="5191789" y="6870507"/>
                </a:lnTo>
                <a:lnTo>
                  <a:pt x="5187530" y="6858676"/>
                </a:lnTo>
                <a:lnTo>
                  <a:pt x="5183182" y="6846801"/>
                </a:lnTo>
                <a:lnTo>
                  <a:pt x="5178742" y="6834881"/>
                </a:lnTo>
                <a:lnTo>
                  <a:pt x="5144792" y="6805673"/>
                </a:lnTo>
                <a:lnTo>
                  <a:pt x="5149555" y="6817815"/>
                </a:lnTo>
                <a:lnTo>
                  <a:pt x="5154225" y="6829913"/>
                </a:lnTo>
                <a:lnTo>
                  <a:pt x="5158802" y="6841964"/>
                </a:lnTo>
                <a:lnTo>
                  <a:pt x="5163288" y="6853970"/>
                </a:lnTo>
                <a:lnTo>
                  <a:pt x="5167680" y="6865931"/>
                </a:lnTo>
                <a:lnTo>
                  <a:pt x="5171980" y="6877845"/>
                </a:lnTo>
                <a:lnTo>
                  <a:pt x="5176186" y="6889713"/>
                </a:lnTo>
                <a:lnTo>
                  <a:pt x="5211792" y="6928160"/>
                </a:lnTo>
                <a:lnTo>
                  <a:pt x="5204063" y="6905752"/>
                </a:lnTo>
                <a:close/>
              </a:path>
              <a:path w="6256177" h="8921452">
                <a:moveTo>
                  <a:pt x="4687330" y="6316438"/>
                </a:moveTo>
                <a:lnTo>
                  <a:pt x="4682093" y="6305279"/>
                </a:lnTo>
                <a:lnTo>
                  <a:pt x="4676751" y="6294071"/>
                </a:lnTo>
                <a:lnTo>
                  <a:pt x="4671308" y="6282816"/>
                </a:lnTo>
                <a:lnTo>
                  <a:pt x="4665767" y="6271516"/>
                </a:lnTo>
                <a:lnTo>
                  <a:pt x="4607053" y="6199758"/>
                </a:lnTo>
                <a:lnTo>
                  <a:pt x="4607719" y="6201009"/>
                </a:lnTo>
                <a:lnTo>
                  <a:pt x="4618593" y="6222034"/>
                </a:lnTo>
                <a:lnTo>
                  <a:pt x="4624601" y="6233616"/>
                </a:lnTo>
                <a:lnTo>
                  <a:pt x="4630531" y="6245162"/>
                </a:lnTo>
                <a:lnTo>
                  <a:pt x="4636381" y="6256669"/>
                </a:lnTo>
                <a:lnTo>
                  <a:pt x="4642146" y="6268135"/>
                </a:lnTo>
                <a:lnTo>
                  <a:pt x="4647823" y="6279559"/>
                </a:lnTo>
                <a:lnTo>
                  <a:pt x="4653409" y="6290939"/>
                </a:lnTo>
                <a:lnTo>
                  <a:pt x="4697316" y="6338816"/>
                </a:lnTo>
                <a:lnTo>
                  <a:pt x="4687330" y="6316438"/>
                </a:lnTo>
                <a:close/>
              </a:path>
              <a:path w="6256177" h="8921452">
                <a:moveTo>
                  <a:pt x="5113119" y="6815951"/>
                </a:moveTo>
                <a:lnTo>
                  <a:pt x="5109028" y="6804291"/>
                </a:lnTo>
                <a:lnTo>
                  <a:pt x="5104845" y="6792586"/>
                </a:lnTo>
                <a:lnTo>
                  <a:pt x="5100571" y="6780836"/>
                </a:lnTo>
                <a:lnTo>
                  <a:pt x="5096204" y="6769041"/>
                </a:lnTo>
                <a:lnTo>
                  <a:pt x="5091744" y="6757199"/>
                </a:lnTo>
                <a:lnTo>
                  <a:pt x="5087190" y="6745312"/>
                </a:lnTo>
                <a:lnTo>
                  <a:pt x="5052958" y="6716414"/>
                </a:lnTo>
                <a:lnTo>
                  <a:pt x="5057815" y="6728504"/>
                </a:lnTo>
                <a:lnTo>
                  <a:pt x="5062598" y="6740557"/>
                </a:lnTo>
                <a:lnTo>
                  <a:pt x="5067302" y="6752572"/>
                </a:lnTo>
                <a:lnTo>
                  <a:pt x="5071921" y="6764546"/>
                </a:lnTo>
                <a:lnTo>
                  <a:pt x="5076450" y="6776475"/>
                </a:lnTo>
                <a:lnTo>
                  <a:pt x="5080885" y="6788357"/>
                </a:lnTo>
                <a:lnTo>
                  <a:pt x="5085219" y="6800188"/>
                </a:lnTo>
                <a:lnTo>
                  <a:pt x="5120836" y="6838344"/>
                </a:lnTo>
                <a:lnTo>
                  <a:pt x="5113119" y="6815951"/>
                </a:lnTo>
                <a:close/>
              </a:path>
              <a:path w="6256177" h="8921452">
                <a:moveTo>
                  <a:pt x="4594240" y="6227542"/>
                </a:moveTo>
                <a:lnTo>
                  <a:pt x="4588880" y="6216419"/>
                </a:lnTo>
                <a:lnTo>
                  <a:pt x="4583440" y="6205257"/>
                </a:lnTo>
                <a:lnTo>
                  <a:pt x="4524934" y="6133688"/>
                </a:lnTo>
                <a:lnTo>
                  <a:pt x="4531088" y="6145254"/>
                </a:lnTo>
                <a:lnTo>
                  <a:pt x="4537133" y="6156768"/>
                </a:lnTo>
                <a:lnTo>
                  <a:pt x="4543073" y="6168230"/>
                </a:lnTo>
                <a:lnTo>
                  <a:pt x="4548912" y="6179643"/>
                </a:lnTo>
                <a:lnTo>
                  <a:pt x="4554653" y="6191009"/>
                </a:lnTo>
                <a:lnTo>
                  <a:pt x="4560300" y="6202329"/>
                </a:lnTo>
                <a:lnTo>
                  <a:pt x="4604485" y="6248748"/>
                </a:lnTo>
                <a:lnTo>
                  <a:pt x="4594240" y="6227542"/>
                </a:lnTo>
                <a:close/>
              </a:path>
              <a:path w="6256177" h="8921452">
                <a:moveTo>
                  <a:pt x="4577916" y="6194056"/>
                </a:moveTo>
                <a:lnTo>
                  <a:pt x="4572306" y="6182813"/>
                </a:lnTo>
                <a:lnTo>
                  <a:pt x="4513264" y="6112623"/>
                </a:lnTo>
                <a:lnTo>
                  <a:pt x="4507817" y="6124179"/>
                </a:lnTo>
                <a:lnTo>
                  <a:pt x="4523060" y="6137541"/>
                </a:lnTo>
                <a:lnTo>
                  <a:pt x="4524934" y="6133688"/>
                </a:lnTo>
                <a:lnTo>
                  <a:pt x="4583440" y="6205257"/>
                </a:lnTo>
                <a:lnTo>
                  <a:pt x="4577916" y="6194056"/>
                </a:lnTo>
                <a:close/>
              </a:path>
              <a:path w="6256177" h="8921452">
                <a:moveTo>
                  <a:pt x="5696741" y="7497163"/>
                </a:moveTo>
                <a:lnTo>
                  <a:pt x="5695748" y="7492545"/>
                </a:lnTo>
                <a:lnTo>
                  <a:pt x="5694634" y="7487849"/>
                </a:lnTo>
                <a:lnTo>
                  <a:pt x="5691685" y="7475796"/>
                </a:lnTo>
                <a:lnTo>
                  <a:pt x="5688620" y="7463684"/>
                </a:lnTo>
                <a:lnTo>
                  <a:pt x="5685445" y="7451517"/>
                </a:lnTo>
                <a:lnTo>
                  <a:pt x="5682169" y="7439298"/>
                </a:lnTo>
                <a:lnTo>
                  <a:pt x="5678797" y="7427032"/>
                </a:lnTo>
                <a:lnTo>
                  <a:pt x="5675339" y="7414722"/>
                </a:lnTo>
                <a:lnTo>
                  <a:pt x="5649475" y="7395964"/>
                </a:lnTo>
                <a:lnTo>
                  <a:pt x="5653064" y="7408376"/>
                </a:lnTo>
                <a:lnTo>
                  <a:pt x="5656584" y="7420751"/>
                </a:lnTo>
                <a:lnTo>
                  <a:pt x="5660027" y="7433087"/>
                </a:lnTo>
                <a:lnTo>
                  <a:pt x="5663384" y="7445380"/>
                </a:lnTo>
                <a:lnTo>
                  <a:pt x="5666649" y="7457626"/>
                </a:lnTo>
                <a:lnTo>
                  <a:pt x="5669812" y="7469823"/>
                </a:lnTo>
                <a:lnTo>
                  <a:pt x="5697841" y="7501873"/>
                </a:lnTo>
                <a:lnTo>
                  <a:pt x="5696741" y="7497163"/>
                </a:lnTo>
                <a:close/>
              </a:path>
              <a:path w="6256177" h="8921452">
                <a:moveTo>
                  <a:pt x="5037684" y="6777096"/>
                </a:moveTo>
                <a:lnTo>
                  <a:pt x="5033661" y="6764737"/>
                </a:lnTo>
                <a:lnTo>
                  <a:pt x="5029518" y="6752320"/>
                </a:lnTo>
                <a:lnTo>
                  <a:pt x="5020857" y="6727854"/>
                </a:lnTo>
                <a:lnTo>
                  <a:pt x="4980557" y="6674909"/>
                </a:lnTo>
                <a:lnTo>
                  <a:pt x="4985127" y="6686806"/>
                </a:lnTo>
                <a:lnTo>
                  <a:pt x="4989598" y="6698654"/>
                </a:lnTo>
                <a:lnTo>
                  <a:pt x="4993970" y="6710455"/>
                </a:lnTo>
                <a:lnTo>
                  <a:pt x="4998244" y="6722207"/>
                </a:lnTo>
                <a:lnTo>
                  <a:pt x="5002417" y="6733911"/>
                </a:lnTo>
                <a:lnTo>
                  <a:pt x="5006491" y="6745566"/>
                </a:lnTo>
                <a:lnTo>
                  <a:pt x="5006802" y="6746464"/>
                </a:lnTo>
                <a:lnTo>
                  <a:pt x="4998846" y="6756505"/>
                </a:lnTo>
                <a:lnTo>
                  <a:pt x="5041591" y="6789397"/>
                </a:lnTo>
                <a:lnTo>
                  <a:pt x="5037684" y="6777096"/>
                </a:lnTo>
                <a:close/>
              </a:path>
              <a:path w="6256177" h="8921452">
                <a:moveTo>
                  <a:pt x="5016714" y="6716219"/>
                </a:moveTo>
                <a:lnTo>
                  <a:pt x="5012480" y="6704539"/>
                </a:lnTo>
                <a:lnTo>
                  <a:pt x="5008153" y="6692814"/>
                </a:lnTo>
                <a:lnTo>
                  <a:pt x="5003734" y="6681043"/>
                </a:lnTo>
                <a:lnTo>
                  <a:pt x="4999220" y="6669227"/>
                </a:lnTo>
                <a:lnTo>
                  <a:pt x="4994610" y="6657363"/>
                </a:lnTo>
                <a:lnTo>
                  <a:pt x="4961299" y="6626845"/>
                </a:lnTo>
                <a:lnTo>
                  <a:pt x="4966260" y="6638932"/>
                </a:lnTo>
                <a:lnTo>
                  <a:pt x="4971123" y="6650972"/>
                </a:lnTo>
                <a:lnTo>
                  <a:pt x="4975889" y="6662964"/>
                </a:lnTo>
                <a:lnTo>
                  <a:pt x="4980557" y="6674909"/>
                </a:lnTo>
                <a:lnTo>
                  <a:pt x="5020857" y="6727854"/>
                </a:lnTo>
                <a:lnTo>
                  <a:pt x="5016714" y="6716219"/>
                </a:lnTo>
                <a:close/>
              </a:path>
              <a:path w="6256177" h="8921452">
                <a:moveTo>
                  <a:pt x="4500887" y="6138167"/>
                </a:moveTo>
                <a:lnTo>
                  <a:pt x="4495408" y="6127135"/>
                </a:lnTo>
                <a:lnTo>
                  <a:pt x="4489831" y="6116058"/>
                </a:lnTo>
                <a:lnTo>
                  <a:pt x="4484157" y="6104935"/>
                </a:lnTo>
                <a:lnTo>
                  <a:pt x="4478387" y="6093768"/>
                </a:lnTo>
                <a:lnTo>
                  <a:pt x="4430486" y="6045821"/>
                </a:lnTo>
                <a:lnTo>
                  <a:pt x="4436780" y="6057298"/>
                </a:lnTo>
                <a:lnTo>
                  <a:pt x="4442978" y="6068731"/>
                </a:lnTo>
                <a:lnTo>
                  <a:pt x="4449081" y="6080118"/>
                </a:lnTo>
                <a:lnTo>
                  <a:pt x="4455088" y="6091459"/>
                </a:lnTo>
                <a:lnTo>
                  <a:pt x="4460998" y="6102754"/>
                </a:lnTo>
                <a:lnTo>
                  <a:pt x="4511572" y="6160145"/>
                </a:lnTo>
                <a:lnTo>
                  <a:pt x="4500887" y="6138167"/>
                </a:lnTo>
                <a:close/>
              </a:path>
              <a:path w="6256177" h="8921452">
                <a:moveTo>
                  <a:pt x="4929765" y="6638183"/>
                </a:moveTo>
                <a:lnTo>
                  <a:pt x="4925541" y="6626581"/>
                </a:lnTo>
                <a:lnTo>
                  <a:pt x="4921230" y="6614938"/>
                </a:lnTo>
                <a:lnTo>
                  <a:pt x="4916831" y="6603252"/>
                </a:lnTo>
                <a:lnTo>
                  <a:pt x="4912340" y="6591522"/>
                </a:lnTo>
                <a:lnTo>
                  <a:pt x="4907753" y="6579745"/>
                </a:lnTo>
                <a:lnTo>
                  <a:pt x="4903068" y="6567920"/>
                </a:lnTo>
                <a:lnTo>
                  <a:pt x="4869572" y="6537440"/>
                </a:lnTo>
                <a:lnTo>
                  <a:pt x="4874647" y="6549523"/>
                </a:lnTo>
                <a:lnTo>
                  <a:pt x="4879601" y="6561548"/>
                </a:lnTo>
                <a:lnTo>
                  <a:pt x="4884440" y="6573517"/>
                </a:lnTo>
                <a:lnTo>
                  <a:pt x="4889169" y="6585431"/>
                </a:lnTo>
                <a:lnTo>
                  <a:pt x="4893792" y="6597293"/>
                </a:lnTo>
                <a:lnTo>
                  <a:pt x="4898313" y="6609104"/>
                </a:lnTo>
                <a:lnTo>
                  <a:pt x="4902737" y="6620867"/>
                </a:lnTo>
                <a:lnTo>
                  <a:pt x="4937784" y="6660233"/>
                </a:lnTo>
                <a:lnTo>
                  <a:pt x="4929765" y="6638183"/>
                </a:lnTo>
                <a:close/>
              </a:path>
              <a:path w="6256177" h="8921452">
                <a:moveTo>
                  <a:pt x="4419643" y="6073666"/>
                </a:moveTo>
                <a:lnTo>
                  <a:pt x="4407347" y="6049087"/>
                </a:lnTo>
                <a:lnTo>
                  <a:pt x="4395469" y="6026080"/>
                </a:lnTo>
                <a:lnTo>
                  <a:pt x="4383172" y="6002877"/>
                </a:lnTo>
                <a:lnTo>
                  <a:pt x="4370456" y="5979479"/>
                </a:lnTo>
                <a:lnTo>
                  <a:pt x="4303888" y="5902872"/>
                </a:lnTo>
                <a:lnTo>
                  <a:pt x="4318445" y="5927484"/>
                </a:lnTo>
                <a:lnTo>
                  <a:pt x="4332558" y="5951889"/>
                </a:lnTo>
                <a:lnTo>
                  <a:pt x="4346227" y="5976084"/>
                </a:lnTo>
                <a:lnTo>
                  <a:pt x="4359452" y="6000069"/>
                </a:lnTo>
                <a:lnTo>
                  <a:pt x="4372233" y="6023843"/>
                </a:lnTo>
                <a:lnTo>
                  <a:pt x="4425422" y="6085463"/>
                </a:lnTo>
                <a:lnTo>
                  <a:pt x="4419643" y="6073666"/>
                </a:lnTo>
                <a:close/>
              </a:path>
              <a:path w="6256177" h="8921452">
                <a:moveTo>
                  <a:pt x="4357320" y="5955886"/>
                </a:moveTo>
                <a:lnTo>
                  <a:pt x="4343766" y="5932098"/>
                </a:lnTo>
                <a:lnTo>
                  <a:pt x="4329792" y="5908117"/>
                </a:lnTo>
                <a:lnTo>
                  <a:pt x="4315399" y="5883944"/>
                </a:lnTo>
                <a:lnTo>
                  <a:pt x="4300587" y="5859579"/>
                </a:lnTo>
                <a:lnTo>
                  <a:pt x="4285356" y="5835023"/>
                </a:lnTo>
                <a:lnTo>
                  <a:pt x="4189580" y="5724839"/>
                </a:lnTo>
                <a:lnTo>
                  <a:pt x="4207238" y="5750881"/>
                </a:lnTo>
                <a:lnTo>
                  <a:pt x="4224454" y="5776722"/>
                </a:lnTo>
                <a:lnTo>
                  <a:pt x="4241227" y="5802360"/>
                </a:lnTo>
                <a:lnTo>
                  <a:pt x="4257557" y="5827795"/>
                </a:lnTo>
                <a:lnTo>
                  <a:pt x="4273444" y="5853026"/>
                </a:lnTo>
                <a:lnTo>
                  <a:pt x="4288888" y="5878052"/>
                </a:lnTo>
                <a:lnTo>
                  <a:pt x="4303888" y="5902872"/>
                </a:lnTo>
                <a:lnTo>
                  <a:pt x="4370456" y="5979479"/>
                </a:lnTo>
                <a:lnTo>
                  <a:pt x="4357320" y="5955886"/>
                </a:lnTo>
                <a:close/>
              </a:path>
              <a:path w="6256177" h="8921452">
                <a:moveTo>
                  <a:pt x="4269706" y="5810278"/>
                </a:moveTo>
                <a:lnTo>
                  <a:pt x="4253636" y="5785342"/>
                </a:lnTo>
                <a:lnTo>
                  <a:pt x="4237147" y="5760218"/>
                </a:lnTo>
                <a:lnTo>
                  <a:pt x="4114526" y="5618679"/>
                </a:lnTo>
                <a:lnTo>
                  <a:pt x="4133952" y="5645516"/>
                </a:lnTo>
                <a:lnTo>
                  <a:pt x="4152937" y="5672156"/>
                </a:lnTo>
                <a:lnTo>
                  <a:pt x="4171480" y="5698597"/>
                </a:lnTo>
                <a:lnTo>
                  <a:pt x="4189580" y="5724839"/>
                </a:lnTo>
                <a:lnTo>
                  <a:pt x="4285356" y="5835023"/>
                </a:lnTo>
                <a:lnTo>
                  <a:pt x="4269706" y="5810278"/>
                </a:lnTo>
                <a:close/>
              </a:path>
              <a:path w="6256177" h="8921452">
                <a:moveTo>
                  <a:pt x="4220239" y="5734907"/>
                </a:moveTo>
                <a:lnTo>
                  <a:pt x="4202911" y="5709408"/>
                </a:lnTo>
                <a:lnTo>
                  <a:pt x="4061858" y="5547815"/>
                </a:lnTo>
                <a:lnTo>
                  <a:pt x="4074348" y="5564418"/>
                </a:lnTo>
                <a:lnTo>
                  <a:pt x="4094658" y="5591646"/>
                </a:lnTo>
                <a:lnTo>
                  <a:pt x="4114526" y="5618679"/>
                </a:lnTo>
                <a:lnTo>
                  <a:pt x="4237147" y="5760218"/>
                </a:lnTo>
                <a:lnTo>
                  <a:pt x="4220239" y="5734907"/>
                </a:lnTo>
                <a:close/>
              </a:path>
              <a:path w="6256177" h="8921452">
                <a:moveTo>
                  <a:pt x="4185164" y="5683723"/>
                </a:moveTo>
                <a:lnTo>
                  <a:pt x="4010796" y="5480340"/>
                </a:lnTo>
                <a:lnTo>
                  <a:pt x="4023723" y="5497368"/>
                </a:lnTo>
                <a:lnTo>
                  <a:pt x="4036544" y="5514290"/>
                </a:lnTo>
                <a:lnTo>
                  <a:pt x="4049256" y="5531106"/>
                </a:lnTo>
                <a:lnTo>
                  <a:pt x="4061858" y="5547815"/>
                </a:lnTo>
                <a:lnTo>
                  <a:pt x="4202911" y="5709408"/>
                </a:lnTo>
                <a:lnTo>
                  <a:pt x="4185164" y="5683723"/>
                </a:lnTo>
                <a:close/>
              </a:path>
              <a:path w="6256177" h="8921452">
                <a:moveTo>
                  <a:pt x="4166998" y="5657853"/>
                </a:moveTo>
                <a:lnTo>
                  <a:pt x="4148412" y="5631798"/>
                </a:lnTo>
                <a:lnTo>
                  <a:pt x="3984628" y="5445966"/>
                </a:lnTo>
                <a:lnTo>
                  <a:pt x="3997764" y="5463205"/>
                </a:lnTo>
                <a:lnTo>
                  <a:pt x="4010796" y="5480340"/>
                </a:lnTo>
                <a:lnTo>
                  <a:pt x="4185164" y="5683723"/>
                </a:lnTo>
                <a:lnTo>
                  <a:pt x="4166998" y="5657853"/>
                </a:lnTo>
                <a:close/>
              </a:path>
              <a:path w="6256177" h="8921452">
                <a:moveTo>
                  <a:pt x="4129407" y="5605560"/>
                </a:moveTo>
                <a:lnTo>
                  <a:pt x="3931086" y="5375954"/>
                </a:lnTo>
                <a:lnTo>
                  <a:pt x="3944618" y="5393614"/>
                </a:lnTo>
                <a:lnTo>
                  <a:pt x="3958054" y="5411170"/>
                </a:lnTo>
                <a:lnTo>
                  <a:pt x="3971391" y="5428621"/>
                </a:lnTo>
                <a:lnTo>
                  <a:pt x="3984628" y="5445966"/>
                </a:lnTo>
                <a:lnTo>
                  <a:pt x="4148412" y="5631798"/>
                </a:lnTo>
                <a:lnTo>
                  <a:pt x="4129407" y="5605560"/>
                </a:lnTo>
                <a:close/>
              </a:path>
              <a:path w="6256177" h="8921452">
                <a:moveTo>
                  <a:pt x="4109983" y="5579138"/>
                </a:moveTo>
                <a:lnTo>
                  <a:pt x="4090139" y="5552534"/>
                </a:lnTo>
                <a:lnTo>
                  <a:pt x="3903739" y="5340319"/>
                </a:lnTo>
                <a:lnTo>
                  <a:pt x="3917459" y="5358188"/>
                </a:lnTo>
                <a:lnTo>
                  <a:pt x="3931086" y="5375954"/>
                </a:lnTo>
                <a:lnTo>
                  <a:pt x="4129407" y="5605560"/>
                </a:lnTo>
                <a:lnTo>
                  <a:pt x="4109983" y="5579138"/>
                </a:lnTo>
                <a:close/>
              </a:path>
              <a:path w="6256177" h="8921452">
                <a:moveTo>
                  <a:pt x="4077639" y="5535916"/>
                </a:moveTo>
                <a:lnTo>
                  <a:pt x="4065028" y="5519193"/>
                </a:lnTo>
                <a:lnTo>
                  <a:pt x="4052306" y="5502364"/>
                </a:lnTo>
                <a:lnTo>
                  <a:pt x="4039477" y="5485430"/>
                </a:lnTo>
                <a:lnTo>
                  <a:pt x="4026541" y="5468391"/>
                </a:lnTo>
                <a:lnTo>
                  <a:pt x="4013500" y="5451246"/>
                </a:lnTo>
                <a:lnTo>
                  <a:pt x="4000357" y="5433996"/>
                </a:lnTo>
                <a:lnTo>
                  <a:pt x="3987111" y="5416642"/>
                </a:lnTo>
                <a:lnTo>
                  <a:pt x="3805225" y="5212317"/>
                </a:lnTo>
                <a:lnTo>
                  <a:pt x="3819552" y="5230914"/>
                </a:lnTo>
                <a:lnTo>
                  <a:pt x="3833796" y="5249407"/>
                </a:lnTo>
                <a:lnTo>
                  <a:pt x="3847958" y="5267797"/>
                </a:lnTo>
                <a:lnTo>
                  <a:pt x="3862035" y="5286083"/>
                </a:lnTo>
                <a:lnTo>
                  <a:pt x="3876025" y="5304266"/>
                </a:lnTo>
                <a:lnTo>
                  <a:pt x="3889927" y="5322344"/>
                </a:lnTo>
                <a:lnTo>
                  <a:pt x="3903739" y="5340319"/>
                </a:lnTo>
                <a:lnTo>
                  <a:pt x="4090139" y="5552534"/>
                </a:lnTo>
                <a:lnTo>
                  <a:pt x="4077639" y="5535916"/>
                </a:lnTo>
                <a:close/>
              </a:path>
              <a:path w="6256177" h="8921452">
                <a:moveTo>
                  <a:pt x="3973766" y="5399182"/>
                </a:moveTo>
                <a:lnTo>
                  <a:pt x="3960323" y="5381618"/>
                </a:lnTo>
                <a:lnTo>
                  <a:pt x="3946784" y="5363949"/>
                </a:lnTo>
                <a:lnTo>
                  <a:pt x="3933150" y="5346176"/>
                </a:lnTo>
                <a:lnTo>
                  <a:pt x="3748941" y="5139230"/>
                </a:lnTo>
                <a:lnTo>
                  <a:pt x="3805225" y="5212317"/>
                </a:lnTo>
                <a:lnTo>
                  <a:pt x="3987111" y="5416642"/>
                </a:lnTo>
                <a:lnTo>
                  <a:pt x="3973766" y="5399182"/>
                </a:lnTo>
                <a:close/>
              </a:path>
              <a:path w="6256177" h="8921452">
                <a:moveTo>
                  <a:pt x="3919423" y="5328298"/>
                </a:moveTo>
                <a:lnTo>
                  <a:pt x="3905605" y="5310316"/>
                </a:lnTo>
                <a:lnTo>
                  <a:pt x="3891697" y="5292230"/>
                </a:lnTo>
                <a:lnTo>
                  <a:pt x="3877702" y="5274040"/>
                </a:lnTo>
                <a:lnTo>
                  <a:pt x="3746361" y="5126321"/>
                </a:lnTo>
                <a:lnTo>
                  <a:pt x="3746361" y="5135875"/>
                </a:lnTo>
                <a:lnTo>
                  <a:pt x="3748941" y="5139230"/>
                </a:lnTo>
                <a:lnTo>
                  <a:pt x="3933150" y="5346176"/>
                </a:lnTo>
                <a:lnTo>
                  <a:pt x="3919423" y="5328298"/>
                </a:lnTo>
                <a:close/>
              </a:path>
              <a:path w="6256177" h="8921452">
                <a:moveTo>
                  <a:pt x="3863620" y="5255746"/>
                </a:moveTo>
                <a:lnTo>
                  <a:pt x="3849454" y="5237348"/>
                </a:lnTo>
                <a:lnTo>
                  <a:pt x="3835205" y="5218847"/>
                </a:lnTo>
                <a:lnTo>
                  <a:pt x="3820875" y="5200242"/>
                </a:lnTo>
                <a:lnTo>
                  <a:pt x="3746361" y="5116262"/>
                </a:lnTo>
                <a:lnTo>
                  <a:pt x="3746361" y="5126321"/>
                </a:lnTo>
                <a:lnTo>
                  <a:pt x="3877702" y="5274040"/>
                </a:lnTo>
                <a:lnTo>
                  <a:pt x="3863620" y="5255746"/>
                </a:lnTo>
                <a:close/>
              </a:path>
              <a:path w="6256177" h="8921452">
                <a:moveTo>
                  <a:pt x="3761564" y="5123220"/>
                </a:moveTo>
                <a:lnTo>
                  <a:pt x="3746361" y="5103442"/>
                </a:lnTo>
                <a:lnTo>
                  <a:pt x="3746361" y="5116262"/>
                </a:lnTo>
                <a:lnTo>
                  <a:pt x="3820875" y="5200242"/>
                </a:lnTo>
                <a:lnTo>
                  <a:pt x="3761564" y="5123220"/>
                </a:lnTo>
                <a:close/>
              </a:path>
              <a:path w="6256177" h="8921452">
                <a:moveTo>
                  <a:pt x="5531769" y="7336247"/>
                </a:moveTo>
                <a:lnTo>
                  <a:pt x="5518220" y="7321379"/>
                </a:lnTo>
                <a:lnTo>
                  <a:pt x="5517545" y="7320250"/>
                </a:lnTo>
                <a:lnTo>
                  <a:pt x="5514611" y="7308247"/>
                </a:lnTo>
                <a:lnTo>
                  <a:pt x="5511558" y="7296185"/>
                </a:lnTo>
                <a:lnTo>
                  <a:pt x="5508390" y="7284066"/>
                </a:lnTo>
                <a:lnTo>
                  <a:pt x="5505113" y="7271893"/>
                </a:lnTo>
                <a:lnTo>
                  <a:pt x="5501734" y="7259669"/>
                </a:lnTo>
                <a:lnTo>
                  <a:pt x="5498258" y="7247396"/>
                </a:lnTo>
                <a:lnTo>
                  <a:pt x="5494690" y="7235077"/>
                </a:lnTo>
                <a:lnTo>
                  <a:pt x="5468566" y="7216583"/>
                </a:lnTo>
                <a:lnTo>
                  <a:pt x="5472285" y="7229006"/>
                </a:lnTo>
                <a:lnTo>
                  <a:pt x="5475932" y="7241393"/>
                </a:lnTo>
                <a:lnTo>
                  <a:pt x="5479499" y="7253739"/>
                </a:lnTo>
                <a:lnTo>
                  <a:pt x="5482978" y="7266041"/>
                </a:lnTo>
                <a:lnTo>
                  <a:pt x="5486362" y="7278296"/>
                </a:lnTo>
                <a:lnTo>
                  <a:pt x="5489643" y="7290498"/>
                </a:lnTo>
                <a:lnTo>
                  <a:pt x="5522981" y="7345318"/>
                </a:lnTo>
                <a:lnTo>
                  <a:pt x="5531769" y="7336247"/>
                </a:lnTo>
                <a:close/>
              </a:path>
              <a:path w="6256177" h="8921452">
                <a:moveTo>
                  <a:pt x="4838587" y="6548324"/>
                </a:moveTo>
                <a:lnTo>
                  <a:pt x="4834273" y="6536782"/>
                </a:lnTo>
                <a:lnTo>
                  <a:pt x="4829857" y="6525192"/>
                </a:lnTo>
                <a:lnTo>
                  <a:pt x="4825340" y="6513554"/>
                </a:lnTo>
                <a:lnTo>
                  <a:pt x="4820722" y="6501867"/>
                </a:lnTo>
                <a:lnTo>
                  <a:pt x="4816003" y="6490132"/>
                </a:lnTo>
                <a:lnTo>
                  <a:pt x="4811182" y="6478348"/>
                </a:lnTo>
                <a:lnTo>
                  <a:pt x="4777276" y="6448192"/>
                </a:lnTo>
                <a:lnTo>
                  <a:pt x="4782464" y="6460221"/>
                </a:lnTo>
                <a:lnTo>
                  <a:pt x="4787545" y="6472198"/>
                </a:lnTo>
                <a:lnTo>
                  <a:pt x="4792519" y="6484122"/>
                </a:lnTo>
                <a:lnTo>
                  <a:pt x="4797387" y="6495995"/>
                </a:lnTo>
                <a:lnTo>
                  <a:pt x="4802150" y="6507816"/>
                </a:lnTo>
                <a:lnTo>
                  <a:pt x="4806809" y="6519585"/>
                </a:lnTo>
                <a:lnTo>
                  <a:pt x="4811363" y="6531304"/>
                </a:lnTo>
                <a:lnTo>
                  <a:pt x="4846718" y="6570592"/>
                </a:lnTo>
                <a:lnTo>
                  <a:pt x="4838587" y="6548324"/>
                </a:lnTo>
                <a:close/>
              </a:path>
              <a:path w="6256177" h="8921452">
                <a:moveTo>
                  <a:pt x="5427823" y="7231849"/>
                </a:moveTo>
                <a:lnTo>
                  <a:pt x="5424857" y="7219859"/>
                </a:lnTo>
                <a:lnTo>
                  <a:pt x="5421781" y="7207814"/>
                </a:lnTo>
                <a:lnTo>
                  <a:pt x="5418597" y="7195713"/>
                </a:lnTo>
                <a:lnTo>
                  <a:pt x="5415307" y="7183558"/>
                </a:lnTo>
                <a:lnTo>
                  <a:pt x="5411915" y="7171352"/>
                </a:lnTo>
                <a:lnTo>
                  <a:pt x="5408423" y="7159095"/>
                </a:lnTo>
                <a:lnTo>
                  <a:pt x="5404834" y="7146790"/>
                </a:lnTo>
                <a:lnTo>
                  <a:pt x="5376801" y="7127973"/>
                </a:lnTo>
                <a:lnTo>
                  <a:pt x="5380577" y="7140465"/>
                </a:lnTo>
                <a:lnTo>
                  <a:pt x="5384252" y="7152904"/>
                </a:lnTo>
                <a:lnTo>
                  <a:pt x="5387826" y="7165292"/>
                </a:lnTo>
                <a:lnTo>
                  <a:pt x="5391299" y="7177627"/>
                </a:lnTo>
                <a:lnTo>
                  <a:pt x="5394671" y="7189911"/>
                </a:lnTo>
                <a:lnTo>
                  <a:pt x="5397942" y="7202142"/>
                </a:lnTo>
                <a:lnTo>
                  <a:pt x="5401112" y="7214322"/>
                </a:lnTo>
                <a:lnTo>
                  <a:pt x="5404180" y="7226451"/>
                </a:lnTo>
                <a:lnTo>
                  <a:pt x="5433082" y="7255182"/>
                </a:lnTo>
                <a:lnTo>
                  <a:pt x="5427823" y="7231849"/>
                </a:lnTo>
                <a:close/>
              </a:path>
              <a:path w="6256177" h="8921452">
                <a:moveTo>
                  <a:pt x="4747276" y="6458163"/>
                </a:moveTo>
                <a:lnTo>
                  <a:pt x="4742860" y="6446686"/>
                </a:lnTo>
                <a:lnTo>
                  <a:pt x="4738333" y="6435155"/>
                </a:lnTo>
                <a:lnTo>
                  <a:pt x="4733697" y="6423569"/>
                </a:lnTo>
                <a:lnTo>
                  <a:pt x="4728953" y="6411931"/>
                </a:lnTo>
                <a:lnTo>
                  <a:pt x="4724104" y="6400241"/>
                </a:lnTo>
                <a:lnTo>
                  <a:pt x="4719150" y="6388501"/>
                </a:lnTo>
                <a:lnTo>
                  <a:pt x="4685025" y="6359087"/>
                </a:lnTo>
                <a:lnTo>
                  <a:pt x="4690336" y="6371063"/>
                </a:lnTo>
                <a:lnTo>
                  <a:pt x="4695545" y="6382990"/>
                </a:lnTo>
                <a:lnTo>
                  <a:pt x="4700651" y="6394867"/>
                </a:lnTo>
                <a:lnTo>
                  <a:pt x="4705654" y="6406694"/>
                </a:lnTo>
                <a:lnTo>
                  <a:pt x="4710550" y="6418470"/>
                </a:lnTo>
                <a:lnTo>
                  <a:pt x="4715339" y="6430193"/>
                </a:lnTo>
                <a:lnTo>
                  <a:pt x="4720018" y="6441864"/>
                </a:lnTo>
                <a:lnTo>
                  <a:pt x="4755506" y="6480605"/>
                </a:lnTo>
                <a:lnTo>
                  <a:pt x="4747276" y="6458163"/>
                </a:lnTo>
                <a:close/>
              </a:path>
              <a:path w="6256177" h="8921452">
                <a:moveTo>
                  <a:pt x="5337682" y="7141976"/>
                </a:moveTo>
                <a:lnTo>
                  <a:pt x="5334682" y="7129997"/>
                </a:lnTo>
                <a:lnTo>
                  <a:pt x="5331580" y="7117966"/>
                </a:lnTo>
                <a:lnTo>
                  <a:pt x="5328377" y="7105883"/>
                </a:lnTo>
                <a:lnTo>
                  <a:pt x="5325071" y="7093748"/>
                </a:lnTo>
                <a:lnTo>
                  <a:pt x="5321662" y="7081560"/>
                </a:lnTo>
                <a:lnTo>
                  <a:pt x="5318149" y="7069321"/>
                </a:lnTo>
                <a:lnTo>
                  <a:pt x="5314532" y="7057030"/>
                </a:lnTo>
                <a:lnTo>
                  <a:pt x="5286275" y="7037781"/>
                </a:lnTo>
                <a:lnTo>
                  <a:pt x="5290126" y="7050263"/>
                </a:lnTo>
                <a:lnTo>
                  <a:pt x="5293870" y="7062691"/>
                </a:lnTo>
                <a:lnTo>
                  <a:pt x="5297507" y="7075067"/>
                </a:lnTo>
                <a:lnTo>
                  <a:pt x="5301038" y="7087390"/>
                </a:lnTo>
                <a:lnTo>
                  <a:pt x="5304464" y="7099660"/>
                </a:lnTo>
                <a:lnTo>
                  <a:pt x="5307785" y="7111877"/>
                </a:lnTo>
                <a:lnTo>
                  <a:pt x="5311001" y="7124041"/>
                </a:lnTo>
                <a:lnTo>
                  <a:pt x="5314114" y="7136154"/>
                </a:lnTo>
                <a:lnTo>
                  <a:pt x="5343159" y="7164988"/>
                </a:lnTo>
                <a:lnTo>
                  <a:pt x="5337682" y="7141976"/>
                </a:lnTo>
                <a:close/>
              </a:path>
              <a:path w="6256177" h="8921452">
                <a:moveTo>
                  <a:pt x="4655789" y="6368311"/>
                </a:moveTo>
                <a:lnTo>
                  <a:pt x="4651270" y="6356873"/>
                </a:lnTo>
                <a:lnTo>
                  <a:pt x="4646649" y="6345386"/>
                </a:lnTo>
                <a:lnTo>
                  <a:pt x="4641926" y="6333851"/>
                </a:lnTo>
                <a:lnTo>
                  <a:pt x="4637097" y="6322265"/>
                </a:lnTo>
                <a:lnTo>
                  <a:pt x="4632163" y="6310629"/>
                </a:lnTo>
                <a:lnTo>
                  <a:pt x="4627120" y="6298942"/>
                </a:lnTo>
                <a:lnTo>
                  <a:pt x="4576713" y="6236029"/>
                </a:lnTo>
                <a:lnTo>
                  <a:pt x="4582020" y="6247182"/>
                </a:lnTo>
                <a:lnTo>
                  <a:pt x="4582596" y="6248402"/>
                </a:lnTo>
                <a:lnTo>
                  <a:pt x="4592619" y="6269593"/>
                </a:lnTo>
                <a:lnTo>
                  <a:pt x="4598069" y="6281539"/>
                </a:lnTo>
                <a:lnTo>
                  <a:pt x="4603408" y="6293430"/>
                </a:lnTo>
                <a:lnTo>
                  <a:pt x="4608636" y="6305268"/>
                </a:lnTo>
                <a:lnTo>
                  <a:pt x="4613754" y="6317051"/>
                </a:lnTo>
                <a:lnTo>
                  <a:pt x="4618759" y="6328780"/>
                </a:lnTo>
                <a:lnTo>
                  <a:pt x="4623653" y="6340455"/>
                </a:lnTo>
                <a:lnTo>
                  <a:pt x="4628435" y="6352074"/>
                </a:lnTo>
                <a:lnTo>
                  <a:pt x="4664327" y="6390775"/>
                </a:lnTo>
                <a:lnTo>
                  <a:pt x="4655789" y="6368311"/>
                </a:lnTo>
                <a:close/>
              </a:path>
              <a:path w="6256177" h="8921452">
                <a:moveTo>
                  <a:pt x="5247567" y="7052134"/>
                </a:moveTo>
                <a:lnTo>
                  <a:pt x="5244519" y="7040169"/>
                </a:lnTo>
                <a:lnTo>
                  <a:pt x="5241374" y="7028155"/>
                </a:lnTo>
                <a:lnTo>
                  <a:pt x="5238131" y="7016091"/>
                </a:lnTo>
                <a:lnTo>
                  <a:pt x="5234786" y="7003976"/>
                </a:lnTo>
                <a:lnTo>
                  <a:pt x="5231337" y="6991809"/>
                </a:lnTo>
                <a:lnTo>
                  <a:pt x="5227782" y="6979589"/>
                </a:lnTo>
                <a:lnTo>
                  <a:pt x="5224118" y="6967315"/>
                </a:lnTo>
                <a:lnTo>
                  <a:pt x="5195735" y="6948021"/>
                </a:lnTo>
                <a:lnTo>
                  <a:pt x="5199661" y="6960489"/>
                </a:lnTo>
                <a:lnTo>
                  <a:pt x="5203482" y="6972904"/>
                </a:lnTo>
                <a:lnTo>
                  <a:pt x="5207198" y="6985266"/>
                </a:lnTo>
                <a:lnTo>
                  <a:pt x="5210807" y="6997574"/>
                </a:lnTo>
                <a:lnTo>
                  <a:pt x="5214309" y="7009827"/>
                </a:lnTo>
                <a:lnTo>
                  <a:pt x="5217703" y="7022027"/>
                </a:lnTo>
                <a:lnTo>
                  <a:pt x="5220987" y="7034170"/>
                </a:lnTo>
                <a:lnTo>
                  <a:pt x="5224161" y="7046259"/>
                </a:lnTo>
                <a:lnTo>
                  <a:pt x="5253222" y="7074780"/>
                </a:lnTo>
                <a:lnTo>
                  <a:pt x="5247567" y="7052134"/>
                </a:lnTo>
                <a:close/>
              </a:path>
              <a:path w="6256177" h="8921452">
                <a:moveTo>
                  <a:pt x="4564084" y="6278809"/>
                </a:moveTo>
                <a:lnTo>
                  <a:pt x="4559454" y="6267442"/>
                </a:lnTo>
                <a:lnTo>
                  <a:pt x="4554715" y="6256022"/>
                </a:lnTo>
                <a:lnTo>
                  <a:pt x="4549864" y="6244547"/>
                </a:lnTo>
                <a:lnTo>
                  <a:pt x="4544903" y="6233019"/>
                </a:lnTo>
                <a:lnTo>
                  <a:pt x="4539831" y="6221437"/>
                </a:lnTo>
                <a:lnTo>
                  <a:pt x="4489095" y="6158535"/>
                </a:lnTo>
                <a:lnTo>
                  <a:pt x="4489612" y="6159598"/>
                </a:lnTo>
                <a:lnTo>
                  <a:pt x="4499926" y="6181033"/>
                </a:lnTo>
                <a:lnTo>
                  <a:pt x="4505515" y="6192934"/>
                </a:lnTo>
                <a:lnTo>
                  <a:pt x="4510988" y="6204779"/>
                </a:lnTo>
                <a:lnTo>
                  <a:pt x="4516346" y="6216567"/>
                </a:lnTo>
                <a:lnTo>
                  <a:pt x="4521588" y="6228299"/>
                </a:lnTo>
                <a:lnTo>
                  <a:pt x="4526715" y="6239975"/>
                </a:lnTo>
                <a:lnTo>
                  <a:pt x="4531727" y="6251595"/>
                </a:lnTo>
                <a:lnTo>
                  <a:pt x="4536624" y="6263158"/>
                </a:lnTo>
                <a:lnTo>
                  <a:pt x="4572920" y="6300565"/>
                </a:lnTo>
                <a:lnTo>
                  <a:pt x="4564084" y="6278809"/>
                </a:lnTo>
                <a:close/>
              </a:path>
              <a:path w="6256177" h="8921452">
                <a:moveTo>
                  <a:pt x="5157427" y="6962261"/>
                </a:moveTo>
                <a:lnTo>
                  <a:pt x="5154330" y="6950328"/>
                </a:lnTo>
                <a:lnTo>
                  <a:pt x="5151126" y="6938342"/>
                </a:lnTo>
                <a:lnTo>
                  <a:pt x="5147815" y="6926304"/>
                </a:lnTo>
                <a:lnTo>
                  <a:pt x="5144395" y="6914212"/>
                </a:lnTo>
                <a:lnTo>
                  <a:pt x="5140866" y="6902066"/>
                </a:lnTo>
                <a:lnTo>
                  <a:pt x="5137227" y="6889866"/>
                </a:lnTo>
                <a:lnTo>
                  <a:pt x="5133477" y="6877610"/>
                </a:lnTo>
                <a:lnTo>
                  <a:pt x="5104955" y="6858498"/>
                </a:lnTo>
                <a:lnTo>
                  <a:pt x="5108956" y="6870946"/>
                </a:lnTo>
                <a:lnTo>
                  <a:pt x="5112858" y="6883343"/>
                </a:lnTo>
                <a:lnTo>
                  <a:pt x="5116657" y="6895688"/>
                </a:lnTo>
                <a:lnTo>
                  <a:pt x="5120351" y="6907980"/>
                </a:lnTo>
                <a:lnTo>
                  <a:pt x="5123936" y="6920216"/>
                </a:lnTo>
                <a:lnTo>
                  <a:pt x="5127410" y="6932396"/>
                </a:lnTo>
                <a:lnTo>
                  <a:pt x="5130769" y="6944519"/>
                </a:lnTo>
                <a:lnTo>
                  <a:pt x="5134011" y="6956582"/>
                </a:lnTo>
                <a:lnTo>
                  <a:pt x="5163305" y="6984712"/>
                </a:lnTo>
                <a:lnTo>
                  <a:pt x="5157427" y="6962261"/>
                </a:lnTo>
                <a:close/>
              </a:path>
              <a:path w="6256177" h="8921452">
                <a:moveTo>
                  <a:pt x="4472249" y="6189131"/>
                </a:moveTo>
                <a:lnTo>
                  <a:pt x="4467501" y="6177832"/>
                </a:lnTo>
                <a:lnTo>
                  <a:pt x="4418245" y="6115744"/>
                </a:lnTo>
                <a:lnTo>
                  <a:pt x="4423747" y="6127479"/>
                </a:lnTo>
                <a:lnTo>
                  <a:pt x="4429130" y="6139156"/>
                </a:lnTo>
                <a:lnTo>
                  <a:pt x="4434393" y="6150775"/>
                </a:lnTo>
                <a:lnTo>
                  <a:pt x="4439538" y="6162335"/>
                </a:lnTo>
                <a:lnTo>
                  <a:pt x="4444564" y="6173837"/>
                </a:lnTo>
                <a:lnTo>
                  <a:pt x="4481348" y="6211366"/>
                </a:lnTo>
                <a:lnTo>
                  <a:pt x="4472249" y="6189131"/>
                </a:lnTo>
                <a:close/>
              </a:path>
              <a:path w="6256177" h="8921452">
                <a:moveTo>
                  <a:pt x="4462640" y="6166479"/>
                </a:moveTo>
                <a:lnTo>
                  <a:pt x="4457666" y="6155071"/>
                </a:lnTo>
                <a:lnTo>
                  <a:pt x="4452579" y="6143609"/>
                </a:lnTo>
                <a:lnTo>
                  <a:pt x="4447378" y="6132091"/>
                </a:lnTo>
                <a:lnTo>
                  <a:pt x="4406880" y="6092098"/>
                </a:lnTo>
                <a:lnTo>
                  <a:pt x="4412622" y="6103950"/>
                </a:lnTo>
                <a:lnTo>
                  <a:pt x="4418245" y="6115744"/>
                </a:lnTo>
                <a:lnTo>
                  <a:pt x="4467501" y="6177832"/>
                </a:lnTo>
                <a:lnTo>
                  <a:pt x="4462640" y="6166479"/>
                </a:lnTo>
                <a:close/>
              </a:path>
              <a:path w="6256177" h="8921452">
                <a:moveTo>
                  <a:pt x="5065810" y="6873942"/>
                </a:moveTo>
                <a:lnTo>
                  <a:pt x="5062671" y="6862026"/>
                </a:lnTo>
                <a:lnTo>
                  <a:pt x="5059429" y="6850058"/>
                </a:lnTo>
                <a:lnTo>
                  <a:pt x="5056080" y="6838035"/>
                </a:lnTo>
                <a:lnTo>
                  <a:pt x="5052624" y="6825959"/>
                </a:lnTo>
                <a:lnTo>
                  <a:pt x="5049059" y="6813827"/>
                </a:lnTo>
                <a:lnTo>
                  <a:pt x="5045381" y="6801640"/>
                </a:lnTo>
                <a:lnTo>
                  <a:pt x="5041591" y="6789397"/>
                </a:lnTo>
                <a:lnTo>
                  <a:pt x="5014431" y="6768698"/>
                </a:lnTo>
                <a:lnTo>
                  <a:pt x="5018520" y="6781154"/>
                </a:lnTo>
                <a:lnTo>
                  <a:pt x="5022488" y="6793550"/>
                </a:lnTo>
                <a:lnTo>
                  <a:pt x="5026336" y="6805886"/>
                </a:lnTo>
                <a:lnTo>
                  <a:pt x="5030065" y="6818164"/>
                </a:lnTo>
                <a:lnTo>
                  <a:pt x="5033677" y="6830382"/>
                </a:lnTo>
                <a:lnTo>
                  <a:pt x="5037173" y="6842542"/>
                </a:lnTo>
                <a:lnTo>
                  <a:pt x="5040553" y="6854645"/>
                </a:lnTo>
                <a:lnTo>
                  <a:pt x="5043820" y="6866690"/>
                </a:lnTo>
                <a:lnTo>
                  <a:pt x="5071552" y="6896538"/>
                </a:lnTo>
                <a:lnTo>
                  <a:pt x="5065810" y="6873942"/>
                </a:lnTo>
                <a:close/>
              </a:path>
              <a:path w="6256177" h="8921452">
                <a:moveTo>
                  <a:pt x="4390507" y="6124124"/>
                </a:moveTo>
                <a:lnTo>
                  <a:pt x="4380313" y="6099515"/>
                </a:lnTo>
                <a:lnTo>
                  <a:pt x="4368819" y="6073409"/>
                </a:lnTo>
                <a:lnTo>
                  <a:pt x="4356690" y="6047000"/>
                </a:lnTo>
                <a:lnTo>
                  <a:pt x="4343924" y="6020289"/>
                </a:lnTo>
                <a:lnTo>
                  <a:pt x="4330523" y="5993278"/>
                </a:lnTo>
                <a:lnTo>
                  <a:pt x="4274122" y="5928469"/>
                </a:lnTo>
                <a:lnTo>
                  <a:pt x="4289480" y="5956699"/>
                </a:lnTo>
                <a:lnTo>
                  <a:pt x="4304174" y="5984614"/>
                </a:lnTo>
                <a:lnTo>
                  <a:pt x="4318203" y="6012209"/>
                </a:lnTo>
                <a:lnTo>
                  <a:pt x="4331566" y="6039484"/>
                </a:lnTo>
                <a:lnTo>
                  <a:pt x="4344263" y="6066437"/>
                </a:lnTo>
                <a:lnTo>
                  <a:pt x="4356294" y="6093066"/>
                </a:lnTo>
                <a:lnTo>
                  <a:pt x="4395496" y="6136365"/>
                </a:lnTo>
                <a:lnTo>
                  <a:pt x="4390507" y="6124124"/>
                </a:lnTo>
                <a:close/>
              </a:path>
              <a:path w="6256177" h="8921452">
                <a:moveTo>
                  <a:pt x="4316486" y="5965969"/>
                </a:moveTo>
                <a:lnTo>
                  <a:pt x="4301815" y="5938363"/>
                </a:lnTo>
                <a:lnTo>
                  <a:pt x="4286509" y="5910463"/>
                </a:lnTo>
                <a:lnTo>
                  <a:pt x="4270570" y="5882269"/>
                </a:lnTo>
                <a:lnTo>
                  <a:pt x="4253996" y="5853784"/>
                </a:lnTo>
                <a:lnTo>
                  <a:pt x="4236790" y="5825008"/>
                </a:lnTo>
                <a:lnTo>
                  <a:pt x="4148046" y="5722146"/>
                </a:lnTo>
                <a:lnTo>
                  <a:pt x="4168043" y="5752541"/>
                </a:lnTo>
                <a:lnTo>
                  <a:pt x="4187378" y="5782632"/>
                </a:lnTo>
                <a:lnTo>
                  <a:pt x="4206052" y="5812417"/>
                </a:lnTo>
                <a:lnTo>
                  <a:pt x="4224064" y="5841896"/>
                </a:lnTo>
                <a:lnTo>
                  <a:pt x="4241413" y="5871065"/>
                </a:lnTo>
                <a:lnTo>
                  <a:pt x="4258099" y="5899923"/>
                </a:lnTo>
                <a:lnTo>
                  <a:pt x="4274122" y="5928469"/>
                </a:lnTo>
                <a:lnTo>
                  <a:pt x="4330523" y="5993278"/>
                </a:lnTo>
                <a:lnTo>
                  <a:pt x="4316486" y="5965969"/>
                </a:lnTo>
                <a:close/>
              </a:path>
              <a:path w="6256177" h="8921452">
                <a:moveTo>
                  <a:pt x="4218951" y="5795945"/>
                </a:moveTo>
                <a:lnTo>
                  <a:pt x="4200480" y="5766595"/>
                </a:lnTo>
                <a:lnTo>
                  <a:pt x="4181376" y="5736960"/>
                </a:lnTo>
                <a:lnTo>
                  <a:pt x="4161641" y="5707042"/>
                </a:lnTo>
                <a:lnTo>
                  <a:pt x="4038160" y="5565685"/>
                </a:lnTo>
                <a:lnTo>
                  <a:pt x="4061456" y="5597569"/>
                </a:lnTo>
                <a:lnTo>
                  <a:pt x="4084093" y="5629159"/>
                </a:lnTo>
                <a:lnTo>
                  <a:pt x="4106070" y="5660453"/>
                </a:lnTo>
                <a:lnTo>
                  <a:pt x="4127388" y="5691450"/>
                </a:lnTo>
                <a:lnTo>
                  <a:pt x="4148046" y="5722146"/>
                </a:lnTo>
                <a:lnTo>
                  <a:pt x="4236790" y="5825008"/>
                </a:lnTo>
                <a:lnTo>
                  <a:pt x="4218951" y="5795945"/>
                </a:lnTo>
                <a:close/>
              </a:path>
              <a:path w="6256177" h="8921452">
                <a:moveTo>
                  <a:pt x="4141275" y="5676842"/>
                </a:moveTo>
                <a:lnTo>
                  <a:pt x="4002499" y="5517951"/>
                </a:lnTo>
                <a:lnTo>
                  <a:pt x="4014205" y="5533508"/>
                </a:lnTo>
                <a:lnTo>
                  <a:pt x="4038160" y="5565685"/>
                </a:lnTo>
                <a:lnTo>
                  <a:pt x="4161641" y="5707042"/>
                </a:lnTo>
                <a:lnTo>
                  <a:pt x="4141275" y="5676842"/>
                </a:lnTo>
                <a:close/>
              </a:path>
              <a:path w="6256177" h="8921452">
                <a:moveTo>
                  <a:pt x="4120279" y="5646363"/>
                </a:moveTo>
                <a:lnTo>
                  <a:pt x="3954645" y="5454720"/>
                </a:lnTo>
                <a:lnTo>
                  <a:pt x="3966760" y="5470678"/>
                </a:lnTo>
                <a:lnTo>
                  <a:pt x="3978775" y="5486535"/>
                </a:lnTo>
                <a:lnTo>
                  <a:pt x="3990689" y="5502293"/>
                </a:lnTo>
                <a:lnTo>
                  <a:pt x="4002499" y="5517951"/>
                </a:lnTo>
                <a:lnTo>
                  <a:pt x="4141275" y="5676842"/>
                </a:lnTo>
                <a:lnTo>
                  <a:pt x="4120279" y="5646363"/>
                </a:lnTo>
                <a:close/>
              </a:path>
              <a:path w="6256177" h="8921452">
                <a:moveTo>
                  <a:pt x="4098651" y="5615605"/>
                </a:moveTo>
                <a:lnTo>
                  <a:pt x="3930121" y="5422508"/>
                </a:lnTo>
                <a:lnTo>
                  <a:pt x="3942431" y="5438664"/>
                </a:lnTo>
                <a:lnTo>
                  <a:pt x="3954645" y="5454720"/>
                </a:lnTo>
                <a:lnTo>
                  <a:pt x="4120279" y="5646363"/>
                </a:lnTo>
                <a:lnTo>
                  <a:pt x="4098651" y="5615605"/>
                </a:lnTo>
                <a:close/>
              </a:path>
              <a:path w="6256177" h="8921452">
                <a:moveTo>
                  <a:pt x="4076394" y="5584571"/>
                </a:moveTo>
                <a:lnTo>
                  <a:pt x="3879942" y="5356895"/>
                </a:lnTo>
                <a:lnTo>
                  <a:pt x="3892624" y="5373446"/>
                </a:lnTo>
                <a:lnTo>
                  <a:pt x="3905215" y="5389899"/>
                </a:lnTo>
                <a:lnTo>
                  <a:pt x="3917715" y="5406253"/>
                </a:lnTo>
                <a:lnTo>
                  <a:pt x="3930121" y="5422508"/>
                </a:lnTo>
                <a:lnTo>
                  <a:pt x="4098651" y="5615605"/>
                </a:lnTo>
                <a:lnTo>
                  <a:pt x="4076394" y="5584571"/>
                </a:lnTo>
                <a:close/>
              </a:path>
              <a:path w="6256177" h="8921452">
                <a:moveTo>
                  <a:pt x="4053508" y="5553262"/>
                </a:moveTo>
                <a:lnTo>
                  <a:pt x="3854312" y="5323499"/>
                </a:lnTo>
                <a:lnTo>
                  <a:pt x="3867170" y="5340246"/>
                </a:lnTo>
                <a:lnTo>
                  <a:pt x="3879942" y="5356895"/>
                </a:lnTo>
                <a:lnTo>
                  <a:pt x="4076394" y="5584571"/>
                </a:lnTo>
                <a:lnTo>
                  <a:pt x="4053508" y="5553262"/>
                </a:lnTo>
                <a:close/>
              </a:path>
              <a:path w="6256177" h="8921452">
                <a:moveTo>
                  <a:pt x="4029992" y="5521680"/>
                </a:moveTo>
                <a:lnTo>
                  <a:pt x="4018275" y="5506105"/>
                </a:lnTo>
                <a:lnTo>
                  <a:pt x="4006454" y="5490432"/>
                </a:lnTo>
                <a:lnTo>
                  <a:pt x="3994530" y="5474660"/>
                </a:lnTo>
                <a:lnTo>
                  <a:pt x="3982505" y="5458790"/>
                </a:lnTo>
                <a:lnTo>
                  <a:pt x="3970381" y="5442820"/>
                </a:lnTo>
                <a:lnTo>
                  <a:pt x="3958158" y="5426753"/>
                </a:lnTo>
                <a:lnTo>
                  <a:pt x="3945840" y="5410587"/>
                </a:lnTo>
                <a:lnTo>
                  <a:pt x="3761987" y="5203540"/>
                </a:lnTo>
                <a:lnTo>
                  <a:pt x="3775413" y="5220968"/>
                </a:lnTo>
                <a:lnTo>
                  <a:pt x="3788763" y="5238299"/>
                </a:lnTo>
                <a:lnTo>
                  <a:pt x="3802035" y="5255534"/>
                </a:lnTo>
                <a:lnTo>
                  <a:pt x="3815228" y="5272671"/>
                </a:lnTo>
                <a:lnTo>
                  <a:pt x="3828339" y="5289711"/>
                </a:lnTo>
                <a:lnTo>
                  <a:pt x="3841368" y="5306654"/>
                </a:lnTo>
                <a:lnTo>
                  <a:pt x="3854312" y="5323499"/>
                </a:lnTo>
                <a:lnTo>
                  <a:pt x="4053508" y="5553262"/>
                </a:lnTo>
                <a:lnTo>
                  <a:pt x="4029992" y="5521680"/>
                </a:lnTo>
                <a:close/>
              </a:path>
              <a:path w="6256177" h="8921452">
                <a:moveTo>
                  <a:pt x="3933426" y="5394322"/>
                </a:moveTo>
                <a:lnTo>
                  <a:pt x="3920919" y="5377960"/>
                </a:lnTo>
                <a:lnTo>
                  <a:pt x="3908320" y="5361499"/>
                </a:lnTo>
                <a:lnTo>
                  <a:pt x="3895632" y="5344941"/>
                </a:lnTo>
                <a:lnTo>
                  <a:pt x="3746361" y="5176857"/>
                </a:lnTo>
                <a:lnTo>
                  <a:pt x="3746361" y="5183248"/>
                </a:lnTo>
                <a:lnTo>
                  <a:pt x="3761987" y="5203540"/>
                </a:lnTo>
                <a:lnTo>
                  <a:pt x="3945840" y="5410587"/>
                </a:lnTo>
                <a:lnTo>
                  <a:pt x="3933426" y="5394322"/>
                </a:lnTo>
                <a:close/>
              </a:path>
              <a:path w="6256177" h="8921452">
                <a:moveTo>
                  <a:pt x="3882854" y="5328284"/>
                </a:moveTo>
                <a:lnTo>
                  <a:pt x="3869990" y="5311530"/>
                </a:lnTo>
                <a:lnTo>
                  <a:pt x="3857040" y="5294678"/>
                </a:lnTo>
                <a:lnTo>
                  <a:pt x="3844006" y="5277728"/>
                </a:lnTo>
                <a:lnTo>
                  <a:pt x="3746361" y="5167664"/>
                </a:lnTo>
                <a:lnTo>
                  <a:pt x="3746361" y="5176857"/>
                </a:lnTo>
                <a:lnTo>
                  <a:pt x="3895632" y="5344941"/>
                </a:lnTo>
                <a:lnTo>
                  <a:pt x="3882854" y="5328284"/>
                </a:lnTo>
                <a:close/>
              </a:path>
              <a:path w="6256177" h="8921452">
                <a:moveTo>
                  <a:pt x="3830890" y="5260681"/>
                </a:moveTo>
                <a:lnTo>
                  <a:pt x="3817693" y="5243537"/>
                </a:lnTo>
                <a:lnTo>
                  <a:pt x="3804417" y="5226295"/>
                </a:lnTo>
                <a:lnTo>
                  <a:pt x="3791063" y="5208956"/>
                </a:lnTo>
                <a:lnTo>
                  <a:pt x="3746361" y="5158467"/>
                </a:lnTo>
                <a:lnTo>
                  <a:pt x="3746361" y="5167664"/>
                </a:lnTo>
                <a:lnTo>
                  <a:pt x="3844006" y="5277728"/>
                </a:lnTo>
                <a:lnTo>
                  <a:pt x="3830890" y="5260681"/>
                </a:lnTo>
                <a:close/>
              </a:path>
              <a:path w="6256177" h="8921452">
                <a:moveTo>
                  <a:pt x="3777633" y="5191520"/>
                </a:moveTo>
                <a:lnTo>
                  <a:pt x="3746361" y="5150910"/>
                </a:lnTo>
                <a:lnTo>
                  <a:pt x="3746361" y="5158467"/>
                </a:lnTo>
                <a:lnTo>
                  <a:pt x="3791063" y="5208956"/>
                </a:lnTo>
                <a:lnTo>
                  <a:pt x="3777633" y="5191520"/>
                </a:lnTo>
                <a:close/>
              </a:path>
              <a:path w="6256177" h="8921452">
                <a:moveTo>
                  <a:pt x="4975645" y="6784011"/>
                </a:moveTo>
                <a:lnTo>
                  <a:pt x="4972453" y="6772125"/>
                </a:lnTo>
                <a:lnTo>
                  <a:pt x="4969153" y="6760184"/>
                </a:lnTo>
                <a:lnTo>
                  <a:pt x="4965743" y="6748189"/>
                </a:lnTo>
                <a:lnTo>
                  <a:pt x="4962221" y="6736138"/>
                </a:lnTo>
                <a:lnTo>
                  <a:pt x="4958585" y="6724031"/>
                </a:lnTo>
                <a:lnTo>
                  <a:pt x="4954832" y="6711867"/>
                </a:lnTo>
                <a:lnTo>
                  <a:pt x="4950961" y="6699644"/>
                </a:lnTo>
                <a:lnTo>
                  <a:pt x="4923701" y="6678842"/>
                </a:lnTo>
                <a:lnTo>
                  <a:pt x="4927882" y="6691299"/>
                </a:lnTo>
                <a:lnTo>
                  <a:pt x="4931930" y="6703689"/>
                </a:lnTo>
                <a:lnTo>
                  <a:pt x="4935849" y="6716013"/>
                </a:lnTo>
                <a:lnTo>
                  <a:pt x="4939641" y="6728273"/>
                </a:lnTo>
                <a:lnTo>
                  <a:pt x="4943309" y="6740469"/>
                </a:lnTo>
                <a:lnTo>
                  <a:pt x="4946857" y="6752605"/>
                </a:lnTo>
                <a:lnTo>
                  <a:pt x="4950289" y="6764681"/>
                </a:lnTo>
                <a:lnTo>
                  <a:pt x="4953607" y="6776700"/>
                </a:lnTo>
                <a:lnTo>
                  <a:pt x="4981679" y="6806431"/>
                </a:lnTo>
                <a:lnTo>
                  <a:pt x="4975645" y="6784011"/>
                </a:lnTo>
                <a:close/>
              </a:path>
              <a:path w="6256177" h="8921452">
                <a:moveTo>
                  <a:pt x="4885439" y="6693855"/>
                </a:moveTo>
                <a:lnTo>
                  <a:pt x="4882178" y="6682011"/>
                </a:lnTo>
                <a:lnTo>
                  <a:pt x="4878800" y="6670108"/>
                </a:lnTo>
                <a:lnTo>
                  <a:pt x="4875304" y="6658146"/>
                </a:lnTo>
                <a:lnTo>
                  <a:pt x="4871690" y="6646125"/>
                </a:lnTo>
                <a:lnTo>
                  <a:pt x="4867957" y="6634045"/>
                </a:lnTo>
                <a:lnTo>
                  <a:pt x="4864104" y="6621905"/>
                </a:lnTo>
                <a:lnTo>
                  <a:pt x="4860131" y="6609706"/>
                </a:lnTo>
                <a:lnTo>
                  <a:pt x="4832681" y="6589134"/>
                </a:lnTo>
                <a:lnTo>
                  <a:pt x="4836961" y="6601564"/>
                </a:lnTo>
                <a:lnTo>
                  <a:pt x="4841112" y="6613930"/>
                </a:lnTo>
                <a:lnTo>
                  <a:pt x="4845136" y="6626231"/>
                </a:lnTo>
                <a:lnTo>
                  <a:pt x="4849033" y="6638468"/>
                </a:lnTo>
                <a:lnTo>
                  <a:pt x="4852805" y="6650642"/>
                </a:lnTo>
                <a:lnTo>
                  <a:pt x="4856452" y="6662754"/>
                </a:lnTo>
                <a:lnTo>
                  <a:pt x="4859976" y="6674803"/>
                </a:lnTo>
                <a:lnTo>
                  <a:pt x="4863377" y="6686792"/>
                </a:lnTo>
                <a:lnTo>
                  <a:pt x="4891644" y="6716440"/>
                </a:lnTo>
                <a:lnTo>
                  <a:pt x="4885439" y="6693855"/>
                </a:lnTo>
                <a:close/>
              </a:path>
              <a:path w="6256177" h="8921452">
                <a:moveTo>
                  <a:pt x="5636332" y="7560933"/>
                </a:moveTo>
                <a:lnTo>
                  <a:pt x="5634523" y="7548710"/>
                </a:lnTo>
                <a:lnTo>
                  <a:pt x="5632583" y="7536421"/>
                </a:lnTo>
                <a:lnTo>
                  <a:pt x="5630518" y="7524070"/>
                </a:lnTo>
                <a:lnTo>
                  <a:pt x="5628334" y="7511660"/>
                </a:lnTo>
                <a:lnTo>
                  <a:pt x="5626036" y="7499193"/>
                </a:lnTo>
                <a:lnTo>
                  <a:pt x="5623631" y="7486672"/>
                </a:lnTo>
                <a:lnTo>
                  <a:pt x="5621124" y="7474101"/>
                </a:lnTo>
                <a:lnTo>
                  <a:pt x="5618521" y="7461481"/>
                </a:lnTo>
                <a:lnTo>
                  <a:pt x="5589964" y="7422198"/>
                </a:lnTo>
                <a:lnTo>
                  <a:pt x="5591513" y="7428982"/>
                </a:lnTo>
                <a:lnTo>
                  <a:pt x="5582408" y="7437951"/>
                </a:lnTo>
                <a:lnTo>
                  <a:pt x="5596660" y="7451678"/>
                </a:lnTo>
                <a:lnTo>
                  <a:pt x="5599350" y="7464438"/>
                </a:lnTo>
                <a:lnTo>
                  <a:pt x="5601929" y="7477144"/>
                </a:lnTo>
                <a:lnTo>
                  <a:pt x="5604396" y="7489794"/>
                </a:lnTo>
                <a:lnTo>
                  <a:pt x="5606753" y="7502388"/>
                </a:lnTo>
                <a:lnTo>
                  <a:pt x="5608998" y="7514926"/>
                </a:lnTo>
                <a:lnTo>
                  <a:pt x="5611133" y="7527407"/>
                </a:lnTo>
                <a:lnTo>
                  <a:pt x="5613157" y="7539831"/>
                </a:lnTo>
                <a:lnTo>
                  <a:pt x="5615070" y="7552196"/>
                </a:lnTo>
                <a:lnTo>
                  <a:pt x="5616872" y="7564504"/>
                </a:lnTo>
                <a:lnTo>
                  <a:pt x="5640431" y="7583390"/>
                </a:lnTo>
                <a:lnTo>
                  <a:pt x="5636332" y="7560933"/>
                </a:lnTo>
                <a:close/>
              </a:path>
              <a:path w="6256177" h="8921452">
                <a:moveTo>
                  <a:pt x="4795218" y="6603711"/>
                </a:moveTo>
                <a:lnTo>
                  <a:pt x="4791889" y="6591907"/>
                </a:lnTo>
                <a:lnTo>
                  <a:pt x="4788437" y="6580041"/>
                </a:lnTo>
                <a:lnTo>
                  <a:pt x="4784860" y="6568114"/>
                </a:lnTo>
                <a:lnTo>
                  <a:pt x="4781159" y="6556125"/>
                </a:lnTo>
                <a:lnTo>
                  <a:pt x="4777334" y="6544074"/>
                </a:lnTo>
                <a:lnTo>
                  <a:pt x="4773385" y="6531962"/>
                </a:lnTo>
                <a:lnTo>
                  <a:pt x="4769311" y="6519789"/>
                </a:lnTo>
                <a:lnTo>
                  <a:pt x="4741607" y="6499394"/>
                </a:lnTo>
                <a:lnTo>
                  <a:pt x="4745993" y="6511803"/>
                </a:lnTo>
                <a:lnTo>
                  <a:pt x="4750251" y="6524148"/>
                </a:lnTo>
                <a:lnTo>
                  <a:pt x="4754380" y="6536429"/>
                </a:lnTo>
                <a:lnTo>
                  <a:pt x="4758381" y="6548645"/>
                </a:lnTo>
                <a:lnTo>
                  <a:pt x="4762253" y="6560796"/>
                </a:lnTo>
                <a:lnTo>
                  <a:pt x="4765996" y="6572881"/>
                </a:lnTo>
                <a:lnTo>
                  <a:pt x="4769609" y="6584901"/>
                </a:lnTo>
                <a:lnTo>
                  <a:pt x="4773094" y="6596856"/>
                </a:lnTo>
                <a:lnTo>
                  <a:pt x="4801531" y="6626570"/>
                </a:lnTo>
                <a:lnTo>
                  <a:pt x="4795218" y="6603711"/>
                </a:lnTo>
                <a:close/>
              </a:path>
              <a:path w="6256177" h="8921452">
                <a:moveTo>
                  <a:pt x="5546622" y="7470894"/>
                </a:moveTo>
                <a:lnTo>
                  <a:pt x="5544805" y="7458683"/>
                </a:lnTo>
                <a:lnTo>
                  <a:pt x="5542857" y="7446405"/>
                </a:lnTo>
                <a:lnTo>
                  <a:pt x="5540783" y="7434062"/>
                </a:lnTo>
                <a:lnTo>
                  <a:pt x="5538588" y="7421658"/>
                </a:lnTo>
                <a:lnTo>
                  <a:pt x="5536277" y="7409194"/>
                </a:lnTo>
                <a:lnTo>
                  <a:pt x="5533854" y="7396675"/>
                </a:lnTo>
                <a:lnTo>
                  <a:pt x="5531326" y="7384104"/>
                </a:lnTo>
                <a:lnTo>
                  <a:pt x="5528697" y="7371482"/>
                </a:lnTo>
                <a:lnTo>
                  <a:pt x="5500451" y="7334245"/>
                </a:lnTo>
                <a:lnTo>
                  <a:pt x="5501537" y="7338939"/>
                </a:lnTo>
                <a:lnTo>
                  <a:pt x="5492466" y="7347940"/>
                </a:lnTo>
                <a:lnTo>
                  <a:pt x="5506742" y="7361821"/>
                </a:lnTo>
                <a:lnTo>
                  <a:pt x="5509468" y="7374585"/>
                </a:lnTo>
                <a:lnTo>
                  <a:pt x="5512082" y="7387292"/>
                </a:lnTo>
                <a:lnTo>
                  <a:pt x="5514582" y="7399942"/>
                </a:lnTo>
                <a:lnTo>
                  <a:pt x="5516969" y="7412534"/>
                </a:lnTo>
                <a:lnTo>
                  <a:pt x="5519241" y="7425067"/>
                </a:lnTo>
                <a:lnTo>
                  <a:pt x="5521398" y="7437542"/>
                </a:lnTo>
                <a:lnTo>
                  <a:pt x="5523440" y="7449958"/>
                </a:lnTo>
                <a:lnTo>
                  <a:pt x="5525365" y="7462316"/>
                </a:lnTo>
                <a:lnTo>
                  <a:pt x="5527174" y="7474614"/>
                </a:lnTo>
                <a:lnTo>
                  <a:pt x="5550569" y="7493536"/>
                </a:lnTo>
                <a:lnTo>
                  <a:pt x="5546622" y="7470894"/>
                </a:lnTo>
                <a:close/>
              </a:path>
              <a:path w="6256177" h="8921452">
                <a:moveTo>
                  <a:pt x="4704984" y="6513553"/>
                </a:moveTo>
                <a:lnTo>
                  <a:pt x="4701584" y="6501791"/>
                </a:lnTo>
                <a:lnTo>
                  <a:pt x="4698057" y="6489965"/>
                </a:lnTo>
                <a:lnTo>
                  <a:pt x="4694401" y="6478076"/>
                </a:lnTo>
                <a:lnTo>
                  <a:pt x="4690617" y="6466122"/>
                </a:lnTo>
                <a:lnTo>
                  <a:pt x="4686704" y="6454105"/>
                </a:lnTo>
                <a:lnTo>
                  <a:pt x="4682661" y="6442023"/>
                </a:lnTo>
                <a:lnTo>
                  <a:pt x="4678488" y="6429876"/>
                </a:lnTo>
                <a:lnTo>
                  <a:pt x="4650611" y="6409744"/>
                </a:lnTo>
                <a:lnTo>
                  <a:pt x="4655116" y="6422139"/>
                </a:lnTo>
                <a:lnTo>
                  <a:pt x="4659485" y="6434465"/>
                </a:lnTo>
                <a:lnTo>
                  <a:pt x="4663719" y="6446721"/>
                </a:lnTo>
                <a:lnTo>
                  <a:pt x="4667818" y="6458910"/>
                </a:lnTo>
                <a:lnTo>
                  <a:pt x="4671782" y="6471030"/>
                </a:lnTo>
                <a:lnTo>
                  <a:pt x="4675612" y="6483083"/>
                </a:lnTo>
                <a:lnTo>
                  <a:pt x="4679308" y="6495068"/>
                </a:lnTo>
                <a:lnTo>
                  <a:pt x="4682870" y="6506987"/>
                </a:lnTo>
                <a:lnTo>
                  <a:pt x="4711253" y="6536240"/>
                </a:lnTo>
                <a:lnTo>
                  <a:pt x="4704984" y="6513553"/>
                </a:lnTo>
                <a:close/>
              </a:path>
              <a:path w="6256177" h="8921452">
                <a:moveTo>
                  <a:pt x="5460158" y="7404958"/>
                </a:moveTo>
                <a:lnTo>
                  <a:pt x="5460058" y="7404171"/>
                </a:lnTo>
                <a:lnTo>
                  <a:pt x="5460681" y="7403653"/>
                </a:lnTo>
                <a:lnTo>
                  <a:pt x="5456897" y="7380868"/>
                </a:lnTo>
                <a:lnTo>
                  <a:pt x="5455083" y="7368663"/>
                </a:lnTo>
                <a:lnTo>
                  <a:pt x="5453135" y="7356393"/>
                </a:lnTo>
                <a:lnTo>
                  <a:pt x="5451060" y="7344059"/>
                </a:lnTo>
                <a:lnTo>
                  <a:pt x="5448860" y="7331663"/>
                </a:lnTo>
                <a:lnTo>
                  <a:pt x="5446540" y="7319207"/>
                </a:lnTo>
                <a:lnTo>
                  <a:pt x="5444104" y="7306694"/>
                </a:lnTo>
                <a:lnTo>
                  <a:pt x="5441558" y="7294125"/>
                </a:lnTo>
                <a:lnTo>
                  <a:pt x="5400937" y="7259546"/>
                </a:lnTo>
                <a:lnTo>
                  <a:pt x="5415206" y="7273352"/>
                </a:lnTo>
                <a:lnTo>
                  <a:pt x="5417962" y="7286121"/>
                </a:lnTo>
                <a:lnTo>
                  <a:pt x="5420606" y="7298831"/>
                </a:lnTo>
                <a:lnTo>
                  <a:pt x="5423135" y="7311481"/>
                </a:lnTo>
                <a:lnTo>
                  <a:pt x="5425548" y="7324072"/>
                </a:lnTo>
                <a:lnTo>
                  <a:pt x="5427845" y="7336602"/>
                </a:lnTo>
                <a:lnTo>
                  <a:pt x="5430024" y="7349071"/>
                </a:lnTo>
                <a:lnTo>
                  <a:pt x="5432084" y="7361480"/>
                </a:lnTo>
                <a:lnTo>
                  <a:pt x="5434024" y="7373828"/>
                </a:lnTo>
                <a:lnTo>
                  <a:pt x="5435843" y="7386114"/>
                </a:lnTo>
                <a:lnTo>
                  <a:pt x="5461726" y="7417938"/>
                </a:lnTo>
                <a:lnTo>
                  <a:pt x="5460158" y="7404958"/>
                </a:lnTo>
                <a:close/>
              </a:path>
              <a:path w="6256177" h="8921452">
                <a:moveTo>
                  <a:pt x="4614710" y="6423377"/>
                </a:moveTo>
                <a:lnTo>
                  <a:pt x="4611230" y="6411653"/>
                </a:lnTo>
                <a:lnTo>
                  <a:pt x="4607624" y="6399868"/>
                </a:lnTo>
                <a:lnTo>
                  <a:pt x="4603888" y="6388019"/>
                </a:lnTo>
                <a:lnTo>
                  <a:pt x="4600022" y="6376105"/>
                </a:lnTo>
                <a:lnTo>
                  <a:pt x="4596022" y="6364126"/>
                </a:lnTo>
                <a:lnTo>
                  <a:pt x="4591887" y="6352081"/>
                </a:lnTo>
                <a:lnTo>
                  <a:pt x="4587614" y="6339969"/>
                </a:lnTo>
                <a:lnTo>
                  <a:pt x="4546075" y="6286117"/>
                </a:lnTo>
                <a:lnTo>
                  <a:pt x="4550629" y="6297513"/>
                </a:lnTo>
                <a:lnTo>
                  <a:pt x="4550972" y="6298380"/>
                </a:lnTo>
                <a:lnTo>
                  <a:pt x="4559515" y="6319919"/>
                </a:lnTo>
                <a:lnTo>
                  <a:pt x="4564151" y="6332298"/>
                </a:lnTo>
                <a:lnTo>
                  <a:pt x="4568639" y="6344602"/>
                </a:lnTo>
                <a:lnTo>
                  <a:pt x="4572980" y="6356834"/>
                </a:lnTo>
                <a:lnTo>
                  <a:pt x="4577176" y="6368995"/>
                </a:lnTo>
                <a:lnTo>
                  <a:pt x="4581231" y="6381084"/>
                </a:lnTo>
                <a:lnTo>
                  <a:pt x="4585145" y="6393103"/>
                </a:lnTo>
                <a:lnTo>
                  <a:pt x="4588921" y="6405054"/>
                </a:lnTo>
                <a:lnTo>
                  <a:pt x="4592562" y="6416936"/>
                </a:lnTo>
                <a:lnTo>
                  <a:pt x="4621084" y="6446366"/>
                </a:lnTo>
                <a:lnTo>
                  <a:pt x="4614710" y="6423377"/>
                </a:lnTo>
                <a:close/>
              </a:path>
              <a:path w="6256177" h="8921452">
                <a:moveTo>
                  <a:pt x="5370474" y="7314950"/>
                </a:moveTo>
                <a:lnTo>
                  <a:pt x="5370375" y="7314162"/>
                </a:lnTo>
                <a:lnTo>
                  <a:pt x="5370791" y="7313798"/>
                </a:lnTo>
                <a:lnTo>
                  <a:pt x="5367216" y="7290830"/>
                </a:lnTo>
                <a:lnTo>
                  <a:pt x="5365393" y="7278640"/>
                </a:lnTo>
                <a:lnTo>
                  <a:pt x="5363437" y="7266383"/>
                </a:lnTo>
                <a:lnTo>
                  <a:pt x="5361353" y="7254061"/>
                </a:lnTo>
                <a:lnTo>
                  <a:pt x="5359144" y="7241676"/>
                </a:lnTo>
                <a:lnTo>
                  <a:pt x="5356811" y="7229229"/>
                </a:lnTo>
                <a:lnTo>
                  <a:pt x="5354360" y="7216722"/>
                </a:lnTo>
                <a:lnTo>
                  <a:pt x="5351792" y="7204155"/>
                </a:lnTo>
                <a:lnTo>
                  <a:pt x="5311057" y="7169519"/>
                </a:lnTo>
                <a:lnTo>
                  <a:pt x="5325308" y="7183188"/>
                </a:lnTo>
                <a:lnTo>
                  <a:pt x="5328110" y="7195963"/>
                </a:lnTo>
                <a:lnTo>
                  <a:pt x="5330796" y="7208677"/>
                </a:lnTo>
                <a:lnTo>
                  <a:pt x="5333364" y="7221330"/>
                </a:lnTo>
                <a:lnTo>
                  <a:pt x="5335813" y="7233921"/>
                </a:lnTo>
                <a:lnTo>
                  <a:pt x="5338141" y="7246450"/>
                </a:lnTo>
                <a:lnTo>
                  <a:pt x="5340346" y="7258915"/>
                </a:lnTo>
                <a:lnTo>
                  <a:pt x="5342428" y="7271316"/>
                </a:lnTo>
                <a:lnTo>
                  <a:pt x="5344384" y="7283653"/>
                </a:lnTo>
                <a:lnTo>
                  <a:pt x="5346212" y="7295924"/>
                </a:lnTo>
                <a:lnTo>
                  <a:pt x="5372039" y="7327945"/>
                </a:lnTo>
                <a:lnTo>
                  <a:pt x="5370474" y="7314950"/>
                </a:lnTo>
                <a:close/>
              </a:path>
              <a:path w="6256177" h="8921452">
                <a:moveTo>
                  <a:pt x="5630382" y="7416928"/>
                </a:moveTo>
                <a:lnTo>
                  <a:pt x="5639020" y="7407596"/>
                </a:lnTo>
                <a:lnTo>
                  <a:pt x="5647566" y="7398117"/>
                </a:lnTo>
                <a:lnTo>
                  <a:pt x="5649475" y="7395964"/>
                </a:lnTo>
                <a:lnTo>
                  <a:pt x="5634201" y="7383023"/>
                </a:lnTo>
                <a:lnTo>
                  <a:pt x="5625740" y="7392532"/>
                </a:lnTo>
                <a:lnTo>
                  <a:pt x="5617190" y="7401889"/>
                </a:lnTo>
                <a:lnTo>
                  <a:pt x="5608548" y="7411096"/>
                </a:lnTo>
                <a:lnTo>
                  <a:pt x="5606725" y="7406683"/>
                </a:lnTo>
                <a:lnTo>
                  <a:pt x="5606088" y="7404064"/>
                </a:lnTo>
                <a:lnTo>
                  <a:pt x="5579784" y="7380336"/>
                </a:lnTo>
                <a:lnTo>
                  <a:pt x="5621655" y="7426119"/>
                </a:lnTo>
                <a:lnTo>
                  <a:pt x="5630382" y="7416928"/>
                </a:lnTo>
                <a:close/>
              </a:path>
              <a:path w="6256177" h="8921452">
                <a:moveTo>
                  <a:pt x="5671800" y="7402373"/>
                </a:moveTo>
                <a:lnTo>
                  <a:pt x="5668190" y="7389987"/>
                </a:lnTo>
                <a:lnTo>
                  <a:pt x="5664762" y="7378403"/>
                </a:lnTo>
                <a:lnTo>
                  <a:pt x="5635318" y="7349779"/>
                </a:lnTo>
                <a:lnTo>
                  <a:pt x="5639012" y="7361700"/>
                </a:lnTo>
                <a:lnTo>
                  <a:pt x="5642571" y="7373360"/>
                </a:lnTo>
                <a:lnTo>
                  <a:pt x="5634201" y="7383023"/>
                </a:lnTo>
                <a:lnTo>
                  <a:pt x="5649475" y="7395964"/>
                </a:lnTo>
                <a:lnTo>
                  <a:pt x="5675339" y="7414722"/>
                </a:lnTo>
                <a:lnTo>
                  <a:pt x="5671800" y="7402373"/>
                </a:lnTo>
                <a:close/>
              </a:path>
              <a:path w="6256177" h="8921452">
                <a:moveTo>
                  <a:pt x="5690087" y="7347229"/>
                </a:moveTo>
                <a:lnTo>
                  <a:pt x="5714552" y="7314696"/>
                </a:lnTo>
                <a:lnTo>
                  <a:pt x="5738154" y="7280809"/>
                </a:lnTo>
                <a:lnTo>
                  <a:pt x="5760892" y="7245570"/>
                </a:lnTo>
                <a:lnTo>
                  <a:pt x="5708388" y="7287934"/>
                </a:lnTo>
                <a:lnTo>
                  <a:pt x="5657773" y="7355401"/>
                </a:lnTo>
                <a:lnTo>
                  <a:pt x="5664762" y="7378403"/>
                </a:lnTo>
                <a:lnTo>
                  <a:pt x="5690087" y="7347229"/>
                </a:lnTo>
                <a:close/>
              </a:path>
              <a:path w="6256177" h="8921452">
                <a:moveTo>
                  <a:pt x="5760892" y="7245570"/>
                </a:moveTo>
                <a:lnTo>
                  <a:pt x="5782762" y="7208982"/>
                </a:lnTo>
                <a:lnTo>
                  <a:pt x="5803763" y="7171049"/>
                </a:lnTo>
                <a:lnTo>
                  <a:pt x="5798432" y="7134903"/>
                </a:lnTo>
                <a:lnTo>
                  <a:pt x="5755281" y="7214392"/>
                </a:lnTo>
                <a:lnTo>
                  <a:pt x="5708388" y="7287934"/>
                </a:lnTo>
                <a:lnTo>
                  <a:pt x="5760892" y="7245570"/>
                </a:lnTo>
                <a:close/>
              </a:path>
              <a:path w="6256177" h="8921452">
                <a:moveTo>
                  <a:pt x="5823892" y="7131773"/>
                </a:moveTo>
                <a:lnTo>
                  <a:pt x="5843147" y="7091158"/>
                </a:lnTo>
                <a:lnTo>
                  <a:pt x="5861525" y="7049207"/>
                </a:lnTo>
                <a:lnTo>
                  <a:pt x="5879024" y="7005922"/>
                </a:lnTo>
                <a:lnTo>
                  <a:pt x="5837819" y="7049595"/>
                </a:lnTo>
                <a:lnTo>
                  <a:pt x="5798432" y="7134903"/>
                </a:lnTo>
                <a:lnTo>
                  <a:pt x="5803763" y="7171049"/>
                </a:lnTo>
                <a:lnTo>
                  <a:pt x="5823892" y="7131773"/>
                </a:lnTo>
                <a:close/>
              </a:path>
              <a:path w="6256177" h="8921452">
                <a:moveTo>
                  <a:pt x="5879024" y="7005922"/>
                </a:moveTo>
                <a:lnTo>
                  <a:pt x="5895642" y="6961307"/>
                </a:lnTo>
                <a:lnTo>
                  <a:pt x="5911377" y="6915365"/>
                </a:lnTo>
                <a:lnTo>
                  <a:pt x="5905217" y="6862035"/>
                </a:lnTo>
                <a:lnTo>
                  <a:pt x="5873421" y="6958597"/>
                </a:lnTo>
                <a:lnTo>
                  <a:pt x="5837819" y="7049595"/>
                </a:lnTo>
                <a:lnTo>
                  <a:pt x="5879024" y="7005922"/>
                </a:lnTo>
                <a:close/>
              </a:path>
              <a:path w="6256177" h="8921452">
                <a:moveTo>
                  <a:pt x="5926226" y="6868100"/>
                </a:moveTo>
                <a:lnTo>
                  <a:pt x="5940186" y="6819513"/>
                </a:lnTo>
                <a:lnTo>
                  <a:pt x="5953257" y="6769609"/>
                </a:lnTo>
                <a:lnTo>
                  <a:pt x="5965434" y="6718390"/>
                </a:lnTo>
                <a:lnTo>
                  <a:pt x="5933187" y="6760039"/>
                </a:lnTo>
                <a:lnTo>
                  <a:pt x="5905217" y="6862035"/>
                </a:lnTo>
                <a:lnTo>
                  <a:pt x="5911377" y="6915365"/>
                </a:lnTo>
                <a:lnTo>
                  <a:pt x="5926226" y="6868100"/>
                </a:lnTo>
                <a:close/>
              </a:path>
              <a:path w="6256177" h="8921452">
                <a:moveTo>
                  <a:pt x="5965434" y="6718390"/>
                </a:moveTo>
                <a:lnTo>
                  <a:pt x="5976716" y="6665860"/>
                </a:lnTo>
                <a:lnTo>
                  <a:pt x="5987101" y="6612021"/>
                </a:lnTo>
                <a:lnTo>
                  <a:pt x="5977563" y="6540253"/>
                </a:lnTo>
                <a:lnTo>
                  <a:pt x="5957309" y="6652736"/>
                </a:lnTo>
                <a:lnTo>
                  <a:pt x="5933187" y="6760039"/>
                </a:lnTo>
                <a:lnTo>
                  <a:pt x="5965434" y="6718390"/>
                </a:lnTo>
                <a:close/>
              </a:path>
              <a:path w="6256177" h="8921452">
                <a:moveTo>
                  <a:pt x="5996586" y="6556877"/>
                </a:moveTo>
                <a:lnTo>
                  <a:pt x="6005168" y="6500431"/>
                </a:lnTo>
                <a:lnTo>
                  <a:pt x="6013502" y="6437157"/>
                </a:lnTo>
                <a:lnTo>
                  <a:pt x="6020706" y="6372365"/>
                </a:lnTo>
                <a:lnTo>
                  <a:pt x="5993927" y="6422720"/>
                </a:lnTo>
                <a:lnTo>
                  <a:pt x="5977563" y="6540253"/>
                </a:lnTo>
                <a:lnTo>
                  <a:pt x="5987101" y="6612021"/>
                </a:lnTo>
                <a:lnTo>
                  <a:pt x="5996586" y="6556877"/>
                </a:lnTo>
                <a:close/>
              </a:path>
              <a:path w="6256177" h="8921452">
                <a:moveTo>
                  <a:pt x="6020706" y="6372365"/>
                </a:moveTo>
                <a:lnTo>
                  <a:pt x="6026781" y="6306097"/>
                </a:lnTo>
                <a:lnTo>
                  <a:pt x="6031729" y="6238396"/>
                </a:lnTo>
                <a:lnTo>
                  <a:pt x="6014904" y="6173011"/>
                </a:lnTo>
                <a:lnTo>
                  <a:pt x="6006382" y="6300263"/>
                </a:lnTo>
                <a:lnTo>
                  <a:pt x="5993927" y="6422720"/>
                </a:lnTo>
                <a:lnTo>
                  <a:pt x="6020706" y="6372365"/>
                </a:lnTo>
                <a:close/>
              </a:path>
              <a:path w="6256177" h="8921452">
                <a:moveTo>
                  <a:pt x="6035550" y="6169303"/>
                </a:moveTo>
                <a:lnTo>
                  <a:pt x="6038245" y="6098862"/>
                </a:lnTo>
                <a:lnTo>
                  <a:pt x="6039817" y="6027113"/>
                </a:lnTo>
                <a:lnTo>
                  <a:pt x="6040267" y="5954101"/>
                </a:lnTo>
                <a:lnTo>
                  <a:pt x="6019475" y="6041092"/>
                </a:lnTo>
                <a:lnTo>
                  <a:pt x="6014904" y="6173011"/>
                </a:lnTo>
                <a:lnTo>
                  <a:pt x="6031729" y="6238396"/>
                </a:lnTo>
                <a:lnTo>
                  <a:pt x="6035550" y="6169303"/>
                </a:lnTo>
                <a:close/>
              </a:path>
              <a:path w="6256177" h="8921452">
                <a:moveTo>
                  <a:pt x="6040267" y="5954101"/>
                </a:moveTo>
                <a:lnTo>
                  <a:pt x="6039595" y="5879865"/>
                </a:lnTo>
                <a:lnTo>
                  <a:pt x="6037803" y="5804450"/>
                </a:lnTo>
                <a:lnTo>
                  <a:pt x="6016676" y="5763764"/>
                </a:lnTo>
                <a:lnTo>
                  <a:pt x="6020073" y="5904634"/>
                </a:lnTo>
                <a:lnTo>
                  <a:pt x="6019475" y="6041092"/>
                </a:lnTo>
                <a:lnTo>
                  <a:pt x="6040267" y="5954101"/>
                </a:lnTo>
                <a:close/>
              </a:path>
              <a:path w="6256177" h="8921452">
                <a:moveTo>
                  <a:pt x="6034892" y="5727897"/>
                </a:moveTo>
                <a:lnTo>
                  <a:pt x="6030864" y="5650249"/>
                </a:lnTo>
                <a:lnTo>
                  <a:pt x="6025719" y="5571547"/>
                </a:lnTo>
                <a:lnTo>
                  <a:pt x="6019460" y="5491834"/>
                </a:lnTo>
                <a:lnTo>
                  <a:pt x="6012087" y="5411152"/>
                </a:lnTo>
                <a:lnTo>
                  <a:pt x="5997817" y="5469302"/>
                </a:lnTo>
                <a:lnTo>
                  <a:pt x="6009265" y="5618611"/>
                </a:lnTo>
                <a:lnTo>
                  <a:pt x="6016676" y="5763764"/>
                </a:lnTo>
                <a:lnTo>
                  <a:pt x="6037803" y="5804450"/>
                </a:lnTo>
                <a:lnTo>
                  <a:pt x="6034892" y="5727897"/>
                </a:lnTo>
                <a:close/>
              </a:path>
              <a:path w="6256177" h="8921452">
                <a:moveTo>
                  <a:pt x="6012087" y="5411152"/>
                </a:moveTo>
                <a:lnTo>
                  <a:pt x="6003602" y="5329544"/>
                </a:lnTo>
                <a:lnTo>
                  <a:pt x="5994005" y="5247051"/>
                </a:lnTo>
                <a:lnTo>
                  <a:pt x="5962731" y="5158731"/>
                </a:lnTo>
                <a:lnTo>
                  <a:pt x="5982313" y="5315966"/>
                </a:lnTo>
                <a:lnTo>
                  <a:pt x="5997817" y="5469302"/>
                </a:lnTo>
                <a:lnTo>
                  <a:pt x="6012087" y="5411152"/>
                </a:lnTo>
                <a:close/>
              </a:path>
              <a:path w="6256177" h="8921452">
                <a:moveTo>
                  <a:pt x="5983299" y="5163716"/>
                </a:moveTo>
                <a:lnTo>
                  <a:pt x="5971483" y="5079581"/>
                </a:lnTo>
                <a:lnTo>
                  <a:pt x="5958561" y="4994688"/>
                </a:lnTo>
                <a:lnTo>
                  <a:pt x="5929952" y="4825329"/>
                </a:lnTo>
                <a:lnTo>
                  <a:pt x="5897532" y="4654940"/>
                </a:lnTo>
                <a:lnTo>
                  <a:pt x="5861409" y="4483816"/>
                </a:lnTo>
                <a:lnTo>
                  <a:pt x="5821689" y="4312253"/>
                </a:lnTo>
                <a:lnTo>
                  <a:pt x="5778479" y="4140547"/>
                </a:lnTo>
                <a:lnTo>
                  <a:pt x="5731887" y="3968994"/>
                </a:lnTo>
                <a:lnTo>
                  <a:pt x="5682019" y="3797890"/>
                </a:lnTo>
                <a:lnTo>
                  <a:pt x="5628983" y="3627529"/>
                </a:lnTo>
                <a:lnTo>
                  <a:pt x="5572884" y="3458209"/>
                </a:lnTo>
                <a:lnTo>
                  <a:pt x="5513832" y="3290224"/>
                </a:lnTo>
                <a:lnTo>
                  <a:pt x="5451931" y="3123870"/>
                </a:lnTo>
                <a:lnTo>
                  <a:pt x="5387290" y="2959443"/>
                </a:lnTo>
                <a:lnTo>
                  <a:pt x="5320015" y="2797239"/>
                </a:lnTo>
                <a:lnTo>
                  <a:pt x="5250214" y="2637553"/>
                </a:lnTo>
                <a:lnTo>
                  <a:pt x="5177993" y="2480681"/>
                </a:lnTo>
                <a:lnTo>
                  <a:pt x="5103459" y="2326919"/>
                </a:lnTo>
                <a:lnTo>
                  <a:pt x="5026719" y="2176563"/>
                </a:lnTo>
                <a:lnTo>
                  <a:pt x="4947881" y="2029908"/>
                </a:lnTo>
                <a:lnTo>
                  <a:pt x="4867051" y="1887250"/>
                </a:lnTo>
                <a:lnTo>
                  <a:pt x="4767501" y="1759214"/>
                </a:lnTo>
                <a:lnTo>
                  <a:pt x="4850025" y="1897259"/>
                </a:lnTo>
                <a:lnTo>
                  <a:pt x="4930669" y="2039589"/>
                </a:lnTo>
                <a:lnTo>
                  <a:pt x="5009326" y="2185909"/>
                </a:lnTo>
                <a:lnTo>
                  <a:pt x="5085889" y="2335922"/>
                </a:lnTo>
                <a:lnTo>
                  <a:pt x="5160252" y="2489334"/>
                </a:lnTo>
                <a:lnTo>
                  <a:pt x="5232308" y="2645851"/>
                </a:lnTo>
                <a:lnTo>
                  <a:pt x="5301949" y="2805176"/>
                </a:lnTo>
                <a:lnTo>
                  <a:pt x="5369071" y="2967014"/>
                </a:lnTo>
                <a:lnTo>
                  <a:pt x="5433564" y="3131071"/>
                </a:lnTo>
                <a:lnTo>
                  <a:pt x="5495324" y="3297052"/>
                </a:lnTo>
                <a:lnTo>
                  <a:pt x="5554242" y="3464661"/>
                </a:lnTo>
                <a:lnTo>
                  <a:pt x="5610213" y="3633603"/>
                </a:lnTo>
                <a:lnTo>
                  <a:pt x="5663129" y="3803583"/>
                </a:lnTo>
                <a:lnTo>
                  <a:pt x="5712884" y="3974307"/>
                </a:lnTo>
                <a:lnTo>
                  <a:pt x="5759371" y="4145478"/>
                </a:lnTo>
                <a:lnTo>
                  <a:pt x="5802484" y="4316802"/>
                </a:lnTo>
                <a:lnTo>
                  <a:pt x="5842114" y="4487984"/>
                </a:lnTo>
                <a:lnTo>
                  <a:pt x="5878157" y="4658728"/>
                </a:lnTo>
                <a:lnTo>
                  <a:pt x="5910504" y="4828740"/>
                </a:lnTo>
                <a:lnTo>
                  <a:pt x="5939050" y="4997724"/>
                </a:lnTo>
                <a:lnTo>
                  <a:pt x="5962731" y="5158731"/>
                </a:lnTo>
                <a:lnTo>
                  <a:pt x="5994005" y="5247051"/>
                </a:lnTo>
                <a:lnTo>
                  <a:pt x="5983299" y="5163716"/>
                </a:lnTo>
                <a:close/>
              </a:path>
              <a:path w="6256177" h="8921452">
                <a:moveTo>
                  <a:pt x="4784336" y="1748884"/>
                </a:moveTo>
                <a:lnTo>
                  <a:pt x="4736056" y="1671570"/>
                </a:lnTo>
                <a:lnTo>
                  <a:pt x="4687366" y="1596147"/>
                </a:lnTo>
                <a:lnTo>
                  <a:pt x="4572975" y="1462822"/>
                </a:lnTo>
                <a:lnTo>
                  <a:pt x="4622151" y="1534027"/>
                </a:lnTo>
                <a:lnTo>
                  <a:pt x="4670983" y="1607182"/>
                </a:lnTo>
                <a:lnTo>
                  <a:pt x="4719443" y="1682255"/>
                </a:lnTo>
                <a:lnTo>
                  <a:pt x="4767501" y="1759214"/>
                </a:lnTo>
                <a:lnTo>
                  <a:pt x="4867051" y="1887250"/>
                </a:lnTo>
                <a:lnTo>
                  <a:pt x="4784336" y="1748884"/>
                </a:lnTo>
                <a:close/>
              </a:path>
              <a:path w="6256177" h="8921452">
                <a:moveTo>
                  <a:pt x="4638296" y="1522647"/>
                </a:moveTo>
                <a:lnTo>
                  <a:pt x="4588875" y="1451101"/>
                </a:lnTo>
                <a:lnTo>
                  <a:pt x="4423663" y="1261227"/>
                </a:lnTo>
                <a:lnTo>
                  <a:pt x="4473702" y="1326390"/>
                </a:lnTo>
                <a:lnTo>
                  <a:pt x="4523483" y="1393599"/>
                </a:lnTo>
                <a:lnTo>
                  <a:pt x="4572975" y="1462822"/>
                </a:lnTo>
                <a:lnTo>
                  <a:pt x="4687366" y="1596147"/>
                </a:lnTo>
                <a:lnTo>
                  <a:pt x="4638296" y="1522647"/>
                </a:lnTo>
                <a:close/>
              </a:path>
              <a:path w="6256177" h="8921452">
                <a:moveTo>
                  <a:pt x="5257593" y="7923007"/>
                </a:moveTo>
                <a:lnTo>
                  <a:pt x="5269941" y="7919438"/>
                </a:lnTo>
                <a:lnTo>
                  <a:pt x="5262118" y="7901169"/>
                </a:lnTo>
                <a:lnTo>
                  <a:pt x="5268792" y="7890356"/>
                </a:lnTo>
                <a:lnTo>
                  <a:pt x="5275263" y="7879432"/>
                </a:lnTo>
                <a:lnTo>
                  <a:pt x="5281532" y="7868397"/>
                </a:lnTo>
                <a:lnTo>
                  <a:pt x="5287602" y="7857252"/>
                </a:lnTo>
                <a:lnTo>
                  <a:pt x="5293474" y="7845999"/>
                </a:lnTo>
                <a:lnTo>
                  <a:pt x="5299151" y="7834638"/>
                </a:lnTo>
                <a:lnTo>
                  <a:pt x="5304634" y="7823171"/>
                </a:lnTo>
                <a:lnTo>
                  <a:pt x="5309926" y="7811599"/>
                </a:lnTo>
                <a:lnTo>
                  <a:pt x="5315029" y="7799922"/>
                </a:lnTo>
                <a:lnTo>
                  <a:pt x="5299388" y="7785804"/>
                </a:lnTo>
                <a:lnTo>
                  <a:pt x="5294391" y="7797558"/>
                </a:lnTo>
                <a:lnTo>
                  <a:pt x="5289185" y="7809195"/>
                </a:lnTo>
                <a:lnTo>
                  <a:pt x="5283773" y="7820717"/>
                </a:lnTo>
                <a:lnTo>
                  <a:pt x="5278156" y="7832124"/>
                </a:lnTo>
                <a:lnTo>
                  <a:pt x="5272334" y="7843417"/>
                </a:lnTo>
                <a:lnTo>
                  <a:pt x="5266310" y="7854598"/>
                </a:lnTo>
                <a:lnTo>
                  <a:pt x="5260085" y="7865666"/>
                </a:lnTo>
                <a:lnTo>
                  <a:pt x="5253661" y="7876622"/>
                </a:lnTo>
                <a:lnTo>
                  <a:pt x="5247037" y="7887468"/>
                </a:lnTo>
                <a:lnTo>
                  <a:pt x="5240217" y="7898204"/>
                </a:lnTo>
                <a:lnTo>
                  <a:pt x="5233201" y="7908831"/>
                </a:lnTo>
                <a:lnTo>
                  <a:pt x="5220952" y="7912373"/>
                </a:lnTo>
                <a:lnTo>
                  <a:pt x="5245179" y="7926474"/>
                </a:lnTo>
                <a:lnTo>
                  <a:pt x="5257593" y="7923007"/>
                </a:lnTo>
                <a:close/>
              </a:path>
              <a:path w="6256177" h="8921452">
                <a:moveTo>
                  <a:pt x="5336736" y="7770574"/>
                </a:moveTo>
                <a:lnTo>
                  <a:pt x="5334526" y="7749870"/>
                </a:lnTo>
                <a:lnTo>
                  <a:pt x="5338514" y="7738032"/>
                </a:lnTo>
                <a:lnTo>
                  <a:pt x="5342314" y="7726092"/>
                </a:lnTo>
                <a:lnTo>
                  <a:pt x="5345927" y="7714050"/>
                </a:lnTo>
                <a:lnTo>
                  <a:pt x="5349354" y="7701908"/>
                </a:lnTo>
                <a:lnTo>
                  <a:pt x="5352596" y="7689665"/>
                </a:lnTo>
                <a:lnTo>
                  <a:pt x="5355654" y="7677324"/>
                </a:lnTo>
                <a:lnTo>
                  <a:pt x="5358529" y="7664885"/>
                </a:lnTo>
                <a:lnTo>
                  <a:pt x="5361223" y="7652348"/>
                </a:lnTo>
                <a:lnTo>
                  <a:pt x="5337031" y="7614239"/>
                </a:lnTo>
                <a:lnTo>
                  <a:pt x="5325820" y="7620110"/>
                </a:lnTo>
                <a:lnTo>
                  <a:pt x="5344173" y="7632791"/>
                </a:lnTo>
                <a:lnTo>
                  <a:pt x="5341716" y="7645529"/>
                </a:lnTo>
                <a:lnTo>
                  <a:pt x="5339064" y="7658162"/>
                </a:lnTo>
                <a:lnTo>
                  <a:pt x="5336218" y="7670690"/>
                </a:lnTo>
                <a:lnTo>
                  <a:pt x="5333180" y="7683113"/>
                </a:lnTo>
                <a:lnTo>
                  <a:pt x="5329950" y="7695433"/>
                </a:lnTo>
                <a:lnTo>
                  <a:pt x="5326530" y="7707649"/>
                </a:lnTo>
                <a:lnTo>
                  <a:pt x="5322921" y="7719763"/>
                </a:lnTo>
                <a:lnTo>
                  <a:pt x="5319125" y="7731773"/>
                </a:lnTo>
                <a:lnTo>
                  <a:pt x="5315142" y="7743682"/>
                </a:lnTo>
                <a:lnTo>
                  <a:pt x="5310974" y="7755489"/>
                </a:lnTo>
                <a:lnTo>
                  <a:pt x="5309061" y="7760708"/>
                </a:lnTo>
                <a:lnTo>
                  <a:pt x="5324955" y="7775533"/>
                </a:lnTo>
                <a:lnTo>
                  <a:pt x="5336736" y="7770574"/>
                </a:lnTo>
                <a:close/>
              </a:path>
              <a:path w="6256177" h="8921452">
                <a:moveTo>
                  <a:pt x="5348449" y="7765508"/>
                </a:moveTo>
                <a:lnTo>
                  <a:pt x="5360093" y="7760333"/>
                </a:lnTo>
                <a:lnTo>
                  <a:pt x="5371668" y="7755049"/>
                </a:lnTo>
                <a:lnTo>
                  <a:pt x="5383173" y="7749654"/>
                </a:lnTo>
                <a:lnTo>
                  <a:pt x="5394605" y="7744145"/>
                </a:lnTo>
                <a:lnTo>
                  <a:pt x="5405964" y="7738521"/>
                </a:lnTo>
                <a:lnTo>
                  <a:pt x="5417248" y="7732779"/>
                </a:lnTo>
                <a:lnTo>
                  <a:pt x="5428457" y="7726920"/>
                </a:lnTo>
                <a:lnTo>
                  <a:pt x="5435717" y="7723038"/>
                </a:lnTo>
                <a:lnTo>
                  <a:pt x="5453343" y="7741933"/>
                </a:lnTo>
                <a:lnTo>
                  <a:pt x="5455666" y="7729262"/>
                </a:lnTo>
                <a:lnTo>
                  <a:pt x="5428661" y="7704185"/>
                </a:lnTo>
                <a:lnTo>
                  <a:pt x="5417495" y="7710157"/>
                </a:lnTo>
                <a:lnTo>
                  <a:pt x="5406253" y="7716008"/>
                </a:lnTo>
                <a:lnTo>
                  <a:pt x="5394937" y="7721742"/>
                </a:lnTo>
                <a:lnTo>
                  <a:pt x="5383547" y="7727358"/>
                </a:lnTo>
                <a:lnTo>
                  <a:pt x="5372084" y="7732858"/>
                </a:lnTo>
                <a:lnTo>
                  <a:pt x="5360550" y="7738244"/>
                </a:lnTo>
                <a:lnTo>
                  <a:pt x="5348945" y="7743517"/>
                </a:lnTo>
                <a:lnTo>
                  <a:pt x="5337270" y="7748678"/>
                </a:lnTo>
                <a:lnTo>
                  <a:pt x="5334526" y="7749870"/>
                </a:lnTo>
                <a:lnTo>
                  <a:pt x="5336736" y="7770574"/>
                </a:lnTo>
                <a:lnTo>
                  <a:pt x="5348449" y="7765508"/>
                </a:lnTo>
                <a:close/>
              </a:path>
              <a:path w="6256177" h="8921452">
                <a:moveTo>
                  <a:pt x="5457814" y="7716498"/>
                </a:moveTo>
                <a:lnTo>
                  <a:pt x="5458839" y="7709970"/>
                </a:lnTo>
                <a:lnTo>
                  <a:pt x="5439924" y="7696849"/>
                </a:lnTo>
                <a:lnTo>
                  <a:pt x="5439751" y="7698093"/>
                </a:lnTo>
                <a:lnTo>
                  <a:pt x="5428661" y="7704185"/>
                </a:lnTo>
                <a:lnTo>
                  <a:pt x="5455666" y="7729262"/>
                </a:lnTo>
                <a:lnTo>
                  <a:pt x="5457814" y="7716498"/>
                </a:lnTo>
                <a:close/>
              </a:path>
              <a:path w="6256177" h="8921452">
                <a:moveTo>
                  <a:pt x="5469849" y="7703630"/>
                </a:moveTo>
                <a:lnTo>
                  <a:pt x="5462421" y="7685078"/>
                </a:lnTo>
                <a:lnTo>
                  <a:pt x="5463885" y="7672775"/>
                </a:lnTo>
                <a:lnTo>
                  <a:pt x="5465198" y="7660392"/>
                </a:lnTo>
                <a:lnTo>
                  <a:pt x="5466359" y="7647928"/>
                </a:lnTo>
                <a:lnTo>
                  <a:pt x="5467368" y="7635382"/>
                </a:lnTo>
                <a:lnTo>
                  <a:pt x="5468222" y="7622756"/>
                </a:lnTo>
                <a:lnTo>
                  <a:pt x="5468922" y="7610048"/>
                </a:lnTo>
                <a:lnTo>
                  <a:pt x="5469466" y="7597258"/>
                </a:lnTo>
                <a:lnTo>
                  <a:pt x="5438128" y="7553503"/>
                </a:lnTo>
                <a:lnTo>
                  <a:pt x="5427545" y="7560533"/>
                </a:lnTo>
                <a:lnTo>
                  <a:pt x="5448796" y="7570121"/>
                </a:lnTo>
                <a:lnTo>
                  <a:pt x="5448617" y="7583172"/>
                </a:lnTo>
                <a:lnTo>
                  <a:pt x="5448284" y="7596141"/>
                </a:lnTo>
                <a:lnTo>
                  <a:pt x="5447795" y="7609026"/>
                </a:lnTo>
                <a:lnTo>
                  <a:pt x="5447150" y="7621828"/>
                </a:lnTo>
                <a:lnTo>
                  <a:pt x="5446346" y="7634545"/>
                </a:lnTo>
                <a:lnTo>
                  <a:pt x="5445384" y="7647178"/>
                </a:lnTo>
                <a:lnTo>
                  <a:pt x="5444262" y="7659725"/>
                </a:lnTo>
                <a:lnTo>
                  <a:pt x="5442978" y="7672186"/>
                </a:lnTo>
                <a:lnTo>
                  <a:pt x="5441533" y="7684561"/>
                </a:lnTo>
                <a:lnTo>
                  <a:pt x="5439924" y="7696849"/>
                </a:lnTo>
                <a:lnTo>
                  <a:pt x="5458839" y="7709970"/>
                </a:lnTo>
                <a:lnTo>
                  <a:pt x="5469849" y="7703630"/>
                </a:lnTo>
                <a:close/>
              </a:path>
              <a:path w="6256177" h="8921452">
                <a:moveTo>
                  <a:pt x="5480790" y="7697179"/>
                </a:moveTo>
                <a:lnTo>
                  <a:pt x="5491662" y="7690615"/>
                </a:lnTo>
                <a:lnTo>
                  <a:pt x="5502464" y="7683938"/>
                </a:lnTo>
                <a:lnTo>
                  <a:pt x="5513195" y="7677147"/>
                </a:lnTo>
                <a:lnTo>
                  <a:pt x="5523857" y="7670239"/>
                </a:lnTo>
                <a:lnTo>
                  <a:pt x="5534448" y="7663214"/>
                </a:lnTo>
                <a:lnTo>
                  <a:pt x="5540508" y="7659120"/>
                </a:lnTo>
                <a:lnTo>
                  <a:pt x="5519095" y="7649692"/>
                </a:lnTo>
                <a:lnTo>
                  <a:pt x="5508480" y="7656666"/>
                </a:lnTo>
                <a:lnTo>
                  <a:pt x="5497789" y="7663522"/>
                </a:lnTo>
                <a:lnTo>
                  <a:pt x="5487024" y="7670263"/>
                </a:lnTo>
                <a:lnTo>
                  <a:pt x="5476185" y="7676888"/>
                </a:lnTo>
                <a:lnTo>
                  <a:pt x="5465274" y="7683401"/>
                </a:lnTo>
                <a:lnTo>
                  <a:pt x="5462421" y="7685078"/>
                </a:lnTo>
                <a:lnTo>
                  <a:pt x="5469849" y="7703630"/>
                </a:lnTo>
                <a:lnTo>
                  <a:pt x="5480790" y="7697179"/>
                </a:lnTo>
                <a:close/>
              </a:path>
              <a:path w="6256177" h="8921452">
                <a:moveTo>
                  <a:pt x="5243929" y="7648447"/>
                </a:moveTo>
                <a:lnTo>
                  <a:pt x="5248051" y="7636600"/>
                </a:lnTo>
                <a:lnTo>
                  <a:pt x="5251987" y="7624653"/>
                </a:lnTo>
                <a:lnTo>
                  <a:pt x="5255737" y="7612604"/>
                </a:lnTo>
                <a:lnTo>
                  <a:pt x="5259297" y="7600454"/>
                </a:lnTo>
                <a:lnTo>
                  <a:pt x="5262665" y="7588199"/>
                </a:lnTo>
                <a:lnTo>
                  <a:pt x="5265839" y="7575841"/>
                </a:lnTo>
                <a:lnTo>
                  <a:pt x="5268817" y="7563378"/>
                </a:lnTo>
                <a:lnTo>
                  <a:pt x="5245396" y="7524037"/>
                </a:lnTo>
                <a:lnTo>
                  <a:pt x="5234142" y="7529798"/>
                </a:lnTo>
                <a:lnTo>
                  <a:pt x="5252060" y="7542883"/>
                </a:lnTo>
                <a:lnTo>
                  <a:pt x="5249384" y="7555573"/>
                </a:lnTo>
                <a:lnTo>
                  <a:pt x="5246509" y="7568154"/>
                </a:lnTo>
                <a:lnTo>
                  <a:pt x="5243434" y="7580627"/>
                </a:lnTo>
                <a:lnTo>
                  <a:pt x="5240160" y="7592991"/>
                </a:lnTo>
                <a:lnTo>
                  <a:pt x="5236686" y="7605246"/>
                </a:lnTo>
                <a:lnTo>
                  <a:pt x="5233012" y="7617391"/>
                </a:lnTo>
                <a:lnTo>
                  <a:pt x="5229138" y="7629427"/>
                </a:lnTo>
                <a:lnTo>
                  <a:pt x="5225064" y="7641352"/>
                </a:lnTo>
                <a:lnTo>
                  <a:pt x="5220789" y="7653166"/>
                </a:lnTo>
                <a:lnTo>
                  <a:pt x="5239625" y="7660194"/>
                </a:lnTo>
                <a:lnTo>
                  <a:pt x="5243929" y="7648447"/>
                </a:lnTo>
                <a:close/>
              </a:path>
              <a:path w="6256177" h="8921452">
                <a:moveTo>
                  <a:pt x="5271595" y="7550809"/>
                </a:moveTo>
                <a:lnTo>
                  <a:pt x="5274173" y="7538134"/>
                </a:lnTo>
                <a:lnTo>
                  <a:pt x="5275632" y="7530419"/>
                </a:lnTo>
                <a:lnTo>
                  <a:pt x="5286754" y="7524257"/>
                </a:lnTo>
                <a:lnTo>
                  <a:pt x="5279579" y="7505524"/>
                </a:lnTo>
                <a:lnTo>
                  <a:pt x="5281356" y="7493277"/>
                </a:lnTo>
                <a:lnTo>
                  <a:pt x="5282964" y="7480941"/>
                </a:lnTo>
                <a:lnTo>
                  <a:pt x="5284403" y="7468514"/>
                </a:lnTo>
                <a:lnTo>
                  <a:pt x="5285672" y="7455998"/>
                </a:lnTo>
                <a:lnTo>
                  <a:pt x="5286771" y="7443392"/>
                </a:lnTo>
                <a:lnTo>
                  <a:pt x="5287699" y="7430697"/>
                </a:lnTo>
                <a:lnTo>
                  <a:pt x="5288456" y="7417912"/>
                </a:lnTo>
                <a:lnTo>
                  <a:pt x="5258204" y="7373194"/>
                </a:lnTo>
                <a:lnTo>
                  <a:pt x="5247569" y="7380148"/>
                </a:lnTo>
                <a:lnTo>
                  <a:pt x="5268403" y="7390159"/>
                </a:lnTo>
                <a:lnTo>
                  <a:pt x="5268036" y="7403234"/>
                </a:lnTo>
                <a:lnTo>
                  <a:pt x="5267493" y="7416215"/>
                </a:lnTo>
                <a:lnTo>
                  <a:pt x="5266776" y="7429103"/>
                </a:lnTo>
                <a:lnTo>
                  <a:pt x="5265882" y="7441897"/>
                </a:lnTo>
                <a:lnTo>
                  <a:pt x="5264813" y="7454597"/>
                </a:lnTo>
                <a:lnTo>
                  <a:pt x="5263567" y="7467203"/>
                </a:lnTo>
                <a:lnTo>
                  <a:pt x="5262145" y="7479714"/>
                </a:lnTo>
                <a:lnTo>
                  <a:pt x="5260546" y="7492130"/>
                </a:lnTo>
                <a:lnTo>
                  <a:pt x="5258771" y="7504451"/>
                </a:lnTo>
                <a:lnTo>
                  <a:pt x="5256819" y="7516677"/>
                </a:lnTo>
                <a:lnTo>
                  <a:pt x="5245396" y="7524037"/>
                </a:lnTo>
                <a:lnTo>
                  <a:pt x="5268817" y="7563378"/>
                </a:lnTo>
                <a:lnTo>
                  <a:pt x="5271595" y="7550809"/>
                </a:lnTo>
                <a:close/>
              </a:path>
              <a:path w="6256177" h="8921452">
                <a:moveTo>
                  <a:pt x="5297796" y="7517966"/>
                </a:moveTo>
                <a:lnTo>
                  <a:pt x="5308759" y="7511546"/>
                </a:lnTo>
                <a:lnTo>
                  <a:pt x="5319645" y="7505001"/>
                </a:lnTo>
                <a:lnTo>
                  <a:pt x="5330453" y="7498332"/>
                </a:lnTo>
                <a:lnTo>
                  <a:pt x="5341185" y="7491541"/>
                </a:lnTo>
                <a:lnTo>
                  <a:pt x="5351841" y="7484631"/>
                </a:lnTo>
                <a:lnTo>
                  <a:pt x="5358620" y="7480148"/>
                </a:lnTo>
                <a:lnTo>
                  <a:pt x="5337557" y="7470335"/>
                </a:lnTo>
                <a:lnTo>
                  <a:pt x="5326871" y="7477200"/>
                </a:lnTo>
                <a:lnTo>
                  <a:pt x="5316106" y="7483938"/>
                </a:lnTo>
                <a:lnTo>
                  <a:pt x="5305262" y="7490550"/>
                </a:lnTo>
                <a:lnTo>
                  <a:pt x="5294339" y="7497034"/>
                </a:lnTo>
                <a:lnTo>
                  <a:pt x="5283337" y="7503391"/>
                </a:lnTo>
                <a:lnTo>
                  <a:pt x="5279579" y="7505524"/>
                </a:lnTo>
                <a:lnTo>
                  <a:pt x="5286754" y="7524257"/>
                </a:lnTo>
                <a:lnTo>
                  <a:pt x="5297796" y="7517966"/>
                </a:lnTo>
                <a:close/>
              </a:path>
              <a:path w="6256177" h="8921452">
                <a:moveTo>
                  <a:pt x="5366070" y="7626986"/>
                </a:moveTo>
                <a:lnTo>
                  <a:pt x="5367236" y="7620194"/>
                </a:lnTo>
                <a:lnTo>
                  <a:pt x="5378303" y="7613940"/>
                </a:lnTo>
                <a:lnTo>
                  <a:pt x="5371203" y="7595203"/>
                </a:lnTo>
                <a:lnTo>
                  <a:pt x="5372809" y="7582929"/>
                </a:lnTo>
                <a:lnTo>
                  <a:pt x="5374252" y="7570567"/>
                </a:lnTo>
                <a:lnTo>
                  <a:pt x="5375531" y="7558118"/>
                </a:lnTo>
                <a:lnTo>
                  <a:pt x="5376647" y="7545583"/>
                </a:lnTo>
                <a:lnTo>
                  <a:pt x="5377600" y="7532961"/>
                </a:lnTo>
                <a:lnTo>
                  <a:pt x="5378392" y="7520255"/>
                </a:lnTo>
                <a:lnTo>
                  <a:pt x="5379022" y="7507463"/>
                </a:lnTo>
                <a:lnTo>
                  <a:pt x="5348165" y="7463343"/>
                </a:lnTo>
                <a:lnTo>
                  <a:pt x="5337557" y="7470335"/>
                </a:lnTo>
                <a:lnTo>
                  <a:pt x="5358620" y="7480148"/>
                </a:lnTo>
                <a:lnTo>
                  <a:pt x="5358349" y="7493216"/>
                </a:lnTo>
                <a:lnTo>
                  <a:pt x="5357911" y="7506194"/>
                </a:lnTo>
                <a:lnTo>
                  <a:pt x="5357305" y="7519083"/>
                </a:lnTo>
                <a:lnTo>
                  <a:pt x="5356533" y="7531882"/>
                </a:lnTo>
                <a:lnTo>
                  <a:pt x="5355594" y="7544591"/>
                </a:lnTo>
                <a:lnTo>
                  <a:pt x="5354487" y="7557210"/>
                </a:lnTo>
                <a:lnTo>
                  <a:pt x="5353213" y="7569738"/>
                </a:lnTo>
                <a:lnTo>
                  <a:pt x="5351773" y="7582177"/>
                </a:lnTo>
                <a:lnTo>
                  <a:pt x="5350165" y="7594525"/>
                </a:lnTo>
                <a:lnTo>
                  <a:pt x="5348391" y="7606782"/>
                </a:lnTo>
                <a:lnTo>
                  <a:pt x="5363736" y="7639715"/>
                </a:lnTo>
                <a:lnTo>
                  <a:pt x="5366070" y="7626986"/>
                </a:lnTo>
                <a:close/>
              </a:path>
              <a:path w="6256177" h="8921452">
                <a:moveTo>
                  <a:pt x="4261723" y="6764692"/>
                </a:moveTo>
                <a:lnTo>
                  <a:pt x="4274403" y="6762758"/>
                </a:lnTo>
                <a:lnTo>
                  <a:pt x="4287017" y="6760657"/>
                </a:lnTo>
                <a:lnTo>
                  <a:pt x="4299564" y="6758387"/>
                </a:lnTo>
                <a:lnTo>
                  <a:pt x="4312044" y="6755947"/>
                </a:lnTo>
                <a:lnTo>
                  <a:pt x="4324455" y="6753336"/>
                </a:lnTo>
                <a:lnTo>
                  <a:pt x="4336796" y="6750551"/>
                </a:lnTo>
                <a:lnTo>
                  <a:pt x="4349067" y="6747591"/>
                </a:lnTo>
                <a:lnTo>
                  <a:pt x="4361267" y="6744454"/>
                </a:lnTo>
                <a:lnTo>
                  <a:pt x="4373395" y="6741139"/>
                </a:lnTo>
                <a:lnTo>
                  <a:pt x="4385449" y="6737644"/>
                </a:lnTo>
                <a:lnTo>
                  <a:pt x="4397430" y="6733968"/>
                </a:lnTo>
                <a:lnTo>
                  <a:pt x="4404602" y="6731669"/>
                </a:lnTo>
                <a:lnTo>
                  <a:pt x="4381284" y="6718147"/>
                </a:lnTo>
                <a:lnTo>
                  <a:pt x="4369183" y="6721677"/>
                </a:lnTo>
                <a:lnTo>
                  <a:pt x="4357005" y="6725022"/>
                </a:lnTo>
                <a:lnTo>
                  <a:pt x="4344751" y="6728183"/>
                </a:lnTo>
                <a:lnTo>
                  <a:pt x="4332421" y="6731162"/>
                </a:lnTo>
                <a:lnTo>
                  <a:pt x="4320017" y="6733960"/>
                </a:lnTo>
                <a:lnTo>
                  <a:pt x="4307540" y="6736580"/>
                </a:lnTo>
                <a:lnTo>
                  <a:pt x="4294991" y="6739023"/>
                </a:lnTo>
                <a:lnTo>
                  <a:pt x="4282370" y="6741291"/>
                </a:lnTo>
                <a:lnTo>
                  <a:pt x="4269680" y="6743385"/>
                </a:lnTo>
                <a:lnTo>
                  <a:pt x="4256920" y="6745307"/>
                </a:lnTo>
                <a:lnTo>
                  <a:pt x="4244092" y="6747059"/>
                </a:lnTo>
                <a:lnTo>
                  <a:pt x="4239590" y="6747631"/>
                </a:lnTo>
                <a:lnTo>
                  <a:pt x="4248978" y="6766460"/>
                </a:lnTo>
                <a:lnTo>
                  <a:pt x="4261723" y="6764692"/>
                </a:lnTo>
                <a:close/>
              </a:path>
              <a:path w="6256177" h="8921452">
                <a:moveTo>
                  <a:pt x="4427443" y="6730844"/>
                </a:moveTo>
                <a:lnTo>
                  <a:pt x="4431634" y="6722323"/>
                </a:lnTo>
                <a:lnTo>
                  <a:pt x="4443517" y="6717849"/>
                </a:lnTo>
                <a:lnTo>
                  <a:pt x="4455319" y="6713177"/>
                </a:lnTo>
                <a:lnTo>
                  <a:pt x="4442779" y="6696780"/>
                </a:lnTo>
                <a:lnTo>
                  <a:pt x="4423783" y="6690978"/>
                </a:lnTo>
                <a:lnTo>
                  <a:pt x="4418911" y="6702426"/>
                </a:lnTo>
                <a:lnTo>
                  <a:pt x="4417113" y="6706428"/>
                </a:lnTo>
                <a:lnTo>
                  <a:pt x="4405250" y="6710524"/>
                </a:lnTo>
                <a:lnTo>
                  <a:pt x="4393307" y="6714430"/>
                </a:lnTo>
                <a:lnTo>
                  <a:pt x="4381284" y="6718147"/>
                </a:lnTo>
                <a:lnTo>
                  <a:pt x="4404602" y="6731669"/>
                </a:lnTo>
                <a:lnTo>
                  <a:pt x="4421557" y="6742082"/>
                </a:lnTo>
                <a:lnTo>
                  <a:pt x="4427443" y="6730844"/>
                </a:lnTo>
                <a:close/>
              </a:path>
              <a:path w="6256177" h="8921452">
                <a:moveTo>
                  <a:pt x="4372521" y="6857164"/>
                </a:moveTo>
                <a:lnTo>
                  <a:pt x="4385061" y="6854670"/>
                </a:lnTo>
                <a:lnTo>
                  <a:pt x="4397536" y="6852012"/>
                </a:lnTo>
                <a:lnTo>
                  <a:pt x="4409944" y="6849188"/>
                </a:lnTo>
                <a:lnTo>
                  <a:pt x="4422285" y="6846196"/>
                </a:lnTo>
                <a:lnTo>
                  <a:pt x="4434559" y="6843036"/>
                </a:lnTo>
                <a:lnTo>
                  <a:pt x="4446763" y="6839704"/>
                </a:lnTo>
                <a:lnTo>
                  <a:pt x="4458898" y="6836200"/>
                </a:lnTo>
                <a:lnTo>
                  <a:pt x="4470962" y="6832521"/>
                </a:lnTo>
                <a:lnTo>
                  <a:pt x="4482954" y="6828667"/>
                </a:lnTo>
                <a:lnTo>
                  <a:pt x="4494875" y="6824636"/>
                </a:lnTo>
                <a:lnTo>
                  <a:pt x="4501798" y="6822200"/>
                </a:lnTo>
                <a:lnTo>
                  <a:pt x="4477147" y="6809567"/>
                </a:lnTo>
                <a:lnTo>
                  <a:pt x="4465120" y="6813443"/>
                </a:lnTo>
                <a:lnTo>
                  <a:pt x="4453019" y="6817140"/>
                </a:lnTo>
                <a:lnTo>
                  <a:pt x="4440844" y="6820661"/>
                </a:lnTo>
                <a:lnTo>
                  <a:pt x="4428596" y="6824005"/>
                </a:lnTo>
                <a:lnTo>
                  <a:pt x="4416275" y="6827175"/>
                </a:lnTo>
                <a:lnTo>
                  <a:pt x="4403883" y="6830171"/>
                </a:lnTo>
                <a:lnTo>
                  <a:pt x="4391420" y="6832994"/>
                </a:lnTo>
                <a:lnTo>
                  <a:pt x="4378886" y="6835646"/>
                </a:lnTo>
                <a:lnTo>
                  <a:pt x="4366282" y="6838128"/>
                </a:lnTo>
                <a:lnTo>
                  <a:pt x="4353609" y="6840441"/>
                </a:lnTo>
                <a:lnTo>
                  <a:pt x="4347442" y="6841502"/>
                </a:lnTo>
                <a:lnTo>
                  <a:pt x="4338993" y="6821962"/>
                </a:lnTo>
                <a:lnTo>
                  <a:pt x="4330078" y="6831059"/>
                </a:lnTo>
                <a:lnTo>
                  <a:pt x="4359917" y="6859494"/>
                </a:lnTo>
                <a:lnTo>
                  <a:pt x="4372521" y="6857164"/>
                </a:lnTo>
                <a:close/>
              </a:path>
              <a:path w="6256177" h="8921452">
                <a:moveTo>
                  <a:pt x="4522662" y="6824321"/>
                </a:moveTo>
                <a:lnTo>
                  <a:pt x="4527768" y="6812640"/>
                </a:lnTo>
                <a:lnTo>
                  <a:pt x="4527898" y="6812330"/>
                </a:lnTo>
                <a:lnTo>
                  <a:pt x="4512775" y="6796856"/>
                </a:lnTo>
                <a:lnTo>
                  <a:pt x="4500975" y="6801275"/>
                </a:lnTo>
                <a:lnTo>
                  <a:pt x="4489099" y="6805511"/>
                </a:lnTo>
                <a:lnTo>
                  <a:pt x="4477147" y="6809567"/>
                </a:lnTo>
                <a:lnTo>
                  <a:pt x="4501798" y="6822200"/>
                </a:lnTo>
                <a:lnTo>
                  <a:pt x="4517254" y="6835837"/>
                </a:lnTo>
                <a:lnTo>
                  <a:pt x="4522662" y="6824321"/>
                </a:lnTo>
                <a:close/>
              </a:path>
              <a:path w="6256177" h="8921452">
                <a:moveTo>
                  <a:pt x="3967195" y="7026730"/>
                </a:moveTo>
                <a:lnTo>
                  <a:pt x="3980395" y="7023834"/>
                </a:lnTo>
                <a:lnTo>
                  <a:pt x="3993446" y="7020823"/>
                </a:lnTo>
                <a:lnTo>
                  <a:pt x="4006345" y="7017697"/>
                </a:lnTo>
                <a:lnTo>
                  <a:pt x="4019092" y="7014456"/>
                </a:lnTo>
                <a:lnTo>
                  <a:pt x="4031685" y="7011099"/>
                </a:lnTo>
                <a:lnTo>
                  <a:pt x="4044122" y="7007627"/>
                </a:lnTo>
                <a:lnTo>
                  <a:pt x="4056402" y="7004038"/>
                </a:lnTo>
                <a:lnTo>
                  <a:pt x="4068523" y="7000332"/>
                </a:lnTo>
                <a:lnTo>
                  <a:pt x="4080484" y="6996510"/>
                </a:lnTo>
                <a:lnTo>
                  <a:pt x="4092284" y="6992570"/>
                </a:lnTo>
                <a:lnTo>
                  <a:pt x="4103919" y="6988513"/>
                </a:lnTo>
                <a:lnTo>
                  <a:pt x="4115391" y="6984338"/>
                </a:lnTo>
                <a:lnTo>
                  <a:pt x="4078871" y="6949244"/>
                </a:lnTo>
                <a:lnTo>
                  <a:pt x="4094782" y="6970529"/>
                </a:lnTo>
                <a:lnTo>
                  <a:pt x="4083379" y="6974453"/>
                </a:lnTo>
                <a:lnTo>
                  <a:pt x="4071835" y="6978256"/>
                </a:lnTo>
                <a:lnTo>
                  <a:pt x="4060152" y="6981938"/>
                </a:lnTo>
                <a:lnTo>
                  <a:pt x="4048331" y="6985501"/>
                </a:lnTo>
                <a:lnTo>
                  <a:pt x="4036376" y="6988944"/>
                </a:lnTo>
                <a:lnTo>
                  <a:pt x="4024288" y="6992269"/>
                </a:lnTo>
                <a:lnTo>
                  <a:pt x="4012069" y="6995476"/>
                </a:lnTo>
                <a:lnTo>
                  <a:pt x="3999721" y="6998566"/>
                </a:lnTo>
                <a:lnTo>
                  <a:pt x="3987246" y="7001539"/>
                </a:lnTo>
                <a:lnTo>
                  <a:pt x="3974646" y="7004396"/>
                </a:lnTo>
                <a:lnTo>
                  <a:pt x="3961923" y="7007139"/>
                </a:lnTo>
                <a:lnTo>
                  <a:pt x="3949078" y="7009767"/>
                </a:lnTo>
                <a:lnTo>
                  <a:pt x="3936114" y="7012281"/>
                </a:lnTo>
                <a:lnTo>
                  <a:pt x="3923034" y="7014682"/>
                </a:lnTo>
                <a:lnTo>
                  <a:pt x="3913436" y="7016359"/>
                </a:lnTo>
                <a:lnTo>
                  <a:pt x="3897017" y="7012956"/>
                </a:lnTo>
                <a:lnTo>
                  <a:pt x="3880560" y="7009430"/>
                </a:lnTo>
                <a:lnTo>
                  <a:pt x="3899287" y="7039515"/>
                </a:lnTo>
                <a:lnTo>
                  <a:pt x="3911187" y="7037569"/>
                </a:lnTo>
                <a:lnTo>
                  <a:pt x="3915058" y="7036912"/>
                </a:lnTo>
                <a:lnTo>
                  <a:pt x="3930667" y="7040000"/>
                </a:lnTo>
                <a:lnTo>
                  <a:pt x="3946240" y="7042973"/>
                </a:lnTo>
                <a:lnTo>
                  <a:pt x="3961778" y="7045830"/>
                </a:lnTo>
                <a:lnTo>
                  <a:pt x="3977280" y="7048570"/>
                </a:lnTo>
                <a:lnTo>
                  <a:pt x="3967195" y="7026730"/>
                </a:lnTo>
                <a:close/>
              </a:path>
              <a:path w="6256177" h="8921452">
                <a:moveTo>
                  <a:pt x="4126695" y="6980045"/>
                </a:moveTo>
                <a:lnTo>
                  <a:pt x="4137832" y="6975634"/>
                </a:lnTo>
                <a:lnTo>
                  <a:pt x="4142006" y="6973932"/>
                </a:lnTo>
                <a:lnTo>
                  <a:pt x="4155155" y="6974613"/>
                </a:lnTo>
                <a:lnTo>
                  <a:pt x="4123419" y="6952930"/>
                </a:lnTo>
                <a:lnTo>
                  <a:pt x="4108620" y="6951842"/>
                </a:lnTo>
                <a:lnTo>
                  <a:pt x="4093770" y="6950613"/>
                </a:lnTo>
                <a:lnTo>
                  <a:pt x="4078871" y="6949244"/>
                </a:lnTo>
                <a:lnTo>
                  <a:pt x="4115391" y="6984338"/>
                </a:lnTo>
                <a:lnTo>
                  <a:pt x="4126695" y="6980045"/>
                </a:lnTo>
                <a:close/>
              </a:path>
              <a:path w="6256177" h="8921452">
                <a:moveTo>
                  <a:pt x="4155047" y="6946640"/>
                </a:moveTo>
                <a:lnTo>
                  <a:pt x="4142768" y="6951948"/>
                </a:lnTo>
                <a:lnTo>
                  <a:pt x="4138166" y="6953873"/>
                </a:lnTo>
                <a:lnTo>
                  <a:pt x="4123419" y="6952930"/>
                </a:lnTo>
                <a:lnTo>
                  <a:pt x="4155155" y="6974613"/>
                </a:lnTo>
                <a:lnTo>
                  <a:pt x="4168262" y="6975177"/>
                </a:lnTo>
                <a:lnTo>
                  <a:pt x="4181328" y="6975623"/>
                </a:lnTo>
                <a:lnTo>
                  <a:pt x="4194350" y="6975950"/>
                </a:lnTo>
                <a:lnTo>
                  <a:pt x="4155047" y="6946640"/>
                </a:lnTo>
                <a:close/>
              </a:path>
              <a:path w="6256177" h="8921452">
                <a:moveTo>
                  <a:pt x="4233154" y="6976205"/>
                </a:moveTo>
                <a:lnTo>
                  <a:pt x="4245999" y="6976045"/>
                </a:lnTo>
                <a:lnTo>
                  <a:pt x="4258798" y="6975760"/>
                </a:lnTo>
                <a:lnTo>
                  <a:pt x="4271550" y="6975351"/>
                </a:lnTo>
                <a:lnTo>
                  <a:pt x="4284256" y="6974815"/>
                </a:lnTo>
                <a:lnTo>
                  <a:pt x="4296914" y="6974153"/>
                </a:lnTo>
                <a:lnTo>
                  <a:pt x="4309523" y="6973362"/>
                </a:lnTo>
                <a:lnTo>
                  <a:pt x="4322083" y="6972442"/>
                </a:lnTo>
                <a:lnTo>
                  <a:pt x="4334594" y="6971392"/>
                </a:lnTo>
                <a:lnTo>
                  <a:pt x="4347055" y="6970210"/>
                </a:lnTo>
                <a:lnTo>
                  <a:pt x="4359465" y="6968897"/>
                </a:lnTo>
                <a:lnTo>
                  <a:pt x="4371823" y="6967450"/>
                </a:lnTo>
                <a:lnTo>
                  <a:pt x="4384129" y="6965869"/>
                </a:lnTo>
                <a:lnTo>
                  <a:pt x="4396383" y="6964154"/>
                </a:lnTo>
                <a:lnTo>
                  <a:pt x="4414550" y="6974159"/>
                </a:lnTo>
                <a:lnTo>
                  <a:pt x="4423342" y="6965733"/>
                </a:lnTo>
                <a:lnTo>
                  <a:pt x="4430486" y="6958577"/>
                </a:lnTo>
                <a:lnTo>
                  <a:pt x="4422480" y="6938254"/>
                </a:lnTo>
                <a:lnTo>
                  <a:pt x="4420503" y="6940343"/>
                </a:lnTo>
                <a:lnTo>
                  <a:pt x="4408308" y="6942380"/>
                </a:lnTo>
                <a:lnTo>
                  <a:pt x="4396055" y="6944275"/>
                </a:lnTo>
                <a:lnTo>
                  <a:pt x="4383745" y="6946028"/>
                </a:lnTo>
                <a:lnTo>
                  <a:pt x="4371379" y="6947640"/>
                </a:lnTo>
                <a:lnTo>
                  <a:pt x="4358956" y="6949114"/>
                </a:lnTo>
                <a:lnTo>
                  <a:pt x="4346479" y="6950449"/>
                </a:lnTo>
                <a:lnTo>
                  <a:pt x="4333948" y="6951647"/>
                </a:lnTo>
                <a:lnTo>
                  <a:pt x="4321363" y="6952710"/>
                </a:lnTo>
                <a:lnTo>
                  <a:pt x="4308725" y="6953638"/>
                </a:lnTo>
                <a:lnTo>
                  <a:pt x="4296036" y="6954433"/>
                </a:lnTo>
                <a:lnTo>
                  <a:pt x="4283296" y="6955096"/>
                </a:lnTo>
                <a:lnTo>
                  <a:pt x="4270505" y="6955628"/>
                </a:lnTo>
                <a:lnTo>
                  <a:pt x="4257665" y="6956030"/>
                </a:lnTo>
                <a:lnTo>
                  <a:pt x="4244776" y="6956304"/>
                </a:lnTo>
                <a:lnTo>
                  <a:pt x="4231838" y="6956451"/>
                </a:lnTo>
                <a:lnTo>
                  <a:pt x="4218854" y="6956472"/>
                </a:lnTo>
                <a:lnTo>
                  <a:pt x="4205823" y="6956368"/>
                </a:lnTo>
                <a:lnTo>
                  <a:pt x="4192747" y="6956140"/>
                </a:lnTo>
                <a:lnTo>
                  <a:pt x="4182110" y="6955865"/>
                </a:lnTo>
                <a:lnTo>
                  <a:pt x="4167122" y="6941169"/>
                </a:lnTo>
                <a:lnTo>
                  <a:pt x="4155047" y="6946640"/>
                </a:lnTo>
                <a:lnTo>
                  <a:pt x="4194350" y="6975950"/>
                </a:lnTo>
                <a:lnTo>
                  <a:pt x="4207329" y="6976156"/>
                </a:lnTo>
                <a:lnTo>
                  <a:pt x="4220264" y="6976242"/>
                </a:lnTo>
                <a:lnTo>
                  <a:pt x="4233154" y="6976205"/>
                </a:lnTo>
                <a:close/>
              </a:path>
              <a:path w="6256177" h="8921452">
                <a:moveTo>
                  <a:pt x="3834477" y="6909600"/>
                </a:moveTo>
                <a:lnTo>
                  <a:pt x="3847849" y="6907527"/>
                </a:lnTo>
                <a:lnTo>
                  <a:pt x="3861080" y="6905342"/>
                </a:lnTo>
                <a:lnTo>
                  <a:pt x="3874170" y="6903043"/>
                </a:lnTo>
                <a:lnTo>
                  <a:pt x="3887115" y="6900630"/>
                </a:lnTo>
                <a:lnTo>
                  <a:pt x="3899917" y="6898105"/>
                </a:lnTo>
                <a:lnTo>
                  <a:pt x="3912573" y="6895465"/>
                </a:lnTo>
                <a:lnTo>
                  <a:pt x="3925081" y="6892712"/>
                </a:lnTo>
                <a:lnTo>
                  <a:pt x="3937442" y="6889845"/>
                </a:lnTo>
                <a:lnTo>
                  <a:pt x="3949654" y="6886863"/>
                </a:lnTo>
                <a:lnTo>
                  <a:pt x="3961715" y="6883768"/>
                </a:lnTo>
                <a:lnTo>
                  <a:pt x="3973624" y="6880557"/>
                </a:lnTo>
                <a:lnTo>
                  <a:pt x="3985381" y="6877233"/>
                </a:lnTo>
                <a:lnTo>
                  <a:pt x="3967485" y="6842229"/>
                </a:lnTo>
                <a:lnTo>
                  <a:pt x="3952045" y="6840104"/>
                </a:lnTo>
                <a:lnTo>
                  <a:pt x="3966072" y="6861945"/>
                </a:lnTo>
                <a:lnTo>
                  <a:pt x="3954414" y="6865039"/>
                </a:lnTo>
                <a:lnTo>
                  <a:pt x="3942630" y="6868019"/>
                </a:lnTo>
                <a:lnTo>
                  <a:pt x="3930722" y="6870884"/>
                </a:lnTo>
                <a:lnTo>
                  <a:pt x="3918691" y="6873635"/>
                </a:lnTo>
                <a:lnTo>
                  <a:pt x="3906538" y="6876272"/>
                </a:lnTo>
                <a:lnTo>
                  <a:pt x="3894267" y="6878797"/>
                </a:lnTo>
                <a:lnTo>
                  <a:pt x="3881878" y="6881209"/>
                </a:lnTo>
                <a:lnTo>
                  <a:pt x="3869374" y="6883509"/>
                </a:lnTo>
                <a:lnTo>
                  <a:pt x="3856755" y="6885697"/>
                </a:lnTo>
                <a:lnTo>
                  <a:pt x="3844025" y="6887775"/>
                </a:lnTo>
                <a:lnTo>
                  <a:pt x="3831184" y="6889742"/>
                </a:lnTo>
                <a:lnTo>
                  <a:pt x="3818234" y="6891599"/>
                </a:lnTo>
                <a:lnTo>
                  <a:pt x="3805178" y="6893346"/>
                </a:lnTo>
                <a:lnTo>
                  <a:pt x="3792017" y="6894984"/>
                </a:lnTo>
                <a:lnTo>
                  <a:pt x="3778752" y="6896514"/>
                </a:lnTo>
                <a:lnTo>
                  <a:pt x="3778405" y="6896552"/>
                </a:lnTo>
                <a:lnTo>
                  <a:pt x="3761364" y="6892322"/>
                </a:lnTo>
                <a:lnTo>
                  <a:pt x="3794717" y="6920755"/>
                </a:lnTo>
                <a:lnTo>
                  <a:pt x="3810858" y="6924515"/>
                </a:lnTo>
                <a:lnTo>
                  <a:pt x="3826966" y="6928158"/>
                </a:lnTo>
                <a:lnTo>
                  <a:pt x="3843040" y="6931682"/>
                </a:lnTo>
                <a:lnTo>
                  <a:pt x="3834477" y="6909600"/>
                </a:lnTo>
                <a:close/>
              </a:path>
              <a:path w="6256177" h="8921452">
                <a:moveTo>
                  <a:pt x="3996983" y="6873793"/>
                </a:moveTo>
                <a:lnTo>
                  <a:pt x="4008431" y="6870239"/>
                </a:lnTo>
                <a:lnTo>
                  <a:pt x="4015744" y="6867881"/>
                </a:lnTo>
                <a:lnTo>
                  <a:pt x="3982876" y="6844210"/>
                </a:lnTo>
                <a:lnTo>
                  <a:pt x="3967485" y="6842229"/>
                </a:lnTo>
                <a:lnTo>
                  <a:pt x="3985381" y="6877233"/>
                </a:lnTo>
                <a:lnTo>
                  <a:pt x="3996983" y="6873793"/>
                </a:lnTo>
                <a:close/>
              </a:path>
              <a:path w="6256177" h="8921452">
                <a:moveTo>
                  <a:pt x="4180215" y="6875804"/>
                </a:moveTo>
                <a:lnTo>
                  <a:pt x="4163680" y="6856047"/>
                </a:lnTo>
                <a:lnTo>
                  <a:pt x="4150848" y="6855972"/>
                </a:lnTo>
                <a:lnTo>
                  <a:pt x="4137969" y="6855770"/>
                </a:lnTo>
                <a:lnTo>
                  <a:pt x="4125042" y="6855441"/>
                </a:lnTo>
                <a:lnTo>
                  <a:pt x="4112069" y="6854988"/>
                </a:lnTo>
                <a:lnTo>
                  <a:pt x="4099051" y="6854411"/>
                </a:lnTo>
                <a:lnTo>
                  <a:pt x="4085988" y="6853712"/>
                </a:lnTo>
                <a:lnTo>
                  <a:pt x="4072880" y="6852891"/>
                </a:lnTo>
                <a:lnTo>
                  <a:pt x="4059989" y="6851970"/>
                </a:lnTo>
                <a:lnTo>
                  <a:pt x="4036269" y="6839869"/>
                </a:lnTo>
                <a:lnTo>
                  <a:pt x="4023637" y="6844323"/>
                </a:lnTo>
                <a:lnTo>
                  <a:pt x="4013507" y="6847734"/>
                </a:lnTo>
                <a:lnTo>
                  <a:pt x="3998217" y="6846046"/>
                </a:lnTo>
                <a:lnTo>
                  <a:pt x="3982876" y="6844210"/>
                </a:lnTo>
                <a:lnTo>
                  <a:pt x="4015744" y="6867881"/>
                </a:lnTo>
                <a:lnTo>
                  <a:pt x="4029704" y="6869261"/>
                </a:lnTo>
                <a:lnTo>
                  <a:pt x="4043621" y="6870516"/>
                </a:lnTo>
                <a:lnTo>
                  <a:pt x="4057493" y="6871642"/>
                </a:lnTo>
                <a:lnTo>
                  <a:pt x="4071320" y="6872640"/>
                </a:lnTo>
                <a:lnTo>
                  <a:pt x="4085101" y="6873507"/>
                </a:lnTo>
                <a:lnTo>
                  <a:pt x="4098835" y="6874242"/>
                </a:lnTo>
                <a:lnTo>
                  <a:pt x="4112522" y="6874844"/>
                </a:lnTo>
                <a:lnTo>
                  <a:pt x="4126161" y="6875311"/>
                </a:lnTo>
                <a:lnTo>
                  <a:pt x="4139750" y="6875642"/>
                </a:lnTo>
                <a:lnTo>
                  <a:pt x="4153289" y="6875835"/>
                </a:lnTo>
                <a:lnTo>
                  <a:pt x="4166778" y="6875890"/>
                </a:lnTo>
                <a:lnTo>
                  <a:pt x="4180215" y="6875804"/>
                </a:lnTo>
                <a:close/>
              </a:path>
              <a:path w="6256177" h="8921452">
                <a:moveTo>
                  <a:pt x="4072631" y="6846921"/>
                </a:moveTo>
                <a:lnTo>
                  <a:pt x="4085043" y="6841714"/>
                </a:lnTo>
                <a:lnTo>
                  <a:pt x="4097224" y="6836347"/>
                </a:lnTo>
                <a:lnTo>
                  <a:pt x="4109171" y="6830822"/>
                </a:lnTo>
                <a:lnTo>
                  <a:pt x="4120884" y="6825139"/>
                </a:lnTo>
                <a:lnTo>
                  <a:pt x="4132361" y="6819297"/>
                </a:lnTo>
                <a:lnTo>
                  <a:pt x="4119204" y="6804124"/>
                </a:lnTo>
                <a:lnTo>
                  <a:pt x="4107964" y="6809724"/>
                </a:lnTo>
                <a:lnTo>
                  <a:pt x="4096517" y="6815159"/>
                </a:lnTo>
                <a:lnTo>
                  <a:pt x="4084865" y="6820428"/>
                </a:lnTo>
                <a:lnTo>
                  <a:pt x="4073012" y="6825533"/>
                </a:lnTo>
                <a:lnTo>
                  <a:pt x="4060960" y="6830475"/>
                </a:lnTo>
                <a:lnTo>
                  <a:pt x="4048711" y="6835253"/>
                </a:lnTo>
                <a:lnTo>
                  <a:pt x="4036269" y="6839869"/>
                </a:lnTo>
                <a:lnTo>
                  <a:pt x="4059989" y="6851970"/>
                </a:lnTo>
                <a:lnTo>
                  <a:pt x="4072631" y="6846921"/>
                </a:lnTo>
                <a:close/>
              </a:path>
              <a:path w="6256177" h="8921452">
                <a:moveTo>
                  <a:pt x="4143601" y="6813298"/>
                </a:moveTo>
                <a:lnTo>
                  <a:pt x="4154603" y="6807141"/>
                </a:lnTo>
                <a:lnTo>
                  <a:pt x="4165364" y="6800827"/>
                </a:lnTo>
                <a:lnTo>
                  <a:pt x="4175885" y="6794356"/>
                </a:lnTo>
                <a:lnTo>
                  <a:pt x="4172200" y="6773612"/>
                </a:lnTo>
                <a:lnTo>
                  <a:pt x="4162037" y="6780052"/>
                </a:lnTo>
                <a:lnTo>
                  <a:pt x="4151653" y="6786322"/>
                </a:lnTo>
                <a:lnTo>
                  <a:pt x="4141051" y="6792423"/>
                </a:lnTo>
                <a:lnTo>
                  <a:pt x="4130234" y="6798357"/>
                </a:lnTo>
                <a:lnTo>
                  <a:pt x="4119204" y="6804124"/>
                </a:lnTo>
                <a:lnTo>
                  <a:pt x="4132361" y="6819297"/>
                </a:lnTo>
                <a:lnTo>
                  <a:pt x="4143601" y="6813298"/>
                </a:lnTo>
                <a:close/>
              </a:path>
              <a:path w="6256177" h="8921452">
                <a:moveTo>
                  <a:pt x="4788637" y="7962564"/>
                </a:moveTo>
                <a:lnTo>
                  <a:pt x="4775515" y="7962446"/>
                </a:lnTo>
                <a:lnTo>
                  <a:pt x="4762335" y="7962245"/>
                </a:lnTo>
                <a:lnTo>
                  <a:pt x="4751766" y="7962023"/>
                </a:lnTo>
                <a:lnTo>
                  <a:pt x="4727096" y="7952074"/>
                </a:lnTo>
                <a:lnTo>
                  <a:pt x="4715080" y="7957582"/>
                </a:lnTo>
                <a:lnTo>
                  <a:pt x="4739105" y="7981330"/>
                </a:lnTo>
                <a:lnTo>
                  <a:pt x="4752617" y="7981683"/>
                </a:lnTo>
                <a:lnTo>
                  <a:pt x="4766070" y="7981951"/>
                </a:lnTo>
                <a:lnTo>
                  <a:pt x="4779466" y="7982136"/>
                </a:lnTo>
                <a:lnTo>
                  <a:pt x="4792805" y="7982236"/>
                </a:lnTo>
                <a:lnTo>
                  <a:pt x="4788637" y="7962564"/>
                </a:lnTo>
                <a:close/>
              </a:path>
              <a:path w="6256177" h="8921452">
                <a:moveTo>
                  <a:pt x="4819308" y="7982184"/>
                </a:moveTo>
                <a:lnTo>
                  <a:pt x="4832473" y="7982031"/>
                </a:lnTo>
                <a:lnTo>
                  <a:pt x="4845580" y="7981794"/>
                </a:lnTo>
                <a:lnTo>
                  <a:pt x="4858630" y="7981472"/>
                </a:lnTo>
                <a:lnTo>
                  <a:pt x="4871622" y="7981065"/>
                </a:lnTo>
                <a:lnTo>
                  <a:pt x="4884556" y="7980574"/>
                </a:lnTo>
                <a:lnTo>
                  <a:pt x="4897433" y="7979997"/>
                </a:lnTo>
                <a:lnTo>
                  <a:pt x="4910252" y="7979336"/>
                </a:lnTo>
                <a:lnTo>
                  <a:pt x="4923014" y="7978589"/>
                </a:lnTo>
                <a:lnTo>
                  <a:pt x="4935718" y="7977757"/>
                </a:lnTo>
                <a:lnTo>
                  <a:pt x="4948364" y="7976840"/>
                </a:lnTo>
                <a:lnTo>
                  <a:pt x="4960953" y="7975838"/>
                </a:lnTo>
                <a:lnTo>
                  <a:pt x="4973485" y="7974750"/>
                </a:lnTo>
                <a:lnTo>
                  <a:pt x="4978620" y="7954358"/>
                </a:lnTo>
                <a:lnTo>
                  <a:pt x="4966346" y="7955482"/>
                </a:lnTo>
                <a:lnTo>
                  <a:pt x="4954017" y="7956525"/>
                </a:lnTo>
                <a:lnTo>
                  <a:pt x="4941633" y="7957485"/>
                </a:lnTo>
                <a:lnTo>
                  <a:pt x="4929193" y="7958363"/>
                </a:lnTo>
                <a:lnTo>
                  <a:pt x="4916698" y="7959159"/>
                </a:lnTo>
                <a:lnTo>
                  <a:pt x="4904147" y="7959873"/>
                </a:lnTo>
                <a:lnTo>
                  <a:pt x="4891540" y="7960504"/>
                </a:lnTo>
                <a:lnTo>
                  <a:pt x="4878876" y="7961052"/>
                </a:lnTo>
                <a:lnTo>
                  <a:pt x="4866156" y="7961518"/>
                </a:lnTo>
                <a:lnTo>
                  <a:pt x="4853379" y="7961900"/>
                </a:lnTo>
                <a:lnTo>
                  <a:pt x="4840546" y="7962200"/>
                </a:lnTo>
                <a:lnTo>
                  <a:pt x="4827655" y="7962416"/>
                </a:lnTo>
                <a:lnTo>
                  <a:pt x="4814706" y="7962549"/>
                </a:lnTo>
                <a:lnTo>
                  <a:pt x="4801700" y="7962599"/>
                </a:lnTo>
                <a:lnTo>
                  <a:pt x="4788637" y="7962564"/>
                </a:lnTo>
                <a:lnTo>
                  <a:pt x="4792805" y="7982236"/>
                </a:lnTo>
                <a:lnTo>
                  <a:pt x="4806085" y="7982252"/>
                </a:lnTo>
                <a:lnTo>
                  <a:pt x="4819308" y="7982184"/>
                </a:lnTo>
                <a:close/>
              </a:path>
              <a:path w="6256177" h="8921452">
                <a:moveTo>
                  <a:pt x="4097174" y="7139586"/>
                </a:moveTo>
                <a:lnTo>
                  <a:pt x="4110149" y="7135886"/>
                </a:lnTo>
                <a:lnTo>
                  <a:pt x="4122960" y="7132065"/>
                </a:lnTo>
                <a:lnTo>
                  <a:pt x="4135606" y="7128123"/>
                </a:lnTo>
                <a:lnTo>
                  <a:pt x="4148087" y="7124061"/>
                </a:lnTo>
                <a:lnTo>
                  <a:pt x="4160400" y="7119878"/>
                </a:lnTo>
                <a:lnTo>
                  <a:pt x="4172546" y="7115575"/>
                </a:lnTo>
                <a:lnTo>
                  <a:pt x="4184524" y="7111152"/>
                </a:lnTo>
                <a:lnTo>
                  <a:pt x="4196333" y="7106610"/>
                </a:lnTo>
                <a:lnTo>
                  <a:pt x="4207971" y="7101948"/>
                </a:lnTo>
                <a:lnTo>
                  <a:pt x="4219439" y="7097166"/>
                </a:lnTo>
                <a:lnTo>
                  <a:pt x="4230736" y="7092266"/>
                </a:lnTo>
                <a:lnTo>
                  <a:pt x="4241859" y="7087247"/>
                </a:lnTo>
                <a:lnTo>
                  <a:pt x="4202471" y="7054724"/>
                </a:lnTo>
                <a:lnTo>
                  <a:pt x="4219671" y="7075339"/>
                </a:lnTo>
                <a:lnTo>
                  <a:pt x="4208554" y="7080077"/>
                </a:lnTo>
                <a:lnTo>
                  <a:pt x="4197287" y="7084691"/>
                </a:lnTo>
                <a:lnTo>
                  <a:pt x="4185872" y="7089182"/>
                </a:lnTo>
                <a:lnTo>
                  <a:pt x="4174309" y="7093549"/>
                </a:lnTo>
                <a:lnTo>
                  <a:pt x="4162601" y="7097794"/>
                </a:lnTo>
                <a:lnTo>
                  <a:pt x="4150749" y="7101915"/>
                </a:lnTo>
                <a:lnTo>
                  <a:pt x="4138755" y="7105915"/>
                </a:lnTo>
                <a:lnTo>
                  <a:pt x="4126620" y="7109793"/>
                </a:lnTo>
                <a:lnTo>
                  <a:pt x="4114345" y="7113549"/>
                </a:lnTo>
                <a:lnTo>
                  <a:pt x="4101933" y="7117184"/>
                </a:lnTo>
                <a:lnTo>
                  <a:pt x="4089384" y="7120698"/>
                </a:lnTo>
                <a:lnTo>
                  <a:pt x="4076701" y="7124092"/>
                </a:lnTo>
                <a:lnTo>
                  <a:pt x="4063884" y="7127365"/>
                </a:lnTo>
                <a:lnTo>
                  <a:pt x="4077717" y="7156791"/>
                </a:lnTo>
                <a:lnTo>
                  <a:pt x="4092710" y="7158939"/>
                </a:lnTo>
                <a:lnTo>
                  <a:pt x="4107665" y="7160972"/>
                </a:lnTo>
                <a:lnTo>
                  <a:pt x="4097174" y="7139586"/>
                </a:lnTo>
                <a:close/>
              </a:path>
              <a:path w="6256177" h="8921452">
                <a:moveTo>
                  <a:pt x="4252810" y="7082109"/>
                </a:moveTo>
                <a:lnTo>
                  <a:pt x="4231081" y="7055955"/>
                </a:lnTo>
                <a:lnTo>
                  <a:pt x="4216800" y="7055406"/>
                </a:lnTo>
                <a:lnTo>
                  <a:pt x="4202471" y="7054724"/>
                </a:lnTo>
                <a:lnTo>
                  <a:pt x="4241859" y="7087247"/>
                </a:lnTo>
                <a:lnTo>
                  <a:pt x="4252810" y="7082109"/>
                </a:lnTo>
                <a:close/>
              </a:path>
              <a:path w="6256177" h="8921452">
                <a:moveTo>
                  <a:pt x="4263586" y="7076853"/>
                </a:moveTo>
                <a:lnTo>
                  <a:pt x="4264155" y="7076569"/>
                </a:lnTo>
                <a:lnTo>
                  <a:pt x="4259495" y="7056651"/>
                </a:lnTo>
                <a:lnTo>
                  <a:pt x="4245313" y="7056371"/>
                </a:lnTo>
                <a:lnTo>
                  <a:pt x="4231081" y="7055955"/>
                </a:lnTo>
                <a:lnTo>
                  <a:pt x="4252810" y="7082109"/>
                </a:lnTo>
                <a:lnTo>
                  <a:pt x="4263586" y="7076853"/>
                </a:lnTo>
                <a:close/>
              </a:path>
              <a:path w="6256177" h="8921452">
                <a:moveTo>
                  <a:pt x="4290266" y="7076640"/>
                </a:moveTo>
                <a:lnTo>
                  <a:pt x="4303255" y="7076495"/>
                </a:lnTo>
                <a:lnTo>
                  <a:pt x="4316200" y="7076230"/>
                </a:lnTo>
                <a:lnTo>
                  <a:pt x="4310535" y="7056509"/>
                </a:lnTo>
                <a:lnTo>
                  <a:pt x="4301246" y="7056674"/>
                </a:lnTo>
                <a:lnTo>
                  <a:pt x="4283325" y="7044101"/>
                </a:lnTo>
                <a:lnTo>
                  <a:pt x="4271711" y="7050358"/>
                </a:lnTo>
                <a:lnTo>
                  <a:pt x="4259889" y="7056452"/>
                </a:lnTo>
                <a:lnTo>
                  <a:pt x="4259495" y="7056651"/>
                </a:lnTo>
                <a:lnTo>
                  <a:pt x="4264155" y="7076569"/>
                </a:lnTo>
                <a:lnTo>
                  <a:pt x="4277233" y="7076664"/>
                </a:lnTo>
                <a:lnTo>
                  <a:pt x="4290266" y="7076640"/>
                </a:lnTo>
                <a:close/>
              </a:path>
              <a:path w="6256177" h="8921452">
                <a:moveTo>
                  <a:pt x="4312768" y="7049945"/>
                </a:moveTo>
                <a:lnTo>
                  <a:pt x="4324051" y="7043061"/>
                </a:lnTo>
                <a:lnTo>
                  <a:pt x="4335094" y="7036022"/>
                </a:lnTo>
                <a:lnTo>
                  <a:pt x="4345895" y="7028830"/>
                </a:lnTo>
                <a:lnTo>
                  <a:pt x="4356451" y="7021482"/>
                </a:lnTo>
                <a:lnTo>
                  <a:pt x="4366761" y="7013981"/>
                </a:lnTo>
                <a:lnTo>
                  <a:pt x="4376823" y="7006325"/>
                </a:lnTo>
                <a:lnTo>
                  <a:pt x="4386635" y="6998515"/>
                </a:lnTo>
                <a:lnTo>
                  <a:pt x="4396194" y="6990550"/>
                </a:lnTo>
                <a:lnTo>
                  <a:pt x="4405500" y="6982432"/>
                </a:lnTo>
                <a:lnTo>
                  <a:pt x="4396383" y="6964154"/>
                </a:lnTo>
                <a:lnTo>
                  <a:pt x="4387274" y="6972283"/>
                </a:lnTo>
                <a:lnTo>
                  <a:pt x="4377921" y="6980236"/>
                </a:lnTo>
                <a:lnTo>
                  <a:pt x="4368329" y="6988016"/>
                </a:lnTo>
                <a:lnTo>
                  <a:pt x="4358500" y="6995622"/>
                </a:lnTo>
                <a:lnTo>
                  <a:pt x="4348438" y="7003056"/>
                </a:lnTo>
                <a:lnTo>
                  <a:pt x="4338145" y="7010319"/>
                </a:lnTo>
                <a:lnTo>
                  <a:pt x="4327624" y="7017411"/>
                </a:lnTo>
                <a:lnTo>
                  <a:pt x="4316878" y="7024335"/>
                </a:lnTo>
                <a:lnTo>
                  <a:pt x="4305911" y="7031090"/>
                </a:lnTo>
                <a:lnTo>
                  <a:pt x="4294726" y="7037678"/>
                </a:lnTo>
                <a:lnTo>
                  <a:pt x="4283325" y="7044101"/>
                </a:lnTo>
                <a:lnTo>
                  <a:pt x="4301246" y="7056674"/>
                </a:lnTo>
                <a:lnTo>
                  <a:pt x="4312768" y="7049945"/>
                </a:lnTo>
                <a:close/>
              </a:path>
              <a:path w="6256177" h="8921452">
                <a:moveTo>
                  <a:pt x="4443140" y="6956214"/>
                </a:moveTo>
                <a:lnTo>
                  <a:pt x="4455732" y="6953695"/>
                </a:lnTo>
                <a:lnTo>
                  <a:pt x="4452642" y="6934199"/>
                </a:lnTo>
                <a:lnTo>
                  <a:pt x="4456134" y="6930122"/>
                </a:lnTo>
                <a:lnTo>
                  <a:pt x="4439477" y="6919329"/>
                </a:lnTo>
                <a:lnTo>
                  <a:pt x="4431112" y="6928884"/>
                </a:lnTo>
                <a:lnTo>
                  <a:pt x="4422480" y="6938254"/>
                </a:lnTo>
                <a:lnTo>
                  <a:pt x="4430486" y="6958577"/>
                </a:lnTo>
                <a:lnTo>
                  <a:pt x="4443140" y="6956214"/>
                </a:lnTo>
                <a:close/>
              </a:path>
              <a:path w="6256177" h="8921452">
                <a:moveTo>
                  <a:pt x="4468261" y="6951019"/>
                </a:moveTo>
                <a:lnTo>
                  <a:pt x="4480725" y="6948183"/>
                </a:lnTo>
                <a:lnTo>
                  <a:pt x="4493125" y="6945187"/>
                </a:lnTo>
                <a:lnTo>
                  <a:pt x="4505460" y="6942030"/>
                </a:lnTo>
                <a:lnTo>
                  <a:pt x="4517729" y="6938710"/>
                </a:lnTo>
                <a:lnTo>
                  <a:pt x="4529931" y="6935226"/>
                </a:lnTo>
                <a:lnTo>
                  <a:pt x="4542065" y="6931577"/>
                </a:lnTo>
                <a:lnTo>
                  <a:pt x="4554132" y="6927762"/>
                </a:lnTo>
                <a:lnTo>
                  <a:pt x="4566129" y="6923779"/>
                </a:lnTo>
                <a:lnTo>
                  <a:pt x="4578058" y="6919627"/>
                </a:lnTo>
                <a:lnTo>
                  <a:pt x="4589915" y="6915305"/>
                </a:lnTo>
                <a:lnTo>
                  <a:pt x="4598033" y="6912233"/>
                </a:lnTo>
                <a:lnTo>
                  <a:pt x="4607787" y="6938831"/>
                </a:lnTo>
                <a:lnTo>
                  <a:pt x="4613015" y="6927211"/>
                </a:lnTo>
                <a:lnTo>
                  <a:pt x="4584098" y="6896393"/>
                </a:lnTo>
                <a:lnTo>
                  <a:pt x="4572220" y="6900740"/>
                </a:lnTo>
                <a:lnTo>
                  <a:pt x="4560269" y="6904914"/>
                </a:lnTo>
                <a:lnTo>
                  <a:pt x="4548245" y="6908916"/>
                </a:lnTo>
                <a:lnTo>
                  <a:pt x="4536150" y="6912746"/>
                </a:lnTo>
                <a:lnTo>
                  <a:pt x="4523984" y="6916405"/>
                </a:lnTo>
                <a:lnTo>
                  <a:pt x="4511748" y="6919895"/>
                </a:lnTo>
                <a:lnTo>
                  <a:pt x="4499442" y="6923217"/>
                </a:lnTo>
                <a:lnTo>
                  <a:pt x="4487066" y="6926371"/>
                </a:lnTo>
                <a:lnTo>
                  <a:pt x="4474623" y="6929359"/>
                </a:lnTo>
                <a:lnTo>
                  <a:pt x="4462112" y="6932181"/>
                </a:lnTo>
                <a:lnTo>
                  <a:pt x="4452642" y="6934199"/>
                </a:lnTo>
                <a:lnTo>
                  <a:pt x="4455732" y="6953695"/>
                </a:lnTo>
                <a:lnTo>
                  <a:pt x="4468261" y="6951019"/>
                </a:lnTo>
                <a:close/>
              </a:path>
              <a:path w="6256177" h="8921452">
                <a:moveTo>
                  <a:pt x="4617954" y="6915432"/>
                </a:moveTo>
                <a:lnTo>
                  <a:pt x="4622602" y="6903495"/>
                </a:lnTo>
                <a:lnTo>
                  <a:pt x="4623113" y="6902125"/>
                </a:lnTo>
                <a:lnTo>
                  <a:pt x="4607633" y="6887174"/>
                </a:lnTo>
                <a:lnTo>
                  <a:pt x="4595903" y="6891871"/>
                </a:lnTo>
                <a:lnTo>
                  <a:pt x="4584098" y="6896393"/>
                </a:lnTo>
                <a:lnTo>
                  <a:pt x="4613015" y="6927211"/>
                </a:lnTo>
                <a:lnTo>
                  <a:pt x="4617954" y="6915432"/>
                </a:lnTo>
                <a:close/>
              </a:path>
              <a:path w="6256177" h="8921452">
                <a:moveTo>
                  <a:pt x="4634751" y="6897114"/>
                </a:moveTo>
                <a:lnTo>
                  <a:pt x="4631768" y="6876764"/>
                </a:lnTo>
                <a:lnTo>
                  <a:pt x="4635324" y="6864934"/>
                </a:lnTo>
                <a:lnTo>
                  <a:pt x="4638622" y="6852963"/>
                </a:lnTo>
                <a:lnTo>
                  <a:pt x="4641662" y="6840853"/>
                </a:lnTo>
                <a:lnTo>
                  <a:pt x="4644443" y="6828603"/>
                </a:lnTo>
                <a:lnTo>
                  <a:pt x="4646964" y="6816214"/>
                </a:lnTo>
                <a:lnTo>
                  <a:pt x="4649225" y="6803686"/>
                </a:lnTo>
                <a:lnTo>
                  <a:pt x="4651226" y="6791020"/>
                </a:lnTo>
                <a:lnTo>
                  <a:pt x="4652967" y="6778217"/>
                </a:lnTo>
                <a:lnTo>
                  <a:pt x="4654445" y="6765276"/>
                </a:lnTo>
                <a:lnTo>
                  <a:pt x="4655662" y="6752198"/>
                </a:lnTo>
                <a:lnTo>
                  <a:pt x="4656051" y="6747260"/>
                </a:lnTo>
                <a:lnTo>
                  <a:pt x="4637206" y="6735722"/>
                </a:lnTo>
                <a:lnTo>
                  <a:pt x="4626246" y="6742306"/>
                </a:lnTo>
                <a:lnTo>
                  <a:pt x="4635381" y="6759865"/>
                </a:lnTo>
                <a:lnTo>
                  <a:pt x="4633939" y="6772960"/>
                </a:lnTo>
                <a:lnTo>
                  <a:pt x="4632224" y="6785908"/>
                </a:lnTo>
                <a:lnTo>
                  <a:pt x="4630236" y="6798707"/>
                </a:lnTo>
                <a:lnTo>
                  <a:pt x="4627976" y="6811359"/>
                </a:lnTo>
                <a:lnTo>
                  <a:pt x="4625443" y="6823861"/>
                </a:lnTo>
                <a:lnTo>
                  <a:pt x="4622637" y="6836216"/>
                </a:lnTo>
                <a:lnTo>
                  <a:pt x="4619559" y="6848421"/>
                </a:lnTo>
                <a:lnTo>
                  <a:pt x="4616208" y="6860478"/>
                </a:lnTo>
                <a:lnTo>
                  <a:pt x="4612585" y="6872386"/>
                </a:lnTo>
                <a:lnTo>
                  <a:pt x="4608689" y="6884145"/>
                </a:lnTo>
                <a:lnTo>
                  <a:pt x="4607633" y="6887174"/>
                </a:lnTo>
                <a:lnTo>
                  <a:pt x="4623113" y="6902125"/>
                </a:lnTo>
                <a:lnTo>
                  <a:pt x="4634751" y="6897114"/>
                </a:lnTo>
                <a:close/>
              </a:path>
              <a:path w="6256177" h="8921452">
                <a:moveTo>
                  <a:pt x="4646317" y="6891931"/>
                </a:moveTo>
                <a:lnTo>
                  <a:pt x="4657808" y="6886571"/>
                </a:lnTo>
                <a:lnTo>
                  <a:pt x="4669224" y="6881032"/>
                </a:lnTo>
                <a:lnTo>
                  <a:pt x="4680563" y="6875313"/>
                </a:lnTo>
                <a:lnTo>
                  <a:pt x="4691823" y="6869409"/>
                </a:lnTo>
                <a:lnTo>
                  <a:pt x="4703004" y="6863318"/>
                </a:lnTo>
                <a:lnTo>
                  <a:pt x="4714103" y="6857038"/>
                </a:lnTo>
                <a:lnTo>
                  <a:pt x="4725118" y="6850566"/>
                </a:lnTo>
                <a:lnTo>
                  <a:pt x="4726066" y="6849998"/>
                </a:lnTo>
                <a:lnTo>
                  <a:pt x="4705826" y="6839006"/>
                </a:lnTo>
                <a:lnTo>
                  <a:pt x="4694749" y="6845289"/>
                </a:lnTo>
                <a:lnTo>
                  <a:pt x="4683588" y="6851378"/>
                </a:lnTo>
                <a:lnTo>
                  <a:pt x="4672346" y="6857277"/>
                </a:lnTo>
                <a:lnTo>
                  <a:pt x="4661024" y="6862990"/>
                </a:lnTo>
                <a:lnTo>
                  <a:pt x="4649624" y="6868522"/>
                </a:lnTo>
                <a:lnTo>
                  <a:pt x="4638150" y="6873876"/>
                </a:lnTo>
                <a:lnTo>
                  <a:pt x="4631768" y="6876764"/>
                </a:lnTo>
                <a:lnTo>
                  <a:pt x="4634751" y="6897114"/>
                </a:lnTo>
                <a:lnTo>
                  <a:pt x="4646317" y="6891931"/>
                </a:lnTo>
                <a:close/>
              </a:path>
              <a:path w="6256177" h="8921452">
                <a:moveTo>
                  <a:pt x="4745257" y="6854707"/>
                </a:moveTo>
                <a:lnTo>
                  <a:pt x="4727722" y="6825844"/>
                </a:lnTo>
                <a:lnTo>
                  <a:pt x="4716818" y="6832526"/>
                </a:lnTo>
                <a:lnTo>
                  <a:pt x="4705826" y="6839006"/>
                </a:lnTo>
                <a:lnTo>
                  <a:pt x="4726066" y="6849998"/>
                </a:lnTo>
                <a:lnTo>
                  <a:pt x="4744008" y="6867671"/>
                </a:lnTo>
                <a:lnTo>
                  <a:pt x="4745257" y="6854707"/>
                </a:lnTo>
                <a:close/>
              </a:path>
              <a:path w="6256177" h="8921452">
                <a:moveTo>
                  <a:pt x="4746267" y="6841617"/>
                </a:moveTo>
                <a:lnTo>
                  <a:pt x="4746556" y="6837129"/>
                </a:lnTo>
                <a:lnTo>
                  <a:pt x="4728169" y="6814472"/>
                </a:lnTo>
                <a:lnTo>
                  <a:pt x="4727722" y="6825844"/>
                </a:lnTo>
                <a:lnTo>
                  <a:pt x="4745257" y="6854707"/>
                </a:lnTo>
                <a:lnTo>
                  <a:pt x="4746267" y="6841617"/>
                </a:lnTo>
                <a:close/>
              </a:path>
              <a:path w="6256177" h="8921452">
                <a:moveTo>
                  <a:pt x="4757111" y="6830246"/>
                </a:moveTo>
                <a:lnTo>
                  <a:pt x="4747707" y="6812787"/>
                </a:lnTo>
                <a:lnTo>
                  <a:pt x="4728524" y="6789750"/>
                </a:lnTo>
                <a:lnTo>
                  <a:pt x="4728450" y="6802166"/>
                </a:lnTo>
                <a:lnTo>
                  <a:pt x="4728169" y="6814472"/>
                </a:lnTo>
                <a:lnTo>
                  <a:pt x="4746556" y="6837129"/>
                </a:lnTo>
                <a:lnTo>
                  <a:pt x="4757111" y="6830246"/>
                </a:lnTo>
                <a:close/>
              </a:path>
              <a:path w="6256177" h="8921452">
                <a:moveTo>
                  <a:pt x="4747945" y="6800564"/>
                </a:moveTo>
                <a:lnTo>
                  <a:pt x="4747990" y="6788241"/>
                </a:lnTo>
                <a:lnTo>
                  <a:pt x="4747840" y="6775817"/>
                </a:lnTo>
                <a:lnTo>
                  <a:pt x="4747495" y="6763291"/>
                </a:lnTo>
                <a:lnTo>
                  <a:pt x="4746953" y="6750664"/>
                </a:lnTo>
                <a:lnTo>
                  <a:pt x="4746213" y="6737934"/>
                </a:lnTo>
                <a:lnTo>
                  <a:pt x="4745274" y="6725102"/>
                </a:lnTo>
                <a:lnTo>
                  <a:pt x="4710369" y="6684728"/>
                </a:lnTo>
                <a:lnTo>
                  <a:pt x="4700263" y="6692549"/>
                </a:lnTo>
                <a:lnTo>
                  <a:pt x="4723254" y="6699787"/>
                </a:lnTo>
                <a:lnTo>
                  <a:pt x="4724629" y="6712965"/>
                </a:lnTo>
                <a:lnTo>
                  <a:pt x="4725797" y="6726035"/>
                </a:lnTo>
                <a:lnTo>
                  <a:pt x="4726757" y="6738995"/>
                </a:lnTo>
                <a:lnTo>
                  <a:pt x="4727509" y="6751847"/>
                </a:lnTo>
                <a:lnTo>
                  <a:pt x="4728054" y="6764590"/>
                </a:lnTo>
                <a:lnTo>
                  <a:pt x="4728393" y="6777224"/>
                </a:lnTo>
                <a:lnTo>
                  <a:pt x="4728524" y="6789750"/>
                </a:lnTo>
                <a:lnTo>
                  <a:pt x="4747707" y="6812787"/>
                </a:lnTo>
                <a:lnTo>
                  <a:pt x="4747945" y="6800564"/>
                </a:lnTo>
                <a:close/>
              </a:path>
              <a:path w="6256177" h="8921452">
                <a:moveTo>
                  <a:pt x="4744134" y="6712167"/>
                </a:moveTo>
                <a:lnTo>
                  <a:pt x="4742792" y="6699129"/>
                </a:lnTo>
                <a:lnTo>
                  <a:pt x="4741247" y="6685986"/>
                </a:lnTo>
                <a:lnTo>
                  <a:pt x="4741650" y="6684732"/>
                </a:lnTo>
                <a:lnTo>
                  <a:pt x="4718795" y="6665655"/>
                </a:lnTo>
                <a:lnTo>
                  <a:pt x="4720374" y="6676684"/>
                </a:lnTo>
                <a:lnTo>
                  <a:pt x="4710369" y="6684728"/>
                </a:lnTo>
                <a:lnTo>
                  <a:pt x="4745274" y="6725102"/>
                </a:lnTo>
                <a:lnTo>
                  <a:pt x="4744134" y="6712167"/>
                </a:lnTo>
                <a:close/>
              </a:path>
              <a:path w="6256177" h="8921452">
                <a:moveTo>
                  <a:pt x="4746788" y="6680347"/>
                </a:moveTo>
                <a:lnTo>
                  <a:pt x="4714819" y="6641271"/>
                </a:lnTo>
                <a:lnTo>
                  <a:pt x="4716896" y="6653509"/>
                </a:lnTo>
                <a:lnTo>
                  <a:pt x="4718795" y="6665655"/>
                </a:lnTo>
                <a:lnTo>
                  <a:pt x="4741650" y="6684732"/>
                </a:lnTo>
                <a:lnTo>
                  <a:pt x="4746788" y="6680347"/>
                </a:lnTo>
                <a:close/>
              </a:path>
              <a:path w="6256177" h="8921452">
                <a:moveTo>
                  <a:pt x="4749346" y="6678111"/>
                </a:moveTo>
                <a:lnTo>
                  <a:pt x="4737885" y="6661878"/>
                </a:lnTo>
                <a:lnTo>
                  <a:pt x="4735999" y="6649831"/>
                </a:lnTo>
                <a:lnTo>
                  <a:pt x="4733939" y="6637698"/>
                </a:lnTo>
                <a:lnTo>
                  <a:pt x="4731708" y="6625478"/>
                </a:lnTo>
                <a:lnTo>
                  <a:pt x="4729310" y="6613174"/>
                </a:lnTo>
                <a:lnTo>
                  <a:pt x="4726749" y="6600788"/>
                </a:lnTo>
                <a:lnTo>
                  <a:pt x="4724030" y="6588322"/>
                </a:lnTo>
                <a:lnTo>
                  <a:pt x="4721155" y="6575776"/>
                </a:lnTo>
                <a:lnTo>
                  <a:pt x="4689658" y="6530859"/>
                </a:lnTo>
                <a:lnTo>
                  <a:pt x="4695640" y="6553219"/>
                </a:lnTo>
                <a:lnTo>
                  <a:pt x="4698850" y="6566038"/>
                </a:lnTo>
                <a:lnTo>
                  <a:pt x="4701910" y="6578780"/>
                </a:lnTo>
                <a:lnTo>
                  <a:pt x="4704816" y="6591444"/>
                </a:lnTo>
                <a:lnTo>
                  <a:pt x="4707563" y="6604028"/>
                </a:lnTo>
                <a:lnTo>
                  <a:pt x="4710149" y="6616528"/>
                </a:lnTo>
                <a:lnTo>
                  <a:pt x="4712569" y="6628943"/>
                </a:lnTo>
                <a:lnTo>
                  <a:pt x="4714819" y="6641271"/>
                </a:lnTo>
                <a:lnTo>
                  <a:pt x="4746788" y="6680347"/>
                </a:lnTo>
                <a:lnTo>
                  <a:pt x="4749346" y="6678111"/>
                </a:lnTo>
                <a:close/>
              </a:path>
              <a:path w="6256177" h="8921452">
                <a:moveTo>
                  <a:pt x="4427921" y="7147656"/>
                </a:moveTo>
                <a:lnTo>
                  <a:pt x="4438614" y="7140034"/>
                </a:lnTo>
                <a:lnTo>
                  <a:pt x="4449062" y="7132260"/>
                </a:lnTo>
                <a:lnTo>
                  <a:pt x="4459262" y="7124333"/>
                </a:lnTo>
                <a:lnTo>
                  <a:pt x="4469213" y="7116255"/>
                </a:lnTo>
                <a:lnTo>
                  <a:pt x="4478914" y="7108024"/>
                </a:lnTo>
                <a:lnTo>
                  <a:pt x="4488363" y="7099642"/>
                </a:lnTo>
                <a:lnTo>
                  <a:pt x="4497560" y="7091109"/>
                </a:lnTo>
                <a:lnTo>
                  <a:pt x="4506503" y="7082425"/>
                </a:lnTo>
                <a:lnTo>
                  <a:pt x="4515190" y="7073590"/>
                </a:lnTo>
                <a:lnTo>
                  <a:pt x="4523621" y="7064604"/>
                </a:lnTo>
                <a:lnTo>
                  <a:pt x="4488237" y="7040031"/>
                </a:lnTo>
                <a:lnTo>
                  <a:pt x="4503356" y="7057349"/>
                </a:lnTo>
                <a:lnTo>
                  <a:pt x="4494810" y="7066169"/>
                </a:lnTo>
                <a:lnTo>
                  <a:pt x="4486020" y="7074817"/>
                </a:lnTo>
                <a:lnTo>
                  <a:pt x="4476988" y="7083294"/>
                </a:lnTo>
                <a:lnTo>
                  <a:pt x="4467718" y="7091601"/>
                </a:lnTo>
                <a:lnTo>
                  <a:pt x="4458211" y="7099737"/>
                </a:lnTo>
                <a:lnTo>
                  <a:pt x="4448471" y="7107705"/>
                </a:lnTo>
                <a:lnTo>
                  <a:pt x="4438499" y="7115504"/>
                </a:lnTo>
                <a:lnTo>
                  <a:pt x="4428298" y="7123135"/>
                </a:lnTo>
                <a:lnTo>
                  <a:pt x="4417870" y="7130598"/>
                </a:lnTo>
                <a:lnTo>
                  <a:pt x="4407219" y="7137896"/>
                </a:lnTo>
                <a:lnTo>
                  <a:pt x="4396346" y="7145027"/>
                </a:lnTo>
                <a:lnTo>
                  <a:pt x="4416982" y="7155124"/>
                </a:lnTo>
                <a:lnTo>
                  <a:pt x="4427921" y="7147656"/>
                </a:lnTo>
                <a:close/>
              </a:path>
              <a:path w="6256177" h="8921452">
                <a:moveTo>
                  <a:pt x="4531793" y="7055468"/>
                </a:moveTo>
                <a:lnTo>
                  <a:pt x="4535769" y="7050859"/>
                </a:lnTo>
                <a:lnTo>
                  <a:pt x="4512760" y="7035506"/>
                </a:lnTo>
                <a:lnTo>
                  <a:pt x="4500527" y="7037840"/>
                </a:lnTo>
                <a:lnTo>
                  <a:pt x="4488237" y="7040031"/>
                </a:lnTo>
                <a:lnTo>
                  <a:pt x="4523621" y="7064604"/>
                </a:lnTo>
                <a:lnTo>
                  <a:pt x="4531793" y="7055468"/>
                </a:lnTo>
                <a:close/>
              </a:path>
              <a:path w="6256177" h="8921452">
                <a:moveTo>
                  <a:pt x="4548291" y="7048064"/>
                </a:moveTo>
                <a:lnTo>
                  <a:pt x="4529107" y="7028201"/>
                </a:lnTo>
                <a:lnTo>
                  <a:pt x="4526960" y="7030576"/>
                </a:lnTo>
                <a:lnTo>
                  <a:pt x="4524934" y="7033030"/>
                </a:lnTo>
                <a:lnTo>
                  <a:pt x="4512760" y="7035506"/>
                </a:lnTo>
                <a:lnTo>
                  <a:pt x="4535769" y="7050859"/>
                </a:lnTo>
                <a:lnTo>
                  <a:pt x="4548291" y="7048064"/>
                </a:lnTo>
                <a:close/>
              </a:path>
              <a:path w="6256177" h="8921452">
                <a:moveTo>
                  <a:pt x="4560752" y="7045118"/>
                </a:moveTo>
                <a:lnTo>
                  <a:pt x="4555559" y="7026056"/>
                </a:lnTo>
                <a:lnTo>
                  <a:pt x="4563098" y="7015712"/>
                </a:lnTo>
                <a:lnTo>
                  <a:pt x="4570347" y="7005208"/>
                </a:lnTo>
                <a:lnTo>
                  <a:pt x="4577309" y="6994544"/>
                </a:lnTo>
                <a:lnTo>
                  <a:pt x="4583982" y="6983720"/>
                </a:lnTo>
                <a:lnTo>
                  <a:pt x="4590367" y="6972736"/>
                </a:lnTo>
                <a:lnTo>
                  <a:pt x="4596463" y="6961594"/>
                </a:lnTo>
                <a:lnTo>
                  <a:pt x="4602270" y="6950292"/>
                </a:lnTo>
                <a:lnTo>
                  <a:pt x="4607787" y="6938831"/>
                </a:lnTo>
                <a:lnTo>
                  <a:pt x="4598033" y="6912233"/>
                </a:lnTo>
                <a:lnTo>
                  <a:pt x="4592978" y="6923955"/>
                </a:lnTo>
                <a:lnTo>
                  <a:pt x="4587626" y="6935511"/>
                </a:lnTo>
                <a:lnTo>
                  <a:pt x="4581977" y="6946902"/>
                </a:lnTo>
                <a:lnTo>
                  <a:pt x="4576031" y="6958127"/>
                </a:lnTo>
                <a:lnTo>
                  <a:pt x="4569786" y="6969184"/>
                </a:lnTo>
                <a:lnTo>
                  <a:pt x="4563242" y="6980073"/>
                </a:lnTo>
                <a:lnTo>
                  <a:pt x="4556399" y="6990793"/>
                </a:lnTo>
                <a:lnTo>
                  <a:pt x="4549255" y="7001344"/>
                </a:lnTo>
                <a:lnTo>
                  <a:pt x="4541811" y="7011724"/>
                </a:lnTo>
                <a:lnTo>
                  <a:pt x="4534065" y="7021934"/>
                </a:lnTo>
                <a:lnTo>
                  <a:pt x="4531094" y="7025703"/>
                </a:lnTo>
                <a:lnTo>
                  <a:pt x="4529107" y="7028201"/>
                </a:lnTo>
                <a:lnTo>
                  <a:pt x="4548291" y="7048064"/>
                </a:lnTo>
                <a:lnTo>
                  <a:pt x="4560752" y="7045118"/>
                </a:lnTo>
                <a:close/>
              </a:path>
              <a:path w="6256177" h="8921452">
                <a:moveTo>
                  <a:pt x="4573151" y="7042020"/>
                </a:moveTo>
                <a:lnTo>
                  <a:pt x="4585489" y="7038768"/>
                </a:lnTo>
                <a:lnTo>
                  <a:pt x="4597763" y="7035362"/>
                </a:lnTo>
                <a:lnTo>
                  <a:pt x="4609972" y="7031798"/>
                </a:lnTo>
                <a:lnTo>
                  <a:pt x="4622117" y="7028076"/>
                </a:lnTo>
                <a:lnTo>
                  <a:pt x="4634196" y="7024195"/>
                </a:lnTo>
                <a:lnTo>
                  <a:pt x="4646208" y="7020152"/>
                </a:lnTo>
                <a:lnTo>
                  <a:pt x="4658153" y="7015945"/>
                </a:lnTo>
                <a:lnTo>
                  <a:pt x="4670029" y="7011574"/>
                </a:lnTo>
                <a:lnTo>
                  <a:pt x="4681835" y="7007037"/>
                </a:lnTo>
                <a:lnTo>
                  <a:pt x="4678257" y="6987019"/>
                </a:lnTo>
                <a:lnTo>
                  <a:pt x="4666455" y="6991625"/>
                </a:lnTo>
                <a:lnTo>
                  <a:pt x="4654583" y="6996065"/>
                </a:lnTo>
                <a:lnTo>
                  <a:pt x="4642641" y="7000339"/>
                </a:lnTo>
                <a:lnTo>
                  <a:pt x="4630630" y="7004448"/>
                </a:lnTo>
                <a:lnTo>
                  <a:pt x="4618550" y="7008393"/>
                </a:lnTo>
                <a:lnTo>
                  <a:pt x="4606402" y="7012174"/>
                </a:lnTo>
                <a:lnTo>
                  <a:pt x="4594186" y="7015791"/>
                </a:lnTo>
                <a:lnTo>
                  <a:pt x="4581902" y="7019247"/>
                </a:lnTo>
                <a:lnTo>
                  <a:pt x="4569552" y="7022539"/>
                </a:lnTo>
                <a:lnTo>
                  <a:pt x="4557136" y="7025671"/>
                </a:lnTo>
                <a:lnTo>
                  <a:pt x="4555559" y="7026056"/>
                </a:lnTo>
                <a:lnTo>
                  <a:pt x="4560752" y="7045118"/>
                </a:lnTo>
                <a:lnTo>
                  <a:pt x="4573151" y="7042020"/>
                </a:lnTo>
                <a:close/>
              </a:path>
              <a:path w="6256177" h="8921452">
                <a:moveTo>
                  <a:pt x="4713560" y="7003705"/>
                </a:moveTo>
                <a:lnTo>
                  <a:pt x="4701649" y="6977308"/>
                </a:lnTo>
                <a:lnTo>
                  <a:pt x="4689988" y="6982247"/>
                </a:lnTo>
                <a:lnTo>
                  <a:pt x="4678257" y="6987019"/>
                </a:lnTo>
                <a:lnTo>
                  <a:pt x="4709108" y="7015730"/>
                </a:lnTo>
                <a:lnTo>
                  <a:pt x="4713560" y="7003705"/>
                </a:lnTo>
                <a:close/>
              </a:path>
              <a:path w="6256177" h="8921452">
                <a:moveTo>
                  <a:pt x="4717562" y="6992064"/>
                </a:moveTo>
                <a:lnTo>
                  <a:pt x="4729094" y="6986840"/>
                </a:lnTo>
                <a:lnTo>
                  <a:pt x="4725319" y="6966727"/>
                </a:lnTo>
                <a:lnTo>
                  <a:pt x="4728507" y="6954803"/>
                </a:lnTo>
                <a:lnTo>
                  <a:pt x="4731451" y="6942747"/>
                </a:lnTo>
                <a:lnTo>
                  <a:pt x="4734150" y="6930559"/>
                </a:lnTo>
                <a:lnTo>
                  <a:pt x="4736606" y="6918241"/>
                </a:lnTo>
                <a:lnTo>
                  <a:pt x="4738819" y="6905792"/>
                </a:lnTo>
                <a:lnTo>
                  <a:pt x="4740790" y="6893214"/>
                </a:lnTo>
                <a:lnTo>
                  <a:pt x="4742519" y="6880506"/>
                </a:lnTo>
                <a:lnTo>
                  <a:pt x="4726066" y="6849998"/>
                </a:lnTo>
                <a:lnTo>
                  <a:pt x="4724837" y="6863099"/>
                </a:lnTo>
                <a:lnTo>
                  <a:pt x="4723356" y="6876066"/>
                </a:lnTo>
                <a:lnTo>
                  <a:pt x="4721622" y="6888896"/>
                </a:lnTo>
                <a:lnTo>
                  <a:pt x="4719636" y="6901590"/>
                </a:lnTo>
                <a:lnTo>
                  <a:pt x="4717397" y="6914148"/>
                </a:lnTo>
                <a:lnTo>
                  <a:pt x="4714905" y="6926568"/>
                </a:lnTo>
                <a:lnTo>
                  <a:pt x="4712160" y="6938851"/>
                </a:lnTo>
                <a:lnTo>
                  <a:pt x="4709162" y="6950995"/>
                </a:lnTo>
                <a:lnTo>
                  <a:pt x="4705911" y="6963001"/>
                </a:lnTo>
                <a:lnTo>
                  <a:pt x="4702406" y="6974868"/>
                </a:lnTo>
                <a:lnTo>
                  <a:pt x="4701649" y="6977308"/>
                </a:lnTo>
                <a:lnTo>
                  <a:pt x="4713560" y="7003705"/>
                </a:lnTo>
                <a:lnTo>
                  <a:pt x="4717562" y="6992064"/>
                </a:lnTo>
                <a:close/>
              </a:path>
              <a:path w="6256177" h="8921452">
                <a:moveTo>
                  <a:pt x="4740555" y="6981448"/>
                </a:moveTo>
                <a:lnTo>
                  <a:pt x="4751943" y="6975884"/>
                </a:lnTo>
                <a:lnTo>
                  <a:pt x="4763258" y="6970148"/>
                </a:lnTo>
                <a:lnTo>
                  <a:pt x="4774500" y="6964238"/>
                </a:lnTo>
                <a:lnTo>
                  <a:pt x="4785667" y="6958151"/>
                </a:lnTo>
                <a:lnTo>
                  <a:pt x="4796760" y="6951887"/>
                </a:lnTo>
                <a:lnTo>
                  <a:pt x="4807777" y="6945444"/>
                </a:lnTo>
                <a:lnTo>
                  <a:pt x="4816639" y="6940095"/>
                </a:lnTo>
                <a:lnTo>
                  <a:pt x="4807103" y="6922647"/>
                </a:lnTo>
                <a:lnTo>
                  <a:pt x="4796176" y="6929236"/>
                </a:lnTo>
                <a:lnTo>
                  <a:pt x="4785170" y="6935644"/>
                </a:lnTo>
                <a:lnTo>
                  <a:pt x="4774086" y="6941872"/>
                </a:lnTo>
                <a:lnTo>
                  <a:pt x="4762925" y="6947920"/>
                </a:lnTo>
                <a:lnTo>
                  <a:pt x="4751688" y="6953790"/>
                </a:lnTo>
                <a:lnTo>
                  <a:pt x="4740374" y="6959482"/>
                </a:lnTo>
                <a:lnTo>
                  <a:pt x="4728986" y="6964996"/>
                </a:lnTo>
                <a:lnTo>
                  <a:pt x="4725319" y="6966727"/>
                </a:lnTo>
                <a:lnTo>
                  <a:pt x="4729094" y="6986840"/>
                </a:lnTo>
                <a:lnTo>
                  <a:pt x="4740555" y="6981448"/>
                </a:lnTo>
                <a:close/>
              </a:path>
              <a:path w="6256177" h="8921452">
                <a:moveTo>
                  <a:pt x="4847549" y="6920109"/>
                </a:moveTo>
                <a:lnTo>
                  <a:pt x="4838515" y="6902371"/>
                </a:lnTo>
                <a:lnTo>
                  <a:pt x="4837822" y="6902840"/>
                </a:lnTo>
                <a:lnTo>
                  <a:pt x="4818456" y="6892144"/>
                </a:lnTo>
                <a:lnTo>
                  <a:pt x="4818282" y="6904471"/>
                </a:lnTo>
                <a:lnTo>
                  <a:pt x="4817950" y="6915876"/>
                </a:lnTo>
                <a:lnTo>
                  <a:pt x="4837042" y="6927067"/>
                </a:lnTo>
                <a:lnTo>
                  <a:pt x="4847549" y="6920109"/>
                </a:lnTo>
                <a:close/>
              </a:path>
              <a:path w="6256177" h="8921452">
                <a:moveTo>
                  <a:pt x="4837949" y="6890593"/>
                </a:moveTo>
                <a:lnTo>
                  <a:pt x="4837897" y="6878252"/>
                </a:lnTo>
                <a:lnTo>
                  <a:pt x="4837666" y="6865818"/>
                </a:lnTo>
                <a:lnTo>
                  <a:pt x="4837253" y="6853288"/>
                </a:lnTo>
                <a:lnTo>
                  <a:pt x="4836655" y="6840663"/>
                </a:lnTo>
                <a:lnTo>
                  <a:pt x="4835872" y="6827941"/>
                </a:lnTo>
                <a:lnTo>
                  <a:pt x="4834899" y="6815121"/>
                </a:lnTo>
                <a:lnTo>
                  <a:pt x="4800025" y="6774823"/>
                </a:lnTo>
                <a:lnTo>
                  <a:pt x="4789936" y="6782662"/>
                </a:lnTo>
                <a:lnTo>
                  <a:pt x="4812893" y="6789835"/>
                </a:lnTo>
                <a:lnTo>
                  <a:pt x="4814281" y="6802989"/>
                </a:lnTo>
                <a:lnTo>
                  <a:pt x="4815468" y="6816037"/>
                </a:lnTo>
                <a:lnTo>
                  <a:pt x="4816455" y="6828980"/>
                </a:lnTo>
                <a:lnTo>
                  <a:pt x="4817244" y="6841819"/>
                </a:lnTo>
                <a:lnTo>
                  <a:pt x="4817837" y="6854554"/>
                </a:lnTo>
                <a:lnTo>
                  <a:pt x="4818236" y="6867186"/>
                </a:lnTo>
                <a:lnTo>
                  <a:pt x="4818441" y="6879716"/>
                </a:lnTo>
                <a:lnTo>
                  <a:pt x="4818456" y="6892144"/>
                </a:lnTo>
                <a:lnTo>
                  <a:pt x="4837822" y="6902840"/>
                </a:lnTo>
                <a:lnTo>
                  <a:pt x="4837949" y="6890593"/>
                </a:lnTo>
                <a:close/>
              </a:path>
              <a:path w="6256177" h="8921452">
                <a:moveTo>
                  <a:pt x="4833736" y="6802202"/>
                </a:moveTo>
                <a:lnTo>
                  <a:pt x="4832380" y="6789185"/>
                </a:lnTo>
                <a:lnTo>
                  <a:pt x="4830829" y="6776066"/>
                </a:lnTo>
                <a:lnTo>
                  <a:pt x="4831498" y="6774599"/>
                </a:lnTo>
                <a:lnTo>
                  <a:pt x="4808438" y="6755656"/>
                </a:lnTo>
                <a:lnTo>
                  <a:pt x="4810024" y="6766775"/>
                </a:lnTo>
                <a:lnTo>
                  <a:pt x="4800025" y="6774823"/>
                </a:lnTo>
                <a:lnTo>
                  <a:pt x="4834899" y="6815121"/>
                </a:lnTo>
                <a:lnTo>
                  <a:pt x="4833736" y="6802202"/>
                </a:lnTo>
                <a:close/>
              </a:path>
              <a:path w="6256177" h="8921452">
                <a:moveTo>
                  <a:pt x="4836918" y="6769966"/>
                </a:moveTo>
                <a:lnTo>
                  <a:pt x="4804503" y="6731225"/>
                </a:lnTo>
                <a:lnTo>
                  <a:pt x="4806553" y="6743483"/>
                </a:lnTo>
                <a:lnTo>
                  <a:pt x="4808438" y="6755656"/>
                </a:lnTo>
                <a:lnTo>
                  <a:pt x="4831498" y="6774599"/>
                </a:lnTo>
                <a:lnTo>
                  <a:pt x="4836918" y="6769966"/>
                </a:lnTo>
                <a:close/>
              </a:path>
              <a:path w="6256177" h="8921452">
                <a:moveTo>
                  <a:pt x="4839624" y="6767601"/>
                </a:moveTo>
                <a:lnTo>
                  <a:pt x="4827537" y="6751941"/>
                </a:lnTo>
                <a:lnTo>
                  <a:pt x="4825661" y="6739862"/>
                </a:lnTo>
                <a:lnTo>
                  <a:pt x="4823623" y="6727701"/>
                </a:lnTo>
                <a:lnTo>
                  <a:pt x="4821426" y="6715460"/>
                </a:lnTo>
                <a:lnTo>
                  <a:pt x="4819072" y="6703139"/>
                </a:lnTo>
                <a:lnTo>
                  <a:pt x="4816565" y="6690741"/>
                </a:lnTo>
                <a:lnTo>
                  <a:pt x="4813906" y="6678265"/>
                </a:lnTo>
                <a:lnTo>
                  <a:pt x="4811098" y="6665714"/>
                </a:lnTo>
                <a:lnTo>
                  <a:pt x="4779737" y="6620811"/>
                </a:lnTo>
                <a:lnTo>
                  <a:pt x="4785734" y="6643158"/>
                </a:lnTo>
                <a:lnTo>
                  <a:pt x="4788871" y="6655971"/>
                </a:lnTo>
                <a:lnTo>
                  <a:pt x="4791861" y="6668709"/>
                </a:lnTo>
                <a:lnTo>
                  <a:pt x="4794700" y="6681370"/>
                </a:lnTo>
                <a:lnTo>
                  <a:pt x="4797386" y="6693954"/>
                </a:lnTo>
                <a:lnTo>
                  <a:pt x="4799917" y="6706459"/>
                </a:lnTo>
                <a:lnTo>
                  <a:pt x="4802290" y="6718884"/>
                </a:lnTo>
                <a:lnTo>
                  <a:pt x="4804503" y="6731225"/>
                </a:lnTo>
                <a:lnTo>
                  <a:pt x="4836918" y="6769966"/>
                </a:lnTo>
                <a:lnTo>
                  <a:pt x="4839624" y="6767601"/>
                </a:lnTo>
                <a:close/>
              </a:path>
              <a:path w="6256177" h="8921452">
                <a:moveTo>
                  <a:pt x="4194244" y="6949923"/>
                </a:moveTo>
                <a:lnTo>
                  <a:pt x="4206140" y="6943822"/>
                </a:lnTo>
                <a:lnTo>
                  <a:pt x="4217796" y="6937562"/>
                </a:lnTo>
                <a:lnTo>
                  <a:pt x="4229211" y="6931144"/>
                </a:lnTo>
                <a:lnTo>
                  <a:pt x="4240384" y="6924567"/>
                </a:lnTo>
                <a:lnTo>
                  <a:pt x="4251312" y="6917832"/>
                </a:lnTo>
                <a:lnTo>
                  <a:pt x="4261995" y="6910940"/>
                </a:lnTo>
                <a:lnTo>
                  <a:pt x="4272431" y="6903890"/>
                </a:lnTo>
                <a:lnTo>
                  <a:pt x="4282618" y="6896683"/>
                </a:lnTo>
                <a:lnTo>
                  <a:pt x="4292555" y="6889319"/>
                </a:lnTo>
                <a:lnTo>
                  <a:pt x="4302241" y="6881800"/>
                </a:lnTo>
                <a:lnTo>
                  <a:pt x="4264531" y="6851916"/>
                </a:lnTo>
                <a:lnTo>
                  <a:pt x="4285757" y="6869899"/>
                </a:lnTo>
                <a:lnTo>
                  <a:pt x="4276098" y="6877232"/>
                </a:lnTo>
                <a:lnTo>
                  <a:pt x="4266206" y="6884392"/>
                </a:lnTo>
                <a:lnTo>
                  <a:pt x="4256083" y="6891379"/>
                </a:lnTo>
                <a:lnTo>
                  <a:pt x="4245732" y="6898195"/>
                </a:lnTo>
                <a:lnTo>
                  <a:pt x="4235156" y="6904840"/>
                </a:lnTo>
                <a:lnTo>
                  <a:pt x="4224357" y="6911315"/>
                </a:lnTo>
                <a:lnTo>
                  <a:pt x="4213338" y="6917621"/>
                </a:lnTo>
                <a:lnTo>
                  <a:pt x="4202103" y="6923759"/>
                </a:lnTo>
                <a:lnTo>
                  <a:pt x="4190653" y="6929728"/>
                </a:lnTo>
                <a:lnTo>
                  <a:pt x="4178992" y="6935532"/>
                </a:lnTo>
                <a:lnTo>
                  <a:pt x="4167122" y="6941169"/>
                </a:lnTo>
                <a:lnTo>
                  <a:pt x="4182110" y="6955865"/>
                </a:lnTo>
                <a:lnTo>
                  <a:pt x="4194244" y="6949923"/>
                </a:lnTo>
                <a:close/>
              </a:path>
              <a:path w="6256177" h="8921452">
                <a:moveTo>
                  <a:pt x="4193600" y="6875577"/>
                </a:moveTo>
                <a:lnTo>
                  <a:pt x="4206931" y="6875206"/>
                </a:lnTo>
                <a:lnTo>
                  <a:pt x="4220208" y="6874691"/>
                </a:lnTo>
                <a:lnTo>
                  <a:pt x="4233431" y="6874030"/>
                </a:lnTo>
                <a:lnTo>
                  <a:pt x="4246598" y="6873222"/>
                </a:lnTo>
                <a:lnTo>
                  <a:pt x="4259708" y="6872265"/>
                </a:lnTo>
                <a:lnTo>
                  <a:pt x="4272761" y="6871158"/>
                </a:lnTo>
                <a:lnTo>
                  <a:pt x="4264531" y="6851916"/>
                </a:lnTo>
                <a:lnTo>
                  <a:pt x="4252107" y="6852903"/>
                </a:lnTo>
                <a:lnTo>
                  <a:pt x="4239629" y="6853754"/>
                </a:lnTo>
                <a:lnTo>
                  <a:pt x="4227098" y="6854469"/>
                </a:lnTo>
                <a:lnTo>
                  <a:pt x="4214516" y="6855049"/>
                </a:lnTo>
                <a:lnTo>
                  <a:pt x="4201882" y="6855495"/>
                </a:lnTo>
                <a:lnTo>
                  <a:pt x="4189197" y="6855810"/>
                </a:lnTo>
                <a:lnTo>
                  <a:pt x="4176463" y="6855993"/>
                </a:lnTo>
                <a:lnTo>
                  <a:pt x="4163680" y="6856047"/>
                </a:lnTo>
                <a:lnTo>
                  <a:pt x="4180215" y="6875804"/>
                </a:lnTo>
                <a:lnTo>
                  <a:pt x="4193600" y="6875577"/>
                </a:lnTo>
                <a:close/>
              </a:path>
              <a:path w="6256177" h="8921452">
                <a:moveTo>
                  <a:pt x="4311674" y="6874123"/>
                </a:moveTo>
                <a:lnTo>
                  <a:pt x="4320852" y="6866292"/>
                </a:lnTo>
                <a:lnTo>
                  <a:pt x="4321725" y="6865527"/>
                </a:lnTo>
                <a:lnTo>
                  <a:pt x="4301477" y="6848118"/>
                </a:lnTo>
                <a:lnTo>
                  <a:pt x="4289217" y="6849524"/>
                </a:lnTo>
                <a:lnTo>
                  <a:pt x="4276902" y="6850790"/>
                </a:lnTo>
                <a:lnTo>
                  <a:pt x="4264531" y="6851916"/>
                </a:lnTo>
                <a:lnTo>
                  <a:pt x="4302241" y="6881800"/>
                </a:lnTo>
                <a:lnTo>
                  <a:pt x="4311674" y="6874123"/>
                </a:lnTo>
                <a:close/>
              </a:path>
              <a:path w="6256177" h="8921452">
                <a:moveTo>
                  <a:pt x="4334518" y="6863675"/>
                </a:moveTo>
                <a:lnTo>
                  <a:pt x="4347249" y="6861664"/>
                </a:lnTo>
                <a:lnTo>
                  <a:pt x="4330078" y="6831059"/>
                </a:lnTo>
                <a:lnTo>
                  <a:pt x="4320870" y="6839949"/>
                </a:lnTo>
                <a:lnTo>
                  <a:pt x="4313681" y="6846570"/>
                </a:lnTo>
                <a:lnTo>
                  <a:pt x="4301477" y="6848118"/>
                </a:lnTo>
                <a:lnTo>
                  <a:pt x="4321725" y="6865527"/>
                </a:lnTo>
                <a:lnTo>
                  <a:pt x="4334518" y="6863675"/>
                </a:lnTo>
                <a:close/>
              </a:path>
              <a:path w="6256177" h="8921452">
                <a:moveTo>
                  <a:pt x="4356324" y="6832273"/>
                </a:moveTo>
                <a:lnTo>
                  <a:pt x="4364918" y="6822880"/>
                </a:lnTo>
                <a:lnTo>
                  <a:pt x="4373198" y="6813304"/>
                </a:lnTo>
                <a:lnTo>
                  <a:pt x="4379405" y="6805717"/>
                </a:lnTo>
                <a:lnTo>
                  <a:pt x="4387249" y="6795567"/>
                </a:lnTo>
                <a:lnTo>
                  <a:pt x="4394763" y="6785234"/>
                </a:lnTo>
                <a:lnTo>
                  <a:pt x="4401951" y="6774717"/>
                </a:lnTo>
                <a:lnTo>
                  <a:pt x="4408812" y="6764019"/>
                </a:lnTo>
                <a:lnTo>
                  <a:pt x="4415347" y="6753141"/>
                </a:lnTo>
                <a:lnTo>
                  <a:pt x="4421557" y="6742082"/>
                </a:lnTo>
                <a:lnTo>
                  <a:pt x="4404602" y="6731669"/>
                </a:lnTo>
                <a:lnTo>
                  <a:pt x="4398421" y="6742726"/>
                </a:lnTo>
                <a:lnTo>
                  <a:pt x="4391913" y="6753602"/>
                </a:lnTo>
                <a:lnTo>
                  <a:pt x="4385072" y="6764292"/>
                </a:lnTo>
                <a:lnTo>
                  <a:pt x="4377891" y="6774789"/>
                </a:lnTo>
                <a:lnTo>
                  <a:pt x="4370363" y="6785090"/>
                </a:lnTo>
                <a:lnTo>
                  <a:pt x="4363917" y="6793398"/>
                </a:lnTo>
                <a:lnTo>
                  <a:pt x="4355918" y="6803136"/>
                </a:lnTo>
                <a:lnTo>
                  <a:pt x="4347608" y="6812656"/>
                </a:lnTo>
                <a:lnTo>
                  <a:pt x="4338993" y="6821962"/>
                </a:lnTo>
                <a:lnTo>
                  <a:pt x="4347442" y="6841502"/>
                </a:lnTo>
                <a:lnTo>
                  <a:pt x="4356324" y="6832273"/>
                </a:lnTo>
                <a:close/>
              </a:path>
              <a:path w="6256177" h="8921452">
                <a:moveTo>
                  <a:pt x="4447244" y="6685221"/>
                </a:moveTo>
                <a:lnTo>
                  <a:pt x="4451401" y="6673495"/>
                </a:lnTo>
                <a:lnTo>
                  <a:pt x="4455251" y="6661604"/>
                </a:lnTo>
                <a:lnTo>
                  <a:pt x="4458796" y="6649548"/>
                </a:lnTo>
                <a:lnTo>
                  <a:pt x="4462035" y="6637328"/>
                </a:lnTo>
                <a:lnTo>
                  <a:pt x="4464969" y="6624945"/>
                </a:lnTo>
                <a:lnTo>
                  <a:pt x="4467600" y="6612400"/>
                </a:lnTo>
                <a:lnTo>
                  <a:pt x="4469927" y="6599692"/>
                </a:lnTo>
                <a:lnTo>
                  <a:pt x="4444882" y="6561888"/>
                </a:lnTo>
                <a:lnTo>
                  <a:pt x="4433695" y="6568002"/>
                </a:lnTo>
                <a:lnTo>
                  <a:pt x="4453204" y="6579992"/>
                </a:lnTo>
                <a:lnTo>
                  <a:pt x="4451224" y="6593025"/>
                </a:lnTo>
                <a:lnTo>
                  <a:pt x="4448921" y="6605884"/>
                </a:lnTo>
                <a:lnTo>
                  <a:pt x="4446294" y="6618568"/>
                </a:lnTo>
                <a:lnTo>
                  <a:pt x="4443346" y="6631077"/>
                </a:lnTo>
                <a:lnTo>
                  <a:pt x="4440075" y="6643410"/>
                </a:lnTo>
                <a:lnTo>
                  <a:pt x="4436483" y="6655567"/>
                </a:lnTo>
                <a:lnTo>
                  <a:pt x="4432570" y="6667548"/>
                </a:lnTo>
                <a:lnTo>
                  <a:pt x="4428337" y="6679351"/>
                </a:lnTo>
                <a:lnTo>
                  <a:pt x="4423783" y="6690978"/>
                </a:lnTo>
                <a:lnTo>
                  <a:pt x="4442779" y="6696780"/>
                </a:lnTo>
                <a:lnTo>
                  <a:pt x="4447244" y="6685221"/>
                </a:lnTo>
                <a:close/>
              </a:path>
              <a:path w="6256177" h="8921452">
                <a:moveTo>
                  <a:pt x="4471953" y="6586824"/>
                </a:moveTo>
                <a:lnTo>
                  <a:pt x="4473677" y="6573795"/>
                </a:lnTo>
                <a:lnTo>
                  <a:pt x="4474366" y="6567771"/>
                </a:lnTo>
                <a:lnTo>
                  <a:pt x="4455973" y="6555549"/>
                </a:lnTo>
                <a:lnTo>
                  <a:pt x="4444882" y="6561888"/>
                </a:lnTo>
                <a:lnTo>
                  <a:pt x="4469927" y="6599692"/>
                </a:lnTo>
                <a:lnTo>
                  <a:pt x="4471953" y="6586824"/>
                </a:lnTo>
                <a:close/>
              </a:path>
              <a:path w="6256177" h="8921452">
                <a:moveTo>
                  <a:pt x="4485084" y="6561173"/>
                </a:moveTo>
                <a:lnTo>
                  <a:pt x="4479388" y="6541296"/>
                </a:lnTo>
                <a:lnTo>
                  <a:pt x="4476532" y="6543119"/>
                </a:lnTo>
                <a:lnTo>
                  <a:pt x="4457619" y="6532166"/>
                </a:lnTo>
                <a:lnTo>
                  <a:pt x="4456881" y="6544384"/>
                </a:lnTo>
                <a:lnTo>
                  <a:pt x="4455973" y="6555549"/>
                </a:lnTo>
                <a:lnTo>
                  <a:pt x="4474366" y="6567771"/>
                </a:lnTo>
                <a:lnTo>
                  <a:pt x="4485084" y="6561173"/>
                </a:lnTo>
                <a:close/>
              </a:path>
              <a:path w="6256177" h="8921452">
                <a:moveTo>
                  <a:pt x="4477197" y="6530995"/>
                </a:moveTo>
                <a:lnTo>
                  <a:pt x="4477626" y="6518747"/>
                </a:lnTo>
                <a:lnTo>
                  <a:pt x="4477819" y="6506375"/>
                </a:lnTo>
                <a:lnTo>
                  <a:pt x="4477773" y="6493878"/>
                </a:lnTo>
                <a:lnTo>
                  <a:pt x="4477486" y="6481255"/>
                </a:lnTo>
                <a:lnTo>
                  <a:pt x="4476957" y="6468507"/>
                </a:lnTo>
                <a:lnTo>
                  <a:pt x="4476184" y="6455633"/>
                </a:lnTo>
                <a:lnTo>
                  <a:pt x="4475164" y="6442633"/>
                </a:lnTo>
                <a:lnTo>
                  <a:pt x="4441444" y="6414516"/>
                </a:lnTo>
                <a:lnTo>
                  <a:pt x="4454316" y="6429528"/>
                </a:lnTo>
                <a:lnTo>
                  <a:pt x="4455629" y="6442833"/>
                </a:lnTo>
                <a:lnTo>
                  <a:pt x="4456684" y="6456002"/>
                </a:lnTo>
                <a:lnTo>
                  <a:pt x="4457481" y="6469035"/>
                </a:lnTo>
                <a:lnTo>
                  <a:pt x="4458021" y="6481933"/>
                </a:lnTo>
                <a:lnTo>
                  <a:pt x="4458305" y="6494696"/>
                </a:lnTo>
                <a:lnTo>
                  <a:pt x="4458332" y="6507322"/>
                </a:lnTo>
                <a:lnTo>
                  <a:pt x="4458103" y="6519812"/>
                </a:lnTo>
                <a:lnTo>
                  <a:pt x="4457619" y="6532166"/>
                </a:lnTo>
                <a:lnTo>
                  <a:pt x="4476532" y="6543119"/>
                </a:lnTo>
                <a:lnTo>
                  <a:pt x="4477197" y="6530995"/>
                </a:lnTo>
                <a:close/>
              </a:path>
              <a:path w="6256177" h="8921452">
                <a:moveTo>
                  <a:pt x="4473897" y="6429506"/>
                </a:moveTo>
                <a:lnTo>
                  <a:pt x="4472379" y="6416252"/>
                </a:lnTo>
                <a:lnTo>
                  <a:pt x="4472219" y="6414958"/>
                </a:lnTo>
                <a:lnTo>
                  <a:pt x="4449945" y="6395881"/>
                </a:lnTo>
                <a:lnTo>
                  <a:pt x="4451488" y="6406485"/>
                </a:lnTo>
                <a:lnTo>
                  <a:pt x="4441444" y="6414516"/>
                </a:lnTo>
                <a:lnTo>
                  <a:pt x="4475164" y="6442633"/>
                </a:lnTo>
                <a:lnTo>
                  <a:pt x="4473897" y="6429506"/>
                </a:lnTo>
                <a:close/>
              </a:path>
              <a:path w="6256177" h="8921452">
                <a:moveTo>
                  <a:pt x="4481685" y="6406697"/>
                </a:moveTo>
                <a:lnTo>
                  <a:pt x="4473812" y="6387246"/>
                </a:lnTo>
                <a:lnTo>
                  <a:pt x="4468991" y="6391608"/>
                </a:lnTo>
                <a:lnTo>
                  <a:pt x="4445863" y="6371651"/>
                </a:lnTo>
                <a:lnTo>
                  <a:pt x="4448007" y="6383820"/>
                </a:lnTo>
                <a:lnTo>
                  <a:pt x="4449945" y="6395881"/>
                </a:lnTo>
                <a:lnTo>
                  <a:pt x="4472219" y="6414958"/>
                </a:lnTo>
                <a:lnTo>
                  <a:pt x="4481685" y="6406697"/>
                </a:lnTo>
                <a:close/>
              </a:path>
              <a:path w="6256177" h="8921452">
                <a:moveTo>
                  <a:pt x="4467060" y="6379656"/>
                </a:moveTo>
                <a:lnTo>
                  <a:pt x="4464930" y="6367604"/>
                </a:lnTo>
                <a:lnTo>
                  <a:pt x="4462604" y="6355454"/>
                </a:lnTo>
                <a:lnTo>
                  <a:pt x="4460086" y="6343207"/>
                </a:lnTo>
                <a:lnTo>
                  <a:pt x="4457379" y="6330865"/>
                </a:lnTo>
                <a:lnTo>
                  <a:pt x="4454485" y="6318430"/>
                </a:lnTo>
                <a:lnTo>
                  <a:pt x="4451409" y="6305903"/>
                </a:lnTo>
                <a:lnTo>
                  <a:pt x="4410444" y="6270726"/>
                </a:lnTo>
                <a:lnTo>
                  <a:pt x="4425381" y="6283669"/>
                </a:lnTo>
                <a:lnTo>
                  <a:pt x="4428869" y="6296523"/>
                </a:lnTo>
                <a:lnTo>
                  <a:pt x="4432175" y="6309286"/>
                </a:lnTo>
                <a:lnTo>
                  <a:pt x="4435297" y="6321955"/>
                </a:lnTo>
                <a:lnTo>
                  <a:pt x="4438230" y="6334528"/>
                </a:lnTo>
                <a:lnTo>
                  <a:pt x="4440971" y="6347004"/>
                </a:lnTo>
                <a:lnTo>
                  <a:pt x="4443516" y="6359379"/>
                </a:lnTo>
                <a:lnTo>
                  <a:pt x="4445863" y="6371651"/>
                </a:lnTo>
                <a:lnTo>
                  <a:pt x="4468991" y="6391608"/>
                </a:lnTo>
                <a:lnTo>
                  <a:pt x="4467060" y="6379656"/>
                </a:lnTo>
                <a:close/>
              </a:path>
              <a:path w="6256177" h="8921452">
                <a:moveTo>
                  <a:pt x="4329099" y="7075842"/>
                </a:moveTo>
                <a:lnTo>
                  <a:pt x="4341953" y="7075332"/>
                </a:lnTo>
                <a:lnTo>
                  <a:pt x="4354760" y="7074698"/>
                </a:lnTo>
                <a:lnTo>
                  <a:pt x="4367520" y="7073939"/>
                </a:lnTo>
                <a:lnTo>
                  <a:pt x="4380232" y="7073055"/>
                </a:lnTo>
                <a:lnTo>
                  <a:pt x="4392897" y="7072044"/>
                </a:lnTo>
                <a:lnTo>
                  <a:pt x="4405513" y="7070906"/>
                </a:lnTo>
                <a:lnTo>
                  <a:pt x="4418080" y="7069640"/>
                </a:lnTo>
                <a:lnTo>
                  <a:pt x="4430598" y="7068244"/>
                </a:lnTo>
                <a:lnTo>
                  <a:pt x="4443065" y="7066719"/>
                </a:lnTo>
                <a:lnTo>
                  <a:pt x="4455482" y="7065063"/>
                </a:lnTo>
                <a:lnTo>
                  <a:pt x="4467847" y="7063276"/>
                </a:lnTo>
                <a:lnTo>
                  <a:pt x="4480161" y="7061355"/>
                </a:lnTo>
                <a:lnTo>
                  <a:pt x="4492422" y="7059302"/>
                </a:lnTo>
                <a:lnTo>
                  <a:pt x="4503356" y="7057349"/>
                </a:lnTo>
                <a:lnTo>
                  <a:pt x="4475889" y="7042082"/>
                </a:lnTo>
                <a:lnTo>
                  <a:pt x="4463486" y="7043993"/>
                </a:lnTo>
                <a:lnTo>
                  <a:pt x="4451027" y="7045766"/>
                </a:lnTo>
                <a:lnTo>
                  <a:pt x="4438514" y="7047402"/>
                </a:lnTo>
                <a:lnTo>
                  <a:pt x="4425946" y="7048902"/>
                </a:lnTo>
                <a:lnTo>
                  <a:pt x="4413326" y="7050268"/>
                </a:lnTo>
                <a:lnTo>
                  <a:pt x="4400653" y="7051501"/>
                </a:lnTo>
                <a:lnTo>
                  <a:pt x="4387928" y="7052602"/>
                </a:lnTo>
                <a:lnTo>
                  <a:pt x="4375152" y="7053572"/>
                </a:lnTo>
                <a:lnTo>
                  <a:pt x="4362326" y="7054413"/>
                </a:lnTo>
                <a:lnTo>
                  <a:pt x="4349451" y="7055126"/>
                </a:lnTo>
                <a:lnTo>
                  <a:pt x="4336527" y="7055712"/>
                </a:lnTo>
                <a:lnTo>
                  <a:pt x="4323555" y="7056173"/>
                </a:lnTo>
                <a:lnTo>
                  <a:pt x="4310535" y="7056509"/>
                </a:lnTo>
                <a:lnTo>
                  <a:pt x="4316200" y="7076230"/>
                </a:lnTo>
                <a:lnTo>
                  <a:pt x="4329099" y="7075842"/>
                </a:lnTo>
                <a:close/>
              </a:path>
              <a:path w="6256177" h="8921452">
                <a:moveTo>
                  <a:pt x="5650034" y="7575170"/>
                </a:moveTo>
                <a:lnTo>
                  <a:pt x="5659546" y="7566798"/>
                </a:lnTo>
                <a:lnTo>
                  <a:pt x="5644407" y="7553841"/>
                </a:lnTo>
                <a:lnTo>
                  <a:pt x="5636332" y="7560933"/>
                </a:lnTo>
                <a:lnTo>
                  <a:pt x="5640431" y="7583390"/>
                </a:lnTo>
                <a:lnTo>
                  <a:pt x="5650034" y="7575170"/>
                </a:lnTo>
                <a:close/>
              </a:path>
              <a:path w="6256177" h="8921452">
                <a:moveTo>
                  <a:pt x="5668968" y="7558281"/>
                </a:moveTo>
                <a:lnTo>
                  <a:pt x="5678302" y="7549623"/>
                </a:lnTo>
                <a:lnTo>
                  <a:pt x="5672342" y="7527969"/>
                </a:lnTo>
                <a:lnTo>
                  <a:pt x="5663120" y="7536749"/>
                </a:lnTo>
                <a:lnTo>
                  <a:pt x="5653809" y="7545375"/>
                </a:lnTo>
                <a:lnTo>
                  <a:pt x="5644407" y="7553841"/>
                </a:lnTo>
                <a:lnTo>
                  <a:pt x="5659546" y="7566798"/>
                </a:lnTo>
                <a:lnTo>
                  <a:pt x="5668968" y="7558281"/>
                </a:lnTo>
                <a:close/>
              </a:path>
              <a:path w="6256177" h="8921452">
                <a:moveTo>
                  <a:pt x="5706049" y="7538756"/>
                </a:moveTo>
                <a:lnTo>
                  <a:pt x="5703315" y="7526027"/>
                </a:lnTo>
                <a:lnTo>
                  <a:pt x="5703087" y="7524980"/>
                </a:lnTo>
                <a:lnTo>
                  <a:pt x="5678300" y="7504873"/>
                </a:lnTo>
                <a:lnTo>
                  <a:pt x="5681068" y="7517229"/>
                </a:lnTo>
                <a:lnTo>
                  <a:pt x="5708681" y="7551433"/>
                </a:lnTo>
                <a:lnTo>
                  <a:pt x="5706049" y="7538756"/>
                </a:lnTo>
                <a:close/>
              </a:path>
              <a:path w="6256177" h="8921452">
                <a:moveTo>
                  <a:pt x="5733997" y="7492461"/>
                </a:moveTo>
                <a:lnTo>
                  <a:pt x="5697841" y="7501873"/>
                </a:lnTo>
                <a:lnTo>
                  <a:pt x="5669812" y="7469823"/>
                </a:lnTo>
                <a:lnTo>
                  <a:pt x="5672867" y="7481965"/>
                </a:lnTo>
                <a:lnTo>
                  <a:pt x="5675424" y="7492459"/>
                </a:lnTo>
                <a:lnTo>
                  <a:pt x="5678300" y="7504873"/>
                </a:lnTo>
                <a:lnTo>
                  <a:pt x="5703087" y="7524980"/>
                </a:lnTo>
                <a:lnTo>
                  <a:pt x="5733997" y="7492461"/>
                </a:lnTo>
                <a:close/>
              </a:path>
              <a:path w="6256177" h="8921452">
                <a:moveTo>
                  <a:pt x="5733997" y="7492461"/>
                </a:moveTo>
                <a:lnTo>
                  <a:pt x="5763816" y="7458226"/>
                </a:lnTo>
                <a:lnTo>
                  <a:pt x="5792543" y="7422282"/>
                </a:lnTo>
                <a:lnTo>
                  <a:pt x="5820175" y="7384631"/>
                </a:lnTo>
                <a:lnTo>
                  <a:pt x="5756660" y="7434853"/>
                </a:lnTo>
                <a:lnTo>
                  <a:pt x="5697841" y="7501873"/>
                </a:lnTo>
                <a:lnTo>
                  <a:pt x="5733997" y="7492461"/>
                </a:lnTo>
                <a:close/>
              </a:path>
              <a:path w="6256177" h="8921452">
                <a:moveTo>
                  <a:pt x="5820175" y="7384631"/>
                </a:moveTo>
                <a:lnTo>
                  <a:pt x="5846711" y="7345278"/>
                </a:lnTo>
                <a:lnTo>
                  <a:pt x="5872147" y="7304227"/>
                </a:lnTo>
                <a:lnTo>
                  <a:pt x="5861617" y="7279801"/>
                </a:lnTo>
                <a:lnTo>
                  <a:pt x="5811261" y="7360778"/>
                </a:lnTo>
                <a:lnTo>
                  <a:pt x="5756660" y="7434853"/>
                </a:lnTo>
                <a:lnTo>
                  <a:pt x="5820175" y="7384631"/>
                </a:lnTo>
                <a:close/>
              </a:path>
              <a:path w="6256177" h="8921452">
                <a:moveTo>
                  <a:pt x="5896484" y="7261482"/>
                </a:moveTo>
                <a:lnTo>
                  <a:pt x="5919718" y="7217048"/>
                </a:lnTo>
                <a:lnTo>
                  <a:pt x="5941847" y="7170929"/>
                </a:lnTo>
                <a:lnTo>
                  <a:pt x="5962870" y="7123129"/>
                </a:lnTo>
                <a:lnTo>
                  <a:pt x="5907703" y="7192075"/>
                </a:lnTo>
                <a:lnTo>
                  <a:pt x="5861617" y="7279801"/>
                </a:lnTo>
                <a:lnTo>
                  <a:pt x="5872147" y="7304227"/>
                </a:lnTo>
                <a:lnTo>
                  <a:pt x="5896484" y="7261482"/>
                </a:lnTo>
                <a:close/>
              </a:path>
              <a:path w="6256177" h="8921452">
                <a:moveTo>
                  <a:pt x="5962870" y="7123129"/>
                </a:moveTo>
                <a:lnTo>
                  <a:pt x="5982784" y="7073652"/>
                </a:lnTo>
                <a:lnTo>
                  <a:pt x="6001588" y="7022503"/>
                </a:lnTo>
                <a:lnTo>
                  <a:pt x="5986968" y="6996985"/>
                </a:lnTo>
                <a:lnTo>
                  <a:pt x="5949496" y="7097752"/>
                </a:lnTo>
                <a:lnTo>
                  <a:pt x="5907703" y="7192075"/>
                </a:lnTo>
                <a:lnTo>
                  <a:pt x="5962870" y="7123129"/>
                </a:lnTo>
                <a:close/>
              </a:path>
              <a:path w="6256177" h="8921452">
                <a:moveTo>
                  <a:pt x="6019279" y="6969685"/>
                </a:moveTo>
                <a:lnTo>
                  <a:pt x="6035856" y="6915203"/>
                </a:lnTo>
                <a:lnTo>
                  <a:pt x="6051317" y="6859061"/>
                </a:lnTo>
                <a:lnTo>
                  <a:pt x="6065659" y="6801263"/>
                </a:lnTo>
                <a:lnTo>
                  <a:pt x="6020097" y="6889926"/>
                </a:lnTo>
                <a:lnTo>
                  <a:pt x="5986968" y="6996985"/>
                </a:lnTo>
                <a:lnTo>
                  <a:pt x="6001588" y="7022503"/>
                </a:lnTo>
                <a:lnTo>
                  <a:pt x="6019279" y="6969685"/>
                </a:lnTo>
                <a:close/>
              </a:path>
              <a:path w="6256177" h="8921452">
                <a:moveTo>
                  <a:pt x="6065659" y="6801263"/>
                </a:moveTo>
                <a:lnTo>
                  <a:pt x="6078882" y="6741814"/>
                </a:lnTo>
                <a:lnTo>
                  <a:pt x="6090982" y="6680717"/>
                </a:lnTo>
                <a:lnTo>
                  <a:pt x="6073219" y="6657545"/>
                </a:lnTo>
                <a:lnTo>
                  <a:pt x="6048855" y="6776729"/>
                </a:lnTo>
                <a:lnTo>
                  <a:pt x="6020097" y="6889926"/>
                </a:lnTo>
                <a:lnTo>
                  <a:pt x="6065659" y="6801263"/>
                </a:lnTo>
                <a:close/>
              </a:path>
              <a:path w="6256177" h="8921452">
                <a:moveTo>
                  <a:pt x="6101957" y="6617977"/>
                </a:moveTo>
                <a:lnTo>
                  <a:pt x="6111807" y="6553598"/>
                </a:lnTo>
                <a:lnTo>
                  <a:pt x="6120451" y="6487978"/>
                </a:lnTo>
                <a:lnTo>
                  <a:pt x="6093162" y="6532529"/>
                </a:lnTo>
                <a:lnTo>
                  <a:pt x="6073219" y="6657545"/>
                </a:lnTo>
                <a:lnTo>
                  <a:pt x="6090982" y="6680717"/>
                </a:lnTo>
                <a:lnTo>
                  <a:pt x="6101957" y="6617977"/>
                </a:lnTo>
                <a:close/>
              </a:path>
              <a:path w="6256177" h="8921452">
                <a:moveTo>
                  <a:pt x="6120451" y="6487978"/>
                </a:moveTo>
                <a:lnTo>
                  <a:pt x="6127923" y="6420784"/>
                </a:lnTo>
                <a:lnTo>
                  <a:pt x="6134224" y="6352059"/>
                </a:lnTo>
                <a:lnTo>
                  <a:pt x="6119689" y="6265606"/>
                </a:lnTo>
                <a:lnTo>
                  <a:pt x="6108660" y="6401831"/>
                </a:lnTo>
                <a:lnTo>
                  <a:pt x="6093162" y="6532529"/>
                </a:lnTo>
                <a:lnTo>
                  <a:pt x="6120451" y="6487978"/>
                </a:lnTo>
                <a:close/>
              </a:path>
              <a:path w="6256177" h="8921452">
                <a:moveTo>
                  <a:pt x="6139354" y="6281847"/>
                </a:moveTo>
                <a:lnTo>
                  <a:pt x="6143317" y="6210192"/>
                </a:lnTo>
                <a:lnTo>
                  <a:pt x="6146112" y="6137139"/>
                </a:lnTo>
                <a:lnTo>
                  <a:pt x="6147742" y="6062730"/>
                </a:lnTo>
                <a:lnTo>
                  <a:pt x="6126221" y="6124005"/>
                </a:lnTo>
                <a:lnTo>
                  <a:pt x="6119689" y="6265606"/>
                </a:lnTo>
                <a:lnTo>
                  <a:pt x="6134224" y="6352059"/>
                </a:lnTo>
                <a:lnTo>
                  <a:pt x="6139354" y="6281847"/>
                </a:lnTo>
                <a:close/>
              </a:path>
              <a:path w="6256177" h="8921452">
                <a:moveTo>
                  <a:pt x="6147742" y="6062730"/>
                </a:moveTo>
                <a:lnTo>
                  <a:pt x="6148207" y="5987009"/>
                </a:lnTo>
                <a:lnTo>
                  <a:pt x="6147508" y="5910021"/>
                </a:lnTo>
                <a:lnTo>
                  <a:pt x="6125700" y="5825289"/>
                </a:lnTo>
                <a:lnTo>
                  <a:pt x="6128234" y="5977182"/>
                </a:lnTo>
                <a:lnTo>
                  <a:pt x="6126221" y="6124005"/>
                </a:lnTo>
                <a:lnTo>
                  <a:pt x="6147742" y="6062730"/>
                </a:lnTo>
                <a:close/>
              </a:path>
              <a:path w="6256177" h="8921452">
                <a:moveTo>
                  <a:pt x="6145648" y="5831809"/>
                </a:moveTo>
                <a:lnTo>
                  <a:pt x="6142628" y="5752417"/>
                </a:lnTo>
                <a:lnTo>
                  <a:pt x="6138449" y="5671888"/>
                </a:lnTo>
                <a:lnTo>
                  <a:pt x="6133111" y="5590267"/>
                </a:lnTo>
                <a:lnTo>
                  <a:pt x="6118596" y="5668478"/>
                </a:lnTo>
                <a:lnTo>
                  <a:pt x="6125700" y="5825289"/>
                </a:lnTo>
                <a:lnTo>
                  <a:pt x="6147508" y="5910021"/>
                </a:lnTo>
                <a:lnTo>
                  <a:pt x="6145648" y="5831809"/>
                </a:lnTo>
                <a:close/>
              </a:path>
              <a:path w="6256177" h="8921452">
                <a:moveTo>
                  <a:pt x="6133111" y="5590267"/>
                </a:moveTo>
                <a:lnTo>
                  <a:pt x="6126618" y="5507597"/>
                </a:lnTo>
                <a:lnTo>
                  <a:pt x="6118969" y="5423922"/>
                </a:lnTo>
                <a:lnTo>
                  <a:pt x="6090576" y="5340716"/>
                </a:lnTo>
                <a:lnTo>
                  <a:pt x="6106897" y="5506903"/>
                </a:lnTo>
                <a:lnTo>
                  <a:pt x="6118596" y="5668478"/>
                </a:lnTo>
                <a:lnTo>
                  <a:pt x="6133111" y="5590267"/>
                </a:lnTo>
                <a:close/>
              </a:path>
              <a:path w="6256177" h="8921452">
                <a:moveTo>
                  <a:pt x="6110166" y="5339286"/>
                </a:moveTo>
                <a:lnTo>
                  <a:pt x="6100211" y="5253733"/>
                </a:lnTo>
                <a:lnTo>
                  <a:pt x="6089105" y="5167307"/>
                </a:lnTo>
                <a:lnTo>
                  <a:pt x="6076849" y="5080050"/>
                </a:lnTo>
                <a:lnTo>
                  <a:pt x="6069609" y="5170070"/>
                </a:lnTo>
                <a:lnTo>
                  <a:pt x="6090576" y="5340716"/>
                </a:lnTo>
                <a:lnTo>
                  <a:pt x="6118969" y="5423922"/>
                </a:lnTo>
                <a:lnTo>
                  <a:pt x="6110166" y="5339286"/>
                </a:lnTo>
                <a:close/>
              </a:path>
              <a:path w="6256177" h="8921452">
                <a:moveTo>
                  <a:pt x="6076849" y="5080050"/>
                </a:moveTo>
                <a:lnTo>
                  <a:pt x="6063444" y="4992008"/>
                </a:lnTo>
                <a:lnTo>
                  <a:pt x="6033774" y="4816367"/>
                </a:lnTo>
                <a:lnTo>
                  <a:pt x="6000152" y="4639656"/>
                </a:lnTo>
                <a:lnTo>
                  <a:pt x="5962688" y="4462184"/>
                </a:lnTo>
                <a:lnTo>
                  <a:pt x="5921493" y="4284257"/>
                </a:lnTo>
                <a:lnTo>
                  <a:pt x="5876680" y="4106180"/>
                </a:lnTo>
                <a:lnTo>
                  <a:pt x="5828358" y="3928262"/>
                </a:lnTo>
                <a:lnTo>
                  <a:pt x="5776638" y="3750808"/>
                </a:lnTo>
                <a:lnTo>
                  <a:pt x="5721633" y="3574125"/>
                </a:lnTo>
                <a:lnTo>
                  <a:pt x="5663452" y="3398521"/>
                </a:lnTo>
                <a:lnTo>
                  <a:pt x="5602206" y="3224302"/>
                </a:lnTo>
                <a:lnTo>
                  <a:pt x="5538008" y="3051774"/>
                </a:lnTo>
                <a:lnTo>
                  <a:pt x="5470966" y="2881244"/>
                </a:lnTo>
                <a:lnTo>
                  <a:pt x="5401194" y="2713019"/>
                </a:lnTo>
                <a:lnTo>
                  <a:pt x="5328801" y="2547406"/>
                </a:lnTo>
                <a:lnTo>
                  <a:pt x="5253899" y="2384711"/>
                </a:lnTo>
                <a:lnTo>
                  <a:pt x="5176599" y="2225241"/>
                </a:lnTo>
                <a:lnTo>
                  <a:pt x="5097011" y="2069303"/>
                </a:lnTo>
                <a:lnTo>
                  <a:pt x="5015247" y="1917204"/>
                </a:lnTo>
                <a:lnTo>
                  <a:pt x="4931418" y="1769250"/>
                </a:lnTo>
                <a:lnTo>
                  <a:pt x="4828839" y="1636123"/>
                </a:lnTo>
                <a:lnTo>
                  <a:pt x="4914432" y="1779301"/>
                </a:lnTo>
                <a:lnTo>
                  <a:pt x="4998075" y="1926924"/>
                </a:lnTo>
                <a:lnTo>
                  <a:pt x="5079657" y="2078685"/>
                </a:lnTo>
                <a:lnTo>
                  <a:pt x="5159068" y="2234277"/>
                </a:lnTo>
                <a:lnTo>
                  <a:pt x="5236197" y="2393396"/>
                </a:lnTo>
                <a:lnTo>
                  <a:pt x="5310933" y="2555734"/>
                </a:lnTo>
                <a:lnTo>
                  <a:pt x="5383165" y="2720986"/>
                </a:lnTo>
                <a:lnTo>
                  <a:pt x="5452783" y="2888846"/>
                </a:lnTo>
                <a:lnTo>
                  <a:pt x="5519676" y="3059006"/>
                </a:lnTo>
                <a:lnTo>
                  <a:pt x="5583733" y="3231163"/>
                </a:lnTo>
                <a:lnTo>
                  <a:pt x="5644844" y="3405008"/>
                </a:lnTo>
                <a:lnTo>
                  <a:pt x="5702897" y="3580236"/>
                </a:lnTo>
                <a:lnTo>
                  <a:pt x="5757782" y="3756541"/>
                </a:lnTo>
                <a:lnTo>
                  <a:pt x="5809389" y="3933617"/>
                </a:lnTo>
                <a:lnTo>
                  <a:pt x="5857605" y="4111158"/>
                </a:lnTo>
                <a:lnTo>
                  <a:pt x="5902322" y="4288857"/>
                </a:lnTo>
                <a:lnTo>
                  <a:pt x="5943428" y="4466408"/>
                </a:lnTo>
                <a:lnTo>
                  <a:pt x="5980811" y="4643506"/>
                </a:lnTo>
                <a:lnTo>
                  <a:pt x="6014363" y="4819844"/>
                </a:lnTo>
                <a:lnTo>
                  <a:pt x="6043971" y="4995117"/>
                </a:lnTo>
                <a:lnTo>
                  <a:pt x="6069609" y="5170070"/>
                </a:lnTo>
                <a:lnTo>
                  <a:pt x="6076849" y="5080050"/>
                </a:lnTo>
                <a:close/>
              </a:path>
              <a:path w="6256177" h="8921452">
                <a:moveTo>
                  <a:pt x="4845634" y="1625748"/>
                </a:moveTo>
                <a:lnTo>
                  <a:pt x="4795561" y="1545571"/>
                </a:lnTo>
                <a:lnTo>
                  <a:pt x="4745065" y="1467355"/>
                </a:lnTo>
                <a:lnTo>
                  <a:pt x="4627072" y="1328703"/>
                </a:lnTo>
                <a:lnTo>
                  <a:pt x="4678079" y="1402558"/>
                </a:lnTo>
                <a:lnTo>
                  <a:pt x="4728729" y="1478436"/>
                </a:lnTo>
                <a:lnTo>
                  <a:pt x="4778992" y="1556301"/>
                </a:lnTo>
                <a:lnTo>
                  <a:pt x="4828839" y="1636123"/>
                </a:lnTo>
                <a:lnTo>
                  <a:pt x="4931418" y="1769250"/>
                </a:lnTo>
                <a:lnTo>
                  <a:pt x="4845634" y="1625748"/>
                </a:lnTo>
                <a:close/>
              </a:path>
              <a:path w="6256177" h="8921452">
                <a:moveTo>
                  <a:pt x="4694175" y="1391132"/>
                </a:moveTo>
                <a:lnTo>
                  <a:pt x="4642922" y="1316937"/>
                </a:lnTo>
                <a:lnTo>
                  <a:pt x="4472201" y="1119603"/>
                </a:lnTo>
                <a:lnTo>
                  <a:pt x="4524104" y="1187193"/>
                </a:lnTo>
                <a:lnTo>
                  <a:pt x="4575738" y="1256904"/>
                </a:lnTo>
                <a:lnTo>
                  <a:pt x="4627072" y="1328703"/>
                </a:lnTo>
                <a:lnTo>
                  <a:pt x="4745065" y="1467355"/>
                </a:lnTo>
                <a:lnTo>
                  <a:pt x="4694175" y="1391132"/>
                </a:lnTo>
                <a:close/>
              </a:path>
              <a:path w="6256177" h="8921452">
                <a:moveTo>
                  <a:pt x="4591333" y="1244801"/>
                </a:moveTo>
                <a:lnTo>
                  <a:pt x="4315168" y="929901"/>
                </a:lnTo>
                <a:lnTo>
                  <a:pt x="4367704" y="990924"/>
                </a:lnTo>
                <a:lnTo>
                  <a:pt x="4420058" y="1054170"/>
                </a:lnTo>
                <a:lnTo>
                  <a:pt x="4472201" y="1119603"/>
                </a:lnTo>
                <a:lnTo>
                  <a:pt x="4642922" y="1316937"/>
                </a:lnTo>
                <a:lnTo>
                  <a:pt x="4591333" y="1244801"/>
                </a:lnTo>
                <a:close/>
              </a:path>
              <a:path w="6256177" h="8921452">
                <a:moveTo>
                  <a:pt x="4648248" y="6571802"/>
                </a:moveTo>
                <a:lnTo>
                  <a:pt x="4646345" y="6559785"/>
                </a:lnTo>
                <a:lnTo>
                  <a:pt x="4644258" y="6547676"/>
                </a:lnTo>
                <a:lnTo>
                  <a:pt x="4641992" y="6535476"/>
                </a:lnTo>
                <a:lnTo>
                  <a:pt x="4639550" y="6523188"/>
                </a:lnTo>
                <a:lnTo>
                  <a:pt x="4636937" y="6510814"/>
                </a:lnTo>
                <a:lnTo>
                  <a:pt x="4634158" y="6498355"/>
                </a:lnTo>
                <a:lnTo>
                  <a:pt x="4631215" y="6485814"/>
                </a:lnTo>
                <a:lnTo>
                  <a:pt x="4599563" y="6440920"/>
                </a:lnTo>
                <a:lnTo>
                  <a:pt x="4590835" y="6450345"/>
                </a:lnTo>
                <a:lnTo>
                  <a:pt x="4605555" y="6463351"/>
                </a:lnTo>
                <a:lnTo>
                  <a:pt x="4608845" y="6476177"/>
                </a:lnTo>
                <a:lnTo>
                  <a:pt x="4611980" y="6488925"/>
                </a:lnTo>
                <a:lnTo>
                  <a:pt x="4614955" y="6501590"/>
                </a:lnTo>
                <a:lnTo>
                  <a:pt x="4617766" y="6514170"/>
                </a:lnTo>
                <a:lnTo>
                  <a:pt x="4620407" y="6526664"/>
                </a:lnTo>
                <a:lnTo>
                  <a:pt x="4622875" y="6539067"/>
                </a:lnTo>
                <a:lnTo>
                  <a:pt x="4625164" y="6551379"/>
                </a:lnTo>
                <a:lnTo>
                  <a:pt x="4627269" y="6563595"/>
                </a:lnTo>
                <a:lnTo>
                  <a:pt x="4629187" y="6575714"/>
                </a:lnTo>
                <a:lnTo>
                  <a:pt x="4651734" y="6594847"/>
                </a:lnTo>
                <a:lnTo>
                  <a:pt x="4648248" y="6571802"/>
                </a:lnTo>
                <a:close/>
              </a:path>
              <a:path w="6256177" h="8921452">
                <a:moveTo>
                  <a:pt x="5560081" y="7674322"/>
                </a:moveTo>
                <a:lnTo>
                  <a:pt x="5560238" y="7661373"/>
                </a:lnTo>
                <a:lnTo>
                  <a:pt x="5560238" y="7648343"/>
                </a:lnTo>
                <a:lnTo>
                  <a:pt x="5560216" y="7645386"/>
                </a:lnTo>
                <a:lnTo>
                  <a:pt x="5570509" y="7638003"/>
                </a:lnTo>
                <a:lnTo>
                  <a:pt x="5559572" y="7621511"/>
                </a:lnTo>
                <a:lnTo>
                  <a:pt x="5559162" y="7609132"/>
                </a:lnTo>
                <a:lnTo>
                  <a:pt x="5558635" y="7596695"/>
                </a:lnTo>
                <a:lnTo>
                  <a:pt x="5557989" y="7584197"/>
                </a:lnTo>
                <a:lnTo>
                  <a:pt x="5557221" y="7571639"/>
                </a:lnTo>
                <a:lnTo>
                  <a:pt x="5556326" y="7559017"/>
                </a:lnTo>
                <a:lnTo>
                  <a:pt x="5555302" y="7546330"/>
                </a:lnTo>
                <a:lnTo>
                  <a:pt x="5554147" y="7533577"/>
                </a:lnTo>
                <a:lnTo>
                  <a:pt x="5552856" y="7520756"/>
                </a:lnTo>
                <a:lnTo>
                  <a:pt x="5551426" y="7507865"/>
                </a:lnTo>
                <a:lnTo>
                  <a:pt x="5549856" y="7494904"/>
                </a:lnTo>
                <a:lnTo>
                  <a:pt x="5527174" y="7474614"/>
                </a:lnTo>
                <a:lnTo>
                  <a:pt x="5528753" y="7486012"/>
                </a:lnTo>
                <a:lnTo>
                  <a:pt x="5518878" y="7494067"/>
                </a:lnTo>
                <a:lnTo>
                  <a:pt x="5531674" y="7509131"/>
                </a:lnTo>
                <a:lnTo>
                  <a:pt x="5533133" y="7522123"/>
                </a:lnTo>
                <a:lnTo>
                  <a:pt x="5534446" y="7535040"/>
                </a:lnTo>
                <a:lnTo>
                  <a:pt x="5535618" y="7547883"/>
                </a:lnTo>
                <a:lnTo>
                  <a:pt x="5536650" y="7560653"/>
                </a:lnTo>
                <a:lnTo>
                  <a:pt x="5537547" y="7573353"/>
                </a:lnTo>
                <a:lnTo>
                  <a:pt x="5538311" y="7585983"/>
                </a:lnTo>
                <a:lnTo>
                  <a:pt x="5538945" y="7598545"/>
                </a:lnTo>
                <a:lnTo>
                  <a:pt x="5539453" y="7611040"/>
                </a:lnTo>
                <a:lnTo>
                  <a:pt x="5539836" y="7623471"/>
                </a:lnTo>
                <a:lnTo>
                  <a:pt x="5540092" y="7635386"/>
                </a:lnTo>
                <a:lnTo>
                  <a:pt x="5529632" y="7642599"/>
                </a:lnTo>
                <a:lnTo>
                  <a:pt x="5559770" y="7687189"/>
                </a:lnTo>
                <a:lnTo>
                  <a:pt x="5560081" y="7674322"/>
                </a:lnTo>
                <a:close/>
              </a:path>
              <a:path w="6256177" h="8921452">
                <a:moveTo>
                  <a:pt x="5560151" y="7485303"/>
                </a:moveTo>
                <a:lnTo>
                  <a:pt x="5569634" y="7476904"/>
                </a:lnTo>
                <a:lnTo>
                  <a:pt x="5554558" y="7463913"/>
                </a:lnTo>
                <a:lnTo>
                  <a:pt x="5546622" y="7470894"/>
                </a:lnTo>
                <a:lnTo>
                  <a:pt x="5550569" y="7493536"/>
                </a:lnTo>
                <a:lnTo>
                  <a:pt x="5560151" y="7485303"/>
                </a:lnTo>
                <a:close/>
              </a:path>
              <a:path w="6256177" h="8921452">
                <a:moveTo>
                  <a:pt x="5579024" y="7468349"/>
                </a:moveTo>
                <a:lnTo>
                  <a:pt x="5588326" y="7459652"/>
                </a:lnTo>
                <a:lnTo>
                  <a:pt x="5582408" y="7437951"/>
                </a:lnTo>
                <a:lnTo>
                  <a:pt x="5573219" y="7446768"/>
                </a:lnTo>
                <a:lnTo>
                  <a:pt x="5563937" y="7455425"/>
                </a:lnTo>
                <a:lnTo>
                  <a:pt x="5554558" y="7463913"/>
                </a:lnTo>
                <a:lnTo>
                  <a:pt x="5569634" y="7476904"/>
                </a:lnTo>
                <a:lnTo>
                  <a:pt x="5579024" y="7468349"/>
                </a:lnTo>
                <a:close/>
              </a:path>
              <a:path w="6256177" h="8921452">
                <a:moveTo>
                  <a:pt x="5615828" y="7448817"/>
                </a:moveTo>
                <a:lnTo>
                  <a:pt x="5613051" y="7436110"/>
                </a:lnTo>
                <a:lnTo>
                  <a:pt x="5586880" y="7408646"/>
                </a:lnTo>
                <a:lnTo>
                  <a:pt x="5588523" y="7415478"/>
                </a:lnTo>
                <a:lnTo>
                  <a:pt x="5589964" y="7422198"/>
                </a:lnTo>
                <a:lnTo>
                  <a:pt x="5618521" y="7461481"/>
                </a:lnTo>
                <a:lnTo>
                  <a:pt x="5615828" y="7448817"/>
                </a:lnTo>
                <a:close/>
              </a:path>
              <a:path w="6256177" h="8921452">
                <a:moveTo>
                  <a:pt x="5612844" y="7435172"/>
                </a:moveTo>
                <a:lnTo>
                  <a:pt x="5582898" y="7392478"/>
                </a:lnTo>
                <a:lnTo>
                  <a:pt x="5585892" y="7404561"/>
                </a:lnTo>
                <a:lnTo>
                  <a:pt x="5586880" y="7408646"/>
                </a:lnTo>
                <a:lnTo>
                  <a:pt x="5613051" y="7436110"/>
                </a:lnTo>
                <a:lnTo>
                  <a:pt x="5612844" y="7435172"/>
                </a:lnTo>
                <a:close/>
              </a:path>
              <a:path w="6256177" h="8921452">
                <a:moveTo>
                  <a:pt x="5621655" y="7426119"/>
                </a:moveTo>
                <a:lnTo>
                  <a:pt x="5579784" y="7380336"/>
                </a:lnTo>
                <a:lnTo>
                  <a:pt x="5582898" y="7392478"/>
                </a:lnTo>
                <a:lnTo>
                  <a:pt x="5612844" y="7435172"/>
                </a:lnTo>
                <a:lnTo>
                  <a:pt x="5621655" y="7426119"/>
                </a:lnTo>
                <a:close/>
              </a:path>
              <a:path w="6256177" h="8921452">
                <a:moveTo>
                  <a:pt x="5603147" y="7392037"/>
                </a:moveTo>
                <a:lnTo>
                  <a:pt x="5600087" y="7379950"/>
                </a:lnTo>
                <a:lnTo>
                  <a:pt x="5596913" y="7367806"/>
                </a:lnTo>
                <a:lnTo>
                  <a:pt x="5593633" y="7355609"/>
                </a:lnTo>
                <a:lnTo>
                  <a:pt x="5590253" y="7343362"/>
                </a:lnTo>
                <a:lnTo>
                  <a:pt x="5586781" y="7331069"/>
                </a:lnTo>
                <a:lnTo>
                  <a:pt x="5583223" y="7318734"/>
                </a:lnTo>
                <a:lnTo>
                  <a:pt x="5579586" y="7306359"/>
                </a:lnTo>
                <a:lnTo>
                  <a:pt x="5575876" y="7293948"/>
                </a:lnTo>
                <a:lnTo>
                  <a:pt x="5574357" y="7288919"/>
                </a:lnTo>
                <a:lnTo>
                  <a:pt x="5544700" y="7259953"/>
                </a:lnTo>
                <a:lnTo>
                  <a:pt x="5548450" y="7271848"/>
                </a:lnTo>
                <a:lnTo>
                  <a:pt x="5552066" y="7283490"/>
                </a:lnTo>
                <a:lnTo>
                  <a:pt x="5559071" y="7306452"/>
                </a:lnTo>
                <a:lnTo>
                  <a:pt x="5562722" y="7318866"/>
                </a:lnTo>
                <a:lnTo>
                  <a:pt x="5566305" y="7331245"/>
                </a:lnTo>
                <a:lnTo>
                  <a:pt x="5569811" y="7343587"/>
                </a:lnTo>
                <a:lnTo>
                  <a:pt x="5573232" y="7355885"/>
                </a:lnTo>
                <a:lnTo>
                  <a:pt x="5576559" y="7368136"/>
                </a:lnTo>
                <a:lnTo>
                  <a:pt x="5579784" y="7380336"/>
                </a:lnTo>
                <a:lnTo>
                  <a:pt x="5606088" y="7404064"/>
                </a:lnTo>
                <a:lnTo>
                  <a:pt x="5603147" y="7392037"/>
                </a:lnTo>
                <a:close/>
              </a:path>
              <a:path w="6256177" h="8921452">
                <a:moveTo>
                  <a:pt x="5470151" y="7558394"/>
                </a:moveTo>
                <a:lnTo>
                  <a:pt x="5470145" y="7555505"/>
                </a:lnTo>
                <a:lnTo>
                  <a:pt x="5480463" y="7548150"/>
                </a:lnTo>
                <a:lnTo>
                  <a:pt x="5469617" y="7531581"/>
                </a:lnTo>
                <a:lnTo>
                  <a:pt x="5469258" y="7519217"/>
                </a:lnTo>
                <a:lnTo>
                  <a:pt x="5468776" y="7506790"/>
                </a:lnTo>
                <a:lnTo>
                  <a:pt x="5468169" y="7494301"/>
                </a:lnTo>
                <a:lnTo>
                  <a:pt x="5467434" y="7481746"/>
                </a:lnTo>
                <a:lnTo>
                  <a:pt x="5466567" y="7469124"/>
                </a:lnTo>
                <a:lnTo>
                  <a:pt x="5465565" y="7456434"/>
                </a:lnTo>
                <a:lnTo>
                  <a:pt x="5464427" y="7443674"/>
                </a:lnTo>
                <a:lnTo>
                  <a:pt x="5463148" y="7430843"/>
                </a:lnTo>
                <a:lnTo>
                  <a:pt x="5461726" y="7417938"/>
                </a:lnTo>
                <a:lnTo>
                  <a:pt x="5435843" y="7386114"/>
                </a:lnTo>
                <a:lnTo>
                  <a:pt x="5437401" y="7397304"/>
                </a:lnTo>
                <a:lnTo>
                  <a:pt x="5427513" y="7405338"/>
                </a:lnTo>
                <a:lnTo>
                  <a:pt x="5440364" y="7420412"/>
                </a:lnTo>
                <a:lnTo>
                  <a:pt x="5441827" y="7433413"/>
                </a:lnTo>
                <a:lnTo>
                  <a:pt x="5443142" y="7446337"/>
                </a:lnTo>
                <a:lnTo>
                  <a:pt x="5444311" y="7459185"/>
                </a:lnTo>
                <a:lnTo>
                  <a:pt x="5445338" y="7471960"/>
                </a:lnTo>
                <a:lnTo>
                  <a:pt x="5446225" y="7484662"/>
                </a:lnTo>
                <a:lnTo>
                  <a:pt x="5446974" y="7497293"/>
                </a:lnTo>
                <a:lnTo>
                  <a:pt x="5447588" y="7509852"/>
                </a:lnTo>
                <a:lnTo>
                  <a:pt x="5448069" y="7522342"/>
                </a:lnTo>
                <a:lnTo>
                  <a:pt x="5448421" y="7534763"/>
                </a:lnTo>
                <a:lnTo>
                  <a:pt x="5470081" y="7571431"/>
                </a:lnTo>
                <a:lnTo>
                  <a:pt x="5470151" y="7558394"/>
                </a:lnTo>
                <a:close/>
              </a:path>
              <a:path w="6256177" h="8921452">
                <a:moveTo>
                  <a:pt x="5470277" y="7395428"/>
                </a:moveTo>
                <a:lnTo>
                  <a:pt x="5479763" y="7387029"/>
                </a:lnTo>
                <a:lnTo>
                  <a:pt x="5464693" y="7373996"/>
                </a:lnTo>
                <a:lnTo>
                  <a:pt x="5456897" y="7380868"/>
                </a:lnTo>
                <a:lnTo>
                  <a:pt x="5460681" y="7403653"/>
                </a:lnTo>
                <a:lnTo>
                  <a:pt x="5470277" y="7395428"/>
                </a:lnTo>
                <a:close/>
              </a:path>
              <a:path w="6256177" h="8921452">
                <a:moveTo>
                  <a:pt x="5489147" y="7378470"/>
                </a:moveTo>
                <a:lnTo>
                  <a:pt x="5498440" y="7369769"/>
                </a:lnTo>
                <a:lnTo>
                  <a:pt x="5492466" y="7347940"/>
                </a:lnTo>
                <a:lnTo>
                  <a:pt x="5483307" y="7356793"/>
                </a:lnTo>
                <a:lnTo>
                  <a:pt x="5474052" y="7365484"/>
                </a:lnTo>
                <a:lnTo>
                  <a:pt x="5464693" y="7373996"/>
                </a:lnTo>
                <a:lnTo>
                  <a:pt x="5479763" y="7387029"/>
                </a:lnTo>
                <a:lnTo>
                  <a:pt x="5489147" y="7378470"/>
                </a:lnTo>
                <a:close/>
              </a:path>
              <a:path w="6256177" h="8921452">
                <a:moveTo>
                  <a:pt x="5525973" y="7358814"/>
                </a:moveTo>
                <a:lnTo>
                  <a:pt x="5523157" y="7346102"/>
                </a:lnTo>
                <a:lnTo>
                  <a:pt x="5522981" y="7345318"/>
                </a:lnTo>
                <a:lnTo>
                  <a:pt x="5492812" y="7302645"/>
                </a:lnTo>
                <a:lnTo>
                  <a:pt x="5495863" y="7314731"/>
                </a:lnTo>
                <a:lnTo>
                  <a:pt x="5498334" y="7324860"/>
                </a:lnTo>
                <a:lnTo>
                  <a:pt x="5499474" y="7329586"/>
                </a:lnTo>
                <a:lnTo>
                  <a:pt x="5500451" y="7334245"/>
                </a:lnTo>
                <a:lnTo>
                  <a:pt x="5528697" y="7371482"/>
                </a:lnTo>
                <a:lnTo>
                  <a:pt x="5525973" y="7358814"/>
                </a:lnTo>
                <a:close/>
              </a:path>
              <a:path w="6256177" h="8921452">
                <a:moveTo>
                  <a:pt x="5540468" y="7327028"/>
                </a:moveTo>
                <a:lnTo>
                  <a:pt x="5549075" y="7317662"/>
                </a:lnTo>
                <a:lnTo>
                  <a:pt x="5557583" y="7308145"/>
                </a:lnTo>
                <a:lnTo>
                  <a:pt x="5559071" y="7306452"/>
                </a:lnTo>
                <a:lnTo>
                  <a:pt x="5543746" y="7293198"/>
                </a:lnTo>
                <a:lnTo>
                  <a:pt x="5535333" y="7302751"/>
                </a:lnTo>
                <a:lnTo>
                  <a:pt x="5526824" y="7312146"/>
                </a:lnTo>
                <a:lnTo>
                  <a:pt x="5518220" y="7321379"/>
                </a:lnTo>
                <a:lnTo>
                  <a:pt x="5531769" y="7336247"/>
                </a:lnTo>
                <a:lnTo>
                  <a:pt x="5540468" y="7327028"/>
                </a:lnTo>
                <a:close/>
              </a:path>
              <a:path w="6256177" h="8921452">
                <a:moveTo>
                  <a:pt x="5582372" y="7279166"/>
                </a:moveTo>
                <a:lnTo>
                  <a:pt x="5590279" y="7269242"/>
                </a:lnTo>
                <a:lnTo>
                  <a:pt x="5598104" y="7259184"/>
                </a:lnTo>
                <a:lnTo>
                  <a:pt x="5602858" y="7252984"/>
                </a:lnTo>
                <a:lnTo>
                  <a:pt x="5630418" y="7271561"/>
                </a:lnTo>
                <a:lnTo>
                  <a:pt x="5586780" y="7240221"/>
                </a:lnTo>
                <a:lnTo>
                  <a:pt x="5579126" y="7250386"/>
                </a:lnTo>
                <a:lnTo>
                  <a:pt x="5571375" y="7260394"/>
                </a:lnTo>
                <a:lnTo>
                  <a:pt x="5567251" y="7265572"/>
                </a:lnTo>
                <a:lnTo>
                  <a:pt x="5574357" y="7288919"/>
                </a:lnTo>
                <a:lnTo>
                  <a:pt x="5582372" y="7279166"/>
                </a:lnTo>
                <a:close/>
              </a:path>
              <a:path w="6256177" h="8921452">
                <a:moveTo>
                  <a:pt x="5626188" y="7259421"/>
                </a:moveTo>
                <a:lnTo>
                  <a:pt x="5621862" y="7247234"/>
                </a:lnTo>
                <a:lnTo>
                  <a:pt x="5617437" y="7234997"/>
                </a:lnTo>
                <a:lnTo>
                  <a:pt x="5617197" y="7234337"/>
                </a:lnTo>
                <a:lnTo>
                  <a:pt x="5581324" y="7195511"/>
                </a:lnTo>
                <a:lnTo>
                  <a:pt x="5585829" y="7207225"/>
                </a:lnTo>
                <a:lnTo>
                  <a:pt x="5590251" y="7218899"/>
                </a:lnTo>
                <a:lnTo>
                  <a:pt x="5594373" y="7229950"/>
                </a:lnTo>
                <a:lnTo>
                  <a:pt x="5586780" y="7240221"/>
                </a:lnTo>
                <a:lnTo>
                  <a:pt x="5630418" y="7271561"/>
                </a:lnTo>
                <a:lnTo>
                  <a:pt x="5626188" y="7259421"/>
                </a:lnTo>
                <a:close/>
              </a:path>
              <a:path w="6256177" h="8921452">
                <a:moveTo>
                  <a:pt x="5637847" y="7204982"/>
                </a:moveTo>
                <a:lnTo>
                  <a:pt x="5657811" y="7174558"/>
                </a:lnTo>
                <a:lnTo>
                  <a:pt x="5677085" y="7143067"/>
                </a:lnTo>
                <a:lnTo>
                  <a:pt x="5695669" y="7110511"/>
                </a:lnTo>
                <a:lnTo>
                  <a:pt x="5651603" y="7143865"/>
                </a:lnTo>
                <a:lnTo>
                  <a:pt x="5608168" y="7210831"/>
                </a:lnTo>
                <a:lnTo>
                  <a:pt x="5617197" y="7234337"/>
                </a:lnTo>
                <a:lnTo>
                  <a:pt x="5637847" y="7204982"/>
                </a:lnTo>
                <a:close/>
              </a:path>
              <a:path w="6256177" h="8921452">
                <a:moveTo>
                  <a:pt x="5695669" y="7110511"/>
                </a:moveTo>
                <a:lnTo>
                  <a:pt x="5713563" y="7076895"/>
                </a:lnTo>
                <a:lnTo>
                  <a:pt x="5730766" y="7042219"/>
                </a:lnTo>
                <a:lnTo>
                  <a:pt x="5728621" y="6994359"/>
                </a:lnTo>
                <a:lnTo>
                  <a:pt x="5691760" y="7071672"/>
                </a:lnTo>
                <a:lnTo>
                  <a:pt x="5651603" y="7143865"/>
                </a:lnTo>
                <a:lnTo>
                  <a:pt x="5695669" y="7110511"/>
                </a:lnTo>
                <a:close/>
              </a:path>
              <a:path w="6256177" h="8921452">
                <a:moveTo>
                  <a:pt x="5747276" y="7006489"/>
                </a:moveTo>
                <a:lnTo>
                  <a:pt x="5763093" y="6969705"/>
                </a:lnTo>
                <a:lnTo>
                  <a:pt x="5778216" y="6931871"/>
                </a:lnTo>
                <a:lnTo>
                  <a:pt x="5762171" y="6912034"/>
                </a:lnTo>
                <a:lnTo>
                  <a:pt x="5728621" y="6994359"/>
                </a:lnTo>
                <a:lnTo>
                  <a:pt x="5730766" y="7042219"/>
                </a:lnTo>
                <a:lnTo>
                  <a:pt x="5747276" y="7006489"/>
                </a:lnTo>
                <a:close/>
              </a:path>
              <a:path w="6256177" h="8921452">
                <a:moveTo>
                  <a:pt x="5792644" y="6892990"/>
                </a:moveTo>
                <a:lnTo>
                  <a:pt x="5806377" y="6853064"/>
                </a:lnTo>
                <a:lnTo>
                  <a:pt x="5819413" y="6812097"/>
                </a:lnTo>
                <a:lnTo>
                  <a:pt x="5831751" y="6770091"/>
                </a:lnTo>
                <a:lnTo>
                  <a:pt x="5792389" y="6824802"/>
                </a:lnTo>
                <a:lnTo>
                  <a:pt x="5762171" y="6912034"/>
                </a:lnTo>
                <a:lnTo>
                  <a:pt x="5778216" y="6931871"/>
                </a:lnTo>
                <a:lnTo>
                  <a:pt x="5792644" y="6892990"/>
                </a:lnTo>
                <a:close/>
              </a:path>
              <a:path w="6256177" h="8921452">
                <a:moveTo>
                  <a:pt x="5831751" y="6770091"/>
                </a:moveTo>
                <a:lnTo>
                  <a:pt x="5843391" y="6727049"/>
                </a:lnTo>
                <a:lnTo>
                  <a:pt x="5854333" y="6682973"/>
                </a:lnTo>
                <a:lnTo>
                  <a:pt x="5842766" y="6636049"/>
                </a:lnTo>
                <a:lnTo>
                  <a:pt x="5819261" y="6732772"/>
                </a:lnTo>
                <a:lnTo>
                  <a:pt x="5792389" y="6824802"/>
                </a:lnTo>
                <a:lnTo>
                  <a:pt x="5831751" y="6770091"/>
                </a:lnTo>
                <a:close/>
              </a:path>
              <a:path w="6256177" h="8921452">
                <a:moveTo>
                  <a:pt x="5864574" y="6637867"/>
                </a:moveTo>
                <a:lnTo>
                  <a:pt x="5874114" y="6591733"/>
                </a:lnTo>
                <a:lnTo>
                  <a:pt x="5882952" y="6544574"/>
                </a:lnTo>
                <a:lnTo>
                  <a:pt x="5891088" y="6496393"/>
                </a:lnTo>
                <a:lnTo>
                  <a:pt x="5862889" y="6534741"/>
                </a:lnTo>
                <a:lnTo>
                  <a:pt x="5842766" y="6636049"/>
                </a:lnTo>
                <a:lnTo>
                  <a:pt x="5854333" y="6682973"/>
                </a:lnTo>
                <a:lnTo>
                  <a:pt x="5864574" y="6637867"/>
                </a:lnTo>
                <a:close/>
              </a:path>
              <a:path w="6256177" h="8921452">
                <a:moveTo>
                  <a:pt x="5891088" y="6496393"/>
                </a:moveTo>
                <a:lnTo>
                  <a:pt x="5898521" y="6447193"/>
                </a:lnTo>
                <a:lnTo>
                  <a:pt x="5906546" y="6386267"/>
                </a:lnTo>
                <a:lnTo>
                  <a:pt x="5892916" y="6318799"/>
                </a:lnTo>
                <a:lnTo>
                  <a:pt x="5879612" y="6428956"/>
                </a:lnTo>
                <a:lnTo>
                  <a:pt x="5862889" y="6534741"/>
                </a:lnTo>
                <a:lnTo>
                  <a:pt x="5891088" y="6496393"/>
                </a:lnTo>
                <a:close/>
              </a:path>
              <a:path w="6256177" h="8921452">
                <a:moveTo>
                  <a:pt x="5913483" y="6323879"/>
                </a:moveTo>
                <a:lnTo>
                  <a:pt x="5919333" y="6260070"/>
                </a:lnTo>
                <a:lnTo>
                  <a:pt x="5924097" y="6194881"/>
                </a:lnTo>
                <a:lnTo>
                  <a:pt x="5927776" y="6128351"/>
                </a:lnTo>
                <a:lnTo>
                  <a:pt x="5902785" y="6204379"/>
                </a:lnTo>
                <a:lnTo>
                  <a:pt x="5892916" y="6318799"/>
                </a:lnTo>
                <a:lnTo>
                  <a:pt x="5906546" y="6386267"/>
                </a:lnTo>
                <a:lnTo>
                  <a:pt x="5913483" y="6323879"/>
                </a:lnTo>
                <a:close/>
              </a:path>
              <a:path w="6256177" h="8921452">
                <a:moveTo>
                  <a:pt x="5927776" y="6128351"/>
                </a:moveTo>
                <a:lnTo>
                  <a:pt x="5930372" y="6060523"/>
                </a:lnTo>
                <a:lnTo>
                  <a:pt x="5931885" y="5991436"/>
                </a:lnTo>
                <a:lnTo>
                  <a:pt x="5912147" y="5963174"/>
                </a:lnTo>
                <a:lnTo>
                  <a:pt x="5909201" y="6085801"/>
                </a:lnTo>
                <a:lnTo>
                  <a:pt x="5902785" y="6204379"/>
                </a:lnTo>
                <a:lnTo>
                  <a:pt x="5927776" y="6128351"/>
                </a:lnTo>
                <a:close/>
              </a:path>
              <a:path w="6256177" h="8921452">
                <a:moveTo>
                  <a:pt x="5932317" y="5921131"/>
                </a:moveTo>
                <a:lnTo>
                  <a:pt x="5931670" y="5849649"/>
                </a:lnTo>
                <a:lnTo>
                  <a:pt x="5929944" y="5777031"/>
                </a:lnTo>
                <a:lnTo>
                  <a:pt x="5911604" y="5836603"/>
                </a:lnTo>
                <a:lnTo>
                  <a:pt x="5912147" y="5963174"/>
                </a:lnTo>
                <a:lnTo>
                  <a:pt x="5931885" y="5991436"/>
                </a:lnTo>
                <a:lnTo>
                  <a:pt x="5932317" y="5921131"/>
                </a:lnTo>
                <a:close/>
              </a:path>
              <a:path w="6256177" h="8921452">
                <a:moveTo>
                  <a:pt x="5929944" y="5777031"/>
                </a:moveTo>
                <a:lnTo>
                  <a:pt x="5927140" y="5703317"/>
                </a:lnTo>
                <a:lnTo>
                  <a:pt x="5923261" y="5628548"/>
                </a:lnTo>
                <a:lnTo>
                  <a:pt x="5899983" y="5572062"/>
                </a:lnTo>
                <a:lnTo>
                  <a:pt x="5907555" y="5706197"/>
                </a:lnTo>
                <a:lnTo>
                  <a:pt x="5911604" y="5836603"/>
                </a:lnTo>
                <a:lnTo>
                  <a:pt x="5929944" y="5777031"/>
                </a:lnTo>
                <a:close/>
              </a:path>
              <a:path w="6256177" h="8921452">
                <a:moveTo>
                  <a:pt x="5918307" y="5552764"/>
                </a:moveTo>
                <a:lnTo>
                  <a:pt x="5912280" y="5476007"/>
                </a:lnTo>
                <a:lnTo>
                  <a:pt x="5905180" y="5398317"/>
                </a:lnTo>
                <a:lnTo>
                  <a:pt x="5897009" y="5319735"/>
                </a:lnTo>
                <a:lnTo>
                  <a:pt x="5888871" y="5434304"/>
                </a:lnTo>
                <a:lnTo>
                  <a:pt x="5899983" y="5572062"/>
                </a:lnTo>
                <a:lnTo>
                  <a:pt x="5923261" y="5628548"/>
                </a:lnTo>
                <a:lnTo>
                  <a:pt x="5918307" y="5552764"/>
                </a:lnTo>
                <a:close/>
              </a:path>
              <a:path w="6256177" h="8921452">
                <a:moveTo>
                  <a:pt x="5897009" y="5319735"/>
                </a:moveTo>
                <a:lnTo>
                  <a:pt x="5887769" y="5240301"/>
                </a:lnTo>
                <a:lnTo>
                  <a:pt x="5877459" y="5160056"/>
                </a:lnTo>
                <a:lnTo>
                  <a:pt x="5866083" y="5079041"/>
                </a:lnTo>
                <a:lnTo>
                  <a:pt x="5855953" y="5148352"/>
                </a:lnTo>
                <a:lnTo>
                  <a:pt x="5874200" y="5293032"/>
                </a:lnTo>
                <a:lnTo>
                  <a:pt x="5888871" y="5434304"/>
                </a:lnTo>
                <a:lnTo>
                  <a:pt x="5897009" y="5319735"/>
                </a:lnTo>
                <a:close/>
              </a:path>
              <a:path w="6256177" h="8921452">
                <a:moveTo>
                  <a:pt x="5866083" y="5079041"/>
                </a:moveTo>
                <a:lnTo>
                  <a:pt x="5853641" y="4997296"/>
                </a:lnTo>
                <a:lnTo>
                  <a:pt x="5826094" y="4834228"/>
                </a:lnTo>
                <a:lnTo>
                  <a:pt x="5794877" y="4670168"/>
                </a:lnTo>
                <a:lnTo>
                  <a:pt x="5760095" y="4505399"/>
                </a:lnTo>
                <a:lnTo>
                  <a:pt x="5721849" y="4340208"/>
                </a:lnTo>
                <a:lnTo>
                  <a:pt x="5680243" y="4174877"/>
                </a:lnTo>
                <a:lnTo>
                  <a:pt x="5635379" y="4009693"/>
                </a:lnTo>
                <a:lnTo>
                  <a:pt x="5587362" y="3844940"/>
                </a:lnTo>
                <a:lnTo>
                  <a:pt x="5536293" y="3680904"/>
                </a:lnTo>
                <a:lnTo>
                  <a:pt x="5482277" y="3517867"/>
                </a:lnTo>
                <a:lnTo>
                  <a:pt x="5425415" y="3356116"/>
                </a:lnTo>
                <a:lnTo>
                  <a:pt x="5365811" y="3195936"/>
                </a:lnTo>
                <a:lnTo>
                  <a:pt x="5303569" y="3037610"/>
                </a:lnTo>
                <a:lnTo>
                  <a:pt x="5238790" y="2881425"/>
                </a:lnTo>
                <a:lnTo>
                  <a:pt x="5171578" y="2727663"/>
                </a:lnTo>
                <a:lnTo>
                  <a:pt x="5102037" y="2576611"/>
                </a:lnTo>
                <a:lnTo>
                  <a:pt x="5030268" y="2428554"/>
                </a:lnTo>
                <a:lnTo>
                  <a:pt x="4956376" y="2283775"/>
                </a:lnTo>
                <a:lnTo>
                  <a:pt x="4880463" y="2142560"/>
                </a:lnTo>
                <a:lnTo>
                  <a:pt x="4802632" y="2005193"/>
                </a:lnTo>
                <a:lnTo>
                  <a:pt x="4706149" y="1882316"/>
                </a:lnTo>
                <a:lnTo>
                  <a:pt x="4785600" y="2015225"/>
                </a:lnTo>
                <a:lnTo>
                  <a:pt x="4863241" y="2152259"/>
                </a:lnTo>
                <a:lnTo>
                  <a:pt x="4938970" y="2293134"/>
                </a:lnTo>
                <a:lnTo>
                  <a:pt x="5012683" y="2437567"/>
                </a:lnTo>
                <a:lnTo>
                  <a:pt x="5084277" y="2585272"/>
                </a:lnTo>
                <a:lnTo>
                  <a:pt x="5153651" y="2735965"/>
                </a:lnTo>
                <a:lnTo>
                  <a:pt x="5220700" y="2889364"/>
                </a:lnTo>
                <a:lnTo>
                  <a:pt x="5285323" y="3045182"/>
                </a:lnTo>
                <a:lnTo>
                  <a:pt x="5347417" y="3203137"/>
                </a:lnTo>
                <a:lnTo>
                  <a:pt x="5406878" y="3362944"/>
                </a:lnTo>
                <a:lnTo>
                  <a:pt x="5463605" y="3524319"/>
                </a:lnTo>
                <a:lnTo>
                  <a:pt x="5517494" y="3686978"/>
                </a:lnTo>
                <a:lnTo>
                  <a:pt x="5568442" y="3850636"/>
                </a:lnTo>
                <a:lnTo>
                  <a:pt x="5616347" y="4015010"/>
                </a:lnTo>
                <a:lnTo>
                  <a:pt x="5661106" y="4179816"/>
                </a:lnTo>
                <a:lnTo>
                  <a:pt x="5702616" y="4344769"/>
                </a:lnTo>
                <a:lnTo>
                  <a:pt x="5740775" y="4509585"/>
                </a:lnTo>
                <a:lnTo>
                  <a:pt x="5775479" y="4673980"/>
                </a:lnTo>
                <a:lnTo>
                  <a:pt x="5806625" y="4837670"/>
                </a:lnTo>
                <a:lnTo>
                  <a:pt x="5834112" y="5000371"/>
                </a:lnTo>
                <a:lnTo>
                  <a:pt x="5855953" y="5148352"/>
                </a:lnTo>
                <a:lnTo>
                  <a:pt x="5866083" y="5079041"/>
                </a:lnTo>
                <a:close/>
              </a:path>
              <a:path w="6256177" h="8921452">
                <a:moveTo>
                  <a:pt x="4722986" y="1871960"/>
                </a:moveTo>
                <a:lnTo>
                  <a:pt x="4676495" y="1797515"/>
                </a:lnTo>
                <a:lnTo>
                  <a:pt x="4629612" y="1724890"/>
                </a:lnTo>
                <a:lnTo>
                  <a:pt x="4518865" y="1596963"/>
                </a:lnTo>
                <a:lnTo>
                  <a:pt x="4566209" y="1665516"/>
                </a:lnTo>
                <a:lnTo>
                  <a:pt x="4613223" y="1735946"/>
                </a:lnTo>
                <a:lnTo>
                  <a:pt x="4659879" y="1808223"/>
                </a:lnTo>
                <a:lnTo>
                  <a:pt x="4706149" y="1882316"/>
                </a:lnTo>
                <a:lnTo>
                  <a:pt x="4802632" y="2005193"/>
                </a:lnTo>
                <a:lnTo>
                  <a:pt x="4722986" y="1871960"/>
                </a:lnTo>
                <a:close/>
              </a:path>
              <a:path w="6256177" h="8921452">
                <a:moveTo>
                  <a:pt x="4582362" y="1654116"/>
                </a:moveTo>
                <a:lnTo>
                  <a:pt x="4423291" y="1465611"/>
                </a:lnTo>
                <a:lnTo>
                  <a:pt x="4471216" y="1530317"/>
                </a:lnTo>
                <a:lnTo>
                  <a:pt x="4518865" y="1596963"/>
                </a:lnTo>
                <a:lnTo>
                  <a:pt x="4629612" y="1724890"/>
                </a:lnTo>
                <a:lnTo>
                  <a:pt x="4582362" y="1654116"/>
                </a:lnTo>
                <a:close/>
              </a:path>
              <a:path w="6256177" h="8921452">
                <a:moveTo>
                  <a:pt x="4534773" y="1585223"/>
                </a:moveTo>
                <a:lnTo>
                  <a:pt x="4375116" y="1402875"/>
                </a:lnTo>
                <a:lnTo>
                  <a:pt x="4423291" y="1465611"/>
                </a:lnTo>
                <a:lnTo>
                  <a:pt x="4582362" y="1654116"/>
                </a:lnTo>
                <a:lnTo>
                  <a:pt x="4534773" y="1585223"/>
                </a:lnTo>
                <a:close/>
              </a:path>
              <a:path w="6256177" h="8921452">
                <a:moveTo>
                  <a:pt x="4438687" y="1453209"/>
                </a:moveTo>
                <a:lnTo>
                  <a:pt x="4390246" y="1390149"/>
                </a:lnTo>
                <a:lnTo>
                  <a:pt x="4341574" y="1329096"/>
                </a:lnTo>
                <a:lnTo>
                  <a:pt x="4292700" y="1270079"/>
                </a:lnTo>
                <a:lnTo>
                  <a:pt x="4243651" y="1213132"/>
                </a:lnTo>
                <a:lnTo>
                  <a:pt x="4194455" y="1158283"/>
                </a:lnTo>
                <a:lnTo>
                  <a:pt x="4145137" y="1105565"/>
                </a:lnTo>
                <a:lnTo>
                  <a:pt x="4095727" y="1055009"/>
                </a:lnTo>
                <a:lnTo>
                  <a:pt x="4046251" y="1006646"/>
                </a:lnTo>
                <a:lnTo>
                  <a:pt x="3996735" y="960506"/>
                </a:lnTo>
                <a:lnTo>
                  <a:pt x="4486872" y="1518244"/>
                </a:lnTo>
                <a:lnTo>
                  <a:pt x="4438687" y="1453209"/>
                </a:lnTo>
                <a:close/>
              </a:path>
              <a:path w="6256177" h="8921452">
                <a:moveTo>
                  <a:pt x="4541329" y="6395865"/>
                </a:moveTo>
                <a:lnTo>
                  <a:pt x="4500782" y="6360380"/>
                </a:lnTo>
                <a:lnTo>
                  <a:pt x="4491979" y="6369603"/>
                </a:lnTo>
                <a:lnTo>
                  <a:pt x="4482994" y="6378566"/>
                </a:lnTo>
                <a:lnTo>
                  <a:pt x="4473812" y="6387246"/>
                </a:lnTo>
                <a:lnTo>
                  <a:pt x="4481685" y="6406697"/>
                </a:lnTo>
                <a:lnTo>
                  <a:pt x="4490985" y="6398146"/>
                </a:lnTo>
                <a:lnTo>
                  <a:pt x="4500122" y="6389314"/>
                </a:lnTo>
                <a:lnTo>
                  <a:pt x="4509098" y="6380208"/>
                </a:lnTo>
                <a:lnTo>
                  <a:pt x="4515455" y="6373495"/>
                </a:lnTo>
                <a:lnTo>
                  <a:pt x="4544337" y="6408399"/>
                </a:lnTo>
                <a:lnTo>
                  <a:pt x="4541329" y="6395865"/>
                </a:lnTo>
                <a:close/>
              </a:path>
              <a:path w="6256177" h="8921452">
                <a:moveTo>
                  <a:pt x="4538152" y="6383247"/>
                </a:moveTo>
                <a:lnTo>
                  <a:pt x="4534811" y="6370547"/>
                </a:lnTo>
                <a:lnTo>
                  <a:pt x="4531308" y="6357766"/>
                </a:lnTo>
                <a:lnTo>
                  <a:pt x="4530831" y="6356066"/>
                </a:lnTo>
                <a:lnTo>
                  <a:pt x="4502281" y="6327296"/>
                </a:lnTo>
                <a:lnTo>
                  <a:pt x="4505897" y="6339049"/>
                </a:lnTo>
                <a:lnTo>
                  <a:pt x="4509417" y="6350921"/>
                </a:lnTo>
                <a:lnTo>
                  <a:pt x="4500782" y="6360380"/>
                </a:lnTo>
                <a:lnTo>
                  <a:pt x="4541329" y="6395865"/>
                </a:lnTo>
                <a:lnTo>
                  <a:pt x="4538152" y="6383247"/>
                </a:lnTo>
                <a:close/>
              </a:path>
              <a:path w="6256177" h="8921452">
                <a:moveTo>
                  <a:pt x="4524476" y="6333218"/>
                </a:moveTo>
                <a:lnTo>
                  <a:pt x="4520902" y="6321573"/>
                </a:lnTo>
                <a:lnTo>
                  <a:pt x="4517175" y="6309852"/>
                </a:lnTo>
                <a:lnTo>
                  <a:pt x="4513297" y="6298057"/>
                </a:lnTo>
                <a:lnTo>
                  <a:pt x="4509273" y="6286190"/>
                </a:lnTo>
                <a:lnTo>
                  <a:pt x="4505104" y="6274252"/>
                </a:lnTo>
                <a:lnTo>
                  <a:pt x="4500795" y="6262245"/>
                </a:lnTo>
                <a:lnTo>
                  <a:pt x="4458935" y="6207995"/>
                </a:lnTo>
                <a:lnTo>
                  <a:pt x="4459390" y="6209110"/>
                </a:lnTo>
                <a:lnTo>
                  <a:pt x="4468062" y="6230616"/>
                </a:lnTo>
                <a:lnTo>
                  <a:pt x="4472833" y="6242949"/>
                </a:lnTo>
                <a:lnTo>
                  <a:pt x="4477467" y="6255214"/>
                </a:lnTo>
                <a:lnTo>
                  <a:pt x="4481963" y="6267408"/>
                </a:lnTo>
                <a:lnTo>
                  <a:pt x="4486317" y="6279532"/>
                </a:lnTo>
                <a:lnTo>
                  <a:pt x="4490528" y="6291584"/>
                </a:lnTo>
                <a:lnTo>
                  <a:pt x="4494594" y="6303562"/>
                </a:lnTo>
                <a:lnTo>
                  <a:pt x="4498512" y="6315467"/>
                </a:lnTo>
                <a:lnTo>
                  <a:pt x="4502281" y="6327296"/>
                </a:lnTo>
                <a:lnTo>
                  <a:pt x="4530831" y="6356066"/>
                </a:lnTo>
                <a:lnTo>
                  <a:pt x="4524476" y="6333218"/>
                </a:lnTo>
                <a:close/>
              </a:path>
              <a:path w="6256177" h="8921452">
                <a:moveTo>
                  <a:pt x="4538905" y="6346436"/>
                </a:moveTo>
                <a:lnTo>
                  <a:pt x="4546855" y="6336584"/>
                </a:lnTo>
                <a:lnTo>
                  <a:pt x="4554658" y="6326474"/>
                </a:lnTo>
                <a:lnTo>
                  <a:pt x="4559515" y="6319919"/>
                </a:lnTo>
                <a:lnTo>
                  <a:pt x="4550972" y="6298380"/>
                </a:lnTo>
                <a:lnTo>
                  <a:pt x="4543490" y="6308783"/>
                </a:lnTo>
                <a:lnTo>
                  <a:pt x="4535838" y="6318939"/>
                </a:lnTo>
                <a:lnTo>
                  <a:pt x="4528019" y="6328861"/>
                </a:lnTo>
                <a:lnTo>
                  <a:pt x="4524476" y="6333218"/>
                </a:lnTo>
                <a:lnTo>
                  <a:pt x="4530831" y="6356066"/>
                </a:lnTo>
                <a:lnTo>
                  <a:pt x="4538905" y="6346436"/>
                </a:lnTo>
                <a:close/>
              </a:path>
              <a:path w="6256177" h="8921452">
                <a:moveTo>
                  <a:pt x="4583201" y="6327788"/>
                </a:moveTo>
                <a:lnTo>
                  <a:pt x="4578647" y="6315539"/>
                </a:lnTo>
                <a:lnTo>
                  <a:pt x="4573948" y="6303219"/>
                </a:lnTo>
                <a:lnTo>
                  <a:pt x="4572920" y="6300565"/>
                </a:lnTo>
                <a:lnTo>
                  <a:pt x="4536624" y="6263158"/>
                </a:lnTo>
                <a:lnTo>
                  <a:pt x="4541406" y="6274665"/>
                </a:lnTo>
                <a:lnTo>
                  <a:pt x="4546075" y="6286117"/>
                </a:lnTo>
                <a:lnTo>
                  <a:pt x="4587614" y="6339969"/>
                </a:lnTo>
                <a:lnTo>
                  <a:pt x="4583201" y="6327788"/>
                </a:lnTo>
                <a:close/>
              </a:path>
              <a:path w="6256177" h="8921452">
                <a:moveTo>
                  <a:pt x="4579872" y="6290054"/>
                </a:moveTo>
                <a:lnTo>
                  <a:pt x="4586684" y="6279333"/>
                </a:lnTo>
                <a:lnTo>
                  <a:pt x="4592619" y="6269593"/>
                </a:lnTo>
                <a:lnTo>
                  <a:pt x="4582596" y="6248402"/>
                </a:lnTo>
                <a:lnTo>
                  <a:pt x="4576135" y="6259434"/>
                </a:lnTo>
                <a:lnTo>
                  <a:pt x="4569513" y="6270259"/>
                </a:lnTo>
                <a:lnTo>
                  <a:pt x="4564084" y="6278809"/>
                </a:lnTo>
                <a:lnTo>
                  <a:pt x="4572920" y="6300565"/>
                </a:lnTo>
                <a:lnTo>
                  <a:pt x="4579872" y="6290054"/>
                </a:lnTo>
                <a:close/>
              </a:path>
              <a:path w="6256177" h="8921452">
                <a:moveTo>
                  <a:pt x="4621969" y="6287203"/>
                </a:moveTo>
                <a:lnTo>
                  <a:pt x="4616707" y="6275411"/>
                </a:lnTo>
                <a:lnTo>
                  <a:pt x="4611333" y="6263566"/>
                </a:lnTo>
                <a:lnTo>
                  <a:pt x="4605845" y="6251666"/>
                </a:lnTo>
                <a:lnTo>
                  <a:pt x="4604485" y="6248748"/>
                </a:lnTo>
                <a:lnTo>
                  <a:pt x="4560300" y="6202329"/>
                </a:lnTo>
                <a:lnTo>
                  <a:pt x="4565857" y="6213604"/>
                </a:lnTo>
                <a:lnTo>
                  <a:pt x="4571326" y="6224837"/>
                </a:lnTo>
                <a:lnTo>
                  <a:pt x="4576713" y="6236029"/>
                </a:lnTo>
                <a:lnTo>
                  <a:pt x="4627120" y="6298942"/>
                </a:lnTo>
                <a:lnTo>
                  <a:pt x="4621969" y="6287203"/>
                </a:lnTo>
                <a:close/>
              </a:path>
              <a:path w="6256177" h="8921452">
                <a:moveTo>
                  <a:pt x="4610509" y="6237647"/>
                </a:moveTo>
                <a:lnTo>
                  <a:pt x="4616399" y="6226360"/>
                </a:lnTo>
                <a:lnTo>
                  <a:pt x="4618593" y="6222034"/>
                </a:lnTo>
                <a:lnTo>
                  <a:pt x="4602062" y="6212454"/>
                </a:lnTo>
                <a:lnTo>
                  <a:pt x="4596261" y="6223709"/>
                </a:lnTo>
                <a:lnTo>
                  <a:pt x="4594240" y="6227542"/>
                </a:lnTo>
                <a:lnTo>
                  <a:pt x="4604485" y="6248748"/>
                </a:lnTo>
                <a:lnTo>
                  <a:pt x="4610509" y="6237647"/>
                </a:lnTo>
                <a:close/>
              </a:path>
              <a:path w="6256177" h="8921452">
                <a:moveTo>
                  <a:pt x="4660133" y="6260172"/>
                </a:moveTo>
                <a:lnTo>
                  <a:pt x="4654409" y="6248786"/>
                </a:lnTo>
                <a:lnTo>
                  <a:pt x="4648599" y="6237359"/>
                </a:lnTo>
                <a:lnTo>
                  <a:pt x="4642708" y="6225894"/>
                </a:lnTo>
                <a:lnTo>
                  <a:pt x="4636738" y="6214393"/>
                </a:lnTo>
                <a:lnTo>
                  <a:pt x="4630695" y="6202856"/>
                </a:lnTo>
                <a:lnTo>
                  <a:pt x="4570709" y="6133711"/>
                </a:lnTo>
                <a:lnTo>
                  <a:pt x="4576971" y="6144817"/>
                </a:lnTo>
                <a:lnTo>
                  <a:pt x="4583155" y="6155886"/>
                </a:lnTo>
                <a:lnTo>
                  <a:pt x="4589257" y="6166916"/>
                </a:lnTo>
                <a:lnTo>
                  <a:pt x="4595276" y="6177905"/>
                </a:lnTo>
                <a:lnTo>
                  <a:pt x="4601209" y="6188854"/>
                </a:lnTo>
                <a:lnTo>
                  <a:pt x="4607053" y="6199758"/>
                </a:lnTo>
                <a:lnTo>
                  <a:pt x="4665767" y="6271516"/>
                </a:lnTo>
                <a:lnTo>
                  <a:pt x="4660133" y="6260172"/>
                </a:lnTo>
                <a:close/>
              </a:path>
              <a:path w="6256177" h="8921452">
                <a:moveTo>
                  <a:pt x="4634543" y="6188741"/>
                </a:moveTo>
                <a:lnTo>
                  <a:pt x="4639660" y="6177053"/>
                </a:lnTo>
                <a:lnTo>
                  <a:pt x="4624642" y="6163171"/>
                </a:lnTo>
                <a:lnTo>
                  <a:pt x="4621342" y="6170859"/>
                </a:lnTo>
                <a:lnTo>
                  <a:pt x="4617963" y="6178458"/>
                </a:lnTo>
                <a:lnTo>
                  <a:pt x="4629319" y="6200243"/>
                </a:lnTo>
                <a:lnTo>
                  <a:pt x="4634543" y="6188741"/>
                </a:lnTo>
                <a:close/>
              </a:path>
              <a:path w="6256177" h="8921452">
                <a:moveTo>
                  <a:pt x="4640060" y="6176130"/>
                </a:moveTo>
                <a:lnTo>
                  <a:pt x="4627853" y="6155351"/>
                </a:lnTo>
                <a:lnTo>
                  <a:pt x="4624642" y="6163171"/>
                </a:lnTo>
                <a:lnTo>
                  <a:pt x="4639660" y="6177053"/>
                </a:lnTo>
                <a:lnTo>
                  <a:pt x="4640060" y="6176130"/>
                </a:lnTo>
                <a:close/>
              </a:path>
              <a:path w="6256177" h="8921452">
                <a:moveTo>
                  <a:pt x="4688643" y="6223489"/>
                </a:moveTo>
                <a:lnTo>
                  <a:pt x="4682596" y="6212380"/>
                </a:lnTo>
                <a:lnTo>
                  <a:pt x="4676475" y="6201237"/>
                </a:lnTo>
                <a:lnTo>
                  <a:pt x="4670275" y="6190057"/>
                </a:lnTo>
                <a:lnTo>
                  <a:pt x="4663994" y="6178839"/>
                </a:lnTo>
                <a:lnTo>
                  <a:pt x="4588562" y="6089150"/>
                </a:lnTo>
                <a:lnTo>
                  <a:pt x="4595155" y="6100046"/>
                </a:lnTo>
                <a:lnTo>
                  <a:pt x="4601680" y="6110911"/>
                </a:lnTo>
                <a:lnTo>
                  <a:pt x="4608138" y="6121745"/>
                </a:lnTo>
                <a:lnTo>
                  <a:pt x="4614527" y="6132546"/>
                </a:lnTo>
                <a:lnTo>
                  <a:pt x="4620848" y="6143316"/>
                </a:lnTo>
                <a:lnTo>
                  <a:pt x="4627101" y="6154053"/>
                </a:lnTo>
                <a:lnTo>
                  <a:pt x="4694616" y="6234563"/>
                </a:lnTo>
                <a:lnTo>
                  <a:pt x="4688643" y="6223489"/>
                </a:lnTo>
                <a:close/>
              </a:path>
              <a:path w="6256177" h="8921452">
                <a:moveTo>
                  <a:pt x="4657629" y="6167582"/>
                </a:moveTo>
                <a:lnTo>
                  <a:pt x="4651177" y="6156285"/>
                </a:lnTo>
                <a:lnTo>
                  <a:pt x="4649468" y="6153312"/>
                </a:lnTo>
                <a:lnTo>
                  <a:pt x="4581900" y="6078223"/>
                </a:lnTo>
                <a:lnTo>
                  <a:pt x="4588562" y="6089150"/>
                </a:lnTo>
                <a:lnTo>
                  <a:pt x="4663994" y="6178839"/>
                </a:lnTo>
                <a:lnTo>
                  <a:pt x="4657629" y="6167582"/>
                </a:lnTo>
                <a:close/>
              </a:path>
              <a:path w="6256177" h="8921452">
                <a:moveTo>
                  <a:pt x="4652244" y="6146345"/>
                </a:moveTo>
                <a:lnTo>
                  <a:pt x="4655070" y="6139465"/>
                </a:lnTo>
                <a:lnTo>
                  <a:pt x="4642163" y="6118274"/>
                </a:lnTo>
                <a:lnTo>
                  <a:pt x="4639727" y="6125391"/>
                </a:lnTo>
                <a:lnTo>
                  <a:pt x="4637109" y="6132299"/>
                </a:lnTo>
                <a:lnTo>
                  <a:pt x="4649468" y="6153312"/>
                </a:lnTo>
                <a:lnTo>
                  <a:pt x="4652244" y="6146345"/>
                </a:lnTo>
                <a:close/>
              </a:path>
              <a:path w="6256177" h="8921452">
                <a:moveTo>
                  <a:pt x="4713967" y="6188014"/>
                </a:moveTo>
                <a:lnTo>
                  <a:pt x="4707565" y="6177145"/>
                </a:lnTo>
                <a:lnTo>
                  <a:pt x="4630628" y="6088679"/>
                </a:lnTo>
                <a:lnTo>
                  <a:pt x="4637254" y="6099294"/>
                </a:lnTo>
                <a:lnTo>
                  <a:pt x="4643827" y="6109885"/>
                </a:lnTo>
                <a:lnTo>
                  <a:pt x="4644651" y="6111217"/>
                </a:lnTo>
                <a:lnTo>
                  <a:pt x="4720295" y="6198850"/>
                </a:lnTo>
                <a:lnTo>
                  <a:pt x="4713967" y="6188014"/>
                </a:lnTo>
                <a:close/>
              </a:path>
              <a:path w="6256177" h="8921452">
                <a:moveTo>
                  <a:pt x="4701093" y="6166243"/>
                </a:moveTo>
                <a:lnTo>
                  <a:pt x="4694556" y="6155311"/>
                </a:lnTo>
                <a:lnTo>
                  <a:pt x="4687958" y="6144351"/>
                </a:lnTo>
                <a:lnTo>
                  <a:pt x="4681301" y="6133364"/>
                </a:lnTo>
                <a:lnTo>
                  <a:pt x="4674590" y="6122352"/>
                </a:lnTo>
                <a:lnTo>
                  <a:pt x="4667830" y="6111318"/>
                </a:lnTo>
                <a:lnTo>
                  <a:pt x="4652883" y="6087144"/>
                </a:lnTo>
                <a:lnTo>
                  <a:pt x="4561266" y="5981027"/>
                </a:lnTo>
                <a:lnTo>
                  <a:pt x="4575493" y="6002797"/>
                </a:lnTo>
                <a:lnTo>
                  <a:pt x="4582607" y="6013635"/>
                </a:lnTo>
                <a:lnTo>
                  <a:pt x="4589654" y="6024442"/>
                </a:lnTo>
                <a:lnTo>
                  <a:pt x="4596636" y="6035219"/>
                </a:lnTo>
                <a:lnTo>
                  <a:pt x="4603555" y="6045966"/>
                </a:lnTo>
                <a:lnTo>
                  <a:pt x="4610412" y="6056684"/>
                </a:lnTo>
                <a:lnTo>
                  <a:pt x="4617208" y="6067375"/>
                </a:lnTo>
                <a:lnTo>
                  <a:pt x="4623947" y="6078040"/>
                </a:lnTo>
                <a:lnTo>
                  <a:pt x="4630628" y="6088679"/>
                </a:lnTo>
                <a:lnTo>
                  <a:pt x="4707565" y="6177145"/>
                </a:lnTo>
                <a:lnTo>
                  <a:pt x="4701093" y="6166243"/>
                </a:lnTo>
                <a:close/>
              </a:path>
              <a:path w="6256177" h="8921452">
                <a:moveTo>
                  <a:pt x="4743148" y="6164424"/>
                </a:moveTo>
                <a:lnTo>
                  <a:pt x="4658831" y="6068139"/>
                </a:lnTo>
                <a:lnTo>
                  <a:pt x="4656878" y="6074518"/>
                </a:lnTo>
                <a:lnTo>
                  <a:pt x="4654927" y="6080869"/>
                </a:lnTo>
                <a:lnTo>
                  <a:pt x="4652883" y="6087144"/>
                </a:lnTo>
                <a:lnTo>
                  <a:pt x="4666113" y="6108525"/>
                </a:lnTo>
                <a:lnTo>
                  <a:pt x="4668330" y="6102177"/>
                </a:lnTo>
                <a:lnTo>
                  <a:pt x="4670506" y="6095813"/>
                </a:lnTo>
                <a:lnTo>
                  <a:pt x="4672591" y="6089345"/>
                </a:lnTo>
                <a:lnTo>
                  <a:pt x="4749639" y="6175042"/>
                </a:lnTo>
                <a:lnTo>
                  <a:pt x="4743148" y="6164424"/>
                </a:lnTo>
                <a:close/>
              </a:path>
              <a:path w="6256177" h="8921452">
                <a:moveTo>
                  <a:pt x="4736590" y="6153777"/>
                </a:moveTo>
                <a:lnTo>
                  <a:pt x="4729967" y="6143102"/>
                </a:lnTo>
                <a:lnTo>
                  <a:pt x="4723281" y="6132398"/>
                </a:lnTo>
                <a:lnTo>
                  <a:pt x="4716535" y="6121667"/>
                </a:lnTo>
                <a:lnTo>
                  <a:pt x="4709731" y="6110910"/>
                </a:lnTo>
                <a:lnTo>
                  <a:pt x="4623305" y="6014315"/>
                </a:lnTo>
                <a:lnTo>
                  <a:pt x="4630338" y="6024859"/>
                </a:lnTo>
                <a:lnTo>
                  <a:pt x="4637319" y="6035378"/>
                </a:lnTo>
                <a:lnTo>
                  <a:pt x="4644249" y="6045875"/>
                </a:lnTo>
                <a:lnTo>
                  <a:pt x="4651128" y="6056350"/>
                </a:lnTo>
                <a:lnTo>
                  <a:pt x="4657959" y="6066802"/>
                </a:lnTo>
                <a:lnTo>
                  <a:pt x="4658831" y="6068139"/>
                </a:lnTo>
                <a:lnTo>
                  <a:pt x="4743148" y="6164424"/>
                </a:lnTo>
                <a:lnTo>
                  <a:pt x="4736590" y="6153777"/>
                </a:lnTo>
                <a:close/>
              </a:path>
              <a:path w="6256177" h="8921452">
                <a:moveTo>
                  <a:pt x="4578067" y="6490706"/>
                </a:moveTo>
                <a:lnTo>
                  <a:pt x="4587241" y="6481972"/>
                </a:lnTo>
                <a:lnTo>
                  <a:pt x="4596266" y="6472978"/>
                </a:lnTo>
                <a:lnTo>
                  <a:pt x="4605164" y="6463762"/>
                </a:lnTo>
                <a:lnTo>
                  <a:pt x="4605555" y="6463351"/>
                </a:lnTo>
                <a:lnTo>
                  <a:pt x="4590835" y="6450345"/>
                </a:lnTo>
                <a:lnTo>
                  <a:pt x="4581963" y="6459528"/>
                </a:lnTo>
                <a:lnTo>
                  <a:pt x="4572939" y="6468447"/>
                </a:lnTo>
                <a:lnTo>
                  <a:pt x="4563754" y="6477084"/>
                </a:lnTo>
                <a:lnTo>
                  <a:pt x="4558626" y="6481712"/>
                </a:lnTo>
                <a:lnTo>
                  <a:pt x="4533180" y="6449202"/>
                </a:lnTo>
                <a:lnTo>
                  <a:pt x="4535500" y="6461494"/>
                </a:lnTo>
                <a:lnTo>
                  <a:pt x="4568718" y="6499142"/>
                </a:lnTo>
                <a:lnTo>
                  <a:pt x="4578067" y="6490706"/>
                </a:lnTo>
                <a:close/>
              </a:path>
              <a:path w="6256177" h="8921452">
                <a:moveTo>
                  <a:pt x="4628114" y="6473194"/>
                </a:moveTo>
                <a:lnTo>
                  <a:pt x="4624859" y="6460495"/>
                </a:lnTo>
                <a:lnTo>
                  <a:pt x="4621453" y="6447721"/>
                </a:lnTo>
                <a:lnTo>
                  <a:pt x="4621084" y="6446366"/>
                </a:lnTo>
                <a:lnTo>
                  <a:pt x="4592562" y="6416936"/>
                </a:lnTo>
                <a:lnTo>
                  <a:pt x="4596069" y="6428751"/>
                </a:lnTo>
                <a:lnTo>
                  <a:pt x="4599445" y="6440499"/>
                </a:lnTo>
                <a:lnTo>
                  <a:pt x="4599563" y="6440920"/>
                </a:lnTo>
                <a:lnTo>
                  <a:pt x="4631215" y="6485814"/>
                </a:lnTo>
                <a:lnTo>
                  <a:pt x="4628114" y="6473194"/>
                </a:lnTo>
                <a:close/>
              </a:path>
              <a:path w="6256177" h="8921452">
                <a:moveTo>
                  <a:pt x="4629257" y="6436798"/>
                </a:moveTo>
                <a:lnTo>
                  <a:pt x="4637276" y="6426989"/>
                </a:lnTo>
                <a:lnTo>
                  <a:pt x="4645150" y="6416949"/>
                </a:lnTo>
                <a:lnTo>
                  <a:pt x="4650611" y="6409744"/>
                </a:lnTo>
                <a:lnTo>
                  <a:pt x="4678488" y="6429876"/>
                </a:lnTo>
                <a:lnTo>
                  <a:pt x="4634896" y="6397999"/>
                </a:lnTo>
                <a:lnTo>
                  <a:pt x="4627131" y="6408079"/>
                </a:lnTo>
                <a:lnTo>
                  <a:pt x="4619225" y="6417922"/>
                </a:lnTo>
                <a:lnTo>
                  <a:pt x="4614710" y="6423377"/>
                </a:lnTo>
                <a:lnTo>
                  <a:pt x="4621084" y="6446366"/>
                </a:lnTo>
                <a:lnTo>
                  <a:pt x="4629257" y="6436798"/>
                </a:lnTo>
                <a:close/>
              </a:path>
              <a:path w="6256177" h="8921452">
                <a:moveTo>
                  <a:pt x="4674184" y="6417666"/>
                </a:moveTo>
                <a:lnTo>
                  <a:pt x="4633105" y="6363639"/>
                </a:lnTo>
                <a:lnTo>
                  <a:pt x="4637661" y="6375149"/>
                </a:lnTo>
                <a:lnTo>
                  <a:pt x="4642105" y="6386603"/>
                </a:lnTo>
                <a:lnTo>
                  <a:pt x="4642511" y="6387661"/>
                </a:lnTo>
                <a:lnTo>
                  <a:pt x="4634896" y="6397999"/>
                </a:lnTo>
                <a:lnTo>
                  <a:pt x="4678488" y="6429876"/>
                </a:lnTo>
                <a:lnTo>
                  <a:pt x="4674184" y="6417666"/>
                </a:lnTo>
                <a:close/>
              </a:path>
              <a:path w="6256177" h="8921452">
                <a:moveTo>
                  <a:pt x="4669748" y="6405390"/>
                </a:moveTo>
                <a:lnTo>
                  <a:pt x="4665181" y="6393050"/>
                </a:lnTo>
                <a:lnTo>
                  <a:pt x="4664327" y="6390775"/>
                </a:lnTo>
                <a:lnTo>
                  <a:pt x="4628435" y="6352074"/>
                </a:lnTo>
                <a:lnTo>
                  <a:pt x="4633105" y="6363639"/>
                </a:lnTo>
                <a:lnTo>
                  <a:pt x="4674184" y="6417666"/>
                </a:lnTo>
                <a:lnTo>
                  <a:pt x="4669748" y="6405390"/>
                </a:lnTo>
                <a:close/>
              </a:path>
              <a:path w="6256177" h="8921452">
                <a:moveTo>
                  <a:pt x="4671404" y="6380353"/>
                </a:moveTo>
                <a:lnTo>
                  <a:pt x="4678347" y="6369717"/>
                </a:lnTo>
                <a:lnTo>
                  <a:pt x="4685025" y="6359087"/>
                </a:lnTo>
                <a:lnTo>
                  <a:pt x="4719150" y="6388501"/>
                </a:lnTo>
                <a:lnTo>
                  <a:pt x="4714094" y="6376711"/>
                </a:lnTo>
                <a:lnTo>
                  <a:pt x="4708938" y="6364874"/>
                </a:lnTo>
                <a:lnTo>
                  <a:pt x="4658899" y="6302274"/>
                </a:lnTo>
                <a:lnTo>
                  <a:pt x="4664292" y="6313561"/>
                </a:lnTo>
                <a:lnTo>
                  <a:pt x="4669583" y="6324799"/>
                </a:lnTo>
                <a:lnTo>
                  <a:pt x="4674769" y="6335987"/>
                </a:lnTo>
                <a:lnTo>
                  <a:pt x="4675341" y="6337232"/>
                </a:lnTo>
                <a:lnTo>
                  <a:pt x="4668708" y="6348180"/>
                </a:lnTo>
                <a:lnTo>
                  <a:pt x="4661937" y="6358920"/>
                </a:lnTo>
                <a:lnTo>
                  <a:pt x="4655789" y="6368311"/>
                </a:lnTo>
                <a:lnTo>
                  <a:pt x="4664327" y="6390775"/>
                </a:lnTo>
                <a:lnTo>
                  <a:pt x="4671404" y="6380353"/>
                </a:lnTo>
                <a:close/>
              </a:path>
              <a:path w="6256177" h="8921452">
                <a:moveTo>
                  <a:pt x="4703682" y="6352989"/>
                </a:moveTo>
                <a:lnTo>
                  <a:pt x="4698330" y="6341059"/>
                </a:lnTo>
                <a:lnTo>
                  <a:pt x="4697316" y="6338816"/>
                </a:lnTo>
                <a:lnTo>
                  <a:pt x="4653409" y="6290939"/>
                </a:lnTo>
                <a:lnTo>
                  <a:pt x="4658899" y="6302274"/>
                </a:lnTo>
                <a:lnTo>
                  <a:pt x="4708938" y="6364874"/>
                </a:lnTo>
                <a:lnTo>
                  <a:pt x="4703682" y="6352989"/>
                </a:lnTo>
                <a:close/>
              </a:path>
              <a:path w="6256177" h="8921452">
                <a:moveTo>
                  <a:pt x="4703493" y="6327816"/>
                </a:moveTo>
                <a:lnTo>
                  <a:pt x="4709519" y="6316596"/>
                </a:lnTo>
                <a:lnTo>
                  <a:pt x="4712527" y="6310874"/>
                </a:lnTo>
                <a:lnTo>
                  <a:pt x="4695686" y="6300997"/>
                </a:lnTo>
                <a:lnTo>
                  <a:pt x="4689683" y="6312143"/>
                </a:lnTo>
                <a:lnTo>
                  <a:pt x="4687330" y="6316438"/>
                </a:lnTo>
                <a:lnTo>
                  <a:pt x="4697316" y="6338816"/>
                </a:lnTo>
                <a:lnTo>
                  <a:pt x="4703493" y="6327816"/>
                </a:lnTo>
                <a:close/>
              </a:path>
              <a:path w="6256177" h="8921452">
                <a:moveTo>
                  <a:pt x="4747871" y="6338151"/>
                </a:moveTo>
                <a:lnTo>
                  <a:pt x="4742223" y="6326660"/>
                </a:lnTo>
                <a:lnTo>
                  <a:pt x="4689089" y="6265767"/>
                </a:lnTo>
                <a:lnTo>
                  <a:pt x="4694879" y="6276810"/>
                </a:lnTo>
                <a:lnTo>
                  <a:pt x="4700611" y="6287825"/>
                </a:lnTo>
                <a:lnTo>
                  <a:pt x="4701555" y="6289647"/>
                </a:lnTo>
                <a:lnTo>
                  <a:pt x="4695686" y="6300997"/>
                </a:lnTo>
                <a:lnTo>
                  <a:pt x="4712527" y="6310874"/>
                </a:lnTo>
                <a:lnTo>
                  <a:pt x="4753432" y="6349601"/>
                </a:lnTo>
                <a:lnTo>
                  <a:pt x="4747871" y="6338151"/>
                </a:lnTo>
                <a:close/>
              </a:path>
              <a:path w="6256177" h="8921452">
                <a:moveTo>
                  <a:pt x="4736488" y="6315128"/>
                </a:moveTo>
                <a:lnTo>
                  <a:pt x="4730667" y="6303554"/>
                </a:lnTo>
                <a:lnTo>
                  <a:pt x="4724758" y="6291938"/>
                </a:lnTo>
                <a:lnTo>
                  <a:pt x="4723357" y="6289203"/>
                </a:lnTo>
                <a:lnTo>
                  <a:pt x="4671315" y="6232442"/>
                </a:lnTo>
                <a:lnTo>
                  <a:pt x="4677312" y="6243584"/>
                </a:lnTo>
                <a:lnTo>
                  <a:pt x="4683235" y="6254692"/>
                </a:lnTo>
                <a:lnTo>
                  <a:pt x="4689089" y="6265767"/>
                </a:lnTo>
                <a:lnTo>
                  <a:pt x="4742223" y="6326660"/>
                </a:lnTo>
                <a:lnTo>
                  <a:pt x="4736488" y="6315128"/>
                </a:lnTo>
                <a:close/>
              </a:path>
              <a:path w="6256177" h="8921452">
                <a:moveTo>
                  <a:pt x="4728855" y="6277824"/>
                </a:moveTo>
                <a:lnTo>
                  <a:pt x="4734229" y="6266266"/>
                </a:lnTo>
                <a:lnTo>
                  <a:pt x="4734920" y="6264739"/>
                </a:lnTo>
                <a:lnTo>
                  <a:pt x="4717913" y="6254948"/>
                </a:lnTo>
                <a:lnTo>
                  <a:pt x="4712660" y="6266457"/>
                </a:lnTo>
                <a:lnTo>
                  <a:pt x="4712130" y="6267594"/>
                </a:lnTo>
                <a:lnTo>
                  <a:pt x="4723357" y="6289203"/>
                </a:lnTo>
                <a:lnTo>
                  <a:pt x="4728855" y="6277824"/>
                </a:lnTo>
                <a:close/>
              </a:path>
              <a:path w="6256177" h="8921452">
                <a:moveTo>
                  <a:pt x="4777014" y="6300894"/>
                </a:moveTo>
                <a:lnTo>
                  <a:pt x="4716077" y="6230988"/>
                </a:lnTo>
                <a:lnTo>
                  <a:pt x="4722219" y="6241793"/>
                </a:lnTo>
                <a:lnTo>
                  <a:pt x="4723053" y="6243269"/>
                </a:lnTo>
                <a:lnTo>
                  <a:pt x="4717913" y="6254948"/>
                </a:lnTo>
                <a:lnTo>
                  <a:pt x="4734920" y="6264739"/>
                </a:lnTo>
                <a:lnTo>
                  <a:pt x="4782977" y="6312065"/>
                </a:lnTo>
                <a:lnTo>
                  <a:pt x="4777014" y="6300894"/>
                </a:lnTo>
                <a:close/>
              </a:path>
              <a:path w="6256177" h="8921452">
                <a:moveTo>
                  <a:pt x="4770977" y="6289688"/>
                </a:moveTo>
                <a:lnTo>
                  <a:pt x="4764867" y="6278447"/>
                </a:lnTo>
                <a:lnTo>
                  <a:pt x="4758686" y="6267173"/>
                </a:lnTo>
                <a:lnTo>
                  <a:pt x="4752433" y="6255865"/>
                </a:lnTo>
                <a:lnTo>
                  <a:pt x="4746110" y="6244523"/>
                </a:lnTo>
                <a:lnTo>
                  <a:pt x="4671151" y="6154469"/>
                </a:lnTo>
                <a:lnTo>
                  <a:pt x="4677767" y="6165492"/>
                </a:lnTo>
                <a:lnTo>
                  <a:pt x="4684320" y="6176485"/>
                </a:lnTo>
                <a:lnTo>
                  <a:pt x="4690807" y="6187447"/>
                </a:lnTo>
                <a:lnTo>
                  <a:pt x="4697227" y="6198380"/>
                </a:lnTo>
                <a:lnTo>
                  <a:pt x="4703580" y="6209281"/>
                </a:lnTo>
                <a:lnTo>
                  <a:pt x="4709864" y="6220150"/>
                </a:lnTo>
                <a:lnTo>
                  <a:pt x="4716077" y="6230988"/>
                </a:lnTo>
                <a:lnTo>
                  <a:pt x="4777014" y="6300894"/>
                </a:lnTo>
                <a:lnTo>
                  <a:pt x="4770977" y="6289688"/>
                </a:lnTo>
                <a:close/>
              </a:path>
              <a:path w="6256177" h="8921452">
                <a:moveTo>
                  <a:pt x="4747840" y="6234836"/>
                </a:moveTo>
                <a:lnTo>
                  <a:pt x="4750774" y="6227389"/>
                </a:lnTo>
                <a:lnTo>
                  <a:pt x="4753695" y="6219927"/>
                </a:lnTo>
                <a:lnTo>
                  <a:pt x="4741048" y="6198615"/>
                </a:lnTo>
                <a:lnTo>
                  <a:pt x="4738305" y="6205920"/>
                </a:lnTo>
                <a:lnTo>
                  <a:pt x="4735587" y="6213284"/>
                </a:lnTo>
                <a:lnTo>
                  <a:pt x="4732716" y="6220413"/>
                </a:lnTo>
                <a:lnTo>
                  <a:pt x="4664472" y="6143417"/>
                </a:lnTo>
                <a:lnTo>
                  <a:pt x="4671151" y="6154469"/>
                </a:lnTo>
                <a:lnTo>
                  <a:pt x="4744763" y="6242119"/>
                </a:lnTo>
                <a:lnTo>
                  <a:pt x="4747840" y="6234836"/>
                </a:lnTo>
                <a:close/>
              </a:path>
              <a:path w="6256177" h="8921452">
                <a:moveTo>
                  <a:pt x="4803009" y="6265349"/>
                </a:moveTo>
                <a:lnTo>
                  <a:pt x="4796714" y="6254374"/>
                </a:lnTo>
                <a:lnTo>
                  <a:pt x="4790354" y="6243370"/>
                </a:lnTo>
                <a:lnTo>
                  <a:pt x="4783927" y="6232334"/>
                </a:lnTo>
                <a:lnTo>
                  <a:pt x="4777430" y="6221266"/>
                </a:lnTo>
                <a:lnTo>
                  <a:pt x="4693422" y="6121909"/>
                </a:lnTo>
                <a:lnTo>
                  <a:pt x="4700269" y="6132721"/>
                </a:lnTo>
                <a:lnTo>
                  <a:pt x="4707061" y="6143506"/>
                </a:lnTo>
                <a:lnTo>
                  <a:pt x="4713795" y="6154265"/>
                </a:lnTo>
                <a:lnTo>
                  <a:pt x="4720466" y="6164995"/>
                </a:lnTo>
                <a:lnTo>
                  <a:pt x="4727071" y="6175694"/>
                </a:lnTo>
                <a:lnTo>
                  <a:pt x="4733605" y="6186360"/>
                </a:lnTo>
                <a:lnTo>
                  <a:pt x="4809244" y="6276296"/>
                </a:lnTo>
                <a:lnTo>
                  <a:pt x="4803009" y="6265349"/>
                </a:lnTo>
                <a:close/>
              </a:path>
              <a:path w="6256177" h="8921452">
                <a:moveTo>
                  <a:pt x="4770857" y="6210165"/>
                </a:moveTo>
                <a:lnTo>
                  <a:pt x="4764208" y="6199028"/>
                </a:lnTo>
                <a:lnTo>
                  <a:pt x="4762721" y="6196551"/>
                </a:lnTo>
                <a:lnTo>
                  <a:pt x="4686524" y="6111075"/>
                </a:lnTo>
                <a:lnTo>
                  <a:pt x="4693422" y="6121909"/>
                </a:lnTo>
                <a:lnTo>
                  <a:pt x="4777430" y="6221266"/>
                </a:lnTo>
                <a:lnTo>
                  <a:pt x="4770857" y="6210165"/>
                </a:lnTo>
                <a:close/>
              </a:path>
              <a:path w="6256177" h="8921452">
                <a:moveTo>
                  <a:pt x="4765106" y="6189978"/>
                </a:moveTo>
                <a:lnTo>
                  <a:pt x="4749639" y="6175042"/>
                </a:lnTo>
                <a:lnTo>
                  <a:pt x="4672591" y="6089345"/>
                </a:lnTo>
                <a:lnTo>
                  <a:pt x="4679579" y="6100220"/>
                </a:lnTo>
                <a:lnTo>
                  <a:pt x="4686524" y="6111075"/>
                </a:lnTo>
                <a:lnTo>
                  <a:pt x="4762721" y="6196551"/>
                </a:lnTo>
                <a:lnTo>
                  <a:pt x="4765106" y="6189978"/>
                </a:lnTo>
                <a:close/>
              </a:path>
              <a:path w="6256177" h="8921452">
                <a:moveTo>
                  <a:pt x="4833217" y="6240967"/>
                </a:moveTo>
                <a:lnTo>
                  <a:pt x="4826675" y="6230238"/>
                </a:lnTo>
                <a:lnTo>
                  <a:pt x="4820070" y="6219480"/>
                </a:lnTo>
                <a:lnTo>
                  <a:pt x="4734736" y="6121818"/>
                </a:lnTo>
                <a:lnTo>
                  <a:pt x="4741585" y="6132377"/>
                </a:lnTo>
                <a:lnTo>
                  <a:pt x="4748376" y="6142907"/>
                </a:lnTo>
                <a:lnTo>
                  <a:pt x="4755106" y="6153408"/>
                </a:lnTo>
                <a:lnTo>
                  <a:pt x="4756333" y="6155331"/>
                </a:lnTo>
                <a:lnTo>
                  <a:pt x="4754139" y="6161974"/>
                </a:lnTo>
                <a:lnTo>
                  <a:pt x="4751922" y="6168531"/>
                </a:lnTo>
                <a:lnTo>
                  <a:pt x="4749639" y="6175042"/>
                </a:lnTo>
                <a:lnTo>
                  <a:pt x="4765106" y="6189978"/>
                </a:lnTo>
                <a:lnTo>
                  <a:pt x="4767353" y="6183185"/>
                </a:lnTo>
                <a:lnTo>
                  <a:pt x="4769664" y="6176466"/>
                </a:lnTo>
                <a:lnTo>
                  <a:pt x="4839693" y="6251665"/>
                </a:lnTo>
                <a:lnTo>
                  <a:pt x="4833217" y="6240967"/>
                </a:lnTo>
                <a:close/>
              </a:path>
              <a:path w="6256177" h="8921452">
                <a:moveTo>
                  <a:pt x="4861323" y="6277138"/>
                </a:moveTo>
                <a:lnTo>
                  <a:pt x="4848496" y="6255800"/>
                </a:lnTo>
                <a:lnTo>
                  <a:pt x="4846099" y="6262331"/>
                </a:lnTo>
                <a:lnTo>
                  <a:pt x="4839693" y="6251665"/>
                </a:lnTo>
                <a:lnTo>
                  <a:pt x="4769664" y="6176466"/>
                </a:lnTo>
                <a:lnTo>
                  <a:pt x="4858763" y="6283813"/>
                </a:lnTo>
                <a:lnTo>
                  <a:pt x="4861323" y="6277138"/>
                </a:lnTo>
                <a:close/>
              </a:path>
              <a:path w="6256177" h="8921452">
                <a:moveTo>
                  <a:pt x="4813405" y="6208693"/>
                </a:moveTo>
                <a:lnTo>
                  <a:pt x="4806683" y="6197880"/>
                </a:lnTo>
                <a:lnTo>
                  <a:pt x="4799906" y="6187042"/>
                </a:lnTo>
                <a:lnTo>
                  <a:pt x="4793078" y="6176180"/>
                </a:lnTo>
                <a:lnTo>
                  <a:pt x="4699686" y="6068651"/>
                </a:lnTo>
                <a:lnTo>
                  <a:pt x="4706796" y="6079330"/>
                </a:lnTo>
                <a:lnTo>
                  <a:pt x="4713858" y="6089987"/>
                </a:lnTo>
                <a:lnTo>
                  <a:pt x="4720870" y="6100622"/>
                </a:lnTo>
                <a:lnTo>
                  <a:pt x="4727830" y="6111233"/>
                </a:lnTo>
                <a:lnTo>
                  <a:pt x="4734736" y="6121818"/>
                </a:lnTo>
                <a:lnTo>
                  <a:pt x="4820070" y="6219480"/>
                </a:lnTo>
                <a:lnTo>
                  <a:pt x="4813405" y="6208693"/>
                </a:lnTo>
                <a:close/>
              </a:path>
              <a:path w="6256177" h="8921452">
                <a:moveTo>
                  <a:pt x="4613919" y="5614185"/>
                </a:moveTo>
                <a:lnTo>
                  <a:pt x="4606263" y="5604200"/>
                </a:lnTo>
                <a:lnTo>
                  <a:pt x="4598592" y="5594197"/>
                </a:lnTo>
                <a:lnTo>
                  <a:pt x="4382930" y="5346221"/>
                </a:lnTo>
                <a:lnTo>
                  <a:pt x="4390769" y="5356398"/>
                </a:lnTo>
                <a:lnTo>
                  <a:pt x="4398593" y="5366557"/>
                </a:lnTo>
                <a:lnTo>
                  <a:pt x="4406403" y="5376698"/>
                </a:lnTo>
                <a:lnTo>
                  <a:pt x="4414199" y="5386822"/>
                </a:lnTo>
                <a:lnTo>
                  <a:pt x="4421980" y="5396927"/>
                </a:lnTo>
                <a:lnTo>
                  <a:pt x="4429748" y="5407016"/>
                </a:lnTo>
                <a:lnTo>
                  <a:pt x="4633830" y="5640147"/>
                </a:lnTo>
                <a:lnTo>
                  <a:pt x="4613919" y="5614185"/>
                </a:lnTo>
                <a:close/>
              </a:path>
              <a:path w="6256177" h="8921452">
                <a:moveTo>
                  <a:pt x="4590906" y="5584178"/>
                </a:moveTo>
                <a:lnTo>
                  <a:pt x="4583205" y="5574141"/>
                </a:lnTo>
                <a:lnTo>
                  <a:pt x="4575488" y="5564086"/>
                </a:lnTo>
                <a:lnTo>
                  <a:pt x="4567756" y="5554013"/>
                </a:lnTo>
                <a:lnTo>
                  <a:pt x="4367209" y="5325812"/>
                </a:lnTo>
                <a:lnTo>
                  <a:pt x="4375077" y="5336025"/>
                </a:lnTo>
                <a:lnTo>
                  <a:pt x="4382930" y="5346221"/>
                </a:lnTo>
                <a:lnTo>
                  <a:pt x="4598592" y="5594197"/>
                </a:lnTo>
                <a:lnTo>
                  <a:pt x="4590906" y="5584178"/>
                </a:lnTo>
                <a:close/>
              </a:path>
              <a:path w="6256177" h="8921452">
                <a:moveTo>
                  <a:pt x="4560007" y="5543923"/>
                </a:moveTo>
                <a:lnTo>
                  <a:pt x="4552243" y="5533814"/>
                </a:lnTo>
                <a:lnTo>
                  <a:pt x="4544462" y="5523686"/>
                </a:lnTo>
                <a:lnTo>
                  <a:pt x="4536666" y="5513540"/>
                </a:lnTo>
                <a:lnTo>
                  <a:pt x="4528852" y="5503375"/>
                </a:lnTo>
                <a:lnTo>
                  <a:pt x="4507541" y="5475662"/>
                </a:lnTo>
                <a:lnTo>
                  <a:pt x="4499898" y="5465726"/>
                </a:lnTo>
                <a:lnTo>
                  <a:pt x="4283130" y="5216630"/>
                </a:lnTo>
                <a:lnTo>
                  <a:pt x="4367209" y="5325812"/>
                </a:lnTo>
                <a:lnTo>
                  <a:pt x="4567756" y="5554013"/>
                </a:lnTo>
                <a:lnTo>
                  <a:pt x="4560007" y="5543923"/>
                </a:lnTo>
                <a:close/>
              </a:path>
              <a:path w="6256177" h="8921452">
                <a:moveTo>
                  <a:pt x="4492242" y="5455774"/>
                </a:moveTo>
                <a:lnTo>
                  <a:pt x="4484571" y="5445805"/>
                </a:lnTo>
                <a:lnTo>
                  <a:pt x="4476887" y="5435819"/>
                </a:lnTo>
                <a:lnTo>
                  <a:pt x="4469188" y="5425818"/>
                </a:lnTo>
                <a:lnTo>
                  <a:pt x="4461475" y="5415799"/>
                </a:lnTo>
                <a:lnTo>
                  <a:pt x="4453748" y="5405764"/>
                </a:lnTo>
                <a:lnTo>
                  <a:pt x="4446008" y="5395711"/>
                </a:lnTo>
                <a:lnTo>
                  <a:pt x="4438253" y="5385642"/>
                </a:lnTo>
                <a:lnTo>
                  <a:pt x="4430484" y="5375555"/>
                </a:lnTo>
                <a:lnTo>
                  <a:pt x="4422702" y="5365452"/>
                </a:lnTo>
                <a:lnTo>
                  <a:pt x="4414905" y="5355331"/>
                </a:lnTo>
                <a:lnTo>
                  <a:pt x="4198156" y="5106161"/>
                </a:lnTo>
                <a:lnTo>
                  <a:pt x="4283130" y="5216630"/>
                </a:lnTo>
                <a:lnTo>
                  <a:pt x="4499898" y="5465726"/>
                </a:lnTo>
                <a:lnTo>
                  <a:pt x="4492242" y="5455774"/>
                </a:lnTo>
                <a:close/>
              </a:path>
              <a:path w="6256177" h="8921452">
                <a:moveTo>
                  <a:pt x="4407095" y="5345193"/>
                </a:moveTo>
                <a:lnTo>
                  <a:pt x="4399271" y="5335037"/>
                </a:lnTo>
                <a:lnTo>
                  <a:pt x="4391433" y="5324863"/>
                </a:lnTo>
                <a:lnTo>
                  <a:pt x="4383581" y="5314672"/>
                </a:lnTo>
                <a:lnTo>
                  <a:pt x="4112455" y="4994500"/>
                </a:lnTo>
                <a:lnTo>
                  <a:pt x="4198156" y="5106161"/>
                </a:lnTo>
                <a:lnTo>
                  <a:pt x="4414905" y="5355331"/>
                </a:lnTo>
                <a:lnTo>
                  <a:pt x="4407095" y="5345193"/>
                </a:lnTo>
                <a:close/>
              </a:path>
              <a:path w="6256177" h="8921452">
                <a:moveTo>
                  <a:pt x="4298620" y="5204349"/>
                </a:moveTo>
                <a:lnTo>
                  <a:pt x="4213471" y="5093655"/>
                </a:lnTo>
                <a:lnTo>
                  <a:pt x="4127594" y="4981765"/>
                </a:lnTo>
                <a:lnTo>
                  <a:pt x="4041156" y="4868775"/>
                </a:lnTo>
                <a:lnTo>
                  <a:pt x="3954324" y="4754782"/>
                </a:lnTo>
                <a:lnTo>
                  <a:pt x="3852650" y="4653318"/>
                </a:lnTo>
                <a:lnTo>
                  <a:pt x="3939536" y="4767984"/>
                </a:lnTo>
                <a:lnTo>
                  <a:pt x="4026193" y="4881743"/>
                </a:lnTo>
                <a:lnTo>
                  <a:pt x="4112455" y="4994500"/>
                </a:lnTo>
                <a:lnTo>
                  <a:pt x="4382871" y="5313751"/>
                </a:lnTo>
                <a:lnTo>
                  <a:pt x="4298620" y="5204349"/>
                </a:lnTo>
                <a:close/>
              </a:path>
              <a:path w="6256177" h="8921452">
                <a:moveTo>
                  <a:pt x="3867267" y="4639883"/>
                </a:moveTo>
                <a:lnTo>
                  <a:pt x="3780152" y="4524172"/>
                </a:lnTo>
                <a:lnTo>
                  <a:pt x="3746361" y="4478954"/>
                </a:lnTo>
                <a:lnTo>
                  <a:pt x="3746361" y="4511963"/>
                </a:lnTo>
                <a:lnTo>
                  <a:pt x="3765703" y="4537842"/>
                </a:lnTo>
                <a:lnTo>
                  <a:pt x="3852650" y="4653318"/>
                </a:lnTo>
                <a:lnTo>
                  <a:pt x="3954324" y="4754782"/>
                </a:lnTo>
                <a:lnTo>
                  <a:pt x="3867267" y="4639883"/>
                </a:lnTo>
                <a:close/>
              </a:path>
              <a:path w="6256177" h="8921452">
                <a:moveTo>
                  <a:pt x="4528692" y="5481578"/>
                </a:moveTo>
                <a:lnTo>
                  <a:pt x="4528501" y="5459784"/>
                </a:lnTo>
                <a:lnTo>
                  <a:pt x="4528106" y="5437769"/>
                </a:lnTo>
                <a:lnTo>
                  <a:pt x="4527507" y="5415536"/>
                </a:lnTo>
                <a:lnTo>
                  <a:pt x="4504984" y="5382888"/>
                </a:lnTo>
                <a:lnTo>
                  <a:pt x="4507541" y="5475662"/>
                </a:lnTo>
                <a:lnTo>
                  <a:pt x="4528680" y="5503150"/>
                </a:lnTo>
                <a:lnTo>
                  <a:pt x="4528692" y="5481578"/>
                </a:lnTo>
                <a:close/>
              </a:path>
              <a:path w="6256177" h="8921452">
                <a:moveTo>
                  <a:pt x="4526703" y="5393086"/>
                </a:moveTo>
                <a:lnTo>
                  <a:pt x="4525694" y="5370421"/>
                </a:lnTo>
                <a:lnTo>
                  <a:pt x="4524479" y="5347543"/>
                </a:lnTo>
                <a:lnTo>
                  <a:pt x="4523058" y="5324455"/>
                </a:lnTo>
                <a:lnTo>
                  <a:pt x="4498966" y="5287382"/>
                </a:lnTo>
                <a:lnTo>
                  <a:pt x="4504984" y="5382888"/>
                </a:lnTo>
                <a:lnTo>
                  <a:pt x="4527507" y="5415536"/>
                </a:lnTo>
                <a:lnTo>
                  <a:pt x="4526703" y="5393086"/>
                </a:lnTo>
                <a:close/>
              </a:path>
              <a:path w="6256177" h="8921452">
                <a:moveTo>
                  <a:pt x="4521431" y="5301158"/>
                </a:moveTo>
                <a:lnTo>
                  <a:pt x="4519597" y="5277653"/>
                </a:lnTo>
                <a:lnTo>
                  <a:pt x="4517555" y="5253944"/>
                </a:lnTo>
                <a:lnTo>
                  <a:pt x="4515305" y="5230031"/>
                </a:lnTo>
                <a:lnTo>
                  <a:pt x="4489583" y="5189480"/>
                </a:lnTo>
                <a:lnTo>
                  <a:pt x="4498966" y="5287382"/>
                </a:lnTo>
                <a:lnTo>
                  <a:pt x="4523058" y="5324455"/>
                </a:lnTo>
                <a:lnTo>
                  <a:pt x="4521431" y="5301158"/>
                </a:lnTo>
                <a:close/>
              </a:path>
              <a:path w="6256177" h="8921452">
                <a:moveTo>
                  <a:pt x="4512846" y="5205918"/>
                </a:moveTo>
                <a:lnTo>
                  <a:pt x="4510179" y="5181605"/>
                </a:lnTo>
                <a:lnTo>
                  <a:pt x="4507302" y="5157094"/>
                </a:lnTo>
                <a:lnTo>
                  <a:pt x="4504215" y="5132388"/>
                </a:lnTo>
                <a:lnTo>
                  <a:pt x="4476931" y="5089516"/>
                </a:lnTo>
                <a:lnTo>
                  <a:pt x="4489583" y="5189480"/>
                </a:lnTo>
                <a:lnTo>
                  <a:pt x="4515305" y="5230031"/>
                </a:lnTo>
                <a:lnTo>
                  <a:pt x="4512846" y="5205918"/>
                </a:lnTo>
                <a:close/>
              </a:path>
              <a:path w="6256177" h="8921452">
                <a:moveTo>
                  <a:pt x="4500917" y="5107489"/>
                </a:moveTo>
                <a:lnTo>
                  <a:pt x="4497409" y="5082398"/>
                </a:lnTo>
                <a:lnTo>
                  <a:pt x="4493690" y="5057118"/>
                </a:lnTo>
                <a:lnTo>
                  <a:pt x="4489758" y="5031650"/>
                </a:lnTo>
                <a:lnTo>
                  <a:pt x="4461108" y="4987824"/>
                </a:lnTo>
                <a:lnTo>
                  <a:pt x="4476931" y="5089516"/>
                </a:lnTo>
                <a:lnTo>
                  <a:pt x="4504215" y="5132388"/>
                </a:lnTo>
                <a:lnTo>
                  <a:pt x="4500917" y="5107489"/>
                </a:lnTo>
                <a:close/>
              </a:path>
              <a:path w="6256177" h="8921452">
                <a:moveTo>
                  <a:pt x="4476013" y="4950291"/>
                </a:moveTo>
                <a:lnTo>
                  <a:pt x="4460437" y="4868436"/>
                </a:lnTo>
                <a:lnTo>
                  <a:pt x="4443082" y="4786229"/>
                </a:lnTo>
                <a:lnTo>
                  <a:pt x="4423999" y="4703810"/>
                </a:lnTo>
                <a:lnTo>
                  <a:pt x="4403239" y="4621323"/>
                </a:lnTo>
                <a:lnTo>
                  <a:pt x="4395572" y="4675730"/>
                </a:lnTo>
                <a:lnTo>
                  <a:pt x="4420331" y="4780597"/>
                </a:lnTo>
                <a:lnTo>
                  <a:pt x="4442209" y="4884740"/>
                </a:lnTo>
                <a:lnTo>
                  <a:pt x="4461108" y="4987824"/>
                </a:lnTo>
                <a:lnTo>
                  <a:pt x="4489758" y="5031650"/>
                </a:lnTo>
                <a:lnTo>
                  <a:pt x="4476013" y="4950291"/>
                </a:lnTo>
                <a:close/>
              </a:path>
              <a:path w="6256177" h="8921452">
                <a:moveTo>
                  <a:pt x="4403239" y="4621323"/>
                </a:moveTo>
                <a:lnTo>
                  <a:pt x="4380854" y="4538908"/>
                </a:lnTo>
                <a:lnTo>
                  <a:pt x="4356895" y="4456708"/>
                </a:lnTo>
                <a:lnTo>
                  <a:pt x="4331415" y="4374866"/>
                </a:lnTo>
                <a:lnTo>
                  <a:pt x="4304463" y="4293523"/>
                </a:lnTo>
                <a:lnTo>
                  <a:pt x="4276091" y="4212821"/>
                </a:lnTo>
                <a:lnTo>
                  <a:pt x="4269642" y="4255718"/>
                </a:lnTo>
                <a:lnTo>
                  <a:pt x="4304965" y="4360134"/>
                </a:lnTo>
                <a:lnTo>
                  <a:pt x="4337792" y="4465164"/>
                </a:lnTo>
                <a:lnTo>
                  <a:pt x="4368026" y="4570474"/>
                </a:lnTo>
                <a:lnTo>
                  <a:pt x="4395572" y="4675730"/>
                </a:lnTo>
                <a:lnTo>
                  <a:pt x="4403239" y="4621323"/>
                </a:lnTo>
                <a:close/>
              </a:path>
              <a:path w="6256177" h="8921452">
                <a:moveTo>
                  <a:pt x="4276091" y="4212821"/>
                </a:moveTo>
                <a:lnTo>
                  <a:pt x="4246352" y="4132903"/>
                </a:lnTo>
                <a:lnTo>
                  <a:pt x="4215296" y="4053909"/>
                </a:lnTo>
                <a:lnTo>
                  <a:pt x="4182974" y="3975984"/>
                </a:lnTo>
                <a:lnTo>
                  <a:pt x="4149438" y="3899267"/>
                </a:lnTo>
                <a:lnTo>
                  <a:pt x="4114740" y="3823903"/>
                </a:lnTo>
                <a:lnTo>
                  <a:pt x="4105320" y="3850893"/>
                </a:lnTo>
                <a:lnTo>
                  <a:pt x="4149662" y="3949504"/>
                </a:lnTo>
                <a:lnTo>
                  <a:pt x="4191894" y="4050069"/>
                </a:lnTo>
                <a:lnTo>
                  <a:pt x="4231919" y="4152251"/>
                </a:lnTo>
                <a:lnTo>
                  <a:pt x="4269642" y="4255718"/>
                </a:lnTo>
                <a:lnTo>
                  <a:pt x="4276091" y="4212821"/>
                </a:lnTo>
                <a:close/>
              </a:path>
              <a:path w="6256177" h="8921452">
                <a:moveTo>
                  <a:pt x="4114740" y="3823903"/>
                </a:moveTo>
                <a:lnTo>
                  <a:pt x="4078930" y="3750031"/>
                </a:lnTo>
                <a:lnTo>
                  <a:pt x="4042061" y="3677796"/>
                </a:lnTo>
                <a:lnTo>
                  <a:pt x="4004183" y="3607338"/>
                </a:lnTo>
                <a:lnTo>
                  <a:pt x="3965348" y="3538800"/>
                </a:lnTo>
                <a:lnTo>
                  <a:pt x="3925608" y="3472324"/>
                </a:lnTo>
                <a:lnTo>
                  <a:pt x="3875070" y="3392793"/>
                </a:lnTo>
                <a:lnTo>
                  <a:pt x="3824171" y="3318106"/>
                </a:lnTo>
                <a:lnTo>
                  <a:pt x="3746361" y="3234173"/>
                </a:lnTo>
                <a:lnTo>
                  <a:pt x="3746361" y="3246608"/>
                </a:lnTo>
                <a:lnTo>
                  <a:pt x="3777601" y="3286993"/>
                </a:lnTo>
                <a:lnTo>
                  <a:pt x="3842595" y="3379499"/>
                </a:lnTo>
                <a:lnTo>
                  <a:pt x="3908786" y="3482668"/>
                </a:lnTo>
                <a:lnTo>
                  <a:pt x="3960602" y="3570122"/>
                </a:lnTo>
                <a:lnTo>
                  <a:pt x="4010694" y="3660867"/>
                </a:lnTo>
                <a:lnTo>
                  <a:pt x="4058965" y="3754569"/>
                </a:lnTo>
                <a:lnTo>
                  <a:pt x="4105320" y="3850893"/>
                </a:lnTo>
                <a:lnTo>
                  <a:pt x="4114740" y="3823903"/>
                </a:lnTo>
                <a:close/>
              </a:path>
              <a:path w="6256177" h="8921452">
                <a:moveTo>
                  <a:pt x="3772961" y="3248294"/>
                </a:moveTo>
                <a:lnTo>
                  <a:pt x="3746361" y="3214752"/>
                </a:lnTo>
                <a:lnTo>
                  <a:pt x="3746361" y="3234173"/>
                </a:lnTo>
                <a:lnTo>
                  <a:pt x="3824171" y="3318106"/>
                </a:lnTo>
                <a:lnTo>
                  <a:pt x="3772961" y="3248294"/>
                </a:lnTo>
                <a:close/>
              </a:path>
              <a:path w="6256177" h="8921452">
                <a:moveTo>
                  <a:pt x="5379949" y="7468586"/>
                </a:moveTo>
                <a:lnTo>
                  <a:pt x="5379960" y="7465671"/>
                </a:lnTo>
                <a:lnTo>
                  <a:pt x="5390301" y="7458352"/>
                </a:lnTo>
                <a:lnTo>
                  <a:pt x="5379638" y="7441593"/>
                </a:lnTo>
                <a:lnTo>
                  <a:pt x="5379343" y="7429244"/>
                </a:lnTo>
                <a:lnTo>
                  <a:pt x="5378917" y="7416828"/>
                </a:lnTo>
                <a:lnTo>
                  <a:pt x="5378356" y="7404345"/>
                </a:lnTo>
                <a:lnTo>
                  <a:pt x="5377658" y="7391792"/>
                </a:lnTo>
                <a:lnTo>
                  <a:pt x="5376821" y="7379169"/>
                </a:lnTo>
                <a:lnTo>
                  <a:pt x="5375843" y="7366474"/>
                </a:lnTo>
                <a:lnTo>
                  <a:pt x="5374721" y="7353705"/>
                </a:lnTo>
                <a:lnTo>
                  <a:pt x="5373454" y="7340863"/>
                </a:lnTo>
                <a:lnTo>
                  <a:pt x="5372039" y="7327945"/>
                </a:lnTo>
                <a:lnTo>
                  <a:pt x="5346212" y="7295924"/>
                </a:lnTo>
                <a:lnTo>
                  <a:pt x="5347791" y="7307229"/>
                </a:lnTo>
                <a:lnTo>
                  <a:pt x="5337900" y="7315260"/>
                </a:lnTo>
                <a:lnTo>
                  <a:pt x="5350714" y="7330321"/>
                </a:lnTo>
                <a:lnTo>
                  <a:pt x="5352171" y="7343337"/>
                </a:lnTo>
                <a:lnTo>
                  <a:pt x="5353477" y="7356275"/>
                </a:lnTo>
                <a:lnTo>
                  <a:pt x="5354634" y="7369134"/>
                </a:lnTo>
                <a:lnTo>
                  <a:pt x="5355642" y="7381916"/>
                </a:lnTo>
                <a:lnTo>
                  <a:pt x="5356506" y="7394622"/>
                </a:lnTo>
                <a:lnTo>
                  <a:pt x="5357225" y="7407253"/>
                </a:lnTo>
                <a:lnTo>
                  <a:pt x="5357802" y="7419809"/>
                </a:lnTo>
                <a:lnTo>
                  <a:pt x="5358239" y="7432292"/>
                </a:lnTo>
                <a:lnTo>
                  <a:pt x="5358538" y="7444703"/>
                </a:lnTo>
                <a:lnTo>
                  <a:pt x="5379800" y="7481628"/>
                </a:lnTo>
                <a:lnTo>
                  <a:pt x="5379949" y="7468586"/>
                </a:lnTo>
                <a:close/>
              </a:path>
              <a:path w="6256177" h="8921452">
                <a:moveTo>
                  <a:pt x="5380376" y="7305556"/>
                </a:moveTo>
                <a:lnTo>
                  <a:pt x="5389847" y="7297135"/>
                </a:lnTo>
                <a:lnTo>
                  <a:pt x="5373165" y="7285591"/>
                </a:lnTo>
                <a:lnTo>
                  <a:pt x="5367216" y="7290830"/>
                </a:lnTo>
                <a:lnTo>
                  <a:pt x="5370791" y="7313798"/>
                </a:lnTo>
                <a:lnTo>
                  <a:pt x="5380376" y="7305556"/>
                </a:lnTo>
                <a:close/>
              </a:path>
              <a:path w="6256177" h="8921452">
                <a:moveTo>
                  <a:pt x="5399213" y="7288551"/>
                </a:moveTo>
                <a:lnTo>
                  <a:pt x="5408483" y="7279821"/>
                </a:lnTo>
                <a:lnTo>
                  <a:pt x="5400937" y="7259546"/>
                </a:lnTo>
                <a:lnTo>
                  <a:pt x="5391779" y="7268405"/>
                </a:lnTo>
                <a:lnTo>
                  <a:pt x="5382525" y="7277095"/>
                </a:lnTo>
                <a:lnTo>
                  <a:pt x="5373165" y="7285591"/>
                </a:lnTo>
                <a:lnTo>
                  <a:pt x="5389847" y="7297135"/>
                </a:lnTo>
                <a:lnTo>
                  <a:pt x="5399213" y="7288551"/>
                </a:lnTo>
                <a:close/>
              </a:path>
              <a:path w="6256177" h="8921452">
                <a:moveTo>
                  <a:pt x="5438904" y="7281503"/>
                </a:moveTo>
                <a:lnTo>
                  <a:pt x="5436148" y="7268830"/>
                </a:lnTo>
                <a:lnTo>
                  <a:pt x="5433293" y="7256108"/>
                </a:lnTo>
                <a:lnTo>
                  <a:pt x="5433082" y="7255182"/>
                </a:lnTo>
                <a:lnTo>
                  <a:pt x="5404180" y="7226451"/>
                </a:lnTo>
                <a:lnTo>
                  <a:pt x="5407147" y="7238528"/>
                </a:lnTo>
                <a:lnTo>
                  <a:pt x="5410010" y="7250541"/>
                </a:lnTo>
                <a:lnTo>
                  <a:pt x="5400937" y="7259546"/>
                </a:lnTo>
                <a:lnTo>
                  <a:pt x="5441558" y="7294125"/>
                </a:lnTo>
                <a:lnTo>
                  <a:pt x="5438904" y="7281503"/>
                </a:lnTo>
                <a:close/>
              </a:path>
              <a:path w="6256177" h="8921452">
                <a:moveTo>
                  <a:pt x="5441833" y="7246074"/>
                </a:moveTo>
                <a:lnTo>
                  <a:pt x="5450481" y="7236812"/>
                </a:lnTo>
                <a:lnTo>
                  <a:pt x="5459031" y="7227395"/>
                </a:lnTo>
                <a:lnTo>
                  <a:pt x="5467487" y="7217823"/>
                </a:lnTo>
                <a:lnTo>
                  <a:pt x="5468566" y="7216583"/>
                </a:lnTo>
                <a:lnTo>
                  <a:pt x="5453329" y="7203421"/>
                </a:lnTo>
                <a:lnTo>
                  <a:pt x="5444964" y="7213014"/>
                </a:lnTo>
                <a:lnTo>
                  <a:pt x="5436503" y="7222446"/>
                </a:lnTo>
                <a:lnTo>
                  <a:pt x="5427823" y="7231849"/>
                </a:lnTo>
                <a:lnTo>
                  <a:pt x="5433082" y="7255182"/>
                </a:lnTo>
                <a:lnTo>
                  <a:pt x="5441833" y="7246074"/>
                </a:lnTo>
                <a:close/>
              </a:path>
              <a:path w="6256177" h="8921452">
                <a:moveTo>
                  <a:pt x="5491037" y="7222714"/>
                </a:moveTo>
                <a:lnTo>
                  <a:pt x="5487305" y="7210310"/>
                </a:lnTo>
                <a:lnTo>
                  <a:pt x="5483854" y="7199022"/>
                </a:lnTo>
                <a:lnTo>
                  <a:pt x="5454080" y="7170170"/>
                </a:lnTo>
                <a:lnTo>
                  <a:pt x="5457910" y="7182028"/>
                </a:lnTo>
                <a:lnTo>
                  <a:pt x="5461600" y="7193666"/>
                </a:lnTo>
                <a:lnTo>
                  <a:pt x="5453329" y="7203421"/>
                </a:lnTo>
                <a:lnTo>
                  <a:pt x="5468566" y="7216583"/>
                </a:lnTo>
                <a:lnTo>
                  <a:pt x="5494690" y="7235077"/>
                </a:lnTo>
                <a:lnTo>
                  <a:pt x="5491037" y="7222714"/>
                </a:lnTo>
                <a:close/>
              </a:path>
              <a:path w="6256177" h="8921452">
                <a:moveTo>
                  <a:pt x="5491801" y="7189211"/>
                </a:moveTo>
                <a:lnTo>
                  <a:pt x="5499628" y="7179218"/>
                </a:lnTo>
                <a:lnTo>
                  <a:pt x="5507369" y="7169095"/>
                </a:lnTo>
                <a:lnTo>
                  <a:pt x="5511738" y="7163311"/>
                </a:lnTo>
                <a:lnTo>
                  <a:pt x="5503048" y="7140614"/>
                </a:lnTo>
                <a:lnTo>
                  <a:pt x="5495506" y="7150929"/>
                </a:lnTo>
                <a:lnTo>
                  <a:pt x="5487877" y="7161106"/>
                </a:lnTo>
                <a:lnTo>
                  <a:pt x="5480154" y="7171126"/>
                </a:lnTo>
                <a:lnTo>
                  <a:pt x="5476703" y="7175504"/>
                </a:lnTo>
                <a:lnTo>
                  <a:pt x="5483854" y="7199022"/>
                </a:lnTo>
                <a:lnTo>
                  <a:pt x="5491801" y="7189211"/>
                </a:lnTo>
                <a:close/>
              </a:path>
              <a:path w="6256177" h="8921452">
                <a:moveTo>
                  <a:pt x="5532966" y="7134214"/>
                </a:moveTo>
                <a:lnTo>
                  <a:pt x="5540172" y="7123757"/>
                </a:lnTo>
                <a:lnTo>
                  <a:pt x="5547294" y="7113165"/>
                </a:lnTo>
                <a:lnTo>
                  <a:pt x="5547730" y="7112509"/>
                </a:lnTo>
                <a:lnTo>
                  <a:pt x="5531037" y="7100073"/>
                </a:lnTo>
                <a:lnTo>
                  <a:pt x="5523917" y="7110565"/>
                </a:lnTo>
                <a:lnTo>
                  <a:pt x="5516692" y="7121052"/>
                </a:lnTo>
                <a:lnTo>
                  <a:pt x="5525666" y="7144524"/>
                </a:lnTo>
                <a:lnTo>
                  <a:pt x="5532966" y="7134214"/>
                </a:lnTo>
                <a:close/>
              </a:path>
              <a:path w="6256177" h="8921452">
                <a:moveTo>
                  <a:pt x="5575860" y="7128684"/>
                </a:moveTo>
                <a:lnTo>
                  <a:pt x="5533137" y="7078018"/>
                </a:lnTo>
                <a:lnTo>
                  <a:pt x="5538033" y="7089379"/>
                </a:lnTo>
                <a:lnTo>
                  <a:pt x="5531037" y="7100073"/>
                </a:lnTo>
                <a:lnTo>
                  <a:pt x="5547730" y="7112509"/>
                </a:lnTo>
                <a:lnTo>
                  <a:pt x="5580694" y="7140525"/>
                </a:lnTo>
                <a:lnTo>
                  <a:pt x="5575860" y="7128684"/>
                </a:lnTo>
                <a:close/>
              </a:path>
              <a:path w="6256177" h="8921452">
                <a:moveTo>
                  <a:pt x="5570955" y="7116809"/>
                </a:moveTo>
                <a:lnTo>
                  <a:pt x="5565977" y="7104900"/>
                </a:lnTo>
                <a:lnTo>
                  <a:pt x="5560928" y="7092958"/>
                </a:lnTo>
                <a:lnTo>
                  <a:pt x="5560695" y="7092410"/>
                </a:lnTo>
                <a:lnTo>
                  <a:pt x="5523109" y="7055042"/>
                </a:lnTo>
                <a:lnTo>
                  <a:pt x="5528151" y="7066544"/>
                </a:lnTo>
                <a:lnTo>
                  <a:pt x="5533137" y="7078018"/>
                </a:lnTo>
                <a:lnTo>
                  <a:pt x="5575860" y="7128684"/>
                </a:lnTo>
                <a:lnTo>
                  <a:pt x="5570955" y="7116809"/>
                </a:lnTo>
                <a:close/>
              </a:path>
              <a:path w="6256177" h="8921452">
                <a:moveTo>
                  <a:pt x="5577380" y="7065214"/>
                </a:moveTo>
                <a:lnTo>
                  <a:pt x="5593529" y="7037197"/>
                </a:lnTo>
                <a:lnTo>
                  <a:pt x="5609141" y="7008362"/>
                </a:lnTo>
                <a:lnTo>
                  <a:pt x="5624217" y="6978710"/>
                </a:lnTo>
                <a:lnTo>
                  <a:pt x="5587777" y="7002726"/>
                </a:lnTo>
                <a:lnTo>
                  <a:pt x="5550662" y="7068446"/>
                </a:lnTo>
                <a:lnTo>
                  <a:pt x="5560695" y="7092410"/>
                </a:lnTo>
                <a:lnTo>
                  <a:pt x="5577380" y="7065214"/>
                </a:lnTo>
                <a:close/>
              </a:path>
              <a:path w="6256177" h="8921452">
                <a:moveTo>
                  <a:pt x="5624217" y="6978710"/>
                </a:moveTo>
                <a:lnTo>
                  <a:pt x="5638755" y="6948240"/>
                </a:lnTo>
                <a:lnTo>
                  <a:pt x="5652755" y="6916956"/>
                </a:lnTo>
                <a:lnTo>
                  <a:pt x="5666216" y="6884857"/>
                </a:lnTo>
                <a:lnTo>
                  <a:pt x="5653356" y="6857914"/>
                </a:lnTo>
                <a:lnTo>
                  <a:pt x="5622013" y="6932519"/>
                </a:lnTo>
                <a:lnTo>
                  <a:pt x="5587777" y="7002726"/>
                </a:lnTo>
                <a:lnTo>
                  <a:pt x="5624217" y="6978710"/>
                </a:lnTo>
                <a:close/>
              </a:path>
              <a:path w="6256177" h="8921452">
                <a:moveTo>
                  <a:pt x="5679137" y="6851945"/>
                </a:moveTo>
                <a:lnTo>
                  <a:pt x="5691518" y="6818222"/>
                </a:lnTo>
                <a:lnTo>
                  <a:pt x="5703358" y="6783688"/>
                </a:lnTo>
                <a:lnTo>
                  <a:pt x="5714656" y="6748344"/>
                </a:lnTo>
                <a:lnTo>
                  <a:pt x="5681792" y="6779000"/>
                </a:lnTo>
                <a:lnTo>
                  <a:pt x="5653356" y="6857914"/>
                </a:lnTo>
                <a:lnTo>
                  <a:pt x="5666216" y="6884857"/>
                </a:lnTo>
                <a:lnTo>
                  <a:pt x="5679137" y="6851945"/>
                </a:lnTo>
                <a:close/>
              </a:path>
              <a:path w="6256177" h="8921452">
                <a:moveTo>
                  <a:pt x="5714656" y="6748344"/>
                </a:moveTo>
                <a:lnTo>
                  <a:pt x="5725413" y="6712192"/>
                </a:lnTo>
                <a:lnTo>
                  <a:pt x="5735627" y="6675232"/>
                </a:lnTo>
                <a:lnTo>
                  <a:pt x="5745297" y="6637466"/>
                </a:lnTo>
                <a:lnTo>
                  <a:pt x="5729879" y="6608600"/>
                </a:lnTo>
                <a:lnTo>
                  <a:pt x="5707304" y="6695865"/>
                </a:lnTo>
                <a:lnTo>
                  <a:pt x="5681792" y="6779000"/>
                </a:lnTo>
                <a:lnTo>
                  <a:pt x="5714656" y="6748344"/>
                </a:lnTo>
                <a:close/>
              </a:path>
              <a:path w="6256177" h="8921452">
                <a:moveTo>
                  <a:pt x="5754423" y="6598896"/>
                </a:moveTo>
                <a:lnTo>
                  <a:pt x="5763004" y="6559522"/>
                </a:lnTo>
                <a:lnTo>
                  <a:pt x="5771040" y="6519345"/>
                </a:lnTo>
                <a:lnTo>
                  <a:pt x="5778530" y="6478366"/>
                </a:lnTo>
                <a:lnTo>
                  <a:pt x="5749502" y="6517293"/>
                </a:lnTo>
                <a:lnTo>
                  <a:pt x="5729879" y="6608600"/>
                </a:lnTo>
                <a:lnTo>
                  <a:pt x="5745297" y="6637466"/>
                </a:lnTo>
                <a:lnTo>
                  <a:pt x="5754423" y="6598896"/>
                </a:lnTo>
                <a:close/>
              </a:path>
              <a:path w="6256177" h="8921452">
                <a:moveTo>
                  <a:pt x="5778530" y="6478366"/>
                </a:moveTo>
                <a:lnTo>
                  <a:pt x="5785474" y="6436588"/>
                </a:lnTo>
                <a:lnTo>
                  <a:pt x="5791870" y="6394010"/>
                </a:lnTo>
                <a:lnTo>
                  <a:pt x="5779832" y="6322909"/>
                </a:lnTo>
                <a:lnTo>
                  <a:pt x="5766158" y="6422033"/>
                </a:lnTo>
                <a:lnTo>
                  <a:pt x="5749502" y="6517293"/>
                </a:lnTo>
                <a:lnTo>
                  <a:pt x="5778530" y="6478366"/>
                </a:lnTo>
                <a:close/>
              </a:path>
              <a:path w="6256177" h="8921452">
                <a:moveTo>
                  <a:pt x="5799587" y="6335428"/>
                </a:moveTo>
                <a:lnTo>
                  <a:pt x="5806258" y="6275441"/>
                </a:lnTo>
                <a:lnTo>
                  <a:pt x="5811882" y="6214088"/>
                </a:lnTo>
                <a:lnTo>
                  <a:pt x="5816463" y="6151407"/>
                </a:lnTo>
                <a:lnTo>
                  <a:pt x="5790510" y="6220011"/>
                </a:lnTo>
                <a:lnTo>
                  <a:pt x="5779832" y="6322909"/>
                </a:lnTo>
                <a:lnTo>
                  <a:pt x="5791870" y="6394010"/>
                </a:lnTo>
                <a:lnTo>
                  <a:pt x="5799587" y="6335428"/>
                </a:lnTo>
                <a:close/>
              </a:path>
              <a:path w="6256177" h="8921452">
                <a:moveTo>
                  <a:pt x="5816463" y="6151407"/>
                </a:moveTo>
                <a:lnTo>
                  <a:pt x="5820000" y="6087438"/>
                </a:lnTo>
                <a:lnTo>
                  <a:pt x="5822496" y="6022221"/>
                </a:lnTo>
                <a:lnTo>
                  <a:pt x="5823951" y="5955794"/>
                </a:lnTo>
                <a:lnTo>
                  <a:pt x="5802816" y="6003244"/>
                </a:lnTo>
                <a:lnTo>
                  <a:pt x="5798176" y="6113426"/>
                </a:lnTo>
                <a:lnTo>
                  <a:pt x="5790510" y="6220011"/>
                </a:lnTo>
                <a:lnTo>
                  <a:pt x="5816463" y="6151407"/>
                </a:lnTo>
                <a:close/>
              </a:path>
              <a:path w="6256177" h="8921452">
                <a:moveTo>
                  <a:pt x="5823951" y="5955794"/>
                </a:moveTo>
                <a:lnTo>
                  <a:pt x="5824367" y="5888196"/>
                </a:lnTo>
                <a:lnTo>
                  <a:pt x="5823744" y="5819466"/>
                </a:lnTo>
                <a:lnTo>
                  <a:pt x="5802958" y="5772446"/>
                </a:lnTo>
                <a:lnTo>
                  <a:pt x="5804415" y="5889554"/>
                </a:lnTo>
                <a:lnTo>
                  <a:pt x="5802816" y="6003244"/>
                </a:lnTo>
                <a:lnTo>
                  <a:pt x="5823951" y="5955794"/>
                </a:lnTo>
                <a:close/>
              </a:path>
              <a:path w="6256177" h="8921452">
                <a:moveTo>
                  <a:pt x="5822085" y="5749644"/>
                </a:moveTo>
                <a:lnTo>
                  <a:pt x="5819389" y="5678769"/>
                </a:lnTo>
                <a:lnTo>
                  <a:pt x="5815660" y="5606879"/>
                </a:lnTo>
                <a:lnTo>
                  <a:pt x="5810897" y="5534015"/>
                </a:lnTo>
                <a:lnTo>
                  <a:pt x="5805102" y="5460214"/>
                </a:lnTo>
                <a:lnTo>
                  <a:pt x="5790819" y="5528328"/>
                </a:lnTo>
                <a:lnTo>
                  <a:pt x="5798431" y="5652007"/>
                </a:lnTo>
                <a:lnTo>
                  <a:pt x="5802958" y="5772446"/>
                </a:lnTo>
                <a:lnTo>
                  <a:pt x="5823744" y="5819466"/>
                </a:lnTo>
                <a:lnTo>
                  <a:pt x="5822085" y="5749644"/>
                </a:lnTo>
                <a:close/>
              </a:path>
              <a:path w="6256177" h="8921452">
                <a:moveTo>
                  <a:pt x="5805102" y="5460214"/>
                </a:moveTo>
                <a:lnTo>
                  <a:pt x="5798277" y="5385517"/>
                </a:lnTo>
                <a:lnTo>
                  <a:pt x="5790422" y="5309962"/>
                </a:lnTo>
                <a:lnTo>
                  <a:pt x="5766279" y="5271602"/>
                </a:lnTo>
                <a:lnTo>
                  <a:pt x="5780106" y="5401497"/>
                </a:lnTo>
                <a:lnTo>
                  <a:pt x="5790819" y="5528328"/>
                </a:lnTo>
                <a:lnTo>
                  <a:pt x="5805102" y="5460214"/>
                </a:lnTo>
                <a:close/>
              </a:path>
              <a:path w="6256177" h="8921452">
                <a:moveTo>
                  <a:pt x="5781539" y="5233588"/>
                </a:moveTo>
                <a:lnTo>
                  <a:pt x="5771628" y="5156435"/>
                </a:lnTo>
                <a:lnTo>
                  <a:pt x="5760692" y="5078541"/>
                </a:lnTo>
                <a:lnTo>
                  <a:pt x="5749322" y="5138734"/>
                </a:lnTo>
                <a:lnTo>
                  <a:pt x="5766279" y="5271602"/>
                </a:lnTo>
                <a:lnTo>
                  <a:pt x="5790422" y="5309962"/>
                </a:lnTo>
                <a:lnTo>
                  <a:pt x="5781539" y="5233588"/>
                </a:lnTo>
                <a:close/>
              </a:path>
              <a:path w="6256177" h="8921452">
                <a:moveTo>
                  <a:pt x="5760692" y="5078541"/>
                </a:moveTo>
                <a:lnTo>
                  <a:pt x="5748732" y="4999946"/>
                </a:lnTo>
                <a:lnTo>
                  <a:pt x="5722245" y="4843164"/>
                </a:lnTo>
                <a:lnTo>
                  <a:pt x="5692231" y="4685427"/>
                </a:lnTo>
                <a:lnTo>
                  <a:pt x="5658788" y="4527010"/>
                </a:lnTo>
                <a:lnTo>
                  <a:pt x="5622016" y="4368185"/>
                </a:lnTo>
                <a:lnTo>
                  <a:pt x="5582013" y="4209227"/>
                </a:lnTo>
                <a:lnTo>
                  <a:pt x="5538879" y="4050410"/>
                </a:lnTo>
                <a:lnTo>
                  <a:pt x="5492712" y="3892008"/>
                </a:lnTo>
                <a:lnTo>
                  <a:pt x="5443612" y="3734293"/>
                </a:lnTo>
                <a:lnTo>
                  <a:pt x="5391677" y="3577541"/>
                </a:lnTo>
                <a:lnTo>
                  <a:pt x="5337007" y="3422025"/>
                </a:lnTo>
                <a:lnTo>
                  <a:pt x="5279700" y="3268018"/>
                </a:lnTo>
                <a:lnTo>
                  <a:pt x="5219856" y="3115795"/>
                </a:lnTo>
                <a:lnTo>
                  <a:pt x="5157574" y="2965630"/>
                </a:lnTo>
                <a:lnTo>
                  <a:pt x="5092953" y="2817795"/>
                </a:lnTo>
                <a:lnTo>
                  <a:pt x="5026092" y="2672566"/>
                </a:lnTo>
                <a:lnTo>
                  <a:pt x="4957089" y="2530215"/>
                </a:lnTo>
                <a:lnTo>
                  <a:pt x="4886044" y="2391017"/>
                </a:lnTo>
                <a:lnTo>
                  <a:pt x="4813056" y="2255246"/>
                </a:lnTo>
                <a:lnTo>
                  <a:pt x="4738224" y="2123175"/>
                </a:lnTo>
                <a:lnTo>
                  <a:pt x="4644842" y="2005382"/>
                </a:lnTo>
                <a:lnTo>
                  <a:pt x="4721227" y="2133157"/>
                </a:lnTo>
                <a:lnTo>
                  <a:pt x="4795870" y="2264897"/>
                </a:lnTo>
                <a:lnTo>
                  <a:pt x="4868675" y="2400331"/>
                </a:lnTo>
                <a:lnTo>
                  <a:pt x="4939541" y="2539183"/>
                </a:lnTo>
                <a:lnTo>
                  <a:pt x="5008371" y="2681183"/>
                </a:lnTo>
                <a:lnTo>
                  <a:pt x="5075065" y="2826055"/>
                </a:lnTo>
                <a:lnTo>
                  <a:pt x="5139525" y="2973527"/>
                </a:lnTo>
                <a:lnTo>
                  <a:pt x="5201651" y="3123327"/>
                </a:lnTo>
                <a:lnTo>
                  <a:pt x="5261346" y="3275179"/>
                </a:lnTo>
                <a:lnTo>
                  <a:pt x="5318510" y="3428813"/>
                </a:lnTo>
                <a:lnTo>
                  <a:pt x="5373044" y="3583954"/>
                </a:lnTo>
                <a:lnTo>
                  <a:pt x="5424850" y="3740329"/>
                </a:lnTo>
                <a:lnTo>
                  <a:pt x="5473829" y="3897665"/>
                </a:lnTo>
                <a:lnTo>
                  <a:pt x="5519881" y="4055689"/>
                </a:lnTo>
                <a:lnTo>
                  <a:pt x="5562909" y="4214128"/>
                </a:lnTo>
                <a:lnTo>
                  <a:pt x="5602814" y="4372708"/>
                </a:lnTo>
                <a:lnTo>
                  <a:pt x="5639496" y="4531157"/>
                </a:lnTo>
                <a:lnTo>
                  <a:pt x="5672857" y="4689201"/>
                </a:lnTo>
                <a:lnTo>
                  <a:pt x="5702798" y="4846567"/>
                </a:lnTo>
                <a:lnTo>
                  <a:pt x="5729220" y="5002982"/>
                </a:lnTo>
                <a:lnTo>
                  <a:pt x="5749322" y="5138734"/>
                </a:lnTo>
                <a:lnTo>
                  <a:pt x="5760692" y="5078541"/>
                </a:lnTo>
                <a:close/>
              </a:path>
              <a:path w="6256177" h="8921452">
                <a:moveTo>
                  <a:pt x="4661647" y="1995078"/>
                </a:moveTo>
                <a:lnTo>
                  <a:pt x="4616945" y="1923500"/>
                </a:lnTo>
                <a:lnTo>
                  <a:pt x="4571864" y="1853670"/>
                </a:lnTo>
                <a:lnTo>
                  <a:pt x="4464816" y="1731077"/>
                </a:lnTo>
                <a:lnTo>
                  <a:pt x="4510326" y="1796976"/>
                </a:lnTo>
                <a:lnTo>
                  <a:pt x="4555518" y="1864680"/>
                </a:lnTo>
                <a:lnTo>
                  <a:pt x="4600366" y="1934158"/>
                </a:lnTo>
                <a:lnTo>
                  <a:pt x="4644842" y="2005382"/>
                </a:lnTo>
                <a:lnTo>
                  <a:pt x="4738224" y="2123175"/>
                </a:lnTo>
                <a:lnTo>
                  <a:pt x="4661647" y="1995078"/>
                </a:lnTo>
                <a:close/>
              </a:path>
              <a:path w="6256177" h="8921452">
                <a:moveTo>
                  <a:pt x="4526432" y="1785621"/>
                </a:moveTo>
                <a:lnTo>
                  <a:pt x="4372943" y="1604810"/>
                </a:lnTo>
                <a:lnTo>
                  <a:pt x="4419012" y="1667012"/>
                </a:lnTo>
                <a:lnTo>
                  <a:pt x="4464816" y="1731077"/>
                </a:lnTo>
                <a:lnTo>
                  <a:pt x="4571864" y="1853670"/>
                </a:lnTo>
                <a:lnTo>
                  <a:pt x="4526432" y="1785621"/>
                </a:lnTo>
                <a:close/>
              </a:path>
              <a:path w="6256177" h="8921452">
                <a:moveTo>
                  <a:pt x="4480673" y="1719380"/>
                </a:moveTo>
                <a:lnTo>
                  <a:pt x="4326633" y="1544502"/>
                </a:lnTo>
                <a:lnTo>
                  <a:pt x="4372943" y="1604810"/>
                </a:lnTo>
                <a:lnTo>
                  <a:pt x="4526432" y="1785621"/>
                </a:lnTo>
                <a:lnTo>
                  <a:pt x="4480673" y="1719380"/>
                </a:lnTo>
                <a:close/>
              </a:path>
              <a:path w="6256177" h="8921452">
                <a:moveTo>
                  <a:pt x="4388284" y="1592447"/>
                </a:moveTo>
                <a:lnTo>
                  <a:pt x="4341706" y="1531813"/>
                </a:lnTo>
                <a:lnTo>
                  <a:pt x="4294906" y="1473109"/>
                </a:lnTo>
                <a:lnTo>
                  <a:pt x="4247912" y="1416364"/>
                </a:lnTo>
                <a:lnTo>
                  <a:pt x="4200750" y="1361607"/>
                </a:lnTo>
                <a:lnTo>
                  <a:pt x="4153446" y="1308869"/>
                </a:lnTo>
                <a:lnTo>
                  <a:pt x="4106026" y="1258180"/>
                </a:lnTo>
                <a:lnTo>
                  <a:pt x="4058516" y="1209569"/>
                </a:lnTo>
                <a:lnTo>
                  <a:pt x="4010943" y="1163067"/>
                </a:lnTo>
                <a:lnTo>
                  <a:pt x="3963333" y="1118703"/>
                </a:lnTo>
                <a:lnTo>
                  <a:pt x="4434615" y="1654979"/>
                </a:lnTo>
                <a:lnTo>
                  <a:pt x="4388284" y="1592447"/>
                </a:lnTo>
                <a:close/>
              </a:path>
              <a:path w="6256177" h="8921452">
                <a:moveTo>
                  <a:pt x="4401338" y="6308077"/>
                </a:moveTo>
                <a:lnTo>
                  <a:pt x="4410455" y="6299221"/>
                </a:lnTo>
                <a:lnTo>
                  <a:pt x="4419395" y="6290069"/>
                </a:lnTo>
                <a:lnTo>
                  <a:pt x="4425381" y="6283669"/>
                </a:lnTo>
                <a:lnTo>
                  <a:pt x="4410444" y="6270726"/>
                </a:lnTo>
                <a:lnTo>
                  <a:pt x="4401684" y="6279991"/>
                </a:lnTo>
                <a:lnTo>
                  <a:pt x="4392724" y="6288976"/>
                </a:lnTo>
                <a:lnTo>
                  <a:pt x="4383557" y="6297663"/>
                </a:lnTo>
                <a:lnTo>
                  <a:pt x="4392046" y="6316632"/>
                </a:lnTo>
                <a:lnTo>
                  <a:pt x="4401338" y="6308077"/>
                </a:lnTo>
                <a:close/>
              </a:path>
              <a:path w="6256177" h="8921452">
                <a:moveTo>
                  <a:pt x="4448152" y="6293286"/>
                </a:moveTo>
                <a:lnTo>
                  <a:pt x="4444720" y="6280581"/>
                </a:lnTo>
                <a:lnTo>
                  <a:pt x="4441114" y="6267788"/>
                </a:lnTo>
                <a:lnTo>
                  <a:pt x="4440649" y="6266177"/>
                </a:lnTo>
                <a:lnTo>
                  <a:pt x="4411668" y="6237582"/>
                </a:lnTo>
                <a:lnTo>
                  <a:pt x="4415377" y="6249282"/>
                </a:lnTo>
                <a:lnTo>
                  <a:pt x="4418925" y="6260902"/>
                </a:lnTo>
                <a:lnTo>
                  <a:pt x="4419014" y="6261199"/>
                </a:lnTo>
                <a:lnTo>
                  <a:pt x="4410444" y="6270726"/>
                </a:lnTo>
                <a:lnTo>
                  <a:pt x="4451409" y="6305903"/>
                </a:lnTo>
                <a:lnTo>
                  <a:pt x="4448152" y="6293286"/>
                </a:lnTo>
                <a:close/>
              </a:path>
              <a:path w="6256177" h="8921452">
                <a:moveTo>
                  <a:pt x="4433857" y="6243370"/>
                </a:moveTo>
                <a:lnTo>
                  <a:pt x="4430191" y="6231770"/>
                </a:lnTo>
                <a:lnTo>
                  <a:pt x="4426373" y="6220097"/>
                </a:lnTo>
                <a:lnTo>
                  <a:pt x="4422404" y="6208350"/>
                </a:lnTo>
                <a:lnTo>
                  <a:pt x="4418286" y="6196530"/>
                </a:lnTo>
                <a:lnTo>
                  <a:pt x="4414020" y="6184638"/>
                </a:lnTo>
                <a:lnTo>
                  <a:pt x="4409606" y="6172675"/>
                </a:lnTo>
                <a:lnTo>
                  <a:pt x="4405047" y="6160641"/>
                </a:lnTo>
                <a:lnTo>
                  <a:pt x="4400343" y="6148538"/>
                </a:lnTo>
                <a:lnTo>
                  <a:pt x="4367658" y="6119369"/>
                </a:lnTo>
                <a:lnTo>
                  <a:pt x="4376434" y="6141204"/>
                </a:lnTo>
                <a:lnTo>
                  <a:pt x="4381357" y="6153510"/>
                </a:lnTo>
                <a:lnTo>
                  <a:pt x="4386137" y="6165745"/>
                </a:lnTo>
                <a:lnTo>
                  <a:pt x="4390770" y="6177907"/>
                </a:lnTo>
                <a:lnTo>
                  <a:pt x="4395255" y="6189994"/>
                </a:lnTo>
                <a:lnTo>
                  <a:pt x="4399590" y="6202007"/>
                </a:lnTo>
                <a:lnTo>
                  <a:pt x="4403772" y="6213943"/>
                </a:lnTo>
                <a:lnTo>
                  <a:pt x="4407798" y="6225802"/>
                </a:lnTo>
                <a:lnTo>
                  <a:pt x="4411668" y="6237582"/>
                </a:lnTo>
                <a:lnTo>
                  <a:pt x="4440649" y="6266177"/>
                </a:lnTo>
                <a:lnTo>
                  <a:pt x="4433857" y="6243370"/>
                </a:lnTo>
                <a:close/>
              </a:path>
              <a:path w="6256177" h="8921452">
                <a:moveTo>
                  <a:pt x="4448600" y="6256456"/>
                </a:moveTo>
                <a:lnTo>
                  <a:pt x="4456393" y="6246461"/>
                </a:lnTo>
                <a:lnTo>
                  <a:pt x="4464032" y="6236208"/>
                </a:lnTo>
                <a:lnTo>
                  <a:pt x="4468062" y="6230616"/>
                </a:lnTo>
                <a:lnTo>
                  <a:pt x="4459390" y="6209110"/>
                </a:lnTo>
                <a:lnTo>
                  <a:pt x="4452021" y="6219601"/>
                </a:lnTo>
                <a:lnTo>
                  <a:pt x="4444447" y="6229810"/>
                </a:lnTo>
                <a:lnTo>
                  <a:pt x="4436709" y="6239784"/>
                </a:lnTo>
                <a:lnTo>
                  <a:pt x="4433857" y="6243370"/>
                </a:lnTo>
                <a:lnTo>
                  <a:pt x="4440649" y="6266177"/>
                </a:lnTo>
                <a:lnTo>
                  <a:pt x="4448600" y="6256456"/>
                </a:lnTo>
                <a:close/>
              </a:path>
              <a:path w="6256177" h="8921452">
                <a:moveTo>
                  <a:pt x="4496349" y="6250170"/>
                </a:moveTo>
                <a:lnTo>
                  <a:pt x="4491770" y="6238029"/>
                </a:lnTo>
                <a:lnTo>
                  <a:pt x="4487059" y="6225823"/>
                </a:lnTo>
                <a:lnTo>
                  <a:pt x="4482222" y="6213555"/>
                </a:lnTo>
                <a:lnTo>
                  <a:pt x="4444564" y="6173837"/>
                </a:lnTo>
                <a:lnTo>
                  <a:pt x="4449472" y="6185281"/>
                </a:lnTo>
                <a:lnTo>
                  <a:pt x="4454263" y="6196667"/>
                </a:lnTo>
                <a:lnTo>
                  <a:pt x="4458935" y="6207995"/>
                </a:lnTo>
                <a:lnTo>
                  <a:pt x="4500795" y="6262245"/>
                </a:lnTo>
                <a:lnTo>
                  <a:pt x="4496349" y="6250170"/>
                </a:lnTo>
                <a:close/>
              </a:path>
              <a:path w="6256177" h="8921452">
                <a:moveTo>
                  <a:pt x="4488114" y="6200762"/>
                </a:moveTo>
                <a:lnTo>
                  <a:pt x="4494727" y="6189894"/>
                </a:lnTo>
                <a:lnTo>
                  <a:pt x="4499926" y="6181033"/>
                </a:lnTo>
                <a:lnTo>
                  <a:pt x="4489612" y="6159598"/>
                </a:lnTo>
                <a:lnTo>
                  <a:pt x="4483311" y="6170731"/>
                </a:lnTo>
                <a:lnTo>
                  <a:pt x="4476848" y="6181646"/>
                </a:lnTo>
                <a:lnTo>
                  <a:pt x="4472249" y="6189131"/>
                </a:lnTo>
                <a:lnTo>
                  <a:pt x="4481348" y="6211366"/>
                </a:lnTo>
                <a:lnTo>
                  <a:pt x="4488114" y="6200762"/>
                </a:lnTo>
                <a:close/>
              </a:path>
              <a:path w="6256177" h="8921452">
                <a:moveTo>
                  <a:pt x="4534648" y="6209802"/>
                </a:moveTo>
                <a:lnTo>
                  <a:pt x="4529355" y="6198113"/>
                </a:lnTo>
                <a:lnTo>
                  <a:pt x="4523951" y="6186372"/>
                </a:lnTo>
                <a:lnTo>
                  <a:pt x="4518436" y="6174577"/>
                </a:lnTo>
                <a:lnTo>
                  <a:pt x="4512811" y="6162730"/>
                </a:lnTo>
                <a:lnTo>
                  <a:pt x="4460998" y="6102754"/>
                </a:lnTo>
                <a:lnTo>
                  <a:pt x="4466812" y="6114003"/>
                </a:lnTo>
                <a:lnTo>
                  <a:pt x="4472529" y="6125206"/>
                </a:lnTo>
                <a:lnTo>
                  <a:pt x="4478148" y="6136363"/>
                </a:lnTo>
                <a:lnTo>
                  <a:pt x="4483670" y="6147472"/>
                </a:lnTo>
                <a:lnTo>
                  <a:pt x="4489095" y="6158535"/>
                </a:lnTo>
                <a:lnTo>
                  <a:pt x="4539831" y="6221437"/>
                </a:lnTo>
                <a:lnTo>
                  <a:pt x="4534648" y="6209802"/>
                </a:lnTo>
                <a:close/>
              </a:path>
              <a:path w="6256177" h="8921452">
                <a:moveTo>
                  <a:pt x="4517375" y="6148954"/>
                </a:moveTo>
                <a:lnTo>
                  <a:pt x="4507817" y="6124179"/>
                </a:lnTo>
                <a:lnTo>
                  <a:pt x="4502221" y="6135528"/>
                </a:lnTo>
                <a:lnTo>
                  <a:pt x="4500887" y="6138167"/>
                </a:lnTo>
                <a:lnTo>
                  <a:pt x="4511572" y="6160145"/>
                </a:lnTo>
                <a:lnTo>
                  <a:pt x="4517375" y="6148954"/>
                </a:lnTo>
                <a:close/>
              </a:path>
              <a:path w="6256177" h="8921452">
                <a:moveTo>
                  <a:pt x="4566608" y="6171528"/>
                </a:moveTo>
                <a:lnTo>
                  <a:pt x="4560818" y="6160201"/>
                </a:lnTo>
                <a:lnTo>
                  <a:pt x="4554935" y="6148829"/>
                </a:lnTo>
                <a:lnTo>
                  <a:pt x="4548955" y="6137413"/>
                </a:lnTo>
                <a:lnTo>
                  <a:pt x="4488184" y="6067557"/>
                </a:lnTo>
                <a:lnTo>
                  <a:pt x="4494370" y="6078519"/>
                </a:lnTo>
                <a:lnTo>
                  <a:pt x="4500480" y="6089444"/>
                </a:lnTo>
                <a:lnTo>
                  <a:pt x="4506516" y="6100335"/>
                </a:lnTo>
                <a:lnTo>
                  <a:pt x="4512481" y="6111191"/>
                </a:lnTo>
                <a:lnTo>
                  <a:pt x="4513264" y="6112623"/>
                </a:lnTo>
                <a:lnTo>
                  <a:pt x="4572306" y="6182813"/>
                </a:lnTo>
                <a:lnTo>
                  <a:pt x="4566608" y="6171528"/>
                </a:lnTo>
                <a:close/>
              </a:path>
              <a:path w="6256177" h="8921452">
                <a:moveTo>
                  <a:pt x="4542876" y="6125951"/>
                </a:moveTo>
                <a:lnTo>
                  <a:pt x="4536696" y="6114442"/>
                </a:lnTo>
                <a:lnTo>
                  <a:pt x="4535148" y="6111583"/>
                </a:lnTo>
                <a:lnTo>
                  <a:pt x="4475573" y="6045520"/>
                </a:lnTo>
                <a:lnTo>
                  <a:pt x="4481919" y="6056558"/>
                </a:lnTo>
                <a:lnTo>
                  <a:pt x="4488184" y="6067557"/>
                </a:lnTo>
                <a:lnTo>
                  <a:pt x="4548955" y="6137413"/>
                </a:lnTo>
                <a:lnTo>
                  <a:pt x="4542876" y="6125951"/>
                </a:lnTo>
                <a:close/>
              </a:path>
              <a:path w="6256177" h="8921452">
                <a:moveTo>
                  <a:pt x="4593883" y="6134718"/>
                </a:moveTo>
                <a:lnTo>
                  <a:pt x="4587647" y="6123684"/>
                </a:lnTo>
                <a:lnTo>
                  <a:pt x="4512262" y="6034125"/>
                </a:lnTo>
                <a:lnTo>
                  <a:pt x="4518764" y="6044852"/>
                </a:lnTo>
                <a:lnTo>
                  <a:pt x="4525199" y="6055548"/>
                </a:lnTo>
                <a:lnTo>
                  <a:pt x="4531568" y="6066213"/>
                </a:lnTo>
                <a:lnTo>
                  <a:pt x="4532365" y="6067554"/>
                </a:lnTo>
                <a:lnTo>
                  <a:pt x="4529405" y="6075181"/>
                </a:lnTo>
                <a:lnTo>
                  <a:pt x="4526443" y="6082836"/>
                </a:lnTo>
                <a:lnTo>
                  <a:pt x="4523300" y="6090255"/>
                </a:lnTo>
                <a:lnTo>
                  <a:pt x="4535148" y="6111583"/>
                </a:lnTo>
                <a:lnTo>
                  <a:pt x="4538475" y="6104135"/>
                </a:lnTo>
                <a:lnTo>
                  <a:pt x="4541749" y="6096627"/>
                </a:lnTo>
                <a:lnTo>
                  <a:pt x="4544923" y="6088944"/>
                </a:lnTo>
                <a:lnTo>
                  <a:pt x="4600037" y="6145714"/>
                </a:lnTo>
                <a:lnTo>
                  <a:pt x="4593883" y="6134718"/>
                </a:lnTo>
                <a:close/>
              </a:path>
              <a:path w="6256177" h="8921452">
                <a:moveTo>
                  <a:pt x="4581334" y="6112614"/>
                </a:moveTo>
                <a:lnTo>
                  <a:pt x="4574949" y="6101510"/>
                </a:lnTo>
                <a:lnTo>
                  <a:pt x="4568495" y="6090373"/>
                </a:lnTo>
                <a:lnTo>
                  <a:pt x="4561977" y="6079205"/>
                </a:lnTo>
                <a:lnTo>
                  <a:pt x="4555400" y="6068009"/>
                </a:lnTo>
                <a:lnTo>
                  <a:pt x="4464799" y="5958134"/>
                </a:lnTo>
                <a:lnTo>
                  <a:pt x="4471795" y="5969089"/>
                </a:lnTo>
                <a:lnTo>
                  <a:pt x="4478717" y="5980010"/>
                </a:lnTo>
                <a:lnTo>
                  <a:pt x="4485567" y="5990898"/>
                </a:lnTo>
                <a:lnTo>
                  <a:pt x="4492345" y="6001753"/>
                </a:lnTo>
                <a:lnTo>
                  <a:pt x="4499054" y="6012576"/>
                </a:lnTo>
                <a:lnTo>
                  <a:pt x="4505692" y="6023366"/>
                </a:lnTo>
                <a:lnTo>
                  <a:pt x="4512262" y="6034125"/>
                </a:lnTo>
                <a:lnTo>
                  <a:pt x="4587647" y="6123684"/>
                </a:lnTo>
                <a:lnTo>
                  <a:pt x="4581334" y="6112614"/>
                </a:lnTo>
                <a:close/>
              </a:path>
              <a:path w="6256177" h="8921452">
                <a:moveTo>
                  <a:pt x="4556650" y="6059086"/>
                </a:moveTo>
                <a:lnTo>
                  <a:pt x="4541162" y="6043826"/>
                </a:lnTo>
                <a:lnTo>
                  <a:pt x="4534761" y="6033200"/>
                </a:lnTo>
                <a:lnTo>
                  <a:pt x="4528285" y="6022539"/>
                </a:lnTo>
                <a:lnTo>
                  <a:pt x="4521736" y="6011846"/>
                </a:lnTo>
                <a:lnTo>
                  <a:pt x="4515115" y="6001121"/>
                </a:lnTo>
                <a:lnTo>
                  <a:pt x="4508425" y="5990365"/>
                </a:lnTo>
                <a:lnTo>
                  <a:pt x="4501665" y="5979577"/>
                </a:lnTo>
                <a:lnTo>
                  <a:pt x="4494839" y="5968760"/>
                </a:lnTo>
                <a:lnTo>
                  <a:pt x="4487947" y="5957912"/>
                </a:lnTo>
                <a:lnTo>
                  <a:pt x="4480992" y="5947037"/>
                </a:lnTo>
                <a:lnTo>
                  <a:pt x="4473975" y="5936132"/>
                </a:lnTo>
                <a:lnTo>
                  <a:pt x="4377431" y="5827095"/>
                </a:lnTo>
                <a:lnTo>
                  <a:pt x="4386971" y="5840968"/>
                </a:lnTo>
                <a:lnTo>
                  <a:pt x="4396408" y="5854795"/>
                </a:lnTo>
                <a:lnTo>
                  <a:pt x="4405745" y="5868576"/>
                </a:lnTo>
                <a:lnTo>
                  <a:pt x="4414980" y="5882310"/>
                </a:lnTo>
                <a:lnTo>
                  <a:pt x="4424115" y="5896000"/>
                </a:lnTo>
                <a:lnTo>
                  <a:pt x="4433150" y="5909643"/>
                </a:lnTo>
                <a:lnTo>
                  <a:pt x="4442085" y="5923241"/>
                </a:lnTo>
                <a:lnTo>
                  <a:pt x="4450923" y="5936794"/>
                </a:lnTo>
                <a:lnTo>
                  <a:pt x="4464799" y="5958134"/>
                </a:lnTo>
                <a:lnTo>
                  <a:pt x="4554100" y="6065803"/>
                </a:lnTo>
                <a:lnTo>
                  <a:pt x="4556650" y="6059086"/>
                </a:lnTo>
                <a:close/>
              </a:path>
              <a:path w="6256177" h="8921452">
                <a:moveTo>
                  <a:pt x="4559073" y="6052165"/>
                </a:moveTo>
                <a:lnTo>
                  <a:pt x="4561509" y="6045259"/>
                </a:lnTo>
                <a:lnTo>
                  <a:pt x="4548226" y="6023819"/>
                </a:lnTo>
                <a:lnTo>
                  <a:pt x="4545980" y="6030612"/>
                </a:lnTo>
                <a:lnTo>
                  <a:pt x="4543539" y="6037182"/>
                </a:lnTo>
                <a:lnTo>
                  <a:pt x="4541162" y="6043826"/>
                </a:lnTo>
                <a:lnTo>
                  <a:pt x="4556650" y="6059086"/>
                </a:lnTo>
                <a:lnTo>
                  <a:pt x="4559073" y="6052165"/>
                </a:lnTo>
                <a:close/>
              </a:path>
              <a:path w="6256177" h="8921452">
                <a:moveTo>
                  <a:pt x="4618060" y="6100047"/>
                </a:moveTo>
                <a:lnTo>
                  <a:pt x="4611587" y="6089240"/>
                </a:lnTo>
                <a:lnTo>
                  <a:pt x="4605048" y="6078403"/>
                </a:lnTo>
                <a:lnTo>
                  <a:pt x="4598443" y="6067537"/>
                </a:lnTo>
                <a:lnTo>
                  <a:pt x="4520170" y="5980236"/>
                </a:lnTo>
                <a:lnTo>
                  <a:pt x="4527061" y="5990821"/>
                </a:lnTo>
                <a:lnTo>
                  <a:pt x="4533884" y="6001375"/>
                </a:lnTo>
                <a:lnTo>
                  <a:pt x="4540637" y="6011896"/>
                </a:lnTo>
                <a:lnTo>
                  <a:pt x="4624471" y="6110825"/>
                </a:lnTo>
                <a:lnTo>
                  <a:pt x="4618060" y="6100047"/>
                </a:lnTo>
                <a:close/>
              </a:path>
              <a:path w="6256177" h="8921452">
                <a:moveTo>
                  <a:pt x="4108721" y="6673456"/>
                </a:moveTo>
                <a:lnTo>
                  <a:pt x="4121725" y="6672660"/>
                </a:lnTo>
                <a:lnTo>
                  <a:pt x="4134666" y="6671699"/>
                </a:lnTo>
                <a:lnTo>
                  <a:pt x="4128373" y="6652371"/>
                </a:lnTo>
                <a:lnTo>
                  <a:pt x="4138921" y="6644515"/>
                </a:lnTo>
                <a:lnTo>
                  <a:pt x="4149151" y="6636461"/>
                </a:lnTo>
                <a:lnTo>
                  <a:pt x="4159058" y="6628208"/>
                </a:lnTo>
                <a:lnTo>
                  <a:pt x="4168636" y="6619755"/>
                </a:lnTo>
                <a:lnTo>
                  <a:pt x="4177880" y="6611102"/>
                </a:lnTo>
                <a:lnTo>
                  <a:pt x="4186785" y="6602247"/>
                </a:lnTo>
                <a:lnTo>
                  <a:pt x="4195345" y="6593190"/>
                </a:lnTo>
                <a:lnTo>
                  <a:pt x="4203555" y="6583931"/>
                </a:lnTo>
                <a:lnTo>
                  <a:pt x="4211410" y="6574467"/>
                </a:lnTo>
                <a:lnTo>
                  <a:pt x="4212242" y="6573427"/>
                </a:lnTo>
                <a:lnTo>
                  <a:pt x="4196781" y="6561109"/>
                </a:lnTo>
                <a:lnTo>
                  <a:pt x="4188957" y="6570596"/>
                </a:lnTo>
                <a:lnTo>
                  <a:pt x="4180781" y="6579837"/>
                </a:lnTo>
                <a:lnTo>
                  <a:pt x="4172262" y="6588836"/>
                </a:lnTo>
                <a:lnTo>
                  <a:pt x="4163405" y="6597597"/>
                </a:lnTo>
                <a:lnTo>
                  <a:pt x="4154221" y="6606124"/>
                </a:lnTo>
                <a:lnTo>
                  <a:pt x="4144714" y="6614421"/>
                </a:lnTo>
                <a:lnTo>
                  <a:pt x="4134894" y="6622491"/>
                </a:lnTo>
                <a:lnTo>
                  <a:pt x="4124768" y="6630337"/>
                </a:lnTo>
                <a:lnTo>
                  <a:pt x="4114344" y="6637965"/>
                </a:lnTo>
                <a:lnTo>
                  <a:pt x="4103628" y="6645377"/>
                </a:lnTo>
                <a:lnTo>
                  <a:pt x="4092629" y="6652577"/>
                </a:lnTo>
                <a:lnTo>
                  <a:pt x="4020480" y="6654887"/>
                </a:lnTo>
                <a:lnTo>
                  <a:pt x="4095656" y="6674088"/>
                </a:lnTo>
                <a:lnTo>
                  <a:pt x="4108721" y="6673456"/>
                </a:lnTo>
                <a:close/>
              </a:path>
              <a:path w="6256177" h="8921452">
                <a:moveTo>
                  <a:pt x="4219992" y="6563296"/>
                </a:moveTo>
                <a:lnTo>
                  <a:pt x="4204925" y="6549660"/>
                </a:lnTo>
                <a:lnTo>
                  <a:pt x="4202139" y="6553434"/>
                </a:lnTo>
                <a:lnTo>
                  <a:pt x="4199717" y="6557415"/>
                </a:lnTo>
                <a:lnTo>
                  <a:pt x="4196781" y="6561109"/>
                </a:lnTo>
                <a:lnTo>
                  <a:pt x="4212242" y="6573427"/>
                </a:lnTo>
                <a:lnTo>
                  <a:pt x="4219992" y="6563296"/>
                </a:lnTo>
                <a:close/>
              </a:path>
              <a:path w="6256177" h="8921452">
                <a:moveTo>
                  <a:pt x="5053132" y="7740965"/>
                </a:moveTo>
                <a:lnTo>
                  <a:pt x="5065679" y="7737932"/>
                </a:lnTo>
                <a:lnTo>
                  <a:pt x="5078155" y="7734790"/>
                </a:lnTo>
                <a:lnTo>
                  <a:pt x="5090560" y="7731540"/>
                </a:lnTo>
                <a:lnTo>
                  <a:pt x="5102893" y="7728180"/>
                </a:lnTo>
                <a:lnTo>
                  <a:pt x="5115155" y="7724711"/>
                </a:lnTo>
                <a:lnTo>
                  <a:pt x="5127346" y="7721132"/>
                </a:lnTo>
                <a:lnTo>
                  <a:pt x="5139466" y="7717443"/>
                </a:lnTo>
                <a:lnTo>
                  <a:pt x="5151515" y="7713643"/>
                </a:lnTo>
                <a:lnTo>
                  <a:pt x="5163493" y="7709733"/>
                </a:lnTo>
                <a:lnTo>
                  <a:pt x="5175401" y="7705711"/>
                </a:lnTo>
                <a:lnTo>
                  <a:pt x="5187237" y="7701578"/>
                </a:lnTo>
                <a:lnTo>
                  <a:pt x="5199003" y="7697334"/>
                </a:lnTo>
                <a:lnTo>
                  <a:pt x="5203194" y="7695788"/>
                </a:lnTo>
                <a:lnTo>
                  <a:pt x="5178870" y="7683450"/>
                </a:lnTo>
                <a:lnTo>
                  <a:pt x="5166969" y="7687596"/>
                </a:lnTo>
                <a:lnTo>
                  <a:pt x="5154995" y="7691630"/>
                </a:lnTo>
                <a:lnTo>
                  <a:pt x="5142949" y="7695552"/>
                </a:lnTo>
                <a:lnTo>
                  <a:pt x="5130829" y="7699361"/>
                </a:lnTo>
                <a:lnTo>
                  <a:pt x="5118635" y="7703057"/>
                </a:lnTo>
                <a:lnTo>
                  <a:pt x="5106368" y="7706640"/>
                </a:lnTo>
                <a:lnTo>
                  <a:pt x="5094027" y="7710108"/>
                </a:lnTo>
                <a:lnTo>
                  <a:pt x="5081611" y="7713462"/>
                </a:lnTo>
                <a:lnTo>
                  <a:pt x="5069121" y="7716701"/>
                </a:lnTo>
                <a:lnTo>
                  <a:pt x="5060046" y="7718970"/>
                </a:lnTo>
                <a:lnTo>
                  <a:pt x="5039841" y="7713300"/>
                </a:lnTo>
                <a:lnTo>
                  <a:pt x="5032601" y="7722561"/>
                </a:lnTo>
                <a:lnTo>
                  <a:pt x="5030610" y="7724905"/>
                </a:lnTo>
                <a:lnTo>
                  <a:pt x="5029649" y="7726086"/>
                </a:lnTo>
                <a:lnTo>
                  <a:pt x="5040514" y="7743890"/>
                </a:lnTo>
                <a:lnTo>
                  <a:pt x="5053132" y="7740965"/>
                </a:lnTo>
                <a:close/>
              </a:path>
              <a:path w="6256177" h="8921452">
                <a:moveTo>
                  <a:pt x="3752374" y="6782340"/>
                </a:moveTo>
                <a:lnTo>
                  <a:pt x="3765320" y="6780638"/>
                </a:lnTo>
                <a:lnTo>
                  <a:pt x="3778129" y="6778823"/>
                </a:lnTo>
                <a:lnTo>
                  <a:pt x="3790801" y="6776896"/>
                </a:lnTo>
                <a:lnTo>
                  <a:pt x="3803334" y="6774857"/>
                </a:lnTo>
                <a:lnTo>
                  <a:pt x="3815731" y="6772707"/>
                </a:lnTo>
                <a:lnTo>
                  <a:pt x="3827989" y="6770448"/>
                </a:lnTo>
                <a:lnTo>
                  <a:pt x="3840110" y="6768080"/>
                </a:lnTo>
                <a:lnTo>
                  <a:pt x="3833570" y="6748904"/>
                </a:lnTo>
                <a:lnTo>
                  <a:pt x="3821707" y="6751154"/>
                </a:lnTo>
                <a:lnTo>
                  <a:pt x="3809730" y="6753294"/>
                </a:lnTo>
                <a:lnTo>
                  <a:pt x="3797644" y="6755325"/>
                </a:lnTo>
                <a:lnTo>
                  <a:pt x="3785449" y="6757247"/>
                </a:lnTo>
                <a:lnTo>
                  <a:pt x="3773146" y="6759061"/>
                </a:lnTo>
                <a:lnTo>
                  <a:pt x="3760739" y="6760768"/>
                </a:lnTo>
                <a:lnTo>
                  <a:pt x="3748228" y="6762367"/>
                </a:lnTo>
                <a:lnTo>
                  <a:pt x="3746361" y="6762588"/>
                </a:lnTo>
                <a:lnTo>
                  <a:pt x="3746361" y="6783070"/>
                </a:lnTo>
                <a:lnTo>
                  <a:pt x="3752374" y="6782340"/>
                </a:lnTo>
                <a:close/>
              </a:path>
              <a:path w="6256177" h="8921452">
                <a:moveTo>
                  <a:pt x="4634735" y="7661061"/>
                </a:moveTo>
                <a:lnTo>
                  <a:pt x="4621243" y="7661069"/>
                </a:lnTo>
                <a:lnTo>
                  <a:pt x="4607683" y="7660979"/>
                </a:lnTo>
                <a:lnTo>
                  <a:pt x="4594055" y="7660789"/>
                </a:lnTo>
                <a:lnTo>
                  <a:pt x="4580359" y="7660502"/>
                </a:lnTo>
                <a:lnTo>
                  <a:pt x="4566595" y="7660115"/>
                </a:lnTo>
                <a:lnTo>
                  <a:pt x="4552763" y="7659630"/>
                </a:lnTo>
                <a:lnTo>
                  <a:pt x="4538862" y="7659047"/>
                </a:lnTo>
                <a:lnTo>
                  <a:pt x="4524892" y="7658364"/>
                </a:lnTo>
                <a:lnTo>
                  <a:pt x="4510854" y="7657583"/>
                </a:lnTo>
                <a:lnTo>
                  <a:pt x="4496747" y="7656703"/>
                </a:lnTo>
                <a:lnTo>
                  <a:pt x="4482571" y="7655724"/>
                </a:lnTo>
                <a:lnTo>
                  <a:pt x="4468325" y="7654647"/>
                </a:lnTo>
                <a:lnTo>
                  <a:pt x="4454010" y="7653470"/>
                </a:lnTo>
                <a:lnTo>
                  <a:pt x="4439625" y="7652195"/>
                </a:lnTo>
                <a:lnTo>
                  <a:pt x="4425171" y="7650820"/>
                </a:lnTo>
                <a:lnTo>
                  <a:pt x="4410646" y="7649347"/>
                </a:lnTo>
                <a:lnTo>
                  <a:pt x="4396052" y="7647775"/>
                </a:lnTo>
                <a:lnTo>
                  <a:pt x="4381387" y="7646103"/>
                </a:lnTo>
                <a:lnTo>
                  <a:pt x="4360270" y="7630952"/>
                </a:lnTo>
                <a:lnTo>
                  <a:pt x="4347664" y="7634617"/>
                </a:lnTo>
                <a:lnTo>
                  <a:pt x="4334947" y="7638183"/>
                </a:lnTo>
                <a:lnTo>
                  <a:pt x="4330049" y="7639523"/>
                </a:lnTo>
                <a:lnTo>
                  <a:pt x="4314990" y="7637396"/>
                </a:lnTo>
                <a:lnTo>
                  <a:pt x="4349113" y="7661975"/>
                </a:lnTo>
                <a:lnTo>
                  <a:pt x="4364222" y="7663888"/>
                </a:lnTo>
                <a:lnTo>
                  <a:pt x="4379261" y="7665700"/>
                </a:lnTo>
                <a:lnTo>
                  <a:pt x="4394230" y="7667413"/>
                </a:lnTo>
                <a:lnTo>
                  <a:pt x="4409129" y="7669024"/>
                </a:lnTo>
                <a:lnTo>
                  <a:pt x="4423957" y="7670535"/>
                </a:lnTo>
                <a:lnTo>
                  <a:pt x="4438714" y="7671945"/>
                </a:lnTo>
                <a:lnTo>
                  <a:pt x="4453401" y="7673254"/>
                </a:lnTo>
                <a:lnTo>
                  <a:pt x="4468018" y="7674461"/>
                </a:lnTo>
                <a:lnTo>
                  <a:pt x="4482563" y="7675567"/>
                </a:lnTo>
                <a:lnTo>
                  <a:pt x="4497039" y="7676571"/>
                </a:lnTo>
                <a:lnTo>
                  <a:pt x="4511443" y="7677473"/>
                </a:lnTo>
                <a:lnTo>
                  <a:pt x="4525776" y="7678272"/>
                </a:lnTo>
                <a:lnTo>
                  <a:pt x="4540039" y="7678970"/>
                </a:lnTo>
                <a:lnTo>
                  <a:pt x="4554231" y="7679564"/>
                </a:lnTo>
                <a:lnTo>
                  <a:pt x="4568352" y="7680056"/>
                </a:lnTo>
                <a:lnTo>
                  <a:pt x="4582402" y="7680444"/>
                </a:lnTo>
                <a:lnTo>
                  <a:pt x="4596380" y="7680729"/>
                </a:lnTo>
                <a:lnTo>
                  <a:pt x="4610288" y="7680911"/>
                </a:lnTo>
                <a:lnTo>
                  <a:pt x="4624125" y="7680989"/>
                </a:lnTo>
                <a:lnTo>
                  <a:pt x="4647230" y="7691211"/>
                </a:lnTo>
                <a:lnTo>
                  <a:pt x="4634735" y="7661061"/>
                </a:lnTo>
                <a:close/>
              </a:path>
              <a:path w="6256177" h="8921452">
                <a:moveTo>
                  <a:pt x="4702284" y="7781303"/>
                </a:moveTo>
                <a:lnTo>
                  <a:pt x="4715827" y="7781137"/>
                </a:lnTo>
                <a:lnTo>
                  <a:pt x="4712054" y="7761367"/>
                </a:lnTo>
                <a:lnTo>
                  <a:pt x="4698840" y="7761506"/>
                </a:lnTo>
                <a:lnTo>
                  <a:pt x="4685563" y="7761551"/>
                </a:lnTo>
                <a:lnTo>
                  <a:pt x="4672222" y="7761504"/>
                </a:lnTo>
                <a:lnTo>
                  <a:pt x="4658818" y="7761364"/>
                </a:lnTo>
                <a:lnTo>
                  <a:pt x="4645349" y="7761132"/>
                </a:lnTo>
                <a:lnTo>
                  <a:pt x="4631817" y="7760807"/>
                </a:lnTo>
                <a:lnTo>
                  <a:pt x="4618220" y="7760389"/>
                </a:lnTo>
                <a:lnTo>
                  <a:pt x="4604559" y="7759879"/>
                </a:lnTo>
                <a:lnTo>
                  <a:pt x="4590834" y="7759277"/>
                </a:lnTo>
                <a:lnTo>
                  <a:pt x="4577046" y="7758583"/>
                </a:lnTo>
                <a:lnTo>
                  <a:pt x="4563192" y="7757796"/>
                </a:lnTo>
                <a:lnTo>
                  <a:pt x="4549275" y="7756918"/>
                </a:lnTo>
                <a:lnTo>
                  <a:pt x="4535293" y="7755947"/>
                </a:lnTo>
                <a:lnTo>
                  <a:pt x="4521247" y="7754885"/>
                </a:lnTo>
                <a:lnTo>
                  <a:pt x="4507137" y="7753731"/>
                </a:lnTo>
                <a:lnTo>
                  <a:pt x="4484742" y="7740278"/>
                </a:lnTo>
                <a:lnTo>
                  <a:pt x="4472324" y="7744550"/>
                </a:lnTo>
                <a:lnTo>
                  <a:pt x="4459788" y="7748721"/>
                </a:lnTo>
                <a:lnTo>
                  <a:pt x="4458508" y="7749140"/>
                </a:lnTo>
                <a:lnTo>
                  <a:pt x="4443744" y="7747534"/>
                </a:lnTo>
                <a:lnTo>
                  <a:pt x="4476576" y="7770848"/>
                </a:lnTo>
                <a:lnTo>
                  <a:pt x="4491182" y="7772222"/>
                </a:lnTo>
                <a:lnTo>
                  <a:pt x="4505722" y="7773500"/>
                </a:lnTo>
                <a:lnTo>
                  <a:pt x="4520195" y="7774683"/>
                </a:lnTo>
                <a:lnTo>
                  <a:pt x="4534601" y="7775769"/>
                </a:lnTo>
                <a:lnTo>
                  <a:pt x="4548940" y="7776760"/>
                </a:lnTo>
                <a:lnTo>
                  <a:pt x="4563213" y="7777654"/>
                </a:lnTo>
                <a:lnTo>
                  <a:pt x="4577419" y="7778453"/>
                </a:lnTo>
                <a:lnTo>
                  <a:pt x="4591558" y="7779155"/>
                </a:lnTo>
                <a:lnTo>
                  <a:pt x="4605631" y="7779761"/>
                </a:lnTo>
                <a:lnTo>
                  <a:pt x="4619637" y="7780270"/>
                </a:lnTo>
                <a:lnTo>
                  <a:pt x="4633577" y="7780684"/>
                </a:lnTo>
                <a:lnTo>
                  <a:pt x="4647451" y="7781001"/>
                </a:lnTo>
                <a:lnTo>
                  <a:pt x="4661258" y="7781221"/>
                </a:lnTo>
                <a:lnTo>
                  <a:pt x="4675000" y="7781345"/>
                </a:lnTo>
                <a:lnTo>
                  <a:pt x="4688675" y="7781372"/>
                </a:lnTo>
                <a:lnTo>
                  <a:pt x="4702284" y="7781303"/>
                </a:lnTo>
                <a:close/>
              </a:path>
              <a:path w="6256177" h="8921452">
                <a:moveTo>
                  <a:pt x="4729304" y="7780874"/>
                </a:moveTo>
                <a:lnTo>
                  <a:pt x="4725203" y="7761136"/>
                </a:lnTo>
                <a:lnTo>
                  <a:pt x="4712054" y="7761367"/>
                </a:lnTo>
                <a:lnTo>
                  <a:pt x="4715827" y="7781137"/>
                </a:lnTo>
                <a:lnTo>
                  <a:pt x="4729304" y="7780874"/>
                </a:lnTo>
                <a:close/>
              </a:path>
              <a:path w="6256177" h="8921452">
                <a:moveTo>
                  <a:pt x="4827234" y="7749121"/>
                </a:moveTo>
                <a:lnTo>
                  <a:pt x="4837681" y="7741328"/>
                </a:lnTo>
                <a:lnTo>
                  <a:pt x="4847932" y="7733413"/>
                </a:lnTo>
                <a:lnTo>
                  <a:pt x="4857988" y="7725377"/>
                </a:lnTo>
                <a:lnTo>
                  <a:pt x="4867848" y="7717221"/>
                </a:lnTo>
                <a:lnTo>
                  <a:pt x="4877512" y="7708946"/>
                </a:lnTo>
                <a:lnTo>
                  <a:pt x="4886982" y="7700553"/>
                </a:lnTo>
                <a:lnTo>
                  <a:pt x="4896256" y="7692042"/>
                </a:lnTo>
                <a:lnTo>
                  <a:pt x="4905335" y="7683416"/>
                </a:lnTo>
                <a:lnTo>
                  <a:pt x="4914220" y="7674673"/>
                </a:lnTo>
                <a:lnTo>
                  <a:pt x="4922910" y="7665816"/>
                </a:lnTo>
                <a:lnTo>
                  <a:pt x="4889555" y="7640294"/>
                </a:lnTo>
                <a:lnTo>
                  <a:pt x="4902806" y="7658264"/>
                </a:lnTo>
                <a:lnTo>
                  <a:pt x="4894010" y="7666974"/>
                </a:lnTo>
                <a:lnTo>
                  <a:pt x="4885024" y="7675549"/>
                </a:lnTo>
                <a:lnTo>
                  <a:pt x="4875849" y="7683989"/>
                </a:lnTo>
                <a:lnTo>
                  <a:pt x="4866488" y="7692296"/>
                </a:lnTo>
                <a:lnTo>
                  <a:pt x="4856942" y="7700469"/>
                </a:lnTo>
                <a:lnTo>
                  <a:pt x="4847215" y="7708511"/>
                </a:lnTo>
                <a:lnTo>
                  <a:pt x="4837308" y="7716422"/>
                </a:lnTo>
                <a:lnTo>
                  <a:pt x="4827223" y="7724202"/>
                </a:lnTo>
                <a:lnTo>
                  <a:pt x="4816964" y="7731853"/>
                </a:lnTo>
                <a:lnTo>
                  <a:pt x="4806531" y="7739375"/>
                </a:lnTo>
                <a:lnTo>
                  <a:pt x="4795927" y="7746770"/>
                </a:lnTo>
                <a:lnTo>
                  <a:pt x="4816592" y="7756792"/>
                </a:lnTo>
                <a:lnTo>
                  <a:pt x="4827234" y="7749121"/>
                </a:lnTo>
                <a:close/>
              </a:path>
              <a:path w="6256177" h="8921452">
                <a:moveTo>
                  <a:pt x="4931405" y="7656845"/>
                </a:moveTo>
                <a:lnTo>
                  <a:pt x="4935892" y="7651974"/>
                </a:lnTo>
                <a:lnTo>
                  <a:pt x="4948622" y="7649366"/>
                </a:lnTo>
                <a:lnTo>
                  <a:pt x="4961278" y="7646645"/>
                </a:lnTo>
                <a:lnTo>
                  <a:pt x="4941005" y="7616251"/>
                </a:lnTo>
                <a:lnTo>
                  <a:pt x="4932774" y="7625927"/>
                </a:lnTo>
                <a:lnTo>
                  <a:pt x="4925912" y="7633712"/>
                </a:lnTo>
                <a:lnTo>
                  <a:pt x="4913860" y="7636007"/>
                </a:lnTo>
                <a:lnTo>
                  <a:pt x="4901741" y="7638200"/>
                </a:lnTo>
                <a:lnTo>
                  <a:pt x="4889555" y="7640294"/>
                </a:lnTo>
                <a:lnTo>
                  <a:pt x="4922910" y="7665816"/>
                </a:lnTo>
                <a:lnTo>
                  <a:pt x="4931405" y="7656845"/>
                </a:lnTo>
                <a:close/>
              </a:path>
              <a:path w="6256177" h="8921452">
                <a:moveTo>
                  <a:pt x="4973860" y="7643812"/>
                </a:moveTo>
                <a:lnTo>
                  <a:pt x="4986369" y="7640867"/>
                </a:lnTo>
                <a:lnTo>
                  <a:pt x="4998804" y="7637809"/>
                </a:lnTo>
                <a:lnTo>
                  <a:pt x="5011166" y="7634639"/>
                </a:lnTo>
                <a:lnTo>
                  <a:pt x="5023454" y="7631356"/>
                </a:lnTo>
                <a:lnTo>
                  <a:pt x="5035669" y="7627961"/>
                </a:lnTo>
                <a:lnTo>
                  <a:pt x="5047810" y="7624452"/>
                </a:lnTo>
                <a:lnTo>
                  <a:pt x="5059878" y="7620831"/>
                </a:lnTo>
                <a:lnTo>
                  <a:pt x="5071873" y="7617096"/>
                </a:lnTo>
                <a:lnTo>
                  <a:pt x="5083794" y="7613249"/>
                </a:lnTo>
                <a:lnTo>
                  <a:pt x="5095642" y="7609288"/>
                </a:lnTo>
                <a:lnTo>
                  <a:pt x="5106784" y="7605436"/>
                </a:lnTo>
                <a:lnTo>
                  <a:pt x="5120661" y="7621952"/>
                </a:lnTo>
                <a:lnTo>
                  <a:pt x="5126343" y="7610585"/>
                </a:lnTo>
                <a:lnTo>
                  <a:pt x="5094841" y="7588705"/>
                </a:lnTo>
                <a:lnTo>
                  <a:pt x="5082960" y="7592738"/>
                </a:lnTo>
                <a:lnTo>
                  <a:pt x="5071003" y="7596656"/>
                </a:lnTo>
                <a:lnTo>
                  <a:pt x="5058971" y="7600457"/>
                </a:lnTo>
                <a:lnTo>
                  <a:pt x="5046864" y="7604142"/>
                </a:lnTo>
                <a:lnTo>
                  <a:pt x="5034681" y="7607711"/>
                </a:lnTo>
                <a:lnTo>
                  <a:pt x="5022423" y="7611165"/>
                </a:lnTo>
                <a:lnTo>
                  <a:pt x="5010089" y="7614503"/>
                </a:lnTo>
                <a:lnTo>
                  <a:pt x="4997679" y="7617725"/>
                </a:lnTo>
                <a:lnTo>
                  <a:pt x="4985193" y="7620832"/>
                </a:lnTo>
                <a:lnTo>
                  <a:pt x="4972632" y="7623824"/>
                </a:lnTo>
                <a:lnTo>
                  <a:pt x="4959994" y="7626701"/>
                </a:lnTo>
                <a:lnTo>
                  <a:pt x="4957312" y="7627294"/>
                </a:lnTo>
                <a:lnTo>
                  <a:pt x="4941005" y="7616251"/>
                </a:lnTo>
                <a:lnTo>
                  <a:pt x="4961278" y="7646645"/>
                </a:lnTo>
                <a:lnTo>
                  <a:pt x="4973860" y="7643812"/>
                </a:lnTo>
                <a:close/>
              </a:path>
              <a:path w="6256177" h="8921452">
                <a:moveTo>
                  <a:pt x="4753951" y="7881825"/>
                </a:moveTo>
                <a:lnTo>
                  <a:pt x="4767371" y="7881706"/>
                </a:lnTo>
                <a:lnTo>
                  <a:pt x="4780729" y="7881498"/>
                </a:lnTo>
                <a:lnTo>
                  <a:pt x="4776888" y="7861765"/>
                </a:lnTo>
                <a:lnTo>
                  <a:pt x="4763877" y="7861947"/>
                </a:lnTo>
                <a:lnTo>
                  <a:pt x="4750806" y="7862041"/>
                </a:lnTo>
                <a:lnTo>
                  <a:pt x="4737676" y="7862049"/>
                </a:lnTo>
                <a:lnTo>
                  <a:pt x="4724486" y="7861970"/>
                </a:lnTo>
                <a:lnTo>
                  <a:pt x="4711236" y="7861804"/>
                </a:lnTo>
                <a:lnTo>
                  <a:pt x="4697926" y="7861551"/>
                </a:lnTo>
                <a:lnTo>
                  <a:pt x="4684555" y="7861211"/>
                </a:lnTo>
                <a:lnTo>
                  <a:pt x="4671125" y="7860785"/>
                </a:lnTo>
                <a:lnTo>
                  <a:pt x="4657634" y="7860271"/>
                </a:lnTo>
                <a:lnTo>
                  <a:pt x="4644082" y="7859670"/>
                </a:lnTo>
                <a:lnTo>
                  <a:pt x="4630470" y="7858982"/>
                </a:lnTo>
                <a:lnTo>
                  <a:pt x="4606460" y="7846976"/>
                </a:lnTo>
                <a:lnTo>
                  <a:pt x="4594266" y="7851834"/>
                </a:lnTo>
                <a:lnTo>
                  <a:pt x="4583369" y="7856048"/>
                </a:lnTo>
                <a:lnTo>
                  <a:pt x="4602228" y="7877125"/>
                </a:lnTo>
                <a:lnTo>
                  <a:pt x="4616335" y="7878007"/>
                </a:lnTo>
                <a:lnTo>
                  <a:pt x="4630378" y="7878798"/>
                </a:lnTo>
                <a:lnTo>
                  <a:pt x="4644358" y="7879499"/>
                </a:lnTo>
                <a:lnTo>
                  <a:pt x="4658276" y="7880108"/>
                </a:lnTo>
                <a:lnTo>
                  <a:pt x="4672131" y="7880626"/>
                </a:lnTo>
                <a:lnTo>
                  <a:pt x="4685923" y="7881053"/>
                </a:lnTo>
                <a:lnTo>
                  <a:pt x="4699653" y="7881389"/>
                </a:lnTo>
                <a:lnTo>
                  <a:pt x="4713321" y="7881634"/>
                </a:lnTo>
                <a:lnTo>
                  <a:pt x="4726926" y="7881788"/>
                </a:lnTo>
                <a:lnTo>
                  <a:pt x="4740470" y="7881852"/>
                </a:lnTo>
                <a:lnTo>
                  <a:pt x="4753951" y="7881825"/>
                </a:lnTo>
                <a:close/>
              </a:path>
              <a:path w="6256177" h="8921452">
                <a:moveTo>
                  <a:pt x="4874124" y="7892350"/>
                </a:moveTo>
                <a:lnTo>
                  <a:pt x="4841052" y="7859553"/>
                </a:lnTo>
                <a:lnTo>
                  <a:pt x="4828338" y="7860169"/>
                </a:lnTo>
                <a:lnTo>
                  <a:pt x="4815564" y="7860698"/>
                </a:lnTo>
                <a:lnTo>
                  <a:pt x="4802731" y="7861141"/>
                </a:lnTo>
                <a:lnTo>
                  <a:pt x="4789839" y="7861496"/>
                </a:lnTo>
                <a:lnTo>
                  <a:pt x="4776888" y="7861765"/>
                </a:lnTo>
                <a:lnTo>
                  <a:pt x="4780729" y="7881498"/>
                </a:lnTo>
                <a:lnTo>
                  <a:pt x="4794025" y="7881198"/>
                </a:lnTo>
                <a:lnTo>
                  <a:pt x="4807260" y="7880808"/>
                </a:lnTo>
                <a:lnTo>
                  <a:pt x="4820433" y="7880327"/>
                </a:lnTo>
                <a:lnTo>
                  <a:pt x="4833545" y="7879756"/>
                </a:lnTo>
                <a:lnTo>
                  <a:pt x="4846596" y="7879094"/>
                </a:lnTo>
                <a:lnTo>
                  <a:pt x="4859586" y="7878342"/>
                </a:lnTo>
                <a:lnTo>
                  <a:pt x="4863770" y="7899181"/>
                </a:lnTo>
                <a:lnTo>
                  <a:pt x="4874124" y="7892350"/>
                </a:lnTo>
                <a:close/>
              </a:path>
              <a:path w="6256177" h="8921452">
                <a:moveTo>
                  <a:pt x="4884321" y="7885420"/>
                </a:moveTo>
                <a:lnTo>
                  <a:pt x="4894360" y="7878391"/>
                </a:lnTo>
                <a:lnTo>
                  <a:pt x="4898200" y="7875647"/>
                </a:lnTo>
                <a:lnTo>
                  <a:pt x="4911272" y="7874498"/>
                </a:lnTo>
                <a:lnTo>
                  <a:pt x="4924278" y="7873251"/>
                </a:lnTo>
                <a:lnTo>
                  <a:pt x="4906663" y="7844757"/>
                </a:lnTo>
                <a:lnTo>
                  <a:pt x="4896227" y="7852615"/>
                </a:lnTo>
                <a:lnTo>
                  <a:pt x="4891322" y="7856222"/>
                </a:lnTo>
                <a:lnTo>
                  <a:pt x="4878843" y="7857185"/>
                </a:lnTo>
                <a:lnTo>
                  <a:pt x="4866305" y="7858061"/>
                </a:lnTo>
                <a:lnTo>
                  <a:pt x="4853708" y="7858851"/>
                </a:lnTo>
                <a:lnTo>
                  <a:pt x="4841052" y="7859553"/>
                </a:lnTo>
                <a:lnTo>
                  <a:pt x="4874124" y="7892350"/>
                </a:lnTo>
                <a:lnTo>
                  <a:pt x="4884321" y="7885420"/>
                </a:lnTo>
                <a:close/>
              </a:path>
              <a:path w="6256177" h="8921452">
                <a:moveTo>
                  <a:pt x="4938797" y="7844560"/>
                </a:moveTo>
                <a:lnTo>
                  <a:pt x="4948785" y="7836266"/>
                </a:lnTo>
                <a:lnTo>
                  <a:pt x="4968183" y="7819325"/>
                </a:lnTo>
                <a:lnTo>
                  <a:pt x="4977592" y="7810680"/>
                </a:lnTo>
                <a:lnTo>
                  <a:pt x="4986806" y="7801920"/>
                </a:lnTo>
                <a:lnTo>
                  <a:pt x="4995825" y="7793044"/>
                </a:lnTo>
                <a:lnTo>
                  <a:pt x="5004649" y="7784053"/>
                </a:lnTo>
                <a:lnTo>
                  <a:pt x="5013276" y="7774947"/>
                </a:lnTo>
                <a:lnTo>
                  <a:pt x="5021707" y="7765728"/>
                </a:lnTo>
                <a:lnTo>
                  <a:pt x="5008764" y="7750718"/>
                </a:lnTo>
                <a:lnTo>
                  <a:pt x="5000472" y="7759846"/>
                </a:lnTo>
                <a:lnTo>
                  <a:pt x="4991977" y="7768858"/>
                </a:lnTo>
                <a:lnTo>
                  <a:pt x="4983282" y="7777753"/>
                </a:lnTo>
                <a:lnTo>
                  <a:pt x="4974387" y="7786532"/>
                </a:lnTo>
                <a:lnTo>
                  <a:pt x="4965293" y="7795196"/>
                </a:lnTo>
                <a:lnTo>
                  <a:pt x="4956004" y="7803744"/>
                </a:lnTo>
                <a:lnTo>
                  <a:pt x="4936841" y="7820494"/>
                </a:lnTo>
                <a:lnTo>
                  <a:pt x="4926972" y="7828696"/>
                </a:lnTo>
                <a:lnTo>
                  <a:pt x="4916912" y="7836784"/>
                </a:lnTo>
                <a:lnTo>
                  <a:pt x="4928617" y="7852738"/>
                </a:lnTo>
                <a:lnTo>
                  <a:pt x="4938797" y="7844560"/>
                </a:lnTo>
                <a:close/>
              </a:path>
              <a:path w="6256177" h="8921452">
                <a:moveTo>
                  <a:pt x="5037975" y="7746948"/>
                </a:moveTo>
                <a:lnTo>
                  <a:pt x="5040514" y="7743890"/>
                </a:lnTo>
                <a:lnTo>
                  <a:pt x="5029649" y="7726086"/>
                </a:lnTo>
                <a:lnTo>
                  <a:pt x="5017609" y="7728696"/>
                </a:lnTo>
                <a:lnTo>
                  <a:pt x="5005503" y="7731204"/>
                </a:lnTo>
                <a:lnTo>
                  <a:pt x="5029940" y="7756395"/>
                </a:lnTo>
                <a:lnTo>
                  <a:pt x="5037975" y="7746948"/>
                </a:lnTo>
                <a:close/>
              </a:path>
              <a:path w="6256177" h="8921452">
                <a:moveTo>
                  <a:pt x="5067624" y="7708662"/>
                </a:moveTo>
                <a:lnTo>
                  <a:pt x="5074991" y="7698236"/>
                </a:lnTo>
                <a:lnTo>
                  <a:pt x="5082147" y="7687691"/>
                </a:lnTo>
                <a:lnTo>
                  <a:pt x="5089093" y="7677029"/>
                </a:lnTo>
                <a:lnTo>
                  <a:pt x="5095828" y="7666249"/>
                </a:lnTo>
                <a:lnTo>
                  <a:pt x="5102352" y="7655351"/>
                </a:lnTo>
                <a:lnTo>
                  <a:pt x="5108666" y="7644336"/>
                </a:lnTo>
                <a:lnTo>
                  <a:pt x="5114769" y="7633203"/>
                </a:lnTo>
                <a:lnTo>
                  <a:pt x="5120661" y="7621952"/>
                </a:lnTo>
                <a:lnTo>
                  <a:pt x="5106784" y="7605436"/>
                </a:lnTo>
                <a:lnTo>
                  <a:pt x="5101070" y="7616775"/>
                </a:lnTo>
                <a:lnTo>
                  <a:pt x="5095141" y="7627994"/>
                </a:lnTo>
                <a:lnTo>
                  <a:pt x="5088995" y="7639090"/>
                </a:lnTo>
                <a:lnTo>
                  <a:pt x="5082632" y="7650064"/>
                </a:lnTo>
                <a:lnTo>
                  <a:pt x="5076050" y="7660915"/>
                </a:lnTo>
                <a:lnTo>
                  <a:pt x="5069250" y="7671643"/>
                </a:lnTo>
                <a:lnTo>
                  <a:pt x="5062230" y="7682246"/>
                </a:lnTo>
                <a:lnTo>
                  <a:pt x="5054989" y="7692723"/>
                </a:lnTo>
                <a:lnTo>
                  <a:pt x="5047526" y="7703075"/>
                </a:lnTo>
                <a:lnTo>
                  <a:pt x="5039841" y="7713300"/>
                </a:lnTo>
                <a:lnTo>
                  <a:pt x="5060046" y="7718970"/>
                </a:lnTo>
                <a:lnTo>
                  <a:pt x="5067624" y="7708662"/>
                </a:lnTo>
                <a:close/>
              </a:path>
              <a:path w="6256177" h="8921452">
                <a:moveTo>
                  <a:pt x="5131813" y="7599100"/>
                </a:moveTo>
                <a:lnTo>
                  <a:pt x="5133396" y="7595670"/>
                </a:lnTo>
                <a:lnTo>
                  <a:pt x="5145355" y="7591068"/>
                </a:lnTo>
                <a:lnTo>
                  <a:pt x="5157236" y="7586345"/>
                </a:lnTo>
                <a:lnTo>
                  <a:pt x="5144600" y="7570075"/>
                </a:lnTo>
                <a:lnTo>
                  <a:pt x="5125884" y="7562520"/>
                </a:lnTo>
                <a:lnTo>
                  <a:pt x="5121061" y="7574105"/>
                </a:lnTo>
                <a:lnTo>
                  <a:pt x="5118379" y="7580288"/>
                </a:lnTo>
                <a:lnTo>
                  <a:pt x="5106648" y="7584555"/>
                </a:lnTo>
                <a:lnTo>
                  <a:pt x="5094841" y="7588705"/>
                </a:lnTo>
                <a:lnTo>
                  <a:pt x="5126343" y="7610585"/>
                </a:lnTo>
                <a:lnTo>
                  <a:pt x="5131813" y="7599100"/>
                </a:lnTo>
                <a:close/>
              </a:path>
              <a:path w="6256177" h="8921452">
                <a:moveTo>
                  <a:pt x="5149228" y="7558441"/>
                </a:moveTo>
                <a:lnTo>
                  <a:pt x="5153647" y="7546694"/>
                </a:lnTo>
                <a:lnTo>
                  <a:pt x="5157859" y="7534835"/>
                </a:lnTo>
                <a:lnTo>
                  <a:pt x="5161866" y="7522865"/>
                </a:lnTo>
                <a:lnTo>
                  <a:pt x="5165668" y="7510784"/>
                </a:lnTo>
                <a:lnTo>
                  <a:pt x="5169267" y="7498594"/>
                </a:lnTo>
                <a:lnTo>
                  <a:pt x="5172665" y="7486295"/>
                </a:lnTo>
                <a:lnTo>
                  <a:pt x="5175862" y="7473887"/>
                </a:lnTo>
                <a:lnTo>
                  <a:pt x="5153798" y="7433786"/>
                </a:lnTo>
                <a:lnTo>
                  <a:pt x="5142496" y="7439427"/>
                </a:lnTo>
                <a:lnTo>
                  <a:pt x="5159777" y="7453020"/>
                </a:lnTo>
                <a:lnTo>
                  <a:pt x="5156854" y="7465648"/>
                </a:lnTo>
                <a:lnTo>
                  <a:pt x="5153722" y="7478162"/>
                </a:lnTo>
                <a:lnTo>
                  <a:pt x="5150378" y="7490560"/>
                </a:lnTo>
                <a:lnTo>
                  <a:pt x="5146824" y="7502844"/>
                </a:lnTo>
                <a:lnTo>
                  <a:pt x="5143059" y="7515012"/>
                </a:lnTo>
                <a:lnTo>
                  <a:pt x="5139082" y="7527064"/>
                </a:lnTo>
                <a:lnTo>
                  <a:pt x="5134895" y="7539000"/>
                </a:lnTo>
                <a:lnTo>
                  <a:pt x="5130495" y="7550819"/>
                </a:lnTo>
                <a:lnTo>
                  <a:pt x="5125884" y="7562520"/>
                </a:lnTo>
                <a:lnTo>
                  <a:pt x="5144600" y="7570075"/>
                </a:lnTo>
                <a:lnTo>
                  <a:pt x="5149228" y="7558441"/>
                </a:lnTo>
                <a:close/>
              </a:path>
              <a:path w="6256177" h="8921452">
                <a:moveTo>
                  <a:pt x="5178860" y="7461371"/>
                </a:moveTo>
                <a:lnTo>
                  <a:pt x="5181660" y="7448749"/>
                </a:lnTo>
                <a:lnTo>
                  <a:pt x="5165019" y="7428016"/>
                </a:lnTo>
                <a:lnTo>
                  <a:pt x="5153798" y="7433786"/>
                </a:lnTo>
                <a:lnTo>
                  <a:pt x="5175862" y="7473887"/>
                </a:lnTo>
                <a:lnTo>
                  <a:pt x="5178860" y="7461371"/>
                </a:lnTo>
                <a:close/>
              </a:path>
              <a:path w="6256177" h="8921452">
                <a:moveTo>
                  <a:pt x="5183280" y="7440957"/>
                </a:moveTo>
                <a:lnTo>
                  <a:pt x="5194464" y="7434898"/>
                </a:lnTo>
                <a:lnTo>
                  <a:pt x="5187955" y="7415845"/>
                </a:lnTo>
                <a:lnTo>
                  <a:pt x="5189914" y="7403636"/>
                </a:lnTo>
                <a:lnTo>
                  <a:pt x="5191692" y="7391330"/>
                </a:lnTo>
                <a:lnTo>
                  <a:pt x="5193290" y="7378928"/>
                </a:lnTo>
                <a:lnTo>
                  <a:pt x="5194708" y="7366430"/>
                </a:lnTo>
                <a:lnTo>
                  <a:pt x="5195947" y="7353837"/>
                </a:lnTo>
                <a:lnTo>
                  <a:pt x="5197008" y="7341149"/>
                </a:lnTo>
                <a:lnTo>
                  <a:pt x="5197889" y="7328368"/>
                </a:lnTo>
                <a:lnTo>
                  <a:pt x="5168205" y="7283059"/>
                </a:lnTo>
                <a:lnTo>
                  <a:pt x="5157535" y="7289945"/>
                </a:lnTo>
                <a:lnTo>
                  <a:pt x="5178216" y="7300143"/>
                </a:lnTo>
                <a:lnTo>
                  <a:pt x="5177744" y="7313222"/>
                </a:lnTo>
                <a:lnTo>
                  <a:pt x="5177096" y="7326206"/>
                </a:lnTo>
                <a:lnTo>
                  <a:pt x="5176268" y="7339095"/>
                </a:lnTo>
                <a:lnTo>
                  <a:pt x="5175260" y="7351887"/>
                </a:lnTo>
                <a:lnTo>
                  <a:pt x="5174068" y="7364581"/>
                </a:lnTo>
                <a:lnTo>
                  <a:pt x="5172691" y="7377176"/>
                </a:lnTo>
                <a:lnTo>
                  <a:pt x="5171128" y="7389669"/>
                </a:lnTo>
                <a:lnTo>
                  <a:pt x="5169375" y="7402061"/>
                </a:lnTo>
                <a:lnTo>
                  <a:pt x="5167430" y="7414350"/>
                </a:lnTo>
                <a:lnTo>
                  <a:pt x="5165293" y="7426534"/>
                </a:lnTo>
                <a:lnTo>
                  <a:pt x="5165019" y="7428016"/>
                </a:lnTo>
                <a:lnTo>
                  <a:pt x="5181660" y="7448749"/>
                </a:lnTo>
                <a:lnTo>
                  <a:pt x="5183280" y="7440957"/>
                </a:lnTo>
                <a:close/>
              </a:path>
              <a:path w="6256177" h="8921452">
                <a:moveTo>
                  <a:pt x="5205564" y="7428701"/>
                </a:moveTo>
                <a:lnTo>
                  <a:pt x="5216579" y="7422369"/>
                </a:lnTo>
                <a:lnTo>
                  <a:pt x="5227513" y="7415905"/>
                </a:lnTo>
                <a:lnTo>
                  <a:pt x="5238367" y="7409313"/>
                </a:lnTo>
                <a:lnTo>
                  <a:pt x="5249142" y="7402595"/>
                </a:lnTo>
                <a:lnTo>
                  <a:pt x="5259841" y="7395755"/>
                </a:lnTo>
                <a:lnTo>
                  <a:pt x="5268403" y="7390159"/>
                </a:lnTo>
                <a:lnTo>
                  <a:pt x="5247569" y="7380148"/>
                </a:lnTo>
                <a:lnTo>
                  <a:pt x="5236858" y="7386973"/>
                </a:lnTo>
                <a:lnTo>
                  <a:pt x="5226067" y="7393667"/>
                </a:lnTo>
                <a:lnTo>
                  <a:pt x="5215194" y="7400226"/>
                </a:lnTo>
                <a:lnTo>
                  <a:pt x="5204237" y="7406649"/>
                </a:lnTo>
                <a:lnTo>
                  <a:pt x="5193192" y="7412932"/>
                </a:lnTo>
                <a:lnTo>
                  <a:pt x="5187955" y="7415845"/>
                </a:lnTo>
                <a:lnTo>
                  <a:pt x="5194464" y="7434898"/>
                </a:lnTo>
                <a:lnTo>
                  <a:pt x="5205564" y="7428701"/>
                </a:lnTo>
                <a:close/>
              </a:path>
              <a:path w="6256177" h="8921452">
                <a:moveTo>
                  <a:pt x="4426441" y="7926921"/>
                </a:moveTo>
                <a:lnTo>
                  <a:pt x="4439198" y="7923626"/>
                </a:lnTo>
                <a:lnTo>
                  <a:pt x="4451847" y="7920250"/>
                </a:lnTo>
                <a:lnTo>
                  <a:pt x="4464387" y="7916793"/>
                </a:lnTo>
                <a:lnTo>
                  <a:pt x="4476817" y="7913254"/>
                </a:lnTo>
                <a:lnTo>
                  <a:pt x="4489138" y="7909635"/>
                </a:lnTo>
                <a:lnTo>
                  <a:pt x="4501349" y="7905935"/>
                </a:lnTo>
                <a:lnTo>
                  <a:pt x="4513450" y="7902154"/>
                </a:lnTo>
                <a:lnTo>
                  <a:pt x="4525440" y="7898294"/>
                </a:lnTo>
                <a:lnTo>
                  <a:pt x="4537320" y="7894353"/>
                </a:lnTo>
                <a:lnTo>
                  <a:pt x="4549089" y="7890333"/>
                </a:lnTo>
                <a:lnTo>
                  <a:pt x="4560747" y="7886233"/>
                </a:lnTo>
                <a:lnTo>
                  <a:pt x="4525350" y="7851025"/>
                </a:lnTo>
                <a:lnTo>
                  <a:pt x="4538891" y="7872084"/>
                </a:lnTo>
                <a:lnTo>
                  <a:pt x="4527267" y="7875980"/>
                </a:lnTo>
                <a:lnTo>
                  <a:pt x="4515548" y="7879796"/>
                </a:lnTo>
                <a:lnTo>
                  <a:pt x="4503735" y="7883529"/>
                </a:lnTo>
                <a:lnTo>
                  <a:pt x="4491828" y="7887182"/>
                </a:lnTo>
                <a:lnTo>
                  <a:pt x="4479829" y="7890753"/>
                </a:lnTo>
                <a:lnTo>
                  <a:pt x="4467737" y="7894242"/>
                </a:lnTo>
                <a:lnTo>
                  <a:pt x="4455554" y="7897650"/>
                </a:lnTo>
                <a:lnTo>
                  <a:pt x="4443281" y="7900976"/>
                </a:lnTo>
                <a:lnTo>
                  <a:pt x="4430917" y="7904221"/>
                </a:lnTo>
                <a:lnTo>
                  <a:pt x="4418463" y="7907384"/>
                </a:lnTo>
                <a:lnTo>
                  <a:pt x="4405920" y="7910466"/>
                </a:lnTo>
                <a:lnTo>
                  <a:pt x="4393290" y="7913466"/>
                </a:lnTo>
                <a:lnTo>
                  <a:pt x="4413575" y="7930133"/>
                </a:lnTo>
                <a:lnTo>
                  <a:pt x="4426441" y="7926921"/>
                </a:lnTo>
                <a:close/>
              </a:path>
              <a:path w="6256177" h="8921452">
                <a:moveTo>
                  <a:pt x="4572293" y="7882054"/>
                </a:moveTo>
                <a:lnTo>
                  <a:pt x="4583727" y="7877796"/>
                </a:lnTo>
                <a:lnTo>
                  <a:pt x="4588059" y="7876151"/>
                </a:lnTo>
                <a:lnTo>
                  <a:pt x="4583369" y="7856048"/>
                </a:lnTo>
                <a:lnTo>
                  <a:pt x="4568963" y="7854934"/>
                </a:lnTo>
                <a:lnTo>
                  <a:pt x="4554492" y="7853726"/>
                </a:lnTo>
                <a:lnTo>
                  <a:pt x="4539954" y="7852423"/>
                </a:lnTo>
                <a:lnTo>
                  <a:pt x="4525350" y="7851025"/>
                </a:lnTo>
                <a:lnTo>
                  <a:pt x="4560747" y="7886233"/>
                </a:lnTo>
                <a:lnTo>
                  <a:pt x="4572293" y="7882054"/>
                </a:lnTo>
                <a:close/>
              </a:path>
              <a:path w="6256177" h="8921452">
                <a:moveTo>
                  <a:pt x="4642655" y="7853725"/>
                </a:moveTo>
                <a:lnTo>
                  <a:pt x="4654696" y="7848369"/>
                </a:lnTo>
                <a:lnTo>
                  <a:pt x="4666593" y="7842915"/>
                </a:lnTo>
                <a:lnTo>
                  <a:pt x="4678345" y="7837361"/>
                </a:lnTo>
                <a:lnTo>
                  <a:pt x="4689950" y="7831708"/>
                </a:lnTo>
                <a:lnTo>
                  <a:pt x="4701407" y="7825955"/>
                </a:lnTo>
                <a:lnTo>
                  <a:pt x="4712716" y="7820103"/>
                </a:lnTo>
                <a:lnTo>
                  <a:pt x="4723876" y="7814152"/>
                </a:lnTo>
                <a:lnTo>
                  <a:pt x="4710446" y="7798558"/>
                </a:lnTo>
                <a:lnTo>
                  <a:pt x="4699418" y="7804359"/>
                </a:lnTo>
                <a:lnTo>
                  <a:pt x="4688255" y="7810054"/>
                </a:lnTo>
                <a:lnTo>
                  <a:pt x="4676960" y="7815643"/>
                </a:lnTo>
                <a:lnTo>
                  <a:pt x="4665532" y="7821127"/>
                </a:lnTo>
                <a:lnTo>
                  <a:pt x="4653974" y="7826506"/>
                </a:lnTo>
                <a:lnTo>
                  <a:pt x="4642287" y="7831780"/>
                </a:lnTo>
                <a:lnTo>
                  <a:pt x="4630471" y="7836949"/>
                </a:lnTo>
                <a:lnTo>
                  <a:pt x="4618528" y="7842014"/>
                </a:lnTo>
                <a:lnTo>
                  <a:pt x="4606460" y="7846976"/>
                </a:lnTo>
                <a:lnTo>
                  <a:pt x="4630470" y="7858982"/>
                </a:lnTo>
                <a:lnTo>
                  <a:pt x="4642655" y="7853725"/>
                </a:lnTo>
                <a:close/>
              </a:path>
              <a:path w="6256177" h="8921452">
                <a:moveTo>
                  <a:pt x="4734885" y="7808101"/>
                </a:moveTo>
                <a:lnTo>
                  <a:pt x="4745742" y="7801950"/>
                </a:lnTo>
                <a:lnTo>
                  <a:pt x="4742716" y="7780515"/>
                </a:lnTo>
                <a:lnTo>
                  <a:pt x="4732097" y="7786636"/>
                </a:lnTo>
                <a:lnTo>
                  <a:pt x="4721340" y="7792651"/>
                </a:lnTo>
                <a:lnTo>
                  <a:pt x="4710446" y="7798558"/>
                </a:lnTo>
                <a:lnTo>
                  <a:pt x="4723876" y="7814152"/>
                </a:lnTo>
                <a:lnTo>
                  <a:pt x="4734885" y="7808101"/>
                </a:lnTo>
                <a:close/>
              </a:path>
              <a:path w="6256177" h="8921452">
                <a:moveTo>
                  <a:pt x="4282678" y="7815927"/>
                </a:moveTo>
                <a:lnTo>
                  <a:pt x="4295683" y="7813278"/>
                </a:lnTo>
                <a:lnTo>
                  <a:pt x="4308585" y="7810547"/>
                </a:lnTo>
                <a:lnTo>
                  <a:pt x="4321381" y="7807736"/>
                </a:lnTo>
                <a:lnTo>
                  <a:pt x="4334073" y="7804844"/>
                </a:lnTo>
                <a:lnTo>
                  <a:pt x="4346659" y="7801872"/>
                </a:lnTo>
                <a:lnTo>
                  <a:pt x="4359141" y="7798820"/>
                </a:lnTo>
                <a:lnTo>
                  <a:pt x="4371517" y="7795688"/>
                </a:lnTo>
                <a:lnTo>
                  <a:pt x="4383789" y="7792476"/>
                </a:lnTo>
                <a:lnTo>
                  <a:pt x="4395954" y="7789185"/>
                </a:lnTo>
                <a:lnTo>
                  <a:pt x="4408015" y="7785815"/>
                </a:lnTo>
                <a:lnTo>
                  <a:pt x="4419969" y="7782367"/>
                </a:lnTo>
                <a:lnTo>
                  <a:pt x="4431818" y="7778840"/>
                </a:lnTo>
                <a:lnTo>
                  <a:pt x="4399038" y="7742138"/>
                </a:lnTo>
                <a:lnTo>
                  <a:pt x="4411095" y="7763646"/>
                </a:lnTo>
                <a:lnTo>
                  <a:pt x="4399303" y="7766976"/>
                </a:lnTo>
                <a:lnTo>
                  <a:pt x="4387421" y="7770224"/>
                </a:lnTo>
                <a:lnTo>
                  <a:pt x="4375448" y="7773391"/>
                </a:lnTo>
                <a:lnTo>
                  <a:pt x="4363387" y="7776477"/>
                </a:lnTo>
                <a:lnTo>
                  <a:pt x="4351237" y="7779482"/>
                </a:lnTo>
                <a:lnTo>
                  <a:pt x="4339001" y="7782407"/>
                </a:lnTo>
                <a:lnTo>
                  <a:pt x="4326679" y="7785252"/>
                </a:lnTo>
                <a:lnTo>
                  <a:pt x="4314272" y="7788018"/>
                </a:lnTo>
                <a:lnTo>
                  <a:pt x="4301781" y="7790705"/>
                </a:lnTo>
                <a:lnTo>
                  <a:pt x="4289208" y="7793313"/>
                </a:lnTo>
                <a:lnTo>
                  <a:pt x="4276552" y="7795843"/>
                </a:lnTo>
                <a:lnTo>
                  <a:pt x="4263815" y="7798295"/>
                </a:lnTo>
                <a:lnTo>
                  <a:pt x="4250999" y="7800671"/>
                </a:lnTo>
                <a:lnTo>
                  <a:pt x="4238103" y="7802969"/>
                </a:lnTo>
                <a:lnTo>
                  <a:pt x="4226509" y="7804959"/>
                </a:lnTo>
                <a:lnTo>
                  <a:pt x="4214411" y="7802457"/>
                </a:lnTo>
                <a:lnTo>
                  <a:pt x="4202275" y="7799902"/>
                </a:lnTo>
                <a:lnTo>
                  <a:pt x="4216150" y="7828047"/>
                </a:lnTo>
                <a:lnTo>
                  <a:pt x="4228208" y="7826048"/>
                </a:lnTo>
                <a:lnTo>
                  <a:pt x="4229737" y="7825789"/>
                </a:lnTo>
                <a:lnTo>
                  <a:pt x="4245840" y="7829012"/>
                </a:lnTo>
                <a:lnTo>
                  <a:pt x="4261874" y="7832139"/>
                </a:lnTo>
                <a:lnTo>
                  <a:pt x="4277840" y="7835169"/>
                </a:lnTo>
                <a:lnTo>
                  <a:pt x="4293737" y="7838103"/>
                </a:lnTo>
                <a:lnTo>
                  <a:pt x="4282678" y="7815927"/>
                </a:lnTo>
                <a:close/>
              </a:path>
              <a:path w="6256177" h="8921452">
                <a:moveTo>
                  <a:pt x="4443561" y="7775235"/>
                </a:moveTo>
                <a:lnTo>
                  <a:pt x="4455197" y="7771551"/>
                </a:lnTo>
                <a:lnTo>
                  <a:pt x="4461902" y="7769378"/>
                </a:lnTo>
                <a:lnTo>
                  <a:pt x="4428911" y="7745832"/>
                </a:lnTo>
                <a:lnTo>
                  <a:pt x="4414009" y="7744034"/>
                </a:lnTo>
                <a:lnTo>
                  <a:pt x="4399038" y="7742138"/>
                </a:lnTo>
                <a:lnTo>
                  <a:pt x="4431818" y="7778840"/>
                </a:lnTo>
                <a:lnTo>
                  <a:pt x="4443561" y="7775235"/>
                </a:lnTo>
                <a:close/>
              </a:path>
              <a:path w="6256177" h="8921452">
                <a:moveTo>
                  <a:pt x="4443744" y="7747534"/>
                </a:moveTo>
                <a:lnTo>
                  <a:pt x="4428911" y="7745832"/>
                </a:lnTo>
                <a:lnTo>
                  <a:pt x="4461902" y="7769378"/>
                </a:lnTo>
                <a:lnTo>
                  <a:pt x="4476576" y="7770848"/>
                </a:lnTo>
                <a:lnTo>
                  <a:pt x="4443744" y="7747534"/>
                </a:lnTo>
                <a:close/>
              </a:path>
              <a:path w="6256177" h="8921452">
                <a:moveTo>
                  <a:pt x="4519604" y="7749069"/>
                </a:moveTo>
                <a:lnTo>
                  <a:pt x="4531928" y="7744306"/>
                </a:lnTo>
                <a:lnTo>
                  <a:pt x="4544109" y="7739443"/>
                </a:lnTo>
                <a:lnTo>
                  <a:pt x="4556146" y="7734480"/>
                </a:lnTo>
                <a:lnTo>
                  <a:pt x="4568040" y="7729416"/>
                </a:lnTo>
                <a:lnTo>
                  <a:pt x="4579789" y="7724253"/>
                </a:lnTo>
                <a:lnTo>
                  <a:pt x="4591393" y="7718991"/>
                </a:lnTo>
                <a:lnTo>
                  <a:pt x="4602853" y="7713631"/>
                </a:lnTo>
                <a:lnTo>
                  <a:pt x="4614166" y="7708172"/>
                </a:lnTo>
                <a:lnTo>
                  <a:pt x="4625334" y="7702615"/>
                </a:lnTo>
                <a:lnTo>
                  <a:pt x="4636355" y="7696961"/>
                </a:lnTo>
                <a:lnTo>
                  <a:pt x="4624125" y="7680989"/>
                </a:lnTo>
                <a:lnTo>
                  <a:pt x="4613213" y="7686501"/>
                </a:lnTo>
                <a:lnTo>
                  <a:pt x="4602170" y="7691908"/>
                </a:lnTo>
                <a:lnTo>
                  <a:pt x="4590997" y="7697210"/>
                </a:lnTo>
                <a:lnTo>
                  <a:pt x="4579693" y="7702408"/>
                </a:lnTo>
                <a:lnTo>
                  <a:pt x="4568262" y="7707503"/>
                </a:lnTo>
                <a:lnTo>
                  <a:pt x="4556703" y="7712494"/>
                </a:lnTo>
                <a:lnTo>
                  <a:pt x="4545018" y="7717381"/>
                </a:lnTo>
                <a:lnTo>
                  <a:pt x="4533209" y="7722166"/>
                </a:lnTo>
                <a:lnTo>
                  <a:pt x="4521275" y="7726847"/>
                </a:lnTo>
                <a:lnTo>
                  <a:pt x="4509219" y="7731426"/>
                </a:lnTo>
                <a:lnTo>
                  <a:pt x="4497041" y="7735903"/>
                </a:lnTo>
                <a:lnTo>
                  <a:pt x="4484742" y="7740278"/>
                </a:lnTo>
                <a:lnTo>
                  <a:pt x="4507137" y="7753731"/>
                </a:lnTo>
                <a:lnTo>
                  <a:pt x="4519604" y="7749069"/>
                </a:lnTo>
                <a:close/>
              </a:path>
              <a:path w="6256177" h="8921452">
                <a:moveTo>
                  <a:pt x="4657957" y="7685363"/>
                </a:moveTo>
                <a:lnTo>
                  <a:pt x="4666653" y="7680491"/>
                </a:lnTo>
                <a:lnTo>
                  <a:pt x="4679875" y="7680158"/>
                </a:lnTo>
                <a:lnTo>
                  <a:pt x="4693031" y="7679729"/>
                </a:lnTo>
                <a:lnTo>
                  <a:pt x="4661518" y="7660750"/>
                </a:lnTo>
                <a:lnTo>
                  <a:pt x="4648160" y="7660955"/>
                </a:lnTo>
                <a:lnTo>
                  <a:pt x="4634735" y="7661061"/>
                </a:lnTo>
                <a:lnTo>
                  <a:pt x="4647230" y="7691211"/>
                </a:lnTo>
                <a:lnTo>
                  <a:pt x="4657957" y="7685363"/>
                </a:lnTo>
                <a:close/>
              </a:path>
              <a:path w="6256177" h="8921452">
                <a:moveTo>
                  <a:pt x="4706121" y="7679203"/>
                </a:moveTo>
                <a:lnTo>
                  <a:pt x="4701842" y="7659501"/>
                </a:lnTo>
                <a:lnTo>
                  <a:pt x="4712946" y="7652391"/>
                </a:lnTo>
                <a:lnTo>
                  <a:pt x="4723860" y="7645160"/>
                </a:lnTo>
                <a:lnTo>
                  <a:pt x="4734581" y="7637808"/>
                </a:lnTo>
                <a:lnTo>
                  <a:pt x="4745110" y="7630336"/>
                </a:lnTo>
                <a:lnTo>
                  <a:pt x="4755447" y="7622744"/>
                </a:lnTo>
                <a:lnTo>
                  <a:pt x="4765590" y="7615033"/>
                </a:lnTo>
                <a:lnTo>
                  <a:pt x="4775539" y="7607201"/>
                </a:lnTo>
                <a:lnTo>
                  <a:pt x="4785294" y="7599251"/>
                </a:lnTo>
                <a:lnTo>
                  <a:pt x="4794854" y="7591182"/>
                </a:lnTo>
                <a:lnTo>
                  <a:pt x="4804217" y="7582994"/>
                </a:lnTo>
                <a:lnTo>
                  <a:pt x="4813385" y="7574688"/>
                </a:lnTo>
                <a:lnTo>
                  <a:pt x="4783916" y="7546372"/>
                </a:lnTo>
                <a:lnTo>
                  <a:pt x="4794872" y="7564990"/>
                </a:lnTo>
                <a:lnTo>
                  <a:pt x="4785639" y="7573180"/>
                </a:lnTo>
                <a:lnTo>
                  <a:pt x="4776222" y="7581236"/>
                </a:lnTo>
                <a:lnTo>
                  <a:pt x="4766622" y="7589160"/>
                </a:lnTo>
                <a:lnTo>
                  <a:pt x="4756841" y="7596951"/>
                </a:lnTo>
                <a:lnTo>
                  <a:pt x="4746880" y="7604610"/>
                </a:lnTo>
                <a:lnTo>
                  <a:pt x="4736739" y="7612136"/>
                </a:lnTo>
                <a:lnTo>
                  <a:pt x="4726420" y="7619530"/>
                </a:lnTo>
                <a:lnTo>
                  <a:pt x="4715925" y="7626793"/>
                </a:lnTo>
                <a:lnTo>
                  <a:pt x="4705254" y="7633924"/>
                </a:lnTo>
                <a:lnTo>
                  <a:pt x="4694410" y="7640923"/>
                </a:lnTo>
                <a:lnTo>
                  <a:pt x="4683392" y="7647792"/>
                </a:lnTo>
                <a:lnTo>
                  <a:pt x="4672202" y="7654530"/>
                </a:lnTo>
                <a:lnTo>
                  <a:pt x="4661518" y="7660750"/>
                </a:lnTo>
                <a:lnTo>
                  <a:pt x="4693031" y="7679729"/>
                </a:lnTo>
                <a:lnTo>
                  <a:pt x="4706121" y="7679203"/>
                </a:lnTo>
                <a:close/>
              </a:path>
              <a:path w="6256177" h="8921452">
                <a:moveTo>
                  <a:pt x="4719146" y="7678581"/>
                </a:moveTo>
                <a:lnTo>
                  <a:pt x="4732105" y="7677861"/>
                </a:lnTo>
                <a:lnTo>
                  <a:pt x="4744998" y="7677045"/>
                </a:lnTo>
                <a:lnTo>
                  <a:pt x="4757827" y="7676132"/>
                </a:lnTo>
                <a:lnTo>
                  <a:pt x="4770590" y="7675122"/>
                </a:lnTo>
                <a:lnTo>
                  <a:pt x="4783287" y="7674015"/>
                </a:lnTo>
                <a:lnTo>
                  <a:pt x="4795920" y="7672810"/>
                </a:lnTo>
                <a:lnTo>
                  <a:pt x="4808487" y="7671508"/>
                </a:lnTo>
                <a:lnTo>
                  <a:pt x="4820990" y="7670109"/>
                </a:lnTo>
                <a:lnTo>
                  <a:pt x="4833427" y="7668612"/>
                </a:lnTo>
                <a:lnTo>
                  <a:pt x="4845800" y="7667018"/>
                </a:lnTo>
                <a:lnTo>
                  <a:pt x="4858108" y="7665326"/>
                </a:lnTo>
                <a:lnTo>
                  <a:pt x="4870351" y="7663536"/>
                </a:lnTo>
                <a:lnTo>
                  <a:pt x="4882529" y="7661649"/>
                </a:lnTo>
                <a:lnTo>
                  <a:pt x="4894643" y="7659663"/>
                </a:lnTo>
                <a:lnTo>
                  <a:pt x="4902806" y="7658264"/>
                </a:lnTo>
                <a:lnTo>
                  <a:pt x="4877302" y="7642286"/>
                </a:lnTo>
                <a:lnTo>
                  <a:pt x="4864982" y="7644178"/>
                </a:lnTo>
                <a:lnTo>
                  <a:pt x="4852594" y="7645970"/>
                </a:lnTo>
                <a:lnTo>
                  <a:pt x="4840139" y="7647661"/>
                </a:lnTo>
                <a:lnTo>
                  <a:pt x="4827616" y="7649251"/>
                </a:lnTo>
                <a:lnTo>
                  <a:pt x="4815026" y="7650741"/>
                </a:lnTo>
                <a:lnTo>
                  <a:pt x="4802368" y="7652130"/>
                </a:lnTo>
                <a:lnTo>
                  <a:pt x="4789642" y="7653419"/>
                </a:lnTo>
                <a:lnTo>
                  <a:pt x="4776849" y="7654608"/>
                </a:lnTo>
                <a:lnTo>
                  <a:pt x="4763988" y="7655696"/>
                </a:lnTo>
                <a:lnTo>
                  <a:pt x="4751059" y="7656684"/>
                </a:lnTo>
                <a:lnTo>
                  <a:pt x="4738063" y="7657572"/>
                </a:lnTo>
                <a:lnTo>
                  <a:pt x="4724998" y="7658359"/>
                </a:lnTo>
                <a:lnTo>
                  <a:pt x="4711865" y="7659046"/>
                </a:lnTo>
                <a:lnTo>
                  <a:pt x="4701842" y="7659501"/>
                </a:lnTo>
                <a:lnTo>
                  <a:pt x="4706121" y="7679203"/>
                </a:lnTo>
                <a:lnTo>
                  <a:pt x="4719146" y="7678581"/>
                </a:lnTo>
                <a:close/>
              </a:path>
              <a:path w="6256177" h="8921452">
                <a:moveTo>
                  <a:pt x="4150068" y="7698650"/>
                </a:moveTo>
                <a:lnTo>
                  <a:pt x="4163177" y="7696571"/>
                </a:lnTo>
                <a:lnTo>
                  <a:pt x="4176190" y="7694414"/>
                </a:lnTo>
                <a:lnTo>
                  <a:pt x="4189105" y="7692180"/>
                </a:lnTo>
                <a:lnTo>
                  <a:pt x="4201924" y="7689868"/>
                </a:lnTo>
                <a:lnTo>
                  <a:pt x="4214644" y="7687479"/>
                </a:lnTo>
                <a:lnTo>
                  <a:pt x="4227266" y="7685012"/>
                </a:lnTo>
                <a:lnTo>
                  <a:pt x="4239788" y="7682467"/>
                </a:lnTo>
                <a:lnTo>
                  <a:pt x="4252211" y="7679844"/>
                </a:lnTo>
                <a:lnTo>
                  <a:pt x="4264533" y="7677144"/>
                </a:lnTo>
                <a:lnTo>
                  <a:pt x="4276755" y="7674366"/>
                </a:lnTo>
                <a:lnTo>
                  <a:pt x="4288875" y="7671510"/>
                </a:lnTo>
                <a:lnTo>
                  <a:pt x="4300893" y="7668576"/>
                </a:lnTo>
                <a:lnTo>
                  <a:pt x="4269385" y="7630415"/>
                </a:lnTo>
                <a:lnTo>
                  <a:pt x="4254041" y="7627888"/>
                </a:lnTo>
                <a:lnTo>
                  <a:pt x="4280493" y="7652148"/>
                </a:lnTo>
                <a:lnTo>
                  <a:pt x="4268555" y="7654902"/>
                </a:lnTo>
                <a:lnTo>
                  <a:pt x="4256531" y="7657577"/>
                </a:lnTo>
                <a:lnTo>
                  <a:pt x="4244423" y="7660173"/>
                </a:lnTo>
                <a:lnTo>
                  <a:pt x="4232232" y="7662690"/>
                </a:lnTo>
                <a:lnTo>
                  <a:pt x="4219958" y="7665129"/>
                </a:lnTo>
                <a:lnTo>
                  <a:pt x="4207604" y="7667490"/>
                </a:lnTo>
                <a:lnTo>
                  <a:pt x="4195169" y="7669775"/>
                </a:lnTo>
                <a:lnTo>
                  <a:pt x="4182656" y="7671982"/>
                </a:lnTo>
                <a:lnTo>
                  <a:pt x="4170065" y="7674113"/>
                </a:lnTo>
                <a:lnTo>
                  <a:pt x="4157397" y="7676169"/>
                </a:lnTo>
                <a:lnTo>
                  <a:pt x="4144654" y="7678149"/>
                </a:lnTo>
                <a:lnTo>
                  <a:pt x="4131837" y="7680054"/>
                </a:lnTo>
                <a:lnTo>
                  <a:pt x="4118946" y="7681885"/>
                </a:lnTo>
                <a:lnTo>
                  <a:pt x="4105982" y="7683642"/>
                </a:lnTo>
                <a:lnTo>
                  <a:pt x="4092948" y="7685325"/>
                </a:lnTo>
                <a:lnTo>
                  <a:pt x="4091736" y="7685478"/>
                </a:lnTo>
                <a:lnTo>
                  <a:pt x="4079506" y="7682595"/>
                </a:lnTo>
                <a:lnTo>
                  <a:pt x="4111374" y="7710257"/>
                </a:lnTo>
                <a:lnTo>
                  <a:pt x="4127781" y="7713947"/>
                </a:lnTo>
                <a:lnTo>
                  <a:pt x="4144118" y="7717540"/>
                </a:lnTo>
                <a:lnTo>
                  <a:pt x="4160384" y="7721037"/>
                </a:lnTo>
                <a:lnTo>
                  <a:pt x="4150068" y="7698650"/>
                </a:lnTo>
                <a:close/>
              </a:path>
              <a:path w="6256177" h="8921452">
                <a:moveTo>
                  <a:pt x="4015230" y="7578044"/>
                </a:moveTo>
                <a:lnTo>
                  <a:pt x="4028417" y="7576540"/>
                </a:lnTo>
                <a:lnTo>
                  <a:pt x="4041514" y="7574960"/>
                </a:lnTo>
                <a:lnTo>
                  <a:pt x="4054521" y="7573306"/>
                </a:lnTo>
                <a:lnTo>
                  <a:pt x="4067436" y="7571578"/>
                </a:lnTo>
                <a:lnTo>
                  <a:pt x="4080260" y="7569774"/>
                </a:lnTo>
                <a:lnTo>
                  <a:pt x="4092992" y="7567895"/>
                </a:lnTo>
                <a:lnTo>
                  <a:pt x="4105630" y="7565940"/>
                </a:lnTo>
                <a:lnTo>
                  <a:pt x="4118174" y="7563910"/>
                </a:lnTo>
                <a:lnTo>
                  <a:pt x="4130623" y="7561803"/>
                </a:lnTo>
                <a:lnTo>
                  <a:pt x="4142976" y="7559621"/>
                </a:lnTo>
                <a:lnTo>
                  <a:pt x="4155233" y="7557363"/>
                </a:lnTo>
                <a:lnTo>
                  <a:pt x="4167393" y="7555028"/>
                </a:lnTo>
                <a:lnTo>
                  <a:pt x="4124873" y="7512970"/>
                </a:lnTo>
                <a:lnTo>
                  <a:pt x="4148203" y="7537637"/>
                </a:lnTo>
                <a:lnTo>
                  <a:pt x="4136134" y="7539825"/>
                </a:lnTo>
                <a:lnTo>
                  <a:pt x="4123987" y="7541936"/>
                </a:lnTo>
                <a:lnTo>
                  <a:pt x="4111764" y="7543971"/>
                </a:lnTo>
                <a:lnTo>
                  <a:pt x="4099465" y="7545929"/>
                </a:lnTo>
                <a:lnTo>
                  <a:pt x="4087092" y="7547810"/>
                </a:lnTo>
                <a:lnTo>
                  <a:pt x="4074644" y="7549617"/>
                </a:lnTo>
                <a:lnTo>
                  <a:pt x="4062124" y="7551347"/>
                </a:lnTo>
                <a:lnTo>
                  <a:pt x="4049531" y="7553003"/>
                </a:lnTo>
                <a:lnTo>
                  <a:pt x="4036868" y="7554585"/>
                </a:lnTo>
                <a:lnTo>
                  <a:pt x="4024134" y="7556092"/>
                </a:lnTo>
                <a:lnTo>
                  <a:pt x="4011331" y="7557525"/>
                </a:lnTo>
                <a:lnTo>
                  <a:pt x="3998460" y="7558885"/>
                </a:lnTo>
                <a:lnTo>
                  <a:pt x="3985522" y="7560172"/>
                </a:lnTo>
                <a:lnTo>
                  <a:pt x="3972518" y="7561386"/>
                </a:lnTo>
                <a:lnTo>
                  <a:pt x="3959448" y="7562527"/>
                </a:lnTo>
                <a:lnTo>
                  <a:pt x="3969190" y="7586889"/>
                </a:lnTo>
                <a:lnTo>
                  <a:pt x="3985406" y="7591052"/>
                </a:lnTo>
                <a:lnTo>
                  <a:pt x="4001553" y="7595120"/>
                </a:lnTo>
                <a:lnTo>
                  <a:pt x="4017629" y="7599092"/>
                </a:lnTo>
                <a:lnTo>
                  <a:pt x="4033637" y="7602969"/>
                </a:lnTo>
                <a:lnTo>
                  <a:pt x="4015230" y="7578044"/>
                </a:lnTo>
                <a:close/>
              </a:path>
              <a:path w="6256177" h="8921452">
                <a:moveTo>
                  <a:pt x="3887275" y="7041371"/>
                </a:moveTo>
                <a:lnTo>
                  <a:pt x="3847539" y="7002016"/>
                </a:lnTo>
                <a:lnTo>
                  <a:pt x="3830976" y="6998132"/>
                </a:lnTo>
                <a:lnTo>
                  <a:pt x="3814380" y="6994133"/>
                </a:lnTo>
                <a:lnTo>
                  <a:pt x="3797751" y="6990019"/>
                </a:lnTo>
                <a:lnTo>
                  <a:pt x="3781091" y="6985793"/>
                </a:lnTo>
                <a:lnTo>
                  <a:pt x="3764401" y="6981456"/>
                </a:lnTo>
                <a:lnTo>
                  <a:pt x="3747682" y="6977010"/>
                </a:lnTo>
                <a:lnTo>
                  <a:pt x="3746361" y="6976651"/>
                </a:lnTo>
                <a:lnTo>
                  <a:pt x="3746361" y="6997111"/>
                </a:lnTo>
                <a:lnTo>
                  <a:pt x="3755694" y="6999605"/>
                </a:lnTo>
                <a:lnTo>
                  <a:pt x="3772859" y="7004085"/>
                </a:lnTo>
                <a:lnTo>
                  <a:pt x="3789995" y="7008450"/>
                </a:lnTo>
                <a:lnTo>
                  <a:pt x="3807099" y="7012698"/>
                </a:lnTo>
                <a:lnTo>
                  <a:pt x="3824171" y="7016827"/>
                </a:lnTo>
                <a:lnTo>
                  <a:pt x="3841210" y="7020836"/>
                </a:lnTo>
                <a:lnTo>
                  <a:pt x="3858215" y="7024723"/>
                </a:lnTo>
                <a:lnTo>
                  <a:pt x="3875152" y="7043136"/>
                </a:lnTo>
                <a:lnTo>
                  <a:pt x="3887275" y="7041371"/>
                </a:lnTo>
                <a:close/>
              </a:path>
              <a:path w="6256177" h="8921452">
                <a:moveTo>
                  <a:pt x="3899287" y="7039515"/>
                </a:moveTo>
                <a:lnTo>
                  <a:pt x="3880560" y="7009430"/>
                </a:lnTo>
                <a:lnTo>
                  <a:pt x="3864067" y="7005782"/>
                </a:lnTo>
                <a:lnTo>
                  <a:pt x="3847539" y="7002016"/>
                </a:lnTo>
                <a:lnTo>
                  <a:pt x="3887275" y="7041371"/>
                </a:lnTo>
                <a:lnTo>
                  <a:pt x="3899287" y="7039515"/>
                </a:lnTo>
                <a:close/>
              </a:path>
              <a:path w="6256177" h="8921452">
                <a:moveTo>
                  <a:pt x="4202471" y="7054724"/>
                </a:moveTo>
                <a:lnTo>
                  <a:pt x="4188093" y="7053910"/>
                </a:lnTo>
                <a:lnTo>
                  <a:pt x="4173668" y="7052965"/>
                </a:lnTo>
                <a:lnTo>
                  <a:pt x="4159197" y="7051891"/>
                </a:lnTo>
                <a:lnTo>
                  <a:pt x="4144680" y="7050690"/>
                </a:lnTo>
                <a:lnTo>
                  <a:pt x="4130118" y="7049361"/>
                </a:lnTo>
                <a:lnTo>
                  <a:pt x="4115513" y="7047907"/>
                </a:lnTo>
                <a:lnTo>
                  <a:pt x="4100864" y="7046328"/>
                </a:lnTo>
                <a:lnTo>
                  <a:pt x="4086172" y="7044627"/>
                </a:lnTo>
                <a:lnTo>
                  <a:pt x="4071438" y="7042804"/>
                </a:lnTo>
                <a:lnTo>
                  <a:pt x="4056663" y="7040859"/>
                </a:lnTo>
                <a:lnTo>
                  <a:pt x="4041848" y="7038796"/>
                </a:lnTo>
                <a:lnTo>
                  <a:pt x="4026994" y="7036614"/>
                </a:lnTo>
                <a:lnTo>
                  <a:pt x="4012100" y="7034316"/>
                </a:lnTo>
                <a:lnTo>
                  <a:pt x="3997169" y="7031901"/>
                </a:lnTo>
                <a:lnTo>
                  <a:pt x="3982200" y="7029372"/>
                </a:lnTo>
                <a:lnTo>
                  <a:pt x="3967195" y="7026730"/>
                </a:lnTo>
                <a:lnTo>
                  <a:pt x="3977280" y="7048570"/>
                </a:lnTo>
                <a:lnTo>
                  <a:pt x="3992744" y="7051192"/>
                </a:lnTo>
                <a:lnTo>
                  <a:pt x="4008170" y="7053693"/>
                </a:lnTo>
                <a:lnTo>
                  <a:pt x="4023557" y="7056073"/>
                </a:lnTo>
                <a:lnTo>
                  <a:pt x="4038904" y="7058330"/>
                </a:lnTo>
                <a:lnTo>
                  <a:pt x="4054211" y="7060462"/>
                </a:lnTo>
                <a:lnTo>
                  <a:pt x="4069476" y="7062470"/>
                </a:lnTo>
                <a:lnTo>
                  <a:pt x="4084699" y="7064350"/>
                </a:lnTo>
                <a:lnTo>
                  <a:pt x="4099879" y="7066102"/>
                </a:lnTo>
                <a:lnTo>
                  <a:pt x="4115016" y="7067725"/>
                </a:lnTo>
                <a:lnTo>
                  <a:pt x="4130107" y="7069217"/>
                </a:lnTo>
                <a:lnTo>
                  <a:pt x="4145153" y="7070576"/>
                </a:lnTo>
                <a:lnTo>
                  <a:pt x="4160152" y="7071801"/>
                </a:lnTo>
                <a:lnTo>
                  <a:pt x="4175105" y="7072892"/>
                </a:lnTo>
                <a:lnTo>
                  <a:pt x="4190009" y="7073846"/>
                </a:lnTo>
                <a:lnTo>
                  <a:pt x="4204865" y="7074662"/>
                </a:lnTo>
                <a:lnTo>
                  <a:pt x="4219671" y="7075339"/>
                </a:lnTo>
                <a:lnTo>
                  <a:pt x="4202471" y="7054724"/>
                </a:lnTo>
                <a:close/>
              </a:path>
              <a:path w="6256177" h="8921452">
                <a:moveTo>
                  <a:pt x="3808883" y="7724715"/>
                </a:moveTo>
                <a:lnTo>
                  <a:pt x="3821229" y="7724581"/>
                </a:lnTo>
                <a:lnTo>
                  <a:pt x="3833519" y="7724394"/>
                </a:lnTo>
                <a:lnTo>
                  <a:pt x="3837684" y="7724319"/>
                </a:lnTo>
                <a:lnTo>
                  <a:pt x="3800716" y="7692140"/>
                </a:lnTo>
                <a:lnTo>
                  <a:pt x="3782967" y="7686479"/>
                </a:lnTo>
                <a:lnTo>
                  <a:pt x="3765199" y="7680745"/>
                </a:lnTo>
                <a:lnTo>
                  <a:pt x="3747412" y="7674940"/>
                </a:lnTo>
                <a:lnTo>
                  <a:pt x="3796481" y="7724796"/>
                </a:lnTo>
                <a:lnTo>
                  <a:pt x="3808883" y="7724715"/>
                </a:lnTo>
                <a:close/>
              </a:path>
              <a:path w="6256177" h="8921452">
                <a:moveTo>
                  <a:pt x="3844646" y="7703062"/>
                </a:moveTo>
                <a:lnTo>
                  <a:pt x="3836153" y="7703240"/>
                </a:lnTo>
                <a:lnTo>
                  <a:pt x="3818445" y="7697727"/>
                </a:lnTo>
                <a:lnTo>
                  <a:pt x="3800716" y="7692140"/>
                </a:lnTo>
                <a:lnTo>
                  <a:pt x="3837684" y="7724319"/>
                </a:lnTo>
                <a:lnTo>
                  <a:pt x="3849978" y="7728088"/>
                </a:lnTo>
                <a:lnTo>
                  <a:pt x="3862263" y="7731827"/>
                </a:lnTo>
                <a:lnTo>
                  <a:pt x="3874539" y="7735534"/>
                </a:lnTo>
                <a:lnTo>
                  <a:pt x="3886806" y="7739207"/>
                </a:lnTo>
                <a:lnTo>
                  <a:pt x="3844646" y="7703062"/>
                </a:lnTo>
                <a:close/>
              </a:path>
              <a:path w="6256177" h="8921452">
                <a:moveTo>
                  <a:pt x="3870627" y="7702362"/>
                </a:moveTo>
                <a:lnTo>
                  <a:pt x="3857660" y="7702741"/>
                </a:lnTo>
                <a:lnTo>
                  <a:pt x="3844646" y="7703062"/>
                </a:lnTo>
                <a:lnTo>
                  <a:pt x="3886806" y="7739207"/>
                </a:lnTo>
                <a:lnTo>
                  <a:pt x="3899063" y="7742847"/>
                </a:lnTo>
                <a:lnTo>
                  <a:pt x="3911310" y="7746450"/>
                </a:lnTo>
                <a:lnTo>
                  <a:pt x="3923545" y="7750016"/>
                </a:lnTo>
                <a:lnTo>
                  <a:pt x="3870627" y="7702362"/>
                </a:lnTo>
                <a:close/>
              </a:path>
              <a:path w="6256177" h="8921452">
                <a:moveTo>
                  <a:pt x="4002981" y="7751760"/>
                </a:moveTo>
                <a:lnTo>
                  <a:pt x="3990775" y="7748429"/>
                </a:lnTo>
                <a:lnTo>
                  <a:pt x="3978555" y="7745052"/>
                </a:lnTo>
                <a:lnTo>
                  <a:pt x="3966321" y="7741632"/>
                </a:lnTo>
                <a:lnTo>
                  <a:pt x="3954074" y="7738170"/>
                </a:lnTo>
                <a:lnTo>
                  <a:pt x="3941814" y="7734671"/>
                </a:lnTo>
                <a:lnTo>
                  <a:pt x="3929544" y="7731136"/>
                </a:lnTo>
                <a:lnTo>
                  <a:pt x="3917262" y="7727568"/>
                </a:lnTo>
                <a:lnTo>
                  <a:pt x="3904971" y="7723970"/>
                </a:lnTo>
                <a:lnTo>
                  <a:pt x="3899959" y="7722496"/>
                </a:lnTo>
                <a:lnTo>
                  <a:pt x="3883547" y="7701924"/>
                </a:lnTo>
                <a:lnTo>
                  <a:pt x="3870627" y="7702362"/>
                </a:lnTo>
                <a:lnTo>
                  <a:pt x="3923545" y="7750016"/>
                </a:lnTo>
                <a:lnTo>
                  <a:pt x="3935769" y="7753543"/>
                </a:lnTo>
                <a:lnTo>
                  <a:pt x="3947980" y="7757030"/>
                </a:lnTo>
                <a:lnTo>
                  <a:pt x="3960179" y="7760475"/>
                </a:lnTo>
                <a:lnTo>
                  <a:pt x="3972365" y="7763878"/>
                </a:lnTo>
                <a:lnTo>
                  <a:pt x="3984537" y="7767236"/>
                </a:lnTo>
                <a:lnTo>
                  <a:pt x="3996695" y="7770548"/>
                </a:lnTo>
                <a:lnTo>
                  <a:pt x="4008837" y="7773813"/>
                </a:lnTo>
                <a:lnTo>
                  <a:pt x="4020965" y="7777029"/>
                </a:lnTo>
                <a:lnTo>
                  <a:pt x="4033076" y="7780196"/>
                </a:lnTo>
                <a:lnTo>
                  <a:pt x="4034552" y="7780579"/>
                </a:lnTo>
                <a:lnTo>
                  <a:pt x="4002981" y="7751760"/>
                </a:lnTo>
                <a:close/>
              </a:path>
              <a:path w="6256177" h="8921452">
                <a:moveTo>
                  <a:pt x="3913142" y="7721915"/>
                </a:moveTo>
                <a:lnTo>
                  <a:pt x="3926253" y="7721270"/>
                </a:lnTo>
                <a:lnTo>
                  <a:pt x="3939292" y="7720561"/>
                </a:lnTo>
                <a:lnTo>
                  <a:pt x="3952259" y="7719789"/>
                </a:lnTo>
                <a:lnTo>
                  <a:pt x="3947406" y="7698841"/>
                </a:lnTo>
                <a:lnTo>
                  <a:pt x="3934736" y="7699578"/>
                </a:lnTo>
                <a:lnTo>
                  <a:pt x="3922013" y="7700255"/>
                </a:lnTo>
                <a:lnTo>
                  <a:pt x="3909241" y="7700871"/>
                </a:lnTo>
                <a:lnTo>
                  <a:pt x="3896418" y="7701427"/>
                </a:lnTo>
                <a:lnTo>
                  <a:pt x="3883547" y="7701924"/>
                </a:lnTo>
                <a:lnTo>
                  <a:pt x="3899959" y="7722496"/>
                </a:lnTo>
                <a:lnTo>
                  <a:pt x="3913142" y="7721915"/>
                </a:lnTo>
                <a:close/>
              </a:path>
              <a:path w="6256177" h="8921452">
                <a:moveTo>
                  <a:pt x="3965154" y="7718952"/>
                </a:moveTo>
                <a:lnTo>
                  <a:pt x="3977975" y="7718052"/>
                </a:lnTo>
                <a:lnTo>
                  <a:pt x="3990724" y="7717088"/>
                </a:lnTo>
                <a:lnTo>
                  <a:pt x="4003399" y="7716060"/>
                </a:lnTo>
                <a:lnTo>
                  <a:pt x="4016001" y="7714968"/>
                </a:lnTo>
                <a:lnTo>
                  <a:pt x="4028528" y="7713813"/>
                </a:lnTo>
                <a:lnTo>
                  <a:pt x="4040981" y="7712593"/>
                </a:lnTo>
                <a:lnTo>
                  <a:pt x="4053360" y="7711311"/>
                </a:lnTo>
                <a:lnTo>
                  <a:pt x="4030261" y="7670604"/>
                </a:lnTo>
                <a:lnTo>
                  <a:pt x="4017847" y="7667463"/>
                </a:lnTo>
                <a:lnTo>
                  <a:pt x="4034597" y="7691947"/>
                </a:lnTo>
                <a:lnTo>
                  <a:pt x="4022308" y="7693120"/>
                </a:lnTo>
                <a:lnTo>
                  <a:pt x="4009962" y="7694230"/>
                </a:lnTo>
                <a:lnTo>
                  <a:pt x="3997560" y="7695277"/>
                </a:lnTo>
                <a:lnTo>
                  <a:pt x="3985103" y="7696261"/>
                </a:lnTo>
                <a:lnTo>
                  <a:pt x="3972591" y="7697183"/>
                </a:lnTo>
                <a:lnTo>
                  <a:pt x="3960025" y="7698043"/>
                </a:lnTo>
                <a:lnTo>
                  <a:pt x="3947406" y="7698841"/>
                </a:lnTo>
                <a:lnTo>
                  <a:pt x="3952259" y="7719789"/>
                </a:lnTo>
                <a:lnTo>
                  <a:pt x="3965154" y="7718952"/>
                </a:lnTo>
                <a:close/>
              </a:path>
              <a:path w="6256177" h="8921452">
                <a:moveTo>
                  <a:pt x="3935013" y="6371845"/>
                </a:moveTo>
                <a:lnTo>
                  <a:pt x="4009398" y="6363132"/>
                </a:lnTo>
                <a:lnTo>
                  <a:pt x="4080895" y="6347046"/>
                </a:lnTo>
                <a:lnTo>
                  <a:pt x="4149200" y="6323069"/>
                </a:lnTo>
                <a:lnTo>
                  <a:pt x="4214012" y="6290680"/>
                </a:lnTo>
                <a:lnTo>
                  <a:pt x="4275029" y="6249360"/>
                </a:lnTo>
                <a:lnTo>
                  <a:pt x="4272200" y="6226345"/>
                </a:lnTo>
                <a:lnTo>
                  <a:pt x="4212756" y="6268384"/>
                </a:lnTo>
                <a:lnTo>
                  <a:pt x="4149357" y="6301419"/>
                </a:lnTo>
                <a:lnTo>
                  <a:pt x="4082314" y="6325973"/>
                </a:lnTo>
                <a:lnTo>
                  <a:pt x="4011937" y="6342571"/>
                </a:lnTo>
                <a:lnTo>
                  <a:pt x="3938537" y="6351736"/>
                </a:lnTo>
                <a:lnTo>
                  <a:pt x="3862427" y="6353992"/>
                </a:lnTo>
                <a:lnTo>
                  <a:pt x="3783916" y="6349863"/>
                </a:lnTo>
                <a:lnTo>
                  <a:pt x="3746361" y="6345208"/>
                </a:lnTo>
                <a:lnTo>
                  <a:pt x="3746361" y="6365129"/>
                </a:lnTo>
                <a:lnTo>
                  <a:pt x="3778781" y="6369233"/>
                </a:lnTo>
                <a:lnTo>
                  <a:pt x="3858039" y="6373705"/>
                </a:lnTo>
                <a:lnTo>
                  <a:pt x="3935013" y="6371845"/>
                </a:lnTo>
                <a:close/>
              </a:path>
              <a:path w="6256177" h="8921452">
                <a:moveTo>
                  <a:pt x="4292944" y="6234806"/>
                </a:moveTo>
                <a:lnTo>
                  <a:pt x="4297788" y="6230624"/>
                </a:lnTo>
                <a:lnTo>
                  <a:pt x="4267223" y="6195495"/>
                </a:lnTo>
                <a:lnTo>
                  <a:pt x="4272200" y="6226345"/>
                </a:lnTo>
                <a:lnTo>
                  <a:pt x="4293111" y="6236167"/>
                </a:lnTo>
                <a:lnTo>
                  <a:pt x="4292944" y="6234806"/>
                </a:lnTo>
                <a:close/>
              </a:path>
              <a:path w="6256177" h="8921452">
                <a:moveTo>
                  <a:pt x="4289661" y="6211452"/>
                </a:moveTo>
                <a:lnTo>
                  <a:pt x="4284119" y="6180349"/>
                </a:lnTo>
                <a:lnTo>
                  <a:pt x="4277152" y="6148528"/>
                </a:lnTo>
                <a:lnTo>
                  <a:pt x="4268759" y="6115995"/>
                </a:lnTo>
                <a:lnTo>
                  <a:pt x="4258943" y="6082755"/>
                </a:lnTo>
                <a:lnTo>
                  <a:pt x="4247706" y="6048817"/>
                </a:lnTo>
                <a:lnTo>
                  <a:pt x="4235048" y="6014184"/>
                </a:lnTo>
                <a:lnTo>
                  <a:pt x="4220973" y="5978864"/>
                </a:lnTo>
                <a:lnTo>
                  <a:pt x="4205481" y="5942863"/>
                </a:lnTo>
                <a:lnTo>
                  <a:pt x="4188574" y="5906186"/>
                </a:lnTo>
                <a:lnTo>
                  <a:pt x="4115318" y="5807210"/>
                </a:lnTo>
                <a:lnTo>
                  <a:pt x="4136454" y="5846095"/>
                </a:lnTo>
                <a:lnTo>
                  <a:pt x="4156131" y="5884283"/>
                </a:lnTo>
                <a:lnTo>
                  <a:pt x="4174346" y="5921766"/>
                </a:lnTo>
                <a:lnTo>
                  <a:pt x="4191097" y="5958538"/>
                </a:lnTo>
                <a:lnTo>
                  <a:pt x="4206383" y="5994594"/>
                </a:lnTo>
                <a:lnTo>
                  <a:pt x="4220202" y="6029925"/>
                </a:lnTo>
                <a:lnTo>
                  <a:pt x="4232552" y="6064526"/>
                </a:lnTo>
                <a:lnTo>
                  <a:pt x="4243431" y="6098390"/>
                </a:lnTo>
                <a:lnTo>
                  <a:pt x="4252837" y="6131511"/>
                </a:lnTo>
                <a:lnTo>
                  <a:pt x="4260768" y="6163881"/>
                </a:lnTo>
                <a:lnTo>
                  <a:pt x="4267223" y="6195495"/>
                </a:lnTo>
                <a:lnTo>
                  <a:pt x="4297788" y="6230624"/>
                </a:lnTo>
                <a:lnTo>
                  <a:pt x="4289661" y="6211452"/>
                </a:lnTo>
                <a:close/>
              </a:path>
              <a:path w="6256177" h="8921452">
                <a:moveTo>
                  <a:pt x="4307126" y="6222212"/>
                </a:moveTo>
                <a:lnTo>
                  <a:pt x="4316272" y="6213472"/>
                </a:lnTo>
                <a:lnTo>
                  <a:pt x="4325229" y="6204409"/>
                </a:lnTo>
                <a:lnTo>
                  <a:pt x="4334000" y="6195032"/>
                </a:lnTo>
                <a:lnTo>
                  <a:pt x="4335234" y="6193670"/>
                </a:lnTo>
                <a:lnTo>
                  <a:pt x="4320043" y="6181186"/>
                </a:lnTo>
                <a:lnTo>
                  <a:pt x="4311326" y="6190489"/>
                </a:lnTo>
                <a:lnTo>
                  <a:pt x="4302395" y="6199490"/>
                </a:lnTo>
                <a:lnTo>
                  <a:pt x="4293244" y="6208185"/>
                </a:lnTo>
                <a:lnTo>
                  <a:pt x="4289661" y="6211452"/>
                </a:lnTo>
                <a:lnTo>
                  <a:pt x="4297788" y="6230624"/>
                </a:lnTo>
                <a:lnTo>
                  <a:pt x="4307126" y="6222212"/>
                </a:lnTo>
                <a:close/>
              </a:path>
              <a:path w="6256177" h="8921452">
                <a:moveTo>
                  <a:pt x="4350872" y="6177853"/>
                </a:moveTo>
                <a:lnTo>
                  <a:pt x="4350319" y="6175997"/>
                </a:lnTo>
                <a:lnTo>
                  <a:pt x="4343200" y="6153477"/>
                </a:lnTo>
                <a:lnTo>
                  <a:pt x="4308831" y="6113229"/>
                </a:lnTo>
                <a:lnTo>
                  <a:pt x="4319184" y="6142654"/>
                </a:lnTo>
                <a:lnTo>
                  <a:pt x="4328548" y="6171584"/>
                </a:lnTo>
                <a:lnTo>
                  <a:pt x="4354596" y="6190661"/>
                </a:lnTo>
                <a:lnTo>
                  <a:pt x="4350872" y="6177853"/>
                </a:lnTo>
                <a:close/>
              </a:path>
              <a:path w="6256177" h="8921452">
                <a:moveTo>
                  <a:pt x="4333515" y="6124576"/>
                </a:moveTo>
                <a:lnTo>
                  <a:pt x="4322881" y="6095212"/>
                </a:lnTo>
                <a:lnTo>
                  <a:pt x="4285161" y="6052907"/>
                </a:lnTo>
                <a:lnTo>
                  <a:pt x="4297490" y="6083312"/>
                </a:lnTo>
                <a:lnTo>
                  <a:pt x="4308831" y="6113229"/>
                </a:lnTo>
                <a:lnTo>
                  <a:pt x="4343200" y="6153477"/>
                </a:lnTo>
                <a:lnTo>
                  <a:pt x="4333515" y="6124576"/>
                </a:lnTo>
                <a:close/>
              </a:path>
              <a:path w="6256177" h="8921452">
                <a:moveTo>
                  <a:pt x="4311300" y="6065386"/>
                </a:moveTo>
                <a:lnTo>
                  <a:pt x="4298771" y="6035102"/>
                </a:lnTo>
                <a:lnTo>
                  <a:pt x="4285295" y="6004362"/>
                </a:lnTo>
                <a:lnTo>
                  <a:pt x="4270873" y="5973171"/>
                </a:lnTo>
                <a:lnTo>
                  <a:pt x="4255504" y="5941531"/>
                </a:lnTo>
                <a:lnTo>
                  <a:pt x="4239191" y="5909445"/>
                </a:lnTo>
                <a:lnTo>
                  <a:pt x="4221932" y="5876917"/>
                </a:lnTo>
                <a:lnTo>
                  <a:pt x="4203728" y="5843949"/>
                </a:lnTo>
                <a:lnTo>
                  <a:pt x="4129852" y="5757822"/>
                </a:lnTo>
                <a:lnTo>
                  <a:pt x="4151043" y="5792475"/>
                </a:lnTo>
                <a:lnTo>
                  <a:pt x="4171252" y="5826669"/>
                </a:lnTo>
                <a:lnTo>
                  <a:pt x="4190478" y="5860402"/>
                </a:lnTo>
                <a:lnTo>
                  <a:pt x="4208721" y="5893669"/>
                </a:lnTo>
                <a:lnTo>
                  <a:pt x="4225980" y="5926467"/>
                </a:lnTo>
                <a:lnTo>
                  <a:pt x="4242253" y="5958793"/>
                </a:lnTo>
                <a:lnTo>
                  <a:pt x="4257542" y="5990644"/>
                </a:lnTo>
                <a:lnTo>
                  <a:pt x="4271845" y="6022016"/>
                </a:lnTo>
                <a:lnTo>
                  <a:pt x="4285161" y="6052907"/>
                </a:lnTo>
                <a:lnTo>
                  <a:pt x="4322881" y="6095212"/>
                </a:lnTo>
                <a:lnTo>
                  <a:pt x="4311300" y="6065386"/>
                </a:lnTo>
                <a:close/>
              </a:path>
              <a:path w="6256177" h="8921452">
                <a:moveTo>
                  <a:pt x="4184580" y="5810545"/>
                </a:moveTo>
                <a:lnTo>
                  <a:pt x="4164489" y="5776708"/>
                </a:lnTo>
                <a:lnTo>
                  <a:pt x="4143455" y="5742441"/>
                </a:lnTo>
                <a:lnTo>
                  <a:pt x="4121478" y="5707748"/>
                </a:lnTo>
                <a:lnTo>
                  <a:pt x="4009181" y="5577790"/>
                </a:lnTo>
                <a:lnTo>
                  <a:pt x="4035275" y="5614688"/>
                </a:lnTo>
                <a:lnTo>
                  <a:pt x="4060390" y="5651143"/>
                </a:lnTo>
                <a:lnTo>
                  <a:pt x="4084524" y="5687153"/>
                </a:lnTo>
                <a:lnTo>
                  <a:pt x="4107679" y="5722714"/>
                </a:lnTo>
                <a:lnTo>
                  <a:pt x="4129852" y="5757822"/>
                </a:lnTo>
                <a:lnTo>
                  <a:pt x="4203728" y="5843949"/>
                </a:lnTo>
                <a:lnTo>
                  <a:pt x="4184580" y="5810545"/>
                </a:lnTo>
                <a:close/>
              </a:path>
              <a:path w="6256177" h="8921452">
                <a:moveTo>
                  <a:pt x="4098559" y="5672630"/>
                </a:moveTo>
                <a:lnTo>
                  <a:pt x="3954057" y="5502682"/>
                </a:lnTo>
                <a:lnTo>
                  <a:pt x="3982108" y="5540454"/>
                </a:lnTo>
                <a:lnTo>
                  <a:pt x="4009181" y="5577790"/>
                </a:lnTo>
                <a:lnTo>
                  <a:pt x="4121478" y="5707748"/>
                </a:lnTo>
                <a:lnTo>
                  <a:pt x="4098559" y="5672630"/>
                </a:lnTo>
                <a:close/>
              </a:path>
              <a:path w="6256177" h="8921452">
                <a:moveTo>
                  <a:pt x="4074698" y="5637092"/>
                </a:moveTo>
                <a:lnTo>
                  <a:pt x="3932117" y="5473556"/>
                </a:lnTo>
                <a:lnTo>
                  <a:pt x="3943136" y="5488166"/>
                </a:lnTo>
                <a:lnTo>
                  <a:pt x="3954057" y="5502682"/>
                </a:lnTo>
                <a:lnTo>
                  <a:pt x="4098559" y="5672630"/>
                </a:lnTo>
                <a:lnTo>
                  <a:pt x="4074698" y="5637092"/>
                </a:lnTo>
                <a:close/>
              </a:path>
              <a:path w="6256177" h="8921452">
                <a:moveTo>
                  <a:pt x="4049896" y="5601137"/>
                </a:moveTo>
                <a:lnTo>
                  <a:pt x="3898490" y="5429172"/>
                </a:lnTo>
                <a:lnTo>
                  <a:pt x="3909793" y="5444059"/>
                </a:lnTo>
                <a:lnTo>
                  <a:pt x="3921002" y="5458854"/>
                </a:lnTo>
                <a:lnTo>
                  <a:pt x="3932117" y="5473556"/>
                </a:lnTo>
                <a:lnTo>
                  <a:pt x="4074698" y="5637092"/>
                </a:lnTo>
                <a:lnTo>
                  <a:pt x="4049896" y="5601137"/>
                </a:lnTo>
                <a:close/>
              </a:path>
              <a:path w="6256177" h="8921452">
                <a:moveTo>
                  <a:pt x="4024153" y="5564767"/>
                </a:moveTo>
                <a:lnTo>
                  <a:pt x="3852374" y="5368697"/>
                </a:lnTo>
                <a:lnTo>
                  <a:pt x="3864036" y="5383954"/>
                </a:lnTo>
                <a:lnTo>
                  <a:pt x="3875610" y="5399119"/>
                </a:lnTo>
                <a:lnTo>
                  <a:pt x="3887095" y="5414192"/>
                </a:lnTo>
                <a:lnTo>
                  <a:pt x="3898490" y="5429172"/>
                </a:lnTo>
                <a:lnTo>
                  <a:pt x="4049896" y="5601137"/>
                </a:lnTo>
                <a:lnTo>
                  <a:pt x="4024153" y="5564767"/>
                </a:lnTo>
                <a:close/>
              </a:path>
              <a:path w="6256177" h="8921452">
                <a:moveTo>
                  <a:pt x="3997470" y="5527986"/>
                </a:moveTo>
                <a:lnTo>
                  <a:pt x="3816881" y="5322376"/>
                </a:lnTo>
                <a:lnTo>
                  <a:pt x="3828795" y="5337908"/>
                </a:lnTo>
                <a:lnTo>
                  <a:pt x="3840627" y="5353349"/>
                </a:lnTo>
                <a:lnTo>
                  <a:pt x="3852374" y="5368697"/>
                </a:lnTo>
                <a:lnTo>
                  <a:pt x="4024153" y="5564767"/>
                </a:lnTo>
                <a:lnTo>
                  <a:pt x="3997470" y="5527986"/>
                </a:lnTo>
                <a:close/>
              </a:path>
              <a:path w="6256177" h="8921452">
                <a:moveTo>
                  <a:pt x="3969847" y="5490798"/>
                </a:moveTo>
                <a:lnTo>
                  <a:pt x="3780655" y="5275230"/>
                </a:lnTo>
                <a:lnTo>
                  <a:pt x="3792809" y="5291036"/>
                </a:lnTo>
                <a:lnTo>
                  <a:pt x="3804885" y="5306752"/>
                </a:lnTo>
                <a:lnTo>
                  <a:pt x="3816881" y="5322376"/>
                </a:lnTo>
                <a:lnTo>
                  <a:pt x="3997470" y="5527986"/>
                </a:lnTo>
                <a:lnTo>
                  <a:pt x="3969847" y="5490798"/>
                </a:lnTo>
                <a:close/>
              </a:path>
              <a:path w="6256177" h="8921452">
                <a:moveTo>
                  <a:pt x="3958917" y="5476267"/>
                </a:moveTo>
                <a:lnTo>
                  <a:pt x="3947889" y="5461643"/>
                </a:lnTo>
                <a:lnTo>
                  <a:pt x="3936765" y="5446928"/>
                </a:lnTo>
                <a:lnTo>
                  <a:pt x="3925547" y="5432120"/>
                </a:lnTo>
                <a:lnTo>
                  <a:pt x="3914236" y="5417221"/>
                </a:lnTo>
                <a:lnTo>
                  <a:pt x="3902834" y="5402230"/>
                </a:lnTo>
                <a:lnTo>
                  <a:pt x="3746361" y="5225933"/>
                </a:lnTo>
                <a:lnTo>
                  <a:pt x="3746361" y="5230673"/>
                </a:lnTo>
                <a:lnTo>
                  <a:pt x="3756117" y="5243344"/>
                </a:lnTo>
                <a:lnTo>
                  <a:pt x="3768424" y="5259332"/>
                </a:lnTo>
                <a:lnTo>
                  <a:pt x="3780655" y="5275230"/>
                </a:lnTo>
                <a:lnTo>
                  <a:pt x="3969847" y="5490798"/>
                </a:lnTo>
                <a:lnTo>
                  <a:pt x="3958917" y="5476267"/>
                </a:lnTo>
                <a:close/>
              </a:path>
              <a:path w="6256177" h="8921452">
                <a:moveTo>
                  <a:pt x="3891341" y="5387146"/>
                </a:moveTo>
                <a:lnTo>
                  <a:pt x="3879760" y="5371972"/>
                </a:lnTo>
                <a:lnTo>
                  <a:pt x="3868091" y="5356705"/>
                </a:lnTo>
                <a:lnTo>
                  <a:pt x="3856337" y="5341347"/>
                </a:lnTo>
                <a:lnTo>
                  <a:pt x="3746361" y="5217478"/>
                </a:lnTo>
                <a:lnTo>
                  <a:pt x="3746361" y="5225933"/>
                </a:lnTo>
                <a:lnTo>
                  <a:pt x="3902834" y="5402230"/>
                </a:lnTo>
                <a:lnTo>
                  <a:pt x="3891341" y="5387146"/>
                </a:lnTo>
                <a:close/>
              </a:path>
              <a:path w="6256177" h="8921452">
                <a:moveTo>
                  <a:pt x="3844499" y="5325898"/>
                </a:moveTo>
                <a:lnTo>
                  <a:pt x="3832578" y="5310357"/>
                </a:lnTo>
                <a:lnTo>
                  <a:pt x="3820576" y="5294725"/>
                </a:lnTo>
                <a:lnTo>
                  <a:pt x="3808494" y="5279003"/>
                </a:lnTo>
                <a:lnTo>
                  <a:pt x="3746361" y="5208961"/>
                </a:lnTo>
                <a:lnTo>
                  <a:pt x="3746361" y="5217478"/>
                </a:lnTo>
                <a:lnTo>
                  <a:pt x="3856337" y="5341347"/>
                </a:lnTo>
                <a:lnTo>
                  <a:pt x="3844499" y="5325898"/>
                </a:lnTo>
                <a:close/>
              </a:path>
              <a:path w="6256177" h="8921452">
                <a:moveTo>
                  <a:pt x="3796333" y="5263189"/>
                </a:moveTo>
                <a:lnTo>
                  <a:pt x="3784096" y="5247284"/>
                </a:lnTo>
                <a:lnTo>
                  <a:pt x="3771783" y="5231288"/>
                </a:lnTo>
                <a:lnTo>
                  <a:pt x="3759396" y="5215202"/>
                </a:lnTo>
                <a:lnTo>
                  <a:pt x="3746361" y="5200479"/>
                </a:lnTo>
                <a:lnTo>
                  <a:pt x="3746361" y="5208961"/>
                </a:lnTo>
                <a:lnTo>
                  <a:pt x="3808494" y="5279003"/>
                </a:lnTo>
                <a:lnTo>
                  <a:pt x="3796333" y="5263189"/>
                </a:lnTo>
                <a:close/>
              </a:path>
              <a:path w="6256177" h="8921452">
                <a:moveTo>
                  <a:pt x="3746937" y="5199025"/>
                </a:moveTo>
                <a:lnTo>
                  <a:pt x="3746361" y="5198277"/>
                </a:lnTo>
                <a:lnTo>
                  <a:pt x="3746361" y="5200479"/>
                </a:lnTo>
                <a:lnTo>
                  <a:pt x="3759396" y="5215202"/>
                </a:lnTo>
                <a:lnTo>
                  <a:pt x="3746937" y="5199025"/>
                </a:lnTo>
                <a:close/>
              </a:path>
              <a:path w="6256177" h="8921452">
                <a:moveTo>
                  <a:pt x="3747412" y="7674940"/>
                </a:moveTo>
                <a:lnTo>
                  <a:pt x="3746361" y="7674593"/>
                </a:lnTo>
                <a:lnTo>
                  <a:pt x="3746361" y="7695393"/>
                </a:lnTo>
                <a:lnTo>
                  <a:pt x="3753969" y="7697886"/>
                </a:lnTo>
                <a:lnTo>
                  <a:pt x="3772185" y="7703787"/>
                </a:lnTo>
                <a:lnTo>
                  <a:pt x="3747412" y="7674940"/>
                </a:lnTo>
                <a:close/>
              </a:path>
              <a:path w="6256177" h="8921452">
                <a:moveTo>
                  <a:pt x="3787233" y="7075663"/>
                </a:moveTo>
                <a:lnTo>
                  <a:pt x="3770834" y="7071251"/>
                </a:lnTo>
                <a:lnTo>
                  <a:pt x="3754409" y="7066742"/>
                </a:lnTo>
                <a:lnTo>
                  <a:pt x="3746361" y="7064490"/>
                </a:lnTo>
                <a:lnTo>
                  <a:pt x="3746361" y="7085042"/>
                </a:lnTo>
                <a:lnTo>
                  <a:pt x="3760276" y="7088885"/>
                </a:lnTo>
                <a:lnTo>
                  <a:pt x="3777116" y="7093439"/>
                </a:lnTo>
                <a:lnTo>
                  <a:pt x="3793930" y="7097891"/>
                </a:lnTo>
                <a:lnTo>
                  <a:pt x="3787233" y="7075663"/>
                </a:lnTo>
                <a:close/>
              </a:path>
              <a:path w="6256177" h="8921452">
                <a:moveTo>
                  <a:pt x="4012820" y="7159785"/>
                </a:moveTo>
                <a:lnTo>
                  <a:pt x="3965706" y="7117352"/>
                </a:lnTo>
                <a:lnTo>
                  <a:pt x="3949642" y="7114109"/>
                </a:lnTo>
                <a:lnTo>
                  <a:pt x="3933544" y="7110751"/>
                </a:lnTo>
                <a:lnTo>
                  <a:pt x="3917412" y="7107282"/>
                </a:lnTo>
                <a:lnTo>
                  <a:pt x="3901247" y="7103701"/>
                </a:lnTo>
                <a:lnTo>
                  <a:pt x="3885049" y="7100011"/>
                </a:lnTo>
                <a:lnTo>
                  <a:pt x="3868820" y="7096214"/>
                </a:lnTo>
                <a:lnTo>
                  <a:pt x="3852561" y="7092310"/>
                </a:lnTo>
                <a:lnTo>
                  <a:pt x="3836271" y="7088301"/>
                </a:lnTo>
                <a:lnTo>
                  <a:pt x="3819953" y="7084189"/>
                </a:lnTo>
                <a:lnTo>
                  <a:pt x="3803607" y="7079976"/>
                </a:lnTo>
                <a:lnTo>
                  <a:pt x="3787233" y="7075663"/>
                </a:lnTo>
                <a:lnTo>
                  <a:pt x="3793930" y="7097891"/>
                </a:lnTo>
                <a:lnTo>
                  <a:pt x="3810717" y="7102238"/>
                </a:lnTo>
                <a:lnTo>
                  <a:pt x="3827476" y="7106479"/>
                </a:lnTo>
                <a:lnTo>
                  <a:pt x="3844206" y="7110613"/>
                </a:lnTo>
                <a:lnTo>
                  <a:pt x="3860906" y="7114637"/>
                </a:lnTo>
                <a:lnTo>
                  <a:pt x="3877576" y="7118551"/>
                </a:lnTo>
                <a:lnTo>
                  <a:pt x="3894213" y="7122353"/>
                </a:lnTo>
                <a:lnTo>
                  <a:pt x="3910819" y="7126041"/>
                </a:lnTo>
                <a:lnTo>
                  <a:pt x="3927390" y="7129614"/>
                </a:lnTo>
                <a:lnTo>
                  <a:pt x="3943928" y="7133071"/>
                </a:lnTo>
                <a:lnTo>
                  <a:pt x="3960430" y="7136410"/>
                </a:lnTo>
                <a:lnTo>
                  <a:pt x="3976895" y="7139630"/>
                </a:lnTo>
                <a:lnTo>
                  <a:pt x="3993324" y="7142729"/>
                </a:lnTo>
                <a:lnTo>
                  <a:pt x="4000742" y="7162210"/>
                </a:lnTo>
                <a:lnTo>
                  <a:pt x="4012820" y="7159785"/>
                </a:lnTo>
                <a:close/>
              </a:path>
              <a:path w="6256177" h="8921452">
                <a:moveTo>
                  <a:pt x="4024785" y="7157272"/>
                </a:moveTo>
                <a:lnTo>
                  <a:pt x="4036636" y="7154670"/>
                </a:lnTo>
                <a:lnTo>
                  <a:pt x="4047622" y="7152156"/>
                </a:lnTo>
                <a:lnTo>
                  <a:pt x="4062688" y="7154529"/>
                </a:lnTo>
                <a:lnTo>
                  <a:pt x="4045468" y="7131805"/>
                </a:lnTo>
                <a:lnTo>
                  <a:pt x="4029593" y="7129154"/>
                </a:lnTo>
                <a:lnTo>
                  <a:pt x="4013678" y="7126382"/>
                </a:lnTo>
                <a:lnTo>
                  <a:pt x="3997724" y="7123490"/>
                </a:lnTo>
                <a:lnTo>
                  <a:pt x="3981733" y="7120480"/>
                </a:lnTo>
                <a:lnTo>
                  <a:pt x="3965706" y="7117352"/>
                </a:lnTo>
                <a:lnTo>
                  <a:pt x="4012820" y="7159785"/>
                </a:lnTo>
                <a:lnTo>
                  <a:pt x="4024785" y="7157272"/>
                </a:lnTo>
                <a:close/>
              </a:path>
              <a:path w="6256177" h="8921452">
                <a:moveTo>
                  <a:pt x="4063884" y="7127365"/>
                </a:moveTo>
                <a:lnTo>
                  <a:pt x="4050936" y="7130518"/>
                </a:lnTo>
                <a:lnTo>
                  <a:pt x="4045468" y="7131805"/>
                </a:lnTo>
                <a:lnTo>
                  <a:pt x="4062688" y="7154529"/>
                </a:lnTo>
                <a:lnTo>
                  <a:pt x="4077717" y="7156791"/>
                </a:lnTo>
                <a:lnTo>
                  <a:pt x="4063884" y="7127365"/>
                </a:lnTo>
                <a:close/>
              </a:path>
              <a:path w="6256177" h="8921452">
                <a:moveTo>
                  <a:pt x="4308984" y="7156946"/>
                </a:moveTo>
                <a:lnTo>
                  <a:pt x="4295160" y="7156611"/>
                </a:lnTo>
                <a:lnTo>
                  <a:pt x="4281291" y="7156154"/>
                </a:lnTo>
                <a:lnTo>
                  <a:pt x="4267378" y="7155576"/>
                </a:lnTo>
                <a:lnTo>
                  <a:pt x="4253421" y="7154877"/>
                </a:lnTo>
                <a:lnTo>
                  <a:pt x="4239420" y="7154060"/>
                </a:lnTo>
                <a:lnTo>
                  <a:pt x="4225377" y="7153125"/>
                </a:lnTo>
                <a:lnTo>
                  <a:pt x="4211292" y="7152073"/>
                </a:lnTo>
                <a:lnTo>
                  <a:pt x="4197165" y="7150906"/>
                </a:lnTo>
                <a:lnTo>
                  <a:pt x="4182998" y="7149623"/>
                </a:lnTo>
                <a:lnTo>
                  <a:pt x="4168791" y="7148228"/>
                </a:lnTo>
                <a:lnTo>
                  <a:pt x="4154544" y="7146720"/>
                </a:lnTo>
                <a:lnTo>
                  <a:pt x="4140258" y="7145101"/>
                </a:lnTo>
                <a:lnTo>
                  <a:pt x="4125934" y="7143371"/>
                </a:lnTo>
                <a:lnTo>
                  <a:pt x="4111573" y="7141533"/>
                </a:lnTo>
                <a:lnTo>
                  <a:pt x="4097174" y="7139586"/>
                </a:lnTo>
                <a:lnTo>
                  <a:pt x="4107665" y="7160972"/>
                </a:lnTo>
                <a:lnTo>
                  <a:pt x="4122582" y="7162890"/>
                </a:lnTo>
                <a:lnTo>
                  <a:pt x="4137460" y="7164691"/>
                </a:lnTo>
                <a:lnTo>
                  <a:pt x="4152298" y="7166374"/>
                </a:lnTo>
                <a:lnTo>
                  <a:pt x="4167097" y="7167938"/>
                </a:lnTo>
                <a:lnTo>
                  <a:pt x="4181854" y="7169382"/>
                </a:lnTo>
                <a:lnTo>
                  <a:pt x="4196570" y="7170704"/>
                </a:lnTo>
                <a:lnTo>
                  <a:pt x="4211244" y="7171904"/>
                </a:lnTo>
                <a:lnTo>
                  <a:pt x="4225875" y="7172981"/>
                </a:lnTo>
                <a:lnTo>
                  <a:pt x="4240462" y="7173933"/>
                </a:lnTo>
                <a:lnTo>
                  <a:pt x="4255006" y="7174760"/>
                </a:lnTo>
                <a:lnTo>
                  <a:pt x="4269504" y="7175460"/>
                </a:lnTo>
                <a:lnTo>
                  <a:pt x="4283956" y="7176031"/>
                </a:lnTo>
                <a:lnTo>
                  <a:pt x="4298362" y="7176474"/>
                </a:lnTo>
                <a:lnTo>
                  <a:pt x="4312721" y="7176786"/>
                </a:lnTo>
                <a:lnTo>
                  <a:pt x="4308984" y="7156946"/>
                </a:lnTo>
                <a:close/>
              </a:path>
              <a:path w="6256177" h="8921452">
                <a:moveTo>
                  <a:pt x="4322762" y="7157157"/>
                </a:moveTo>
                <a:lnTo>
                  <a:pt x="4308984" y="7156946"/>
                </a:lnTo>
                <a:lnTo>
                  <a:pt x="4312721" y="7176786"/>
                </a:lnTo>
                <a:lnTo>
                  <a:pt x="4327033" y="7176967"/>
                </a:lnTo>
                <a:lnTo>
                  <a:pt x="4341296" y="7177016"/>
                </a:lnTo>
                <a:lnTo>
                  <a:pt x="4322762" y="7157157"/>
                </a:lnTo>
                <a:close/>
              </a:path>
              <a:path w="6256177" h="8921452">
                <a:moveTo>
                  <a:pt x="4112926" y="7234648"/>
                </a:moveTo>
                <a:lnTo>
                  <a:pt x="4097399" y="7232219"/>
                </a:lnTo>
                <a:lnTo>
                  <a:pt x="4081835" y="7229677"/>
                </a:lnTo>
                <a:lnTo>
                  <a:pt x="4066235" y="7227022"/>
                </a:lnTo>
                <a:lnTo>
                  <a:pt x="4050600" y="7224257"/>
                </a:lnTo>
                <a:lnTo>
                  <a:pt x="4034929" y="7221383"/>
                </a:lnTo>
                <a:lnTo>
                  <a:pt x="4019224" y="7218400"/>
                </a:lnTo>
                <a:lnTo>
                  <a:pt x="4003486" y="7215311"/>
                </a:lnTo>
                <a:lnTo>
                  <a:pt x="3987715" y="7212116"/>
                </a:lnTo>
                <a:lnTo>
                  <a:pt x="3971912" y="7208818"/>
                </a:lnTo>
                <a:lnTo>
                  <a:pt x="3956078" y="7205416"/>
                </a:lnTo>
                <a:lnTo>
                  <a:pt x="3940212" y="7201913"/>
                </a:lnTo>
                <a:lnTo>
                  <a:pt x="3924317" y="7198309"/>
                </a:lnTo>
                <a:lnTo>
                  <a:pt x="3908393" y="7194607"/>
                </a:lnTo>
                <a:lnTo>
                  <a:pt x="3892439" y="7190806"/>
                </a:lnTo>
                <a:lnTo>
                  <a:pt x="3876458" y="7186910"/>
                </a:lnTo>
                <a:lnTo>
                  <a:pt x="3860450" y="7182918"/>
                </a:lnTo>
                <a:lnTo>
                  <a:pt x="3830765" y="7164842"/>
                </a:lnTo>
                <a:lnTo>
                  <a:pt x="3817682" y="7165931"/>
                </a:lnTo>
                <a:lnTo>
                  <a:pt x="3804522" y="7166934"/>
                </a:lnTo>
                <a:lnTo>
                  <a:pt x="3800664" y="7167211"/>
                </a:lnTo>
                <a:lnTo>
                  <a:pt x="3783249" y="7162428"/>
                </a:lnTo>
                <a:lnTo>
                  <a:pt x="3817969" y="7192328"/>
                </a:lnTo>
                <a:lnTo>
                  <a:pt x="3834437" y="7196643"/>
                </a:lnTo>
                <a:lnTo>
                  <a:pt x="3850879" y="7200862"/>
                </a:lnTo>
                <a:lnTo>
                  <a:pt x="3867295" y="7204983"/>
                </a:lnTo>
                <a:lnTo>
                  <a:pt x="3883684" y="7209006"/>
                </a:lnTo>
                <a:lnTo>
                  <a:pt x="3900045" y="7212929"/>
                </a:lnTo>
                <a:lnTo>
                  <a:pt x="3916378" y="7216751"/>
                </a:lnTo>
                <a:lnTo>
                  <a:pt x="3932681" y="7220470"/>
                </a:lnTo>
                <a:lnTo>
                  <a:pt x="3948955" y="7224084"/>
                </a:lnTo>
                <a:lnTo>
                  <a:pt x="3965197" y="7227593"/>
                </a:lnTo>
                <a:lnTo>
                  <a:pt x="3981408" y="7230995"/>
                </a:lnTo>
                <a:lnTo>
                  <a:pt x="3997587" y="7234289"/>
                </a:lnTo>
                <a:lnTo>
                  <a:pt x="4013733" y="7237472"/>
                </a:lnTo>
                <a:lnTo>
                  <a:pt x="4029844" y="7240544"/>
                </a:lnTo>
                <a:lnTo>
                  <a:pt x="4045921" y="7243504"/>
                </a:lnTo>
                <a:lnTo>
                  <a:pt x="4061963" y="7246350"/>
                </a:lnTo>
                <a:lnTo>
                  <a:pt x="4077968" y="7249080"/>
                </a:lnTo>
                <a:lnTo>
                  <a:pt x="4093936" y="7251693"/>
                </a:lnTo>
                <a:lnTo>
                  <a:pt x="4109866" y="7254188"/>
                </a:lnTo>
                <a:lnTo>
                  <a:pt x="4125758" y="7256563"/>
                </a:lnTo>
                <a:lnTo>
                  <a:pt x="4112926" y="7234648"/>
                </a:lnTo>
                <a:close/>
              </a:path>
              <a:path w="6256177" h="8921452">
                <a:moveTo>
                  <a:pt x="4271725" y="7382767"/>
                </a:moveTo>
                <a:lnTo>
                  <a:pt x="4226117" y="7343367"/>
                </a:lnTo>
                <a:lnTo>
                  <a:pt x="4210971" y="7341465"/>
                </a:lnTo>
                <a:lnTo>
                  <a:pt x="4195787" y="7339454"/>
                </a:lnTo>
                <a:lnTo>
                  <a:pt x="4180567" y="7337334"/>
                </a:lnTo>
                <a:lnTo>
                  <a:pt x="4165310" y="7335107"/>
                </a:lnTo>
                <a:lnTo>
                  <a:pt x="4150018" y="7332773"/>
                </a:lnTo>
                <a:lnTo>
                  <a:pt x="4134691" y="7330333"/>
                </a:lnTo>
                <a:lnTo>
                  <a:pt x="4119329" y="7327789"/>
                </a:lnTo>
                <a:lnTo>
                  <a:pt x="4103934" y="7325140"/>
                </a:lnTo>
                <a:lnTo>
                  <a:pt x="4088505" y="7322389"/>
                </a:lnTo>
                <a:lnTo>
                  <a:pt x="4073044" y="7319536"/>
                </a:lnTo>
                <a:lnTo>
                  <a:pt x="4057551" y="7316582"/>
                </a:lnTo>
                <a:lnTo>
                  <a:pt x="4042027" y="7313528"/>
                </a:lnTo>
                <a:lnTo>
                  <a:pt x="4049347" y="7336910"/>
                </a:lnTo>
                <a:lnTo>
                  <a:pt x="4065381" y="7339998"/>
                </a:lnTo>
                <a:lnTo>
                  <a:pt x="4081333" y="7342969"/>
                </a:lnTo>
                <a:lnTo>
                  <a:pt x="4097201" y="7345823"/>
                </a:lnTo>
                <a:lnTo>
                  <a:pt x="4112986" y="7348561"/>
                </a:lnTo>
                <a:lnTo>
                  <a:pt x="4128689" y="7351183"/>
                </a:lnTo>
                <a:lnTo>
                  <a:pt x="4144310" y="7353689"/>
                </a:lnTo>
                <a:lnTo>
                  <a:pt x="4159847" y="7356078"/>
                </a:lnTo>
                <a:lnTo>
                  <a:pt x="4175303" y="7358351"/>
                </a:lnTo>
                <a:lnTo>
                  <a:pt x="4190677" y="7360508"/>
                </a:lnTo>
                <a:lnTo>
                  <a:pt x="4205968" y="7362548"/>
                </a:lnTo>
                <a:lnTo>
                  <a:pt x="4221178" y="7364473"/>
                </a:lnTo>
                <a:lnTo>
                  <a:pt x="4236307" y="7366281"/>
                </a:lnTo>
                <a:lnTo>
                  <a:pt x="4251353" y="7367974"/>
                </a:lnTo>
                <a:lnTo>
                  <a:pt x="4260017" y="7386539"/>
                </a:lnTo>
                <a:lnTo>
                  <a:pt x="4271725" y="7382767"/>
                </a:lnTo>
                <a:close/>
              </a:path>
              <a:path w="6256177" h="8921452">
                <a:moveTo>
                  <a:pt x="4283303" y="7378901"/>
                </a:moveTo>
                <a:lnTo>
                  <a:pt x="4256296" y="7346838"/>
                </a:lnTo>
                <a:lnTo>
                  <a:pt x="4241226" y="7345158"/>
                </a:lnTo>
                <a:lnTo>
                  <a:pt x="4226117" y="7343367"/>
                </a:lnTo>
                <a:lnTo>
                  <a:pt x="4271725" y="7382767"/>
                </a:lnTo>
                <a:lnTo>
                  <a:pt x="4283303" y="7378901"/>
                </a:lnTo>
                <a:close/>
              </a:path>
              <a:path w="6256177" h="8921452">
                <a:moveTo>
                  <a:pt x="4294753" y="7374943"/>
                </a:moveTo>
                <a:lnTo>
                  <a:pt x="4300850" y="7372778"/>
                </a:lnTo>
                <a:lnTo>
                  <a:pt x="4286319" y="7349860"/>
                </a:lnTo>
                <a:lnTo>
                  <a:pt x="4271327" y="7348406"/>
                </a:lnTo>
                <a:lnTo>
                  <a:pt x="4256296" y="7346838"/>
                </a:lnTo>
                <a:lnTo>
                  <a:pt x="4283303" y="7378901"/>
                </a:lnTo>
                <a:lnTo>
                  <a:pt x="4294753" y="7374943"/>
                </a:lnTo>
                <a:close/>
              </a:path>
              <a:path w="6256177" h="8921452">
                <a:moveTo>
                  <a:pt x="4467313" y="7379413"/>
                </a:moveTo>
                <a:lnTo>
                  <a:pt x="4480694" y="7379249"/>
                </a:lnTo>
                <a:lnTo>
                  <a:pt x="4494000" y="7378974"/>
                </a:lnTo>
                <a:lnTo>
                  <a:pt x="4507231" y="7378588"/>
                </a:lnTo>
                <a:lnTo>
                  <a:pt x="4520388" y="7378090"/>
                </a:lnTo>
                <a:lnTo>
                  <a:pt x="4533469" y="7377482"/>
                </a:lnTo>
                <a:lnTo>
                  <a:pt x="4546475" y="7376763"/>
                </a:lnTo>
                <a:lnTo>
                  <a:pt x="4559406" y="7375932"/>
                </a:lnTo>
                <a:lnTo>
                  <a:pt x="4554649" y="7354850"/>
                </a:lnTo>
                <a:lnTo>
                  <a:pt x="4542036" y="7355615"/>
                </a:lnTo>
                <a:lnTo>
                  <a:pt x="4529382" y="7356274"/>
                </a:lnTo>
                <a:lnTo>
                  <a:pt x="4516687" y="7356826"/>
                </a:lnTo>
                <a:lnTo>
                  <a:pt x="4503951" y="7357272"/>
                </a:lnTo>
                <a:lnTo>
                  <a:pt x="4491176" y="7357614"/>
                </a:lnTo>
                <a:lnTo>
                  <a:pt x="4478361" y="7357851"/>
                </a:lnTo>
                <a:lnTo>
                  <a:pt x="4465506" y="7357986"/>
                </a:lnTo>
                <a:lnTo>
                  <a:pt x="4452613" y="7358017"/>
                </a:lnTo>
                <a:lnTo>
                  <a:pt x="4439682" y="7357947"/>
                </a:lnTo>
                <a:lnTo>
                  <a:pt x="4426712" y="7357776"/>
                </a:lnTo>
                <a:lnTo>
                  <a:pt x="4413706" y="7357504"/>
                </a:lnTo>
                <a:lnTo>
                  <a:pt x="4400662" y="7357132"/>
                </a:lnTo>
                <a:lnTo>
                  <a:pt x="4387582" y="7356662"/>
                </a:lnTo>
                <a:lnTo>
                  <a:pt x="4374465" y="7356093"/>
                </a:lnTo>
                <a:lnTo>
                  <a:pt x="4361313" y="7355427"/>
                </a:lnTo>
                <a:lnTo>
                  <a:pt x="4348126" y="7354664"/>
                </a:lnTo>
                <a:lnTo>
                  <a:pt x="4323406" y="7342863"/>
                </a:lnTo>
                <a:lnTo>
                  <a:pt x="4311043" y="7347591"/>
                </a:lnTo>
                <a:lnTo>
                  <a:pt x="4301270" y="7351201"/>
                </a:lnTo>
                <a:lnTo>
                  <a:pt x="4286319" y="7349860"/>
                </a:lnTo>
                <a:lnTo>
                  <a:pt x="4300850" y="7372778"/>
                </a:lnTo>
                <a:lnTo>
                  <a:pt x="4315138" y="7373936"/>
                </a:lnTo>
                <a:lnTo>
                  <a:pt x="4329351" y="7374984"/>
                </a:lnTo>
                <a:lnTo>
                  <a:pt x="4343488" y="7375922"/>
                </a:lnTo>
                <a:lnTo>
                  <a:pt x="4357549" y="7376751"/>
                </a:lnTo>
                <a:lnTo>
                  <a:pt x="4371534" y="7377469"/>
                </a:lnTo>
                <a:lnTo>
                  <a:pt x="4385443" y="7378078"/>
                </a:lnTo>
                <a:lnTo>
                  <a:pt x="4399277" y="7378577"/>
                </a:lnTo>
                <a:lnTo>
                  <a:pt x="4413035" y="7378965"/>
                </a:lnTo>
                <a:lnTo>
                  <a:pt x="4426717" y="7379243"/>
                </a:lnTo>
                <a:lnTo>
                  <a:pt x="4440325" y="7379410"/>
                </a:lnTo>
                <a:lnTo>
                  <a:pt x="4453856" y="7379467"/>
                </a:lnTo>
                <a:lnTo>
                  <a:pt x="4467313" y="7379413"/>
                </a:lnTo>
                <a:close/>
              </a:path>
              <a:path w="6256177" h="8921452">
                <a:moveTo>
                  <a:pt x="4360475" y="7349448"/>
                </a:moveTo>
                <a:lnTo>
                  <a:pt x="4372642" y="7344107"/>
                </a:lnTo>
                <a:lnTo>
                  <a:pt x="4384624" y="7338641"/>
                </a:lnTo>
                <a:lnTo>
                  <a:pt x="4396423" y="7333050"/>
                </a:lnTo>
                <a:lnTo>
                  <a:pt x="4382904" y="7317330"/>
                </a:lnTo>
                <a:lnTo>
                  <a:pt x="4371319" y="7322692"/>
                </a:lnTo>
                <a:lnTo>
                  <a:pt x="4359574" y="7327925"/>
                </a:lnTo>
                <a:lnTo>
                  <a:pt x="4347673" y="7333031"/>
                </a:lnTo>
                <a:lnTo>
                  <a:pt x="4335616" y="7338010"/>
                </a:lnTo>
                <a:lnTo>
                  <a:pt x="4323406" y="7342863"/>
                </a:lnTo>
                <a:lnTo>
                  <a:pt x="4348126" y="7354664"/>
                </a:lnTo>
                <a:lnTo>
                  <a:pt x="4360475" y="7349448"/>
                </a:lnTo>
                <a:close/>
              </a:path>
              <a:path w="6256177" h="8921452">
                <a:moveTo>
                  <a:pt x="4408038" y="7327335"/>
                </a:moveTo>
                <a:lnTo>
                  <a:pt x="4419469" y="7321497"/>
                </a:lnTo>
                <a:lnTo>
                  <a:pt x="4430715" y="7315537"/>
                </a:lnTo>
                <a:lnTo>
                  <a:pt x="4441778" y="7309454"/>
                </a:lnTo>
                <a:lnTo>
                  <a:pt x="4452655" y="7303249"/>
                </a:lnTo>
                <a:lnTo>
                  <a:pt x="4463347" y="7296924"/>
                </a:lnTo>
                <a:lnTo>
                  <a:pt x="4473854" y="7290478"/>
                </a:lnTo>
                <a:lnTo>
                  <a:pt x="4440259" y="7256951"/>
                </a:lnTo>
                <a:lnTo>
                  <a:pt x="4459407" y="7276173"/>
                </a:lnTo>
                <a:lnTo>
                  <a:pt x="4448983" y="7282446"/>
                </a:lnTo>
                <a:lnTo>
                  <a:pt x="4438388" y="7288586"/>
                </a:lnTo>
                <a:lnTo>
                  <a:pt x="4427623" y="7294595"/>
                </a:lnTo>
                <a:lnTo>
                  <a:pt x="4416690" y="7300474"/>
                </a:lnTo>
                <a:lnTo>
                  <a:pt x="4405592" y="7306222"/>
                </a:lnTo>
                <a:lnTo>
                  <a:pt x="4394329" y="7311841"/>
                </a:lnTo>
                <a:lnTo>
                  <a:pt x="4382904" y="7317330"/>
                </a:lnTo>
                <a:lnTo>
                  <a:pt x="4396423" y="7333050"/>
                </a:lnTo>
                <a:lnTo>
                  <a:pt x="4408038" y="7327335"/>
                </a:lnTo>
                <a:close/>
              </a:path>
              <a:path w="6256177" h="8921452">
                <a:moveTo>
                  <a:pt x="4418215" y="7277283"/>
                </a:moveTo>
                <a:lnTo>
                  <a:pt x="4431992" y="7277037"/>
                </a:lnTo>
                <a:lnTo>
                  <a:pt x="4445723" y="7276668"/>
                </a:lnTo>
                <a:lnTo>
                  <a:pt x="4440259" y="7256951"/>
                </a:lnTo>
                <a:lnTo>
                  <a:pt x="4427043" y="7257274"/>
                </a:lnTo>
                <a:lnTo>
                  <a:pt x="4413782" y="7257481"/>
                </a:lnTo>
                <a:lnTo>
                  <a:pt x="4400479" y="7257574"/>
                </a:lnTo>
                <a:lnTo>
                  <a:pt x="4387133" y="7257553"/>
                </a:lnTo>
                <a:lnTo>
                  <a:pt x="4404393" y="7277406"/>
                </a:lnTo>
                <a:lnTo>
                  <a:pt x="4418215" y="7277283"/>
                </a:lnTo>
                <a:close/>
              </a:path>
              <a:path w="6256177" h="8921452">
                <a:moveTo>
                  <a:pt x="4484176" y="7283912"/>
                </a:moveTo>
                <a:lnTo>
                  <a:pt x="4494313" y="7277227"/>
                </a:lnTo>
                <a:lnTo>
                  <a:pt x="4499080" y="7273998"/>
                </a:lnTo>
                <a:lnTo>
                  <a:pt x="4512012" y="7273046"/>
                </a:lnTo>
                <a:lnTo>
                  <a:pt x="4524900" y="7271975"/>
                </a:lnTo>
                <a:lnTo>
                  <a:pt x="4537741" y="7270782"/>
                </a:lnTo>
                <a:lnTo>
                  <a:pt x="4530253" y="7251504"/>
                </a:lnTo>
                <a:lnTo>
                  <a:pt x="4540549" y="7243405"/>
                </a:lnTo>
                <a:lnTo>
                  <a:pt x="4550604" y="7235160"/>
                </a:lnTo>
                <a:lnTo>
                  <a:pt x="4560417" y="7226767"/>
                </a:lnTo>
                <a:lnTo>
                  <a:pt x="4569985" y="7218228"/>
                </a:lnTo>
                <a:lnTo>
                  <a:pt x="4579307" y="7209541"/>
                </a:lnTo>
                <a:lnTo>
                  <a:pt x="4588382" y="7200707"/>
                </a:lnTo>
                <a:lnTo>
                  <a:pt x="4597209" y="7191726"/>
                </a:lnTo>
                <a:lnTo>
                  <a:pt x="4605786" y="7182597"/>
                </a:lnTo>
                <a:lnTo>
                  <a:pt x="4614111" y="7173322"/>
                </a:lnTo>
                <a:lnTo>
                  <a:pt x="4608093" y="7149637"/>
                </a:lnTo>
                <a:lnTo>
                  <a:pt x="4600075" y="7159084"/>
                </a:lnTo>
                <a:lnTo>
                  <a:pt x="4591814" y="7168364"/>
                </a:lnTo>
                <a:lnTo>
                  <a:pt x="4583312" y="7177476"/>
                </a:lnTo>
                <a:lnTo>
                  <a:pt x="4574570" y="7186422"/>
                </a:lnTo>
                <a:lnTo>
                  <a:pt x="4565591" y="7195200"/>
                </a:lnTo>
                <a:lnTo>
                  <a:pt x="4556377" y="7203812"/>
                </a:lnTo>
                <a:lnTo>
                  <a:pt x="4546929" y="7212257"/>
                </a:lnTo>
                <a:lnTo>
                  <a:pt x="4537249" y="7220537"/>
                </a:lnTo>
                <a:lnTo>
                  <a:pt x="4527339" y="7228650"/>
                </a:lnTo>
                <a:lnTo>
                  <a:pt x="4517202" y="7236598"/>
                </a:lnTo>
                <a:lnTo>
                  <a:pt x="4506838" y="7244381"/>
                </a:lnTo>
                <a:lnTo>
                  <a:pt x="4496250" y="7251999"/>
                </a:lnTo>
                <a:lnTo>
                  <a:pt x="4479644" y="7255285"/>
                </a:lnTo>
                <a:lnTo>
                  <a:pt x="4466561" y="7255958"/>
                </a:lnTo>
                <a:lnTo>
                  <a:pt x="4453432" y="7256513"/>
                </a:lnTo>
                <a:lnTo>
                  <a:pt x="4440259" y="7256951"/>
                </a:lnTo>
                <a:lnTo>
                  <a:pt x="4473854" y="7290478"/>
                </a:lnTo>
                <a:lnTo>
                  <a:pt x="4484176" y="7283912"/>
                </a:lnTo>
                <a:close/>
              </a:path>
              <a:path w="6256177" h="8921452">
                <a:moveTo>
                  <a:pt x="4550535" y="7269468"/>
                </a:moveTo>
                <a:lnTo>
                  <a:pt x="4563283" y="7268030"/>
                </a:lnTo>
                <a:lnTo>
                  <a:pt x="4575983" y="7266469"/>
                </a:lnTo>
                <a:lnTo>
                  <a:pt x="4588634" y="7264784"/>
                </a:lnTo>
                <a:lnTo>
                  <a:pt x="4601237" y="7262973"/>
                </a:lnTo>
                <a:lnTo>
                  <a:pt x="4613791" y="7261035"/>
                </a:lnTo>
                <a:lnTo>
                  <a:pt x="4626295" y="7258971"/>
                </a:lnTo>
                <a:lnTo>
                  <a:pt x="4638749" y="7256778"/>
                </a:lnTo>
                <a:lnTo>
                  <a:pt x="4651152" y="7254456"/>
                </a:lnTo>
                <a:lnTo>
                  <a:pt x="4663504" y="7252005"/>
                </a:lnTo>
                <a:lnTo>
                  <a:pt x="4675805" y="7249423"/>
                </a:lnTo>
                <a:lnTo>
                  <a:pt x="4688053" y="7246709"/>
                </a:lnTo>
                <a:lnTo>
                  <a:pt x="4700249" y="7243863"/>
                </a:lnTo>
                <a:lnTo>
                  <a:pt x="4710843" y="7241272"/>
                </a:lnTo>
                <a:lnTo>
                  <a:pt x="4721530" y="7260206"/>
                </a:lnTo>
                <a:lnTo>
                  <a:pt x="4729030" y="7249951"/>
                </a:lnTo>
                <a:lnTo>
                  <a:pt x="4703946" y="7222487"/>
                </a:lnTo>
                <a:lnTo>
                  <a:pt x="4691733" y="7225436"/>
                </a:lnTo>
                <a:lnTo>
                  <a:pt x="4679465" y="7228249"/>
                </a:lnTo>
                <a:lnTo>
                  <a:pt x="4667141" y="7230926"/>
                </a:lnTo>
                <a:lnTo>
                  <a:pt x="4654762" y="7233469"/>
                </a:lnTo>
                <a:lnTo>
                  <a:pt x="4642330" y="7235878"/>
                </a:lnTo>
                <a:lnTo>
                  <a:pt x="4629844" y="7238155"/>
                </a:lnTo>
                <a:lnTo>
                  <a:pt x="4617305" y="7240300"/>
                </a:lnTo>
                <a:lnTo>
                  <a:pt x="4604713" y="7242314"/>
                </a:lnTo>
                <a:lnTo>
                  <a:pt x="4592070" y="7244199"/>
                </a:lnTo>
                <a:lnTo>
                  <a:pt x="4579375" y="7245954"/>
                </a:lnTo>
                <a:lnTo>
                  <a:pt x="4566630" y="7247581"/>
                </a:lnTo>
                <a:lnTo>
                  <a:pt x="4553834" y="7249082"/>
                </a:lnTo>
                <a:lnTo>
                  <a:pt x="4540989" y="7250455"/>
                </a:lnTo>
                <a:lnTo>
                  <a:pt x="4530253" y="7251504"/>
                </a:lnTo>
                <a:lnTo>
                  <a:pt x="4537741" y="7270782"/>
                </a:lnTo>
                <a:lnTo>
                  <a:pt x="4550535" y="7269468"/>
                </a:lnTo>
                <a:close/>
              </a:path>
              <a:path w="6256177" h="8921452">
                <a:moveTo>
                  <a:pt x="4459655" y="6926048"/>
                </a:moveTo>
                <a:lnTo>
                  <a:pt x="4462986" y="6921876"/>
                </a:lnTo>
                <a:lnTo>
                  <a:pt x="4448309" y="6908573"/>
                </a:lnTo>
                <a:lnTo>
                  <a:pt x="4447526" y="6909559"/>
                </a:lnTo>
                <a:lnTo>
                  <a:pt x="4439477" y="6919329"/>
                </a:lnTo>
                <a:lnTo>
                  <a:pt x="4456134" y="6930122"/>
                </a:lnTo>
                <a:lnTo>
                  <a:pt x="4459655" y="6926048"/>
                </a:lnTo>
                <a:close/>
              </a:path>
              <a:path w="6256177" h="8921452">
                <a:moveTo>
                  <a:pt x="4470848" y="6911720"/>
                </a:moveTo>
                <a:lnTo>
                  <a:pt x="4478400" y="6901391"/>
                </a:lnTo>
                <a:lnTo>
                  <a:pt x="4485643" y="6890890"/>
                </a:lnTo>
                <a:lnTo>
                  <a:pt x="4492578" y="6880218"/>
                </a:lnTo>
                <a:lnTo>
                  <a:pt x="4499205" y="6869376"/>
                </a:lnTo>
                <a:lnTo>
                  <a:pt x="4505527" y="6858365"/>
                </a:lnTo>
                <a:lnTo>
                  <a:pt x="4511542" y="6847185"/>
                </a:lnTo>
                <a:lnTo>
                  <a:pt x="4501798" y="6822200"/>
                </a:lnTo>
                <a:lnTo>
                  <a:pt x="4496216" y="6833616"/>
                </a:lnTo>
                <a:lnTo>
                  <a:pt x="4490323" y="6844857"/>
                </a:lnTo>
                <a:lnTo>
                  <a:pt x="4484117" y="6855924"/>
                </a:lnTo>
                <a:lnTo>
                  <a:pt x="4477596" y="6866813"/>
                </a:lnTo>
                <a:lnTo>
                  <a:pt x="4470757" y="6877525"/>
                </a:lnTo>
                <a:lnTo>
                  <a:pt x="4463597" y="6888056"/>
                </a:lnTo>
                <a:lnTo>
                  <a:pt x="4456115" y="6898406"/>
                </a:lnTo>
                <a:lnTo>
                  <a:pt x="4448309" y="6908573"/>
                </a:lnTo>
                <a:lnTo>
                  <a:pt x="4462986" y="6921876"/>
                </a:lnTo>
                <a:lnTo>
                  <a:pt x="4470848" y="6911720"/>
                </a:lnTo>
                <a:close/>
              </a:path>
              <a:path w="6256177" h="8921452">
                <a:moveTo>
                  <a:pt x="4539651" y="6807564"/>
                </a:moveTo>
                <a:lnTo>
                  <a:pt x="4518477" y="6781809"/>
                </a:lnTo>
                <a:lnTo>
                  <a:pt x="4514128" y="6793428"/>
                </a:lnTo>
                <a:lnTo>
                  <a:pt x="4512775" y="6796856"/>
                </a:lnTo>
                <a:lnTo>
                  <a:pt x="4527898" y="6812330"/>
                </a:lnTo>
                <a:lnTo>
                  <a:pt x="4539651" y="6807564"/>
                </a:lnTo>
                <a:close/>
              </a:path>
              <a:path w="6256177" h="8921452">
                <a:moveTo>
                  <a:pt x="4551323" y="6802608"/>
                </a:moveTo>
                <a:lnTo>
                  <a:pt x="4537766" y="6786827"/>
                </a:lnTo>
                <a:lnTo>
                  <a:pt x="4526284" y="6758080"/>
                </a:lnTo>
                <a:lnTo>
                  <a:pt x="4522529" y="6770027"/>
                </a:lnTo>
                <a:lnTo>
                  <a:pt x="4518477" y="6781809"/>
                </a:lnTo>
                <a:lnTo>
                  <a:pt x="4539651" y="6807564"/>
                </a:lnTo>
                <a:lnTo>
                  <a:pt x="4551323" y="6802608"/>
                </a:lnTo>
                <a:close/>
              </a:path>
              <a:path w="6256177" h="8921452">
                <a:moveTo>
                  <a:pt x="4541741" y="6775117"/>
                </a:moveTo>
                <a:lnTo>
                  <a:pt x="4545431" y="6763254"/>
                </a:lnTo>
                <a:lnTo>
                  <a:pt x="4548838" y="6751239"/>
                </a:lnTo>
                <a:lnTo>
                  <a:pt x="4551963" y="6739073"/>
                </a:lnTo>
                <a:lnTo>
                  <a:pt x="4554806" y="6726756"/>
                </a:lnTo>
                <a:lnTo>
                  <a:pt x="4557368" y="6714289"/>
                </a:lnTo>
                <a:lnTo>
                  <a:pt x="4559651" y="6701672"/>
                </a:lnTo>
                <a:lnTo>
                  <a:pt x="4561654" y="6688906"/>
                </a:lnTo>
                <a:lnTo>
                  <a:pt x="4563378" y="6675991"/>
                </a:lnTo>
                <a:lnTo>
                  <a:pt x="4564825" y="6662928"/>
                </a:lnTo>
                <a:lnTo>
                  <a:pt x="4565347" y="6657434"/>
                </a:lnTo>
                <a:lnTo>
                  <a:pt x="4546604" y="6645623"/>
                </a:lnTo>
                <a:lnTo>
                  <a:pt x="4535578" y="6652088"/>
                </a:lnTo>
                <a:lnTo>
                  <a:pt x="4544293" y="6669928"/>
                </a:lnTo>
                <a:lnTo>
                  <a:pt x="4542606" y="6683002"/>
                </a:lnTo>
                <a:lnTo>
                  <a:pt x="4540624" y="6695917"/>
                </a:lnTo>
                <a:lnTo>
                  <a:pt x="4538347" y="6708672"/>
                </a:lnTo>
                <a:lnTo>
                  <a:pt x="4535775" y="6721266"/>
                </a:lnTo>
                <a:lnTo>
                  <a:pt x="4532907" y="6733699"/>
                </a:lnTo>
                <a:lnTo>
                  <a:pt x="4529744" y="6745971"/>
                </a:lnTo>
                <a:lnTo>
                  <a:pt x="4526284" y="6758080"/>
                </a:lnTo>
                <a:lnTo>
                  <a:pt x="4537766" y="6786827"/>
                </a:lnTo>
                <a:lnTo>
                  <a:pt x="4541741" y="6775117"/>
                </a:lnTo>
                <a:close/>
              </a:path>
              <a:path w="6256177" h="8921452">
                <a:moveTo>
                  <a:pt x="5431832" y="7860079"/>
                </a:moveTo>
                <a:lnTo>
                  <a:pt x="5428477" y="7839930"/>
                </a:lnTo>
                <a:lnTo>
                  <a:pt x="5432194" y="7828009"/>
                </a:lnTo>
                <a:lnTo>
                  <a:pt x="5435737" y="7815993"/>
                </a:lnTo>
                <a:lnTo>
                  <a:pt x="5439107" y="7803884"/>
                </a:lnTo>
                <a:lnTo>
                  <a:pt x="5442303" y="7791681"/>
                </a:lnTo>
                <a:lnTo>
                  <a:pt x="5445325" y="7779384"/>
                </a:lnTo>
                <a:lnTo>
                  <a:pt x="5448172" y="7766994"/>
                </a:lnTo>
                <a:lnTo>
                  <a:pt x="5450845" y="7754510"/>
                </a:lnTo>
                <a:lnTo>
                  <a:pt x="5453343" y="7741933"/>
                </a:lnTo>
                <a:lnTo>
                  <a:pt x="5435717" y="7723038"/>
                </a:lnTo>
                <a:lnTo>
                  <a:pt x="5433462" y="7735813"/>
                </a:lnTo>
                <a:lnTo>
                  <a:pt x="5431030" y="7748492"/>
                </a:lnTo>
                <a:lnTo>
                  <a:pt x="5428419" y="7761073"/>
                </a:lnTo>
                <a:lnTo>
                  <a:pt x="5425629" y="7773558"/>
                </a:lnTo>
                <a:lnTo>
                  <a:pt x="5422659" y="7785945"/>
                </a:lnTo>
                <a:lnTo>
                  <a:pt x="5419508" y="7798233"/>
                </a:lnTo>
                <a:lnTo>
                  <a:pt x="5416177" y="7810422"/>
                </a:lnTo>
                <a:lnTo>
                  <a:pt x="5412663" y="7822511"/>
                </a:lnTo>
                <a:lnTo>
                  <a:pt x="5408968" y="7834501"/>
                </a:lnTo>
                <a:lnTo>
                  <a:pt x="5405089" y="7846389"/>
                </a:lnTo>
                <a:lnTo>
                  <a:pt x="5403615" y="7850739"/>
                </a:lnTo>
                <a:lnTo>
                  <a:pt x="5420137" y="7865201"/>
                </a:lnTo>
                <a:lnTo>
                  <a:pt x="5431832" y="7860079"/>
                </a:lnTo>
                <a:close/>
              </a:path>
              <a:path w="6256177" h="8921452">
                <a:moveTo>
                  <a:pt x="5363736" y="7639715"/>
                </a:moveTo>
                <a:lnTo>
                  <a:pt x="5348391" y="7606782"/>
                </a:lnTo>
                <a:lnTo>
                  <a:pt x="5348166" y="7608249"/>
                </a:lnTo>
                <a:lnTo>
                  <a:pt x="5337031" y="7614239"/>
                </a:lnTo>
                <a:lnTo>
                  <a:pt x="5361223" y="7652348"/>
                </a:lnTo>
                <a:lnTo>
                  <a:pt x="5363736" y="7639715"/>
                </a:lnTo>
                <a:close/>
              </a:path>
              <a:path w="6256177" h="8921452">
                <a:moveTo>
                  <a:pt x="5389294" y="7607567"/>
                </a:moveTo>
                <a:lnTo>
                  <a:pt x="5400210" y="7601074"/>
                </a:lnTo>
                <a:lnTo>
                  <a:pt x="5411051" y="7594462"/>
                </a:lnTo>
                <a:lnTo>
                  <a:pt x="5421819" y="7587730"/>
                </a:lnTo>
                <a:lnTo>
                  <a:pt x="5432513" y="7580878"/>
                </a:lnTo>
                <a:lnTo>
                  <a:pt x="5443135" y="7573906"/>
                </a:lnTo>
                <a:lnTo>
                  <a:pt x="5448796" y="7570121"/>
                </a:lnTo>
                <a:lnTo>
                  <a:pt x="5427545" y="7560533"/>
                </a:lnTo>
                <a:lnTo>
                  <a:pt x="5416887" y="7567442"/>
                </a:lnTo>
                <a:lnTo>
                  <a:pt x="5406154" y="7574229"/>
                </a:lnTo>
                <a:lnTo>
                  <a:pt x="5395346" y="7580895"/>
                </a:lnTo>
                <a:lnTo>
                  <a:pt x="5384462" y="7587443"/>
                </a:lnTo>
                <a:lnTo>
                  <a:pt x="5373504" y="7593873"/>
                </a:lnTo>
                <a:lnTo>
                  <a:pt x="5371203" y="7595203"/>
                </a:lnTo>
                <a:lnTo>
                  <a:pt x="5378303" y="7613940"/>
                </a:lnTo>
                <a:lnTo>
                  <a:pt x="5389294" y="7607567"/>
                </a:lnTo>
                <a:close/>
              </a:path>
              <a:path w="6256177" h="8921452">
                <a:moveTo>
                  <a:pt x="5265069" y="7670890"/>
                </a:moveTo>
                <a:lnTo>
                  <a:pt x="5276706" y="7665738"/>
                </a:lnTo>
                <a:lnTo>
                  <a:pt x="5288269" y="7660469"/>
                </a:lnTo>
                <a:lnTo>
                  <a:pt x="5299758" y="7655082"/>
                </a:lnTo>
                <a:lnTo>
                  <a:pt x="5311173" y="7649577"/>
                </a:lnTo>
                <a:lnTo>
                  <a:pt x="5322516" y="7643956"/>
                </a:lnTo>
                <a:lnTo>
                  <a:pt x="5333786" y="7638217"/>
                </a:lnTo>
                <a:lnTo>
                  <a:pt x="5344173" y="7632791"/>
                </a:lnTo>
                <a:lnTo>
                  <a:pt x="5325820" y="7620110"/>
                </a:lnTo>
                <a:lnTo>
                  <a:pt x="5314534" y="7625860"/>
                </a:lnTo>
                <a:lnTo>
                  <a:pt x="5303172" y="7631490"/>
                </a:lnTo>
                <a:lnTo>
                  <a:pt x="5291735" y="7637001"/>
                </a:lnTo>
                <a:lnTo>
                  <a:pt x="5280222" y="7642392"/>
                </a:lnTo>
                <a:lnTo>
                  <a:pt x="5268633" y="7647663"/>
                </a:lnTo>
                <a:lnTo>
                  <a:pt x="5256968" y="7652814"/>
                </a:lnTo>
                <a:lnTo>
                  <a:pt x="5245227" y="7657846"/>
                </a:lnTo>
                <a:lnTo>
                  <a:pt x="5253357" y="7675924"/>
                </a:lnTo>
                <a:lnTo>
                  <a:pt x="5265069" y="7670890"/>
                </a:lnTo>
                <a:close/>
              </a:path>
              <a:path w="6256177" h="8921452">
                <a:moveTo>
                  <a:pt x="4247107" y="6537774"/>
                </a:moveTo>
                <a:lnTo>
                  <a:pt x="4259227" y="6533849"/>
                </a:lnTo>
                <a:lnTo>
                  <a:pt x="4271261" y="6529714"/>
                </a:lnTo>
                <a:lnTo>
                  <a:pt x="4283207" y="6525365"/>
                </a:lnTo>
                <a:lnTo>
                  <a:pt x="4295063" y="6520798"/>
                </a:lnTo>
                <a:lnTo>
                  <a:pt x="4306826" y="6516009"/>
                </a:lnTo>
                <a:lnTo>
                  <a:pt x="4318496" y="6510994"/>
                </a:lnTo>
                <a:lnTo>
                  <a:pt x="4330070" y="6505749"/>
                </a:lnTo>
                <a:lnTo>
                  <a:pt x="4341545" y="6500269"/>
                </a:lnTo>
                <a:lnTo>
                  <a:pt x="4352921" y="6494551"/>
                </a:lnTo>
                <a:lnTo>
                  <a:pt x="4361501" y="6490042"/>
                </a:lnTo>
                <a:lnTo>
                  <a:pt x="4342179" y="6477974"/>
                </a:lnTo>
                <a:lnTo>
                  <a:pt x="4330796" y="6483654"/>
                </a:lnTo>
                <a:lnTo>
                  <a:pt x="4319310" y="6489097"/>
                </a:lnTo>
                <a:lnTo>
                  <a:pt x="4307723" y="6494304"/>
                </a:lnTo>
                <a:lnTo>
                  <a:pt x="4296036" y="6499279"/>
                </a:lnTo>
                <a:lnTo>
                  <a:pt x="4284251" y="6504025"/>
                </a:lnTo>
                <a:lnTo>
                  <a:pt x="4272371" y="6508544"/>
                </a:lnTo>
                <a:lnTo>
                  <a:pt x="4260396" y="6512838"/>
                </a:lnTo>
                <a:lnTo>
                  <a:pt x="4249023" y="6516684"/>
                </a:lnTo>
                <a:lnTo>
                  <a:pt x="4231540" y="6508154"/>
                </a:lnTo>
                <a:lnTo>
                  <a:pt x="4225373" y="6519109"/>
                </a:lnTo>
                <a:lnTo>
                  <a:pt x="4221820" y="6525024"/>
                </a:lnTo>
                <a:lnTo>
                  <a:pt x="4153003" y="6540943"/>
                </a:lnTo>
                <a:lnTo>
                  <a:pt x="4234903" y="6541494"/>
                </a:lnTo>
                <a:lnTo>
                  <a:pt x="4247107" y="6537774"/>
                </a:lnTo>
                <a:close/>
              </a:path>
              <a:path w="6256177" h="8921452">
                <a:moveTo>
                  <a:pt x="4369953" y="6619164"/>
                </a:moveTo>
                <a:lnTo>
                  <a:pt x="4381733" y="6614421"/>
                </a:lnTo>
                <a:lnTo>
                  <a:pt x="4393427" y="6609468"/>
                </a:lnTo>
                <a:lnTo>
                  <a:pt x="4405032" y="6604302"/>
                </a:lnTo>
                <a:lnTo>
                  <a:pt x="4416547" y="6598922"/>
                </a:lnTo>
                <a:lnTo>
                  <a:pt x="4427972" y="6593323"/>
                </a:lnTo>
                <a:lnTo>
                  <a:pt x="4439304" y="6587505"/>
                </a:lnTo>
                <a:lnTo>
                  <a:pt x="4450543" y="6581463"/>
                </a:lnTo>
                <a:lnTo>
                  <a:pt x="4453204" y="6579992"/>
                </a:lnTo>
                <a:lnTo>
                  <a:pt x="4433695" y="6568002"/>
                </a:lnTo>
                <a:lnTo>
                  <a:pt x="4422411" y="6573893"/>
                </a:lnTo>
                <a:lnTo>
                  <a:pt x="4411032" y="6579563"/>
                </a:lnTo>
                <a:lnTo>
                  <a:pt x="4399558" y="6585011"/>
                </a:lnTo>
                <a:lnTo>
                  <a:pt x="4387989" y="6590240"/>
                </a:lnTo>
                <a:lnTo>
                  <a:pt x="4376326" y="6595250"/>
                </a:lnTo>
                <a:lnTo>
                  <a:pt x="4364570" y="6600043"/>
                </a:lnTo>
                <a:lnTo>
                  <a:pt x="4352721" y="6604620"/>
                </a:lnTo>
                <a:lnTo>
                  <a:pt x="4358087" y="6623700"/>
                </a:lnTo>
                <a:lnTo>
                  <a:pt x="4369953" y="6619164"/>
                </a:lnTo>
                <a:close/>
              </a:path>
              <a:path w="6256177" h="8921452">
                <a:moveTo>
                  <a:pt x="4467038" y="6708307"/>
                </a:moveTo>
                <a:lnTo>
                  <a:pt x="4478674" y="6703237"/>
                </a:lnTo>
                <a:lnTo>
                  <a:pt x="4490226" y="6697966"/>
                </a:lnTo>
                <a:lnTo>
                  <a:pt x="4501693" y="6692492"/>
                </a:lnTo>
                <a:lnTo>
                  <a:pt x="4513074" y="6686814"/>
                </a:lnTo>
                <a:lnTo>
                  <a:pt x="4524369" y="6680931"/>
                </a:lnTo>
                <a:lnTo>
                  <a:pt x="4535576" y="6674842"/>
                </a:lnTo>
                <a:lnTo>
                  <a:pt x="4544293" y="6669928"/>
                </a:lnTo>
                <a:lnTo>
                  <a:pt x="4535578" y="6652088"/>
                </a:lnTo>
                <a:lnTo>
                  <a:pt x="4524459" y="6658340"/>
                </a:lnTo>
                <a:lnTo>
                  <a:pt x="4513250" y="6664380"/>
                </a:lnTo>
                <a:lnTo>
                  <a:pt x="4501950" y="6670209"/>
                </a:lnTo>
                <a:lnTo>
                  <a:pt x="4490560" y="6675829"/>
                </a:lnTo>
                <a:lnTo>
                  <a:pt x="4479081" y="6681242"/>
                </a:lnTo>
                <a:lnTo>
                  <a:pt x="4467514" y="6686448"/>
                </a:lnTo>
                <a:lnTo>
                  <a:pt x="4455860" y="6691450"/>
                </a:lnTo>
                <a:lnTo>
                  <a:pt x="4444120" y="6696247"/>
                </a:lnTo>
                <a:lnTo>
                  <a:pt x="4442779" y="6696780"/>
                </a:lnTo>
                <a:lnTo>
                  <a:pt x="4455319" y="6713177"/>
                </a:lnTo>
                <a:lnTo>
                  <a:pt x="4467038" y="6708307"/>
                </a:lnTo>
                <a:close/>
              </a:path>
              <a:path w="6256177" h="8921452">
                <a:moveTo>
                  <a:pt x="4576006" y="6650722"/>
                </a:moveTo>
                <a:lnTo>
                  <a:pt x="4569169" y="6631551"/>
                </a:lnTo>
                <a:lnTo>
                  <a:pt x="4567041" y="6632933"/>
                </a:lnTo>
                <a:lnTo>
                  <a:pt x="4547910" y="6622159"/>
                </a:lnTo>
                <a:lnTo>
                  <a:pt x="4547338" y="6634413"/>
                </a:lnTo>
                <a:lnTo>
                  <a:pt x="4546604" y="6645623"/>
                </a:lnTo>
                <a:lnTo>
                  <a:pt x="4565347" y="6657434"/>
                </a:lnTo>
                <a:lnTo>
                  <a:pt x="4576006" y="6650722"/>
                </a:lnTo>
                <a:close/>
              </a:path>
              <a:path w="6256177" h="8921452">
                <a:moveTo>
                  <a:pt x="4567541" y="6620772"/>
                </a:moveTo>
                <a:lnTo>
                  <a:pt x="4567822" y="6608496"/>
                </a:lnTo>
                <a:lnTo>
                  <a:pt x="4567883" y="6596104"/>
                </a:lnTo>
                <a:lnTo>
                  <a:pt x="4567722" y="6583595"/>
                </a:lnTo>
                <a:lnTo>
                  <a:pt x="4567337" y="6570970"/>
                </a:lnTo>
                <a:lnTo>
                  <a:pt x="4566727" y="6558227"/>
                </a:lnTo>
                <a:lnTo>
                  <a:pt x="4565891" y="6545368"/>
                </a:lnTo>
                <a:lnTo>
                  <a:pt x="4564825" y="6532391"/>
                </a:lnTo>
                <a:lnTo>
                  <a:pt x="4531093" y="6504596"/>
                </a:lnTo>
                <a:lnTo>
                  <a:pt x="4543966" y="6519619"/>
                </a:lnTo>
                <a:lnTo>
                  <a:pt x="4545302" y="6532881"/>
                </a:lnTo>
                <a:lnTo>
                  <a:pt x="4546394" y="6546015"/>
                </a:lnTo>
                <a:lnTo>
                  <a:pt x="4547243" y="6559021"/>
                </a:lnTo>
                <a:lnTo>
                  <a:pt x="4547852" y="6571900"/>
                </a:lnTo>
                <a:lnTo>
                  <a:pt x="4548221" y="6584652"/>
                </a:lnTo>
                <a:lnTo>
                  <a:pt x="4548353" y="6597279"/>
                </a:lnTo>
                <a:lnTo>
                  <a:pt x="4548248" y="6609781"/>
                </a:lnTo>
                <a:lnTo>
                  <a:pt x="4547910" y="6622159"/>
                </a:lnTo>
                <a:lnTo>
                  <a:pt x="4567041" y="6632933"/>
                </a:lnTo>
                <a:lnTo>
                  <a:pt x="4567541" y="6620772"/>
                </a:lnTo>
                <a:close/>
              </a:path>
              <a:path w="6256177" h="8921452">
                <a:moveTo>
                  <a:pt x="4563530" y="6519296"/>
                </a:moveTo>
                <a:lnTo>
                  <a:pt x="4562002" y="6506083"/>
                </a:lnTo>
                <a:lnTo>
                  <a:pt x="4561870" y="6505022"/>
                </a:lnTo>
                <a:lnTo>
                  <a:pt x="4539560" y="6485781"/>
                </a:lnTo>
                <a:lnTo>
                  <a:pt x="4541126" y="6496561"/>
                </a:lnTo>
                <a:lnTo>
                  <a:pt x="4531093" y="6504596"/>
                </a:lnTo>
                <a:lnTo>
                  <a:pt x="4564825" y="6532391"/>
                </a:lnTo>
                <a:lnTo>
                  <a:pt x="4563530" y="6519296"/>
                </a:lnTo>
                <a:close/>
              </a:path>
              <a:path w="6256177" h="8921452">
                <a:moveTo>
                  <a:pt x="4566458" y="6501117"/>
                </a:moveTo>
                <a:lnTo>
                  <a:pt x="4535500" y="6461494"/>
                </a:lnTo>
                <a:lnTo>
                  <a:pt x="4537629" y="6473688"/>
                </a:lnTo>
                <a:lnTo>
                  <a:pt x="4539560" y="6485781"/>
                </a:lnTo>
                <a:lnTo>
                  <a:pt x="4561870" y="6505022"/>
                </a:lnTo>
                <a:lnTo>
                  <a:pt x="4566458" y="6501117"/>
                </a:lnTo>
                <a:close/>
              </a:path>
              <a:path w="6256177" h="8921452">
                <a:moveTo>
                  <a:pt x="4556711" y="6469729"/>
                </a:moveTo>
                <a:lnTo>
                  <a:pt x="4554604" y="6457649"/>
                </a:lnTo>
                <a:lnTo>
                  <a:pt x="4552309" y="6445473"/>
                </a:lnTo>
                <a:lnTo>
                  <a:pt x="4549831" y="6433205"/>
                </a:lnTo>
                <a:lnTo>
                  <a:pt x="4547172" y="6420846"/>
                </a:lnTo>
                <a:lnTo>
                  <a:pt x="4544337" y="6408399"/>
                </a:lnTo>
                <a:lnTo>
                  <a:pt x="4515455" y="6373495"/>
                </a:lnTo>
                <a:lnTo>
                  <a:pt x="4518840" y="6386334"/>
                </a:lnTo>
                <a:lnTo>
                  <a:pt x="4522058" y="6399087"/>
                </a:lnTo>
                <a:lnTo>
                  <a:pt x="4525106" y="6411753"/>
                </a:lnTo>
                <a:lnTo>
                  <a:pt x="4527978" y="6424329"/>
                </a:lnTo>
                <a:lnTo>
                  <a:pt x="4530671" y="6436812"/>
                </a:lnTo>
                <a:lnTo>
                  <a:pt x="4533180" y="6449202"/>
                </a:lnTo>
                <a:lnTo>
                  <a:pt x="4558626" y="6481712"/>
                </a:lnTo>
                <a:lnTo>
                  <a:pt x="4556711" y="6469729"/>
                </a:lnTo>
                <a:close/>
              </a:path>
              <a:path w="6256177" h="8921452">
                <a:moveTo>
                  <a:pt x="4562915" y="6797463"/>
                </a:moveTo>
                <a:lnTo>
                  <a:pt x="4574427" y="6792126"/>
                </a:lnTo>
                <a:lnTo>
                  <a:pt x="4585857" y="6786597"/>
                </a:lnTo>
                <a:lnTo>
                  <a:pt x="4597207" y="6780876"/>
                </a:lnTo>
                <a:lnTo>
                  <a:pt x="4608475" y="6774963"/>
                </a:lnTo>
                <a:lnTo>
                  <a:pt x="4619662" y="6768856"/>
                </a:lnTo>
                <a:lnTo>
                  <a:pt x="4630767" y="6762554"/>
                </a:lnTo>
                <a:lnTo>
                  <a:pt x="4635381" y="6759865"/>
                </a:lnTo>
                <a:lnTo>
                  <a:pt x="4615199" y="6748687"/>
                </a:lnTo>
                <a:lnTo>
                  <a:pt x="4604065" y="6754865"/>
                </a:lnTo>
                <a:lnTo>
                  <a:pt x="4592845" y="6760844"/>
                </a:lnTo>
                <a:lnTo>
                  <a:pt x="4581539" y="6766624"/>
                </a:lnTo>
                <a:lnTo>
                  <a:pt x="4570148" y="6772207"/>
                </a:lnTo>
                <a:lnTo>
                  <a:pt x="4558673" y="6777596"/>
                </a:lnTo>
                <a:lnTo>
                  <a:pt x="4547113" y="6782791"/>
                </a:lnTo>
                <a:lnTo>
                  <a:pt x="4537766" y="6786827"/>
                </a:lnTo>
                <a:lnTo>
                  <a:pt x="4551323" y="6802608"/>
                </a:lnTo>
                <a:lnTo>
                  <a:pt x="4562915" y="6797463"/>
                </a:lnTo>
                <a:close/>
              </a:path>
              <a:path w="6256177" h="8921452">
                <a:moveTo>
                  <a:pt x="4666653" y="6740461"/>
                </a:moveTo>
                <a:lnTo>
                  <a:pt x="4658934" y="6721789"/>
                </a:lnTo>
                <a:lnTo>
                  <a:pt x="4657509" y="6722729"/>
                </a:lnTo>
                <a:lnTo>
                  <a:pt x="4638204" y="6712148"/>
                </a:lnTo>
                <a:lnTo>
                  <a:pt x="4637786" y="6724432"/>
                </a:lnTo>
                <a:lnTo>
                  <a:pt x="4637206" y="6735722"/>
                </a:lnTo>
                <a:lnTo>
                  <a:pt x="4656051" y="6747260"/>
                </a:lnTo>
                <a:lnTo>
                  <a:pt x="4666653" y="6740461"/>
                </a:lnTo>
                <a:close/>
              </a:path>
              <a:path w="6256177" h="8921452">
                <a:moveTo>
                  <a:pt x="4657863" y="6710540"/>
                </a:moveTo>
                <a:lnTo>
                  <a:pt x="4658007" y="6698240"/>
                </a:lnTo>
                <a:lnTo>
                  <a:pt x="4657939" y="6685831"/>
                </a:lnTo>
                <a:lnTo>
                  <a:pt x="4657660" y="6673311"/>
                </a:lnTo>
                <a:lnTo>
                  <a:pt x="4657170" y="6660683"/>
                </a:lnTo>
                <a:lnTo>
                  <a:pt x="4656470" y="6647945"/>
                </a:lnTo>
                <a:lnTo>
                  <a:pt x="4655560" y="6635097"/>
                </a:lnTo>
                <a:lnTo>
                  <a:pt x="4620738" y="6594677"/>
                </a:lnTo>
                <a:lnTo>
                  <a:pt x="4610612" y="6602483"/>
                </a:lnTo>
                <a:lnTo>
                  <a:pt x="4633604" y="6609696"/>
                </a:lnTo>
                <a:lnTo>
                  <a:pt x="4634963" y="6622913"/>
                </a:lnTo>
                <a:lnTo>
                  <a:pt x="4636096" y="6636012"/>
                </a:lnTo>
                <a:lnTo>
                  <a:pt x="4637003" y="6648993"/>
                </a:lnTo>
                <a:lnTo>
                  <a:pt x="4637686" y="6661857"/>
                </a:lnTo>
                <a:lnTo>
                  <a:pt x="4638147" y="6674604"/>
                </a:lnTo>
                <a:lnTo>
                  <a:pt x="4638385" y="6687235"/>
                </a:lnTo>
                <a:lnTo>
                  <a:pt x="4638404" y="6699749"/>
                </a:lnTo>
                <a:lnTo>
                  <a:pt x="4638204" y="6712148"/>
                </a:lnTo>
                <a:lnTo>
                  <a:pt x="4657509" y="6722729"/>
                </a:lnTo>
                <a:lnTo>
                  <a:pt x="4657863" y="6710540"/>
                </a:lnTo>
                <a:close/>
              </a:path>
              <a:path w="6256177" h="8921452">
                <a:moveTo>
                  <a:pt x="4654439" y="6622142"/>
                </a:moveTo>
                <a:lnTo>
                  <a:pt x="4653109" y="6609077"/>
                </a:lnTo>
                <a:lnTo>
                  <a:pt x="4651569" y="6595905"/>
                </a:lnTo>
                <a:lnTo>
                  <a:pt x="4651734" y="6594847"/>
                </a:lnTo>
                <a:lnTo>
                  <a:pt x="4629187" y="6575714"/>
                </a:lnTo>
                <a:lnTo>
                  <a:pt x="4630762" y="6586638"/>
                </a:lnTo>
                <a:lnTo>
                  <a:pt x="4620738" y="6594677"/>
                </a:lnTo>
                <a:lnTo>
                  <a:pt x="4655560" y="6635097"/>
                </a:lnTo>
                <a:lnTo>
                  <a:pt x="4654439" y="6622142"/>
                </a:lnTo>
                <a:close/>
              </a:path>
              <a:path w="6256177" h="8921452">
                <a:moveTo>
                  <a:pt x="4661236" y="6586611"/>
                </a:moveTo>
                <a:lnTo>
                  <a:pt x="4670570" y="6578087"/>
                </a:lnTo>
                <a:lnTo>
                  <a:pt x="4679751" y="6569302"/>
                </a:lnTo>
                <a:lnTo>
                  <a:pt x="4688793" y="6560280"/>
                </a:lnTo>
                <a:lnTo>
                  <a:pt x="4695640" y="6553219"/>
                </a:lnTo>
                <a:lnTo>
                  <a:pt x="4689658" y="6530859"/>
                </a:lnTo>
                <a:lnTo>
                  <a:pt x="4680877" y="6540219"/>
                </a:lnTo>
                <a:lnTo>
                  <a:pt x="4671967" y="6549361"/>
                </a:lnTo>
                <a:lnTo>
                  <a:pt x="4662917" y="6558259"/>
                </a:lnTo>
                <a:lnTo>
                  <a:pt x="4653712" y="6566888"/>
                </a:lnTo>
                <a:lnTo>
                  <a:pt x="4648248" y="6571802"/>
                </a:lnTo>
                <a:lnTo>
                  <a:pt x="4651734" y="6594847"/>
                </a:lnTo>
                <a:lnTo>
                  <a:pt x="4661236" y="6586611"/>
                </a:lnTo>
                <a:close/>
              </a:path>
              <a:path w="6256177" h="8921452">
                <a:moveTo>
                  <a:pt x="4718128" y="6563153"/>
                </a:moveTo>
                <a:lnTo>
                  <a:pt x="4714954" y="6550454"/>
                </a:lnTo>
                <a:lnTo>
                  <a:pt x="4711635" y="6537682"/>
                </a:lnTo>
                <a:lnTo>
                  <a:pt x="4711253" y="6536240"/>
                </a:lnTo>
                <a:lnTo>
                  <a:pt x="4682870" y="6506987"/>
                </a:lnTo>
                <a:lnTo>
                  <a:pt x="4686298" y="6518839"/>
                </a:lnTo>
                <a:lnTo>
                  <a:pt x="4689594" y="6530625"/>
                </a:lnTo>
                <a:lnTo>
                  <a:pt x="4689658" y="6530859"/>
                </a:lnTo>
                <a:lnTo>
                  <a:pt x="4721155" y="6575776"/>
                </a:lnTo>
                <a:lnTo>
                  <a:pt x="4718128" y="6563153"/>
                </a:lnTo>
                <a:close/>
              </a:path>
              <a:path w="6256177" h="8921452">
                <a:moveTo>
                  <a:pt x="4719521" y="6526746"/>
                </a:moveTo>
                <a:lnTo>
                  <a:pt x="4727649" y="6517029"/>
                </a:lnTo>
                <a:lnTo>
                  <a:pt x="4735637" y="6507088"/>
                </a:lnTo>
                <a:lnTo>
                  <a:pt x="4741607" y="6499394"/>
                </a:lnTo>
                <a:lnTo>
                  <a:pt x="4769311" y="6519789"/>
                </a:lnTo>
                <a:lnTo>
                  <a:pt x="4725974" y="6487580"/>
                </a:lnTo>
                <a:lnTo>
                  <a:pt x="4718135" y="6497610"/>
                </a:lnTo>
                <a:lnTo>
                  <a:pt x="4710156" y="6507411"/>
                </a:lnTo>
                <a:lnTo>
                  <a:pt x="4704984" y="6513553"/>
                </a:lnTo>
                <a:lnTo>
                  <a:pt x="4711253" y="6536240"/>
                </a:lnTo>
                <a:lnTo>
                  <a:pt x="4719521" y="6526746"/>
                </a:lnTo>
                <a:close/>
              </a:path>
              <a:path w="6256177" h="8921452">
                <a:moveTo>
                  <a:pt x="4765113" y="6507554"/>
                </a:moveTo>
                <a:lnTo>
                  <a:pt x="4760791" y="6495258"/>
                </a:lnTo>
                <a:lnTo>
                  <a:pt x="4720018" y="6441864"/>
                </a:lnTo>
                <a:lnTo>
                  <a:pt x="4724587" y="6453481"/>
                </a:lnTo>
                <a:lnTo>
                  <a:pt x="4729043" y="6465044"/>
                </a:lnTo>
                <a:lnTo>
                  <a:pt x="4733386" y="6476552"/>
                </a:lnTo>
                <a:lnTo>
                  <a:pt x="4733673" y="6477322"/>
                </a:lnTo>
                <a:lnTo>
                  <a:pt x="4725974" y="6487580"/>
                </a:lnTo>
                <a:lnTo>
                  <a:pt x="4769311" y="6519789"/>
                </a:lnTo>
                <a:lnTo>
                  <a:pt x="4765113" y="6507554"/>
                </a:lnTo>
                <a:close/>
              </a:path>
              <a:path w="6256177" h="8921452">
                <a:moveTo>
                  <a:pt x="4756344" y="6482901"/>
                </a:moveTo>
                <a:lnTo>
                  <a:pt x="4755506" y="6480605"/>
                </a:lnTo>
                <a:lnTo>
                  <a:pt x="4720018" y="6441864"/>
                </a:lnTo>
                <a:lnTo>
                  <a:pt x="4760791" y="6495258"/>
                </a:lnTo>
                <a:lnTo>
                  <a:pt x="4756344" y="6482901"/>
                </a:lnTo>
                <a:close/>
              </a:path>
              <a:path w="6256177" h="8921452">
                <a:moveTo>
                  <a:pt x="4762715" y="6470279"/>
                </a:moveTo>
                <a:lnTo>
                  <a:pt x="4769801" y="6459743"/>
                </a:lnTo>
                <a:lnTo>
                  <a:pt x="4776763" y="6449000"/>
                </a:lnTo>
                <a:lnTo>
                  <a:pt x="4777276" y="6448192"/>
                </a:lnTo>
                <a:lnTo>
                  <a:pt x="4760946" y="6437466"/>
                </a:lnTo>
                <a:lnTo>
                  <a:pt x="4754037" y="6448119"/>
                </a:lnTo>
                <a:lnTo>
                  <a:pt x="4747276" y="6458163"/>
                </a:lnTo>
                <a:lnTo>
                  <a:pt x="4755506" y="6480605"/>
                </a:lnTo>
                <a:lnTo>
                  <a:pt x="4762715" y="6470279"/>
                </a:lnTo>
                <a:close/>
              </a:path>
              <a:path w="6256177" h="8921452">
                <a:moveTo>
                  <a:pt x="4806260" y="6466515"/>
                </a:moveTo>
                <a:lnTo>
                  <a:pt x="4801236" y="6454633"/>
                </a:lnTo>
                <a:lnTo>
                  <a:pt x="4796110" y="6442701"/>
                </a:lnTo>
                <a:lnTo>
                  <a:pt x="4751751" y="6391582"/>
                </a:lnTo>
                <a:lnTo>
                  <a:pt x="4756998" y="6402938"/>
                </a:lnTo>
                <a:lnTo>
                  <a:pt x="4762161" y="6414252"/>
                </a:lnTo>
                <a:lnTo>
                  <a:pt x="4767241" y="6425525"/>
                </a:lnTo>
                <a:lnTo>
                  <a:pt x="4767727" y="6426612"/>
                </a:lnTo>
                <a:lnTo>
                  <a:pt x="4760946" y="6437466"/>
                </a:lnTo>
                <a:lnTo>
                  <a:pt x="4777276" y="6448192"/>
                </a:lnTo>
                <a:lnTo>
                  <a:pt x="4811182" y="6478348"/>
                </a:lnTo>
                <a:lnTo>
                  <a:pt x="4806260" y="6466515"/>
                </a:lnTo>
                <a:close/>
              </a:path>
              <a:path w="6256177" h="8921452">
                <a:moveTo>
                  <a:pt x="4790882" y="6430721"/>
                </a:moveTo>
                <a:lnTo>
                  <a:pt x="4789759" y="6428173"/>
                </a:lnTo>
                <a:lnTo>
                  <a:pt x="4746418" y="6380185"/>
                </a:lnTo>
                <a:lnTo>
                  <a:pt x="4751751" y="6391582"/>
                </a:lnTo>
                <a:lnTo>
                  <a:pt x="4796110" y="6442701"/>
                </a:lnTo>
                <a:lnTo>
                  <a:pt x="4790882" y="6430721"/>
                </a:lnTo>
                <a:close/>
              </a:path>
              <a:path w="6256177" h="8921452">
                <a:moveTo>
                  <a:pt x="4841123" y="6427102"/>
                </a:moveTo>
                <a:lnTo>
                  <a:pt x="4835624" y="6415556"/>
                </a:lnTo>
                <a:lnTo>
                  <a:pt x="4830034" y="6403966"/>
                </a:lnTo>
                <a:lnTo>
                  <a:pt x="4771671" y="6332451"/>
                </a:lnTo>
                <a:lnTo>
                  <a:pt x="4777537" y="6343612"/>
                </a:lnTo>
                <a:lnTo>
                  <a:pt x="4783321" y="6354736"/>
                </a:lnTo>
                <a:lnTo>
                  <a:pt x="4789021" y="6365821"/>
                </a:lnTo>
                <a:lnTo>
                  <a:pt x="4794635" y="6376867"/>
                </a:lnTo>
                <a:lnTo>
                  <a:pt x="4795225" y="6378036"/>
                </a:lnTo>
                <a:lnTo>
                  <a:pt x="4789259" y="6389341"/>
                </a:lnTo>
                <a:lnTo>
                  <a:pt x="4783188" y="6400477"/>
                </a:lnTo>
                <a:lnTo>
                  <a:pt x="4779941" y="6406225"/>
                </a:lnTo>
                <a:lnTo>
                  <a:pt x="4789759" y="6428173"/>
                </a:lnTo>
                <a:lnTo>
                  <a:pt x="4796076" y="6417251"/>
                </a:lnTo>
                <a:lnTo>
                  <a:pt x="4802273" y="6406131"/>
                </a:lnTo>
                <a:lnTo>
                  <a:pt x="4805950" y="6399400"/>
                </a:lnTo>
                <a:lnTo>
                  <a:pt x="4846534" y="6438606"/>
                </a:lnTo>
                <a:lnTo>
                  <a:pt x="4841123" y="6427102"/>
                </a:lnTo>
                <a:close/>
              </a:path>
              <a:path w="6256177" h="8921452">
                <a:moveTo>
                  <a:pt x="4824347" y="6392329"/>
                </a:moveTo>
                <a:lnTo>
                  <a:pt x="4818561" y="6380645"/>
                </a:lnTo>
                <a:lnTo>
                  <a:pt x="4817189" y="6377897"/>
                </a:lnTo>
                <a:lnTo>
                  <a:pt x="4765727" y="6321252"/>
                </a:lnTo>
                <a:lnTo>
                  <a:pt x="4771671" y="6332451"/>
                </a:lnTo>
                <a:lnTo>
                  <a:pt x="4830034" y="6403966"/>
                </a:lnTo>
                <a:lnTo>
                  <a:pt x="4824347" y="6392329"/>
                </a:lnTo>
                <a:close/>
              </a:path>
              <a:path w="6256177" h="8921452">
                <a:moveTo>
                  <a:pt x="4822873" y="6366608"/>
                </a:moveTo>
                <a:lnTo>
                  <a:pt x="4828478" y="6355173"/>
                </a:lnTo>
                <a:lnTo>
                  <a:pt x="4829542" y="6352926"/>
                </a:lnTo>
                <a:lnTo>
                  <a:pt x="4812424" y="6343338"/>
                </a:lnTo>
                <a:lnTo>
                  <a:pt x="4806901" y="6354718"/>
                </a:lnTo>
                <a:lnTo>
                  <a:pt x="4806081" y="6356394"/>
                </a:lnTo>
                <a:lnTo>
                  <a:pt x="4817189" y="6377897"/>
                </a:lnTo>
                <a:lnTo>
                  <a:pt x="4822873" y="6366608"/>
                </a:lnTo>
                <a:close/>
              </a:path>
              <a:path w="6256177" h="8921452">
                <a:moveTo>
                  <a:pt x="4871335" y="6389706"/>
                </a:moveTo>
                <a:lnTo>
                  <a:pt x="4865390" y="6378444"/>
                </a:lnTo>
                <a:lnTo>
                  <a:pt x="4859375" y="6367149"/>
                </a:lnTo>
                <a:lnTo>
                  <a:pt x="4798632" y="6297381"/>
                </a:lnTo>
                <a:lnTo>
                  <a:pt x="4804785" y="6308323"/>
                </a:lnTo>
                <a:lnTo>
                  <a:pt x="4810878" y="6319237"/>
                </a:lnTo>
                <a:lnTo>
                  <a:pt x="4816912" y="6330125"/>
                </a:lnTo>
                <a:lnTo>
                  <a:pt x="4817822" y="6331774"/>
                </a:lnTo>
                <a:lnTo>
                  <a:pt x="4812424" y="6343338"/>
                </a:lnTo>
                <a:lnTo>
                  <a:pt x="4829542" y="6352926"/>
                </a:lnTo>
                <a:lnTo>
                  <a:pt x="4877208" y="6400934"/>
                </a:lnTo>
                <a:lnTo>
                  <a:pt x="4871335" y="6389706"/>
                </a:lnTo>
                <a:close/>
              </a:path>
              <a:path w="6256177" h="8921452">
                <a:moveTo>
                  <a:pt x="4853293" y="6355823"/>
                </a:moveTo>
                <a:lnTo>
                  <a:pt x="4847146" y="6344467"/>
                </a:lnTo>
                <a:lnTo>
                  <a:pt x="4840937" y="6333082"/>
                </a:lnTo>
                <a:lnTo>
                  <a:pt x="4839513" y="6330483"/>
                </a:lnTo>
                <a:lnTo>
                  <a:pt x="4779789" y="6264378"/>
                </a:lnTo>
                <a:lnTo>
                  <a:pt x="4786136" y="6275409"/>
                </a:lnTo>
                <a:lnTo>
                  <a:pt x="4792416" y="6286410"/>
                </a:lnTo>
                <a:lnTo>
                  <a:pt x="4798632" y="6297381"/>
                </a:lnTo>
                <a:lnTo>
                  <a:pt x="4859375" y="6367149"/>
                </a:lnTo>
                <a:lnTo>
                  <a:pt x="4853293" y="6355823"/>
                </a:lnTo>
                <a:close/>
              </a:path>
              <a:path w="6256177" h="8921452">
                <a:moveTo>
                  <a:pt x="4842828" y="6322992"/>
                </a:moveTo>
                <a:lnTo>
                  <a:pt x="4846074" y="6315482"/>
                </a:lnTo>
                <a:lnTo>
                  <a:pt x="4849234" y="6307812"/>
                </a:lnTo>
                <a:lnTo>
                  <a:pt x="4836804" y="6286598"/>
                </a:lnTo>
                <a:lnTo>
                  <a:pt x="4833820" y="6294168"/>
                </a:lnTo>
                <a:lnTo>
                  <a:pt x="4830746" y="6301605"/>
                </a:lnTo>
                <a:lnTo>
                  <a:pt x="4827621" y="6308983"/>
                </a:lnTo>
                <a:lnTo>
                  <a:pt x="4839513" y="6330483"/>
                </a:lnTo>
                <a:lnTo>
                  <a:pt x="4842828" y="6322992"/>
                </a:lnTo>
                <a:close/>
              </a:path>
              <a:path w="6256177" h="8921452">
                <a:moveTo>
                  <a:pt x="4898506" y="6352731"/>
                </a:moveTo>
                <a:lnTo>
                  <a:pt x="4892275" y="6341711"/>
                </a:lnTo>
                <a:lnTo>
                  <a:pt x="4885980" y="6330660"/>
                </a:lnTo>
                <a:lnTo>
                  <a:pt x="4879621" y="6319579"/>
                </a:lnTo>
                <a:lnTo>
                  <a:pt x="4873196" y="6308467"/>
                </a:lnTo>
                <a:lnTo>
                  <a:pt x="4866703" y="6297323"/>
                </a:lnTo>
                <a:lnTo>
                  <a:pt x="4783378" y="6198383"/>
                </a:lnTo>
                <a:lnTo>
                  <a:pt x="4790136" y="6209296"/>
                </a:lnTo>
                <a:lnTo>
                  <a:pt x="4796832" y="6220180"/>
                </a:lnTo>
                <a:lnTo>
                  <a:pt x="4803467" y="6231035"/>
                </a:lnTo>
                <a:lnTo>
                  <a:pt x="4810044" y="6241863"/>
                </a:lnTo>
                <a:lnTo>
                  <a:pt x="4816565" y="6252665"/>
                </a:lnTo>
                <a:lnTo>
                  <a:pt x="4823032" y="6263442"/>
                </a:lnTo>
                <a:lnTo>
                  <a:pt x="4829447" y="6274194"/>
                </a:lnTo>
                <a:lnTo>
                  <a:pt x="4904676" y="6363722"/>
                </a:lnTo>
                <a:lnTo>
                  <a:pt x="4898506" y="6352731"/>
                </a:lnTo>
                <a:close/>
              </a:path>
              <a:path w="6256177" h="8921452">
                <a:moveTo>
                  <a:pt x="4860140" y="6286147"/>
                </a:moveTo>
                <a:lnTo>
                  <a:pt x="4858763" y="6283813"/>
                </a:lnTo>
                <a:lnTo>
                  <a:pt x="4776555" y="6187440"/>
                </a:lnTo>
                <a:lnTo>
                  <a:pt x="4783378" y="6198383"/>
                </a:lnTo>
                <a:lnTo>
                  <a:pt x="4866703" y="6297323"/>
                </a:lnTo>
                <a:lnTo>
                  <a:pt x="4860140" y="6286147"/>
                </a:lnTo>
                <a:close/>
              </a:path>
              <a:path w="6256177" h="8921452">
                <a:moveTo>
                  <a:pt x="4863806" y="6270375"/>
                </a:moveTo>
                <a:lnTo>
                  <a:pt x="4866247" y="6263595"/>
                </a:lnTo>
                <a:lnTo>
                  <a:pt x="4853096" y="6242487"/>
                </a:lnTo>
                <a:lnTo>
                  <a:pt x="4850789" y="6249150"/>
                </a:lnTo>
                <a:lnTo>
                  <a:pt x="4848496" y="6255800"/>
                </a:lnTo>
                <a:lnTo>
                  <a:pt x="4861323" y="6277138"/>
                </a:lnTo>
                <a:lnTo>
                  <a:pt x="4863806" y="6270375"/>
                </a:lnTo>
                <a:close/>
              </a:path>
              <a:path w="6256177" h="8921452">
                <a:moveTo>
                  <a:pt x="4929127" y="6328853"/>
                </a:moveTo>
                <a:lnTo>
                  <a:pt x="4922723" y="6318045"/>
                </a:lnTo>
                <a:lnTo>
                  <a:pt x="4916271" y="6307215"/>
                </a:lnTo>
                <a:lnTo>
                  <a:pt x="4909766" y="6296362"/>
                </a:lnTo>
                <a:lnTo>
                  <a:pt x="4903206" y="6285482"/>
                </a:lnTo>
                <a:lnTo>
                  <a:pt x="4896586" y="6274574"/>
                </a:lnTo>
                <a:lnTo>
                  <a:pt x="4804531" y="6166236"/>
                </a:lnTo>
                <a:lnTo>
                  <a:pt x="4811476" y="6176960"/>
                </a:lnTo>
                <a:lnTo>
                  <a:pt x="4818368" y="6187659"/>
                </a:lnTo>
                <a:lnTo>
                  <a:pt x="4825209" y="6198334"/>
                </a:lnTo>
                <a:lnTo>
                  <a:pt x="4831997" y="6208986"/>
                </a:lnTo>
                <a:lnTo>
                  <a:pt x="4838732" y="6219615"/>
                </a:lnTo>
                <a:lnTo>
                  <a:pt x="4845415" y="6230221"/>
                </a:lnTo>
                <a:lnTo>
                  <a:pt x="4852046" y="6240804"/>
                </a:lnTo>
                <a:lnTo>
                  <a:pt x="4935487" y="6339640"/>
                </a:lnTo>
                <a:lnTo>
                  <a:pt x="4929127" y="6328853"/>
                </a:lnTo>
                <a:close/>
              </a:path>
              <a:path w="6256177" h="8921452">
                <a:moveTo>
                  <a:pt x="4889903" y="6263635"/>
                </a:moveTo>
                <a:lnTo>
                  <a:pt x="4883152" y="6252665"/>
                </a:lnTo>
                <a:lnTo>
                  <a:pt x="4876331" y="6241661"/>
                </a:lnTo>
                <a:lnTo>
                  <a:pt x="4874858" y="6239296"/>
                </a:lnTo>
                <a:lnTo>
                  <a:pt x="4790487" y="6144715"/>
                </a:lnTo>
                <a:lnTo>
                  <a:pt x="4797535" y="6155488"/>
                </a:lnTo>
                <a:lnTo>
                  <a:pt x="4804531" y="6166236"/>
                </a:lnTo>
                <a:lnTo>
                  <a:pt x="4896586" y="6274574"/>
                </a:lnTo>
                <a:lnTo>
                  <a:pt x="4889903" y="6263635"/>
                </a:lnTo>
                <a:close/>
              </a:path>
              <a:path w="6256177" h="8921452">
                <a:moveTo>
                  <a:pt x="4951469" y="6294924"/>
                </a:moveTo>
                <a:lnTo>
                  <a:pt x="4944845" y="6284278"/>
                </a:lnTo>
                <a:lnTo>
                  <a:pt x="4938179" y="6273613"/>
                </a:lnTo>
                <a:lnTo>
                  <a:pt x="4931467" y="6262928"/>
                </a:lnTo>
                <a:lnTo>
                  <a:pt x="4845166" y="6166265"/>
                </a:lnTo>
                <a:lnTo>
                  <a:pt x="4852114" y="6176771"/>
                </a:lnTo>
                <a:lnTo>
                  <a:pt x="4859013" y="6187254"/>
                </a:lnTo>
                <a:lnTo>
                  <a:pt x="4865864" y="6197716"/>
                </a:lnTo>
                <a:lnTo>
                  <a:pt x="4867069" y="6199562"/>
                </a:lnTo>
                <a:lnTo>
                  <a:pt x="4865171" y="6205763"/>
                </a:lnTo>
                <a:lnTo>
                  <a:pt x="4863350" y="6212053"/>
                </a:lnTo>
                <a:lnTo>
                  <a:pt x="4861373" y="6218164"/>
                </a:lnTo>
                <a:lnTo>
                  <a:pt x="4783388" y="6133917"/>
                </a:lnTo>
                <a:lnTo>
                  <a:pt x="4790487" y="6144715"/>
                </a:lnTo>
                <a:lnTo>
                  <a:pt x="4874858" y="6239296"/>
                </a:lnTo>
                <a:lnTo>
                  <a:pt x="4876904" y="6233203"/>
                </a:lnTo>
                <a:lnTo>
                  <a:pt x="4878834" y="6226948"/>
                </a:lnTo>
                <a:lnTo>
                  <a:pt x="4880816" y="6220753"/>
                </a:lnTo>
                <a:lnTo>
                  <a:pt x="4958051" y="6305552"/>
                </a:lnTo>
                <a:lnTo>
                  <a:pt x="4951469" y="6294924"/>
                </a:lnTo>
                <a:close/>
              </a:path>
              <a:path w="6256177" h="8921452">
                <a:moveTo>
                  <a:pt x="5580746" y="7630522"/>
                </a:moveTo>
                <a:lnTo>
                  <a:pt x="5590920" y="7622935"/>
                </a:lnTo>
                <a:lnTo>
                  <a:pt x="5601025" y="7615233"/>
                </a:lnTo>
                <a:lnTo>
                  <a:pt x="5611057" y="7607406"/>
                </a:lnTo>
                <a:lnTo>
                  <a:pt x="5621009" y="7599448"/>
                </a:lnTo>
                <a:lnTo>
                  <a:pt x="5621386" y="7599143"/>
                </a:lnTo>
                <a:lnTo>
                  <a:pt x="5598642" y="7592006"/>
                </a:lnTo>
                <a:lnTo>
                  <a:pt x="5588614" y="7599804"/>
                </a:lnTo>
                <a:lnTo>
                  <a:pt x="5578515" y="7607488"/>
                </a:lnTo>
                <a:lnTo>
                  <a:pt x="5568352" y="7615069"/>
                </a:lnTo>
                <a:lnTo>
                  <a:pt x="5559572" y="7621511"/>
                </a:lnTo>
                <a:lnTo>
                  <a:pt x="5570509" y="7638003"/>
                </a:lnTo>
                <a:lnTo>
                  <a:pt x="5580746" y="7630522"/>
                </a:lnTo>
                <a:close/>
              </a:path>
              <a:path w="6256177" h="8921452">
                <a:moveTo>
                  <a:pt x="5469852" y="7584386"/>
                </a:moveTo>
                <a:lnTo>
                  <a:pt x="5470081" y="7571431"/>
                </a:lnTo>
                <a:lnTo>
                  <a:pt x="5448635" y="7546348"/>
                </a:lnTo>
                <a:lnTo>
                  <a:pt x="5438128" y="7553503"/>
                </a:lnTo>
                <a:lnTo>
                  <a:pt x="5469466" y="7597258"/>
                </a:lnTo>
                <a:lnTo>
                  <a:pt x="5469852" y="7584386"/>
                </a:lnTo>
                <a:close/>
              </a:path>
              <a:path w="6256177" h="8921452">
                <a:moveTo>
                  <a:pt x="5490716" y="7540691"/>
                </a:moveTo>
                <a:lnTo>
                  <a:pt x="5500902" y="7533120"/>
                </a:lnTo>
                <a:lnTo>
                  <a:pt x="5511016" y="7525430"/>
                </a:lnTo>
                <a:lnTo>
                  <a:pt x="5521055" y="7517615"/>
                </a:lnTo>
                <a:lnTo>
                  <a:pt x="5531013" y="7509667"/>
                </a:lnTo>
                <a:lnTo>
                  <a:pt x="5531674" y="7509131"/>
                </a:lnTo>
                <a:lnTo>
                  <a:pt x="5508920" y="7501987"/>
                </a:lnTo>
                <a:lnTo>
                  <a:pt x="5498885" y="7509781"/>
                </a:lnTo>
                <a:lnTo>
                  <a:pt x="5488779" y="7517456"/>
                </a:lnTo>
                <a:lnTo>
                  <a:pt x="5478605" y="7525021"/>
                </a:lnTo>
                <a:lnTo>
                  <a:pt x="5469617" y="7531581"/>
                </a:lnTo>
                <a:lnTo>
                  <a:pt x="5480463" y="7548150"/>
                </a:lnTo>
                <a:lnTo>
                  <a:pt x="5490716" y="7540691"/>
                </a:lnTo>
                <a:close/>
              </a:path>
              <a:path w="6256177" h="8921452">
                <a:moveTo>
                  <a:pt x="5379491" y="7494587"/>
                </a:moveTo>
                <a:lnTo>
                  <a:pt x="5379800" y="7481628"/>
                </a:lnTo>
                <a:lnTo>
                  <a:pt x="5358693" y="7456223"/>
                </a:lnTo>
                <a:lnTo>
                  <a:pt x="5348165" y="7463343"/>
                </a:lnTo>
                <a:lnTo>
                  <a:pt x="5379022" y="7507463"/>
                </a:lnTo>
                <a:lnTo>
                  <a:pt x="5379491" y="7494587"/>
                </a:lnTo>
                <a:close/>
              </a:path>
              <a:path w="6256177" h="8921452">
                <a:moveTo>
                  <a:pt x="5400574" y="7450919"/>
                </a:moveTo>
                <a:lnTo>
                  <a:pt x="5410777" y="7443368"/>
                </a:lnTo>
                <a:lnTo>
                  <a:pt x="5420906" y="7435693"/>
                </a:lnTo>
                <a:lnTo>
                  <a:pt x="5430957" y="7427892"/>
                </a:lnTo>
                <a:lnTo>
                  <a:pt x="5440364" y="7420412"/>
                </a:lnTo>
                <a:lnTo>
                  <a:pt x="5417538" y="7413232"/>
                </a:lnTo>
                <a:lnTo>
                  <a:pt x="5407481" y="7420994"/>
                </a:lnTo>
                <a:lnTo>
                  <a:pt x="5397348" y="7428632"/>
                </a:lnTo>
                <a:lnTo>
                  <a:pt x="5387143" y="7436157"/>
                </a:lnTo>
                <a:lnTo>
                  <a:pt x="5379638" y="7441593"/>
                </a:lnTo>
                <a:lnTo>
                  <a:pt x="5390301" y="7458352"/>
                </a:lnTo>
                <a:lnTo>
                  <a:pt x="5400574" y="7450919"/>
                </a:lnTo>
                <a:close/>
              </a:path>
              <a:path w="6256177" h="8921452">
                <a:moveTo>
                  <a:pt x="5289042" y="7405037"/>
                </a:moveTo>
                <a:lnTo>
                  <a:pt x="5289456" y="7392073"/>
                </a:lnTo>
                <a:lnTo>
                  <a:pt x="5289698" y="7379019"/>
                </a:lnTo>
                <a:lnTo>
                  <a:pt x="5289730" y="7375877"/>
                </a:lnTo>
                <a:lnTo>
                  <a:pt x="5300094" y="7368593"/>
                </a:lnTo>
                <a:lnTo>
                  <a:pt x="5289695" y="7351678"/>
                </a:lnTo>
                <a:lnTo>
                  <a:pt x="5289452" y="7339342"/>
                </a:lnTo>
                <a:lnTo>
                  <a:pt x="5289069" y="7326936"/>
                </a:lnTo>
                <a:lnTo>
                  <a:pt x="5288545" y="7314457"/>
                </a:lnTo>
                <a:lnTo>
                  <a:pt x="5287879" y="7301906"/>
                </a:lnTo>
                <a:lnTo>
                  <a:pt x="5287067" y="7289282"/>
                </a:lnTo>
                <a:lnTo>
                  <a:pt x="5286109" y="7276583"/>
                </a:lnTo>
                <a:lnTo>
                  <a:pt x="5285003" y="7263808"/>
                </a:lnTo>
                <a:lnTo>
                  <a:pt x="5283746" y="7250957"/>
                </a:lnTo>
                <a:lnTo>
                  <a:pt x="5282336" y="7238028"/>
                </a:lnTo>
                <a:lnTo>
                  <a:pt x="5280773" y="7225021"/>
                </a:lnTo>
                <a:lnTo>
                  <a:pt x="5256602" y="7206087"/>
                </a:lnTo>
                <a:lnTo>
                  <a:pt x="5258154" y="7217153"/>
                </a:lnTo>
                <a:lnTo>
                  <a:pt x="5248260" y="7225187"/>
                </a:lnTo>
                <a:lnTo>
                  <a:pt x="5261092" y="7240232"/>
                </a:lnTo>
                <a:lnTo>
                  <a:pt x="5262542" y="7253264"/>
                </a:lnTo>
                <a:lnTo>
                  <a:pt x="5263838" y="7266214"/>
                </a:lnTo>
                <a:lnTo>
                  <a:pt x="5264980" y="7279084"/>
                </a:lnTo>
                <a:lnTo>
                  <a:pt x="5265969" y="7291874"/>
                </a:lnTo>
                <a:lnTo>
                  <a:pt x="5266806" y="7304584"/>
                </a:lnTo>
                <a:lnTo>
                  <a:pt x="5267494" y="7317216"/>
                </a:lnTo>
                <a:lnTo>
                  <a:pt x="5268032" y="7329770"/>
                </a:lnTo>
                <a:lnTo>
                  <a:pt x="5268423" y="7342246"/>
                </a:lnTo>
                <a:lnTo>
                  <a:pt x="5268667" y="7354646"/>
                </a:lnTo>
                <a:lnTo>
                  <a:pt x="5268764" y="7366113"/>
                </a:lnTo>
                <a:lnTo>
                  <a:pt x="5258204" y="7373194"/>
                </a:lnTo>
                <a:lnTo>
                  <a:pt x="5288456" y="7417912"/>
                </a:lnTo>
                <a:lnTo>
                  <a:pt x="5289042" y="7405037"/>
                </a:lnTo>
                <a:close/>
              </a:path>
              <a:path w="6256177" h="8921452">
                <a:moveTo>
                  <a:pt x="5310386" y="7361187"/>
                </a:moveTo>
                <a:lnTo>
                  <a:pt x="5320603" y="7353655"/>
                </a:lnTo>
                <a:lnTo>
                  <a:pt x="5330743" y="7345994"/>
                </a:lnTo>
                <a:lnTo>
                  <a:pt x="5340801" y="7338201"/>
                </a:lnTo>
                <a:lnTo>
                  <a:pt x="5350714" y="7330321"/>
                </a:lnTo>
                <a:lnTo>
                  <a:pt x="5337900" y="7315260"/>
                </a:lnTo>
                <a:lnTo>
                  <a:pt x="5327923" y="7323155"/>
                </a:lnTo>
                <a:lnTo>
                  <a:pt x="5317862" y="7330916"/>
                </a:lnTo>
                <a:lnTo>
                  <a:pt x="5307723" y="7338549"/>
                </a:lnTo>
                <a:lnTo>
                  <a:pt x="5297507" y="7346056"/>
                </a:lnTo>
                <a:lnTo>
                  <a:pt x="5289695" y="7351678"/>
                </a:lnTo>
                <a:lnTo>
                  <a:pt x="5300094" y="7368593"/>
                </a:lnTo>
                <a:lnTo>
                  <a:pt x="5310386" y="7361187"/>
                </a:lnTo>
                <a:close/>
              </a:path>
              <a:path w="6256177" h="8921452">
                <a:moveTo>
                  <a:pt x="5220232" y="7271433"/>
                </a:moveTo>
                <a:lnTo>
                  <a:pt x="5230461" y="7263920"/>
                </a:lnTo>
                <a:lnTo>
                  <a:pt x="5240609" y="7256272"/>
                </a:lnTo>
                <a:lnTo>
                  <a:pt x="5250676" y="7248490"/>
                </a:lnTo>
                <a:lnTo>
                  <a:pt x="5260665" y="7240574"/>
                </a:lnTo>
                <a:lnTo>
                  <a:pt x="5261092" y="7240232"/>
                </a:lnTo>
                <a:lnTo>
                  <a:pt x="5238280" y="7233080"/>
                </a:lnTo>
                <a:lnTo>
                  <a:pt x="5228215" y="7240835"/>
                </a:lnTo>
                <a:lnTo>
                  <a:pt x="5218068" y="7248456"/>
                </a:lnTo>
                <a:lnTo>
                  <a:pt x="5207840" y="7255945"/>
                </a:lnTo>
                <a:lnTo>
                  <a:pt x="5199755" y="7261736"/>
                </a:lnTo>
                <a:lnTo>
                  <a:pt x="5209922" y="7278812"/>
                </a:lnTo>
                <a:lnTo>
                  <a:pt x="5220232" y="7271433"/>
                </a:lnTo>
                <a:close/>
              </a:path>
              <a:path w="6256177" h="8921452">
                <a:moveTo>
                  <a:pt x="4313358" y="6375102"/>
                </a:moveTo>
                <a:lnTo>
                  <a:pt x="4324050" y="6368336"/>
                </a:lnTo>
                <a:lnTo>
                  <a:pt x="4334636" y="6361323"/>
                </a:lnTo>
                <a:lnTo>
                  <a:pt x="4345108" y="6354049"/>
                </a:lnTo>
                <a:lnTo>
                  <a:pt x="4355462" y="6346500"/>
                </a:lnTo>
                <a:lnTo>
                  <a:pt x="4364664" y="6339465"/>
                </a:lnTo>
                <a:lnTo>
                  <a:pt x="4341523" y="6332100"/>
                </a:lnTo>
                <a:lnTo>
                  <a:pt x="4331169" y="6339512"/>
                </a:lnTo>
                <a:lnTo>
                  <a:pt x="4320697" y="6346659"/>
                </a:lnTo>
                <a:lnTo>
                  <a:pt x="4310115" y="6353560"/>
                </a:lnTo>
                <a:lnTo>
                  <a:pt x="4299434" y="6360237"/>
                </a:lnTo>
                <a:lnTo>
                  <a:pt x="4294758" y="6363077"/>
                </a:lnTo>
                <a:lnTo>
                  <a:pt x="4302566" y="6381634"/>
                </a:lnTo>
                <a:lnTo>
                  <a:pt x="4313358" y="6375102"/>
                </a:lnTo>
                <a:close/>
              </a:path>
              <a:path w="6256177" h="8921452">
                <a:moveTo>
                  <a:pt x="4404982" y="6464166"/>
                </a:moveTo>
                <a:lnTo>
                  <a:pt x="4415619" y="6457308"/>
                </a:lnTo>
                <a:lnTo>
                  <a:pt x="4426155" y="6450219"/>
                </a:lnTo>
                <a:lnTo>
                  <a:pt x="4436580" y="6442877"/>
                </a:lnTo>
                <a:lnTo>
                  <a:pt x="4446886" y="6435262"/>
                </a:lnTo>
                <a:lnTo>
                  <a:pt x="4454316" y="6429528"/>
                </a:lnTo>
                <a:lnTo>
                  <a:pt x="4431286" y="6422297"/>
                </a:lnTo>
                <a:lnTo>
                  <a:pt x="4421018" y="6429831"/>
                </a:lnTo>
                <a:lnTo>
                  <a:pt x="4410639" y="6437120"/>
                </a:lnTo>
                <a:lnTo>
                  <a:pt x="4400153" y="6444168"/>
                </a:lnTo>
                <a:lnTo>
                  <a:pt x="4389561" y="6450977"/>
                </a:lnTo>
                <a:lnTo>
                  <a:pt x="4394253" y="6470813"/>
                </a:lnTo>
                <a:lnTo>
                  <a:pt x="4404982" y="6464166"/>
                </a:lnTo>
                <a:close/>
              </a:path>
              <a:path w="6256177" h="8921452">
                <a:moveTo>
                  <a:pt x="4495707" y="6554356"/>
                </a:moveTo>
                <a:lnTo>
                  <a:pt x="4506234" y="6547320"/>
                </a:lnTo>
                <a:lnTo>
                  <a:pt x="4516664" y="6540060"/>
                </a:lnTo>
                <a:lnTo>
                  <a:pt x="4526996" y="6532576"/>
                </a:lnTo>
                <a:lnTo>
                  <a:pt x="4537228" y="6524866"/>
                </a:lnTo>
                <a:lnTo>
                  <a:pt x="4543966" y="6519619"/>
                </a:lnTo>
                <a:lnTo>
                  <a:pt x="4520953" y="6512391"/>
                </a:lnTo>
                <a:lnTo>
                  <a:pt x="4510710" y="6519953"/>
                </a:lnTo>
                <a:lnTo>
                  <a:pt x="4500366" y="6527288"/>
                </a:lnTo>
                <a:lnTo>
                  <a:pt x="4489924" y="6534400"/>
                </a:lnTo>
                <a:lnTo>
                  <a:pt x="4479388" y="6541296"/>
                </a:lnTo>
                <a:lnTo>
                  <a:pt x="4485084" y="6561173"/>
                </a:lnTo>
                <a:lnTo>
                  <a:pt x="4495707" y="6554356"/>
                </a:lnTo>
                <a:close/>
              </a:path>
              <a:path w="6256177" h="8921452">
                <a:moveTo>
                  <a:pt x="4586579" y="6643815"/>
                </a:moveTo>
                <a:lnTo>
                  <a:pt x="4597061" y="6636707"/>
                </a:lnTo>
                <a:lnTo>
                  <a:pt x="4607452" y="6629393"/>
                </a:lnTo>
                <a:lnTo>
                  <a:pt x="4617749" y="6621865"/>
                </a:lnTo>
                <a:lnTo>
                  <a:pt x="4627949" y="6614120"/>
                </a:lnTo>
                <a:lnTo>
                  <a:pt x="4633604" y="6609696"/>
                </a:lnTo>
                <a:lnTo>
                  <a:pt x="4610612" y="6602483"/>
                </a:lnTo>
                <a:lnTo>
                  <a:pt x="4600389" y="6610066"/>
                </a:lnTo>
                <a:lnTo>
                  <a:pt x="4590072" y="6617432"/>
                </a:lnTo>
                <a:lnTo>
                  <a:pt x="4579665" y="6624591"/>
                </a:lnTo>
                <a:lnTo>
                  <a:pt x="4569169" y="6631551"/>
                </a:lnTo>
                <a:lnTo>
                  <a:pt x="4576006" y="6650722"/>
                </a:lnTo>
                <a:lnTo>
                  <a:pt x="4586579" y="6643815"/>
                </a:lnTo>
                <a:close/>
              </a:path>
              <a:path w="6256177" h="8921452">
                <a:moveTo>
                  <a:pt x="4677175" y="6733481"/>
                </a:moveTo>
                <a:lnTo>
                  <a:pt x="4687616" y="6726312"/>
                </a:lnTo>
                <a:lnTo>
                  <a:pt x="4697971" y="6718946"/>
                </a:lnTo>
                <a:lnTo>
                  <a:pt x="4708239" y="6711375"/>
                </a:lnTo>
                <a:lnTo>
                  <a:pt x="4718415" y="6703591"/>
                </a:lnTo>
                <a:lnTo>
                  <a:pt x="4723254" y="6699787"/>
                </a:lnTo>
                <a:lnTo>
                  <a:pt x="4700263" y="6692549"/>
                </a:lnTo>
                <a:lnTo>
                  <a:pt x="4690061" y="6700156"/>
                </a:lnTo>
                <a:lnTo>
                  <a:pt x="4679768" y="6707559"/>
                </a:lnTo>
                <a:lnTo>
                  <a:pt x="4669391" y="6714767"/>
                </a:lnTo>
                <a:lnTo>
                  <a:pt x="4658934" y="6721789"/>
                </a:lnTo>
                <a:lnTo>
                  <a:pt x="4666653" y="6740461"/>
                </a:lnTo>
                <a:lnTo>
                  <a:pt x="4677175" y="6733481"/>
                </a:lnTo>
                <a:close/>
              </a:path>
              <a:path w="6256177" h="8921452">
                <a:moveTo>
                  <a:pt x="4767592" y="6823195"/>
                </a:moveTo>
                <a:lnTo>
                  <a:pt x="4777995" y="6815967"/>
                </a:lnTo>
                <a:lnTo>
                  <a:pt x="4788317" y="6808554"/>
                </a:lnTo>
                <a:lnTo>
                  <a:pt x="4798556" y="6800947"/>
                </a:lnTo>
                <a:lnTo>
                  <a:pt x="4808707" y="6793137"/>
                </a:lnTo>
                <a:lnTo>
                  <a:pt x="4812893" y="6789835"/>
                </a:lnTo>
                <a:lnTo>
                  <a:pt x="4789936" y="6782662"/>
                </a:lnTo>
                <a:lnTo>
                  <a:pt x="4779760" y="6790299"/>
                </a:lnTo>
                <a:lnTo>
                  <a:pt x="4769501" y="6797744"/>
                </a:lnTo>
                <a:lnTo>
                  <a:pt x="4759162" y="6805005"/>
                </a:lnTo>
                <a:lnTo>
                  <a:pt x="4748747" y="6812092"/>
                </a:lnTo>
                <a:lnTo>
                  <a:pt x="4747707" y="6812787"/>
                </a:lnTo>
                <a:lnTo>
                  <a:pt x="4757111" y="6830246"/>
                </a:lnTo>
                <a:lnTo>
                  <a:pt x="4767592" y="6823195"/>
                </a:lnTo>
                <a:close/>
              </a:path>
              <a:path w="6256177" h="8921452">
                <a:moveTo>
                  <a:pt x="4758714" y="6669690"/>
                </a:moveTo>
                <a:lnTo>
                  <a:pt x="4767926" y="6660985"/>
                </a:lnTo>
                <a:lnTo>
                  <a:pt x="4777006" y="6652042"/>
                </a:lnTo>
                <a:lnTo>
                  <a:pt x="4785734" y="6643158"/>
                </a:lnTo>
                <a:lnTo>
                  <a:pt x="4779737" y="6620811"/>
                </a:lnTo>
                <a:lnTo>
                  <a:pt x="4770912" y="6630124"/>
                </a:lnTo>
                <a:lnTo>
                  <a:pt x="4761968" y="6639231"/>
                </a:lnTo>
                <a:lnTo>
                  <a:pt x="4752890" y="6648103"/>
                </a:lnTo>
                <a:lnTo>
                  <a:pt x="4743661" y="6656711"/>
                </a:lnTo>
                <a:lnTo>
                  <a:pt x="4737885" y="6661878"/>
                </a:lnTo>
                <a:lnTo>
                  <a:pt x="4749346" y="6678111"/>
                </a:lnTo>
                <a:lnTo>
                  <a:pt x="4758714" y="6669690"/>
                </a:lnTo>
                <a:close/>
              </a:path>
              <a:path w="6256177" h="8921452">
                <a:moveTo>
                  <a:pt x="4808143" y="6653088"/>
                </a:moveTo>
                <a:lnTo>
                  <a:pt x="4805044" y="6640390"/>
                </a:lnTo>
                <a:lnTo>
                  <a:pt x="4801803" y="6627619"/>
                </a:lnTo>
                <a:lnTo>
                  <a:pt x="4801531" y="6626570"/>
                </a:lnTo>
                <a:lnTo>
                  <a:pt x="4773094" y="6596856"/>
                </a:lnTo>
                <a:lnTo>
                  <a:pt x="4776448" y="6608744"/>
                </a:lnTo>
                <a:lnTo>
                  <a:pt x="4779672" y="6620567"/>
                </a:lnTo>
                <a:lnTo>
                  <a:pt x="4779737" y="6620811"/>
                </a:lnTo>
                <a:lnTo>
                  <a:pt x="4811098" y="6665714"/>
                </a:lnTo>
                <a:lnTo>
                  <a:pt x="4808143" y="6653088"/>
                </a:lnTo>
                <a:close/>
              </a:path>
              <a:path w="6256177" h="8921452">
                <a:moveTo>
                  <a:pt x="4809841" y="6617130"/>
                </a:moveTo>
                <a:lnTo>
                  <a:pt x="4818006" y="6607441"/>
                </a:lnTo>
                <a:lnTo>
                  <a:pt x="4826048" y="6597538"/>
                </a:lnTo>
                <a:lnTo>
                  <a:pt x="4832681" y="6589134"/>
                </a:lnTo>
                <a:lnTo>
                  <a:pt x="4860131" y="6609706"/>
                </a:lnTo>
                <a:lnTo>
                  <a:pt x="4816947" y="6577228"/>
                </a:lnTo>
                <a:lnTo>
                  <a:pt x="4809032" y="6587203"/>
                </a:lnTo>
                <a:lnTo>
                  <a:pt x="4800985" y="6596960"/>
                </a:lnTo>
                <a:lnTo>
                  <a:pt x="4795218" y="6603711"/>
                </a:lnTo>
                <a:lnTo>
                  <a:pt x="4801531" y="6626570"/>
                </a:lnTo>
                <a:lnTo>
                  <a:pt x="4809841" y="6617130"/>
                </a:lnTo>
                <a:close/>
              </a:path>
              <a:path w="6256177" h="8921452">
                <a:moveTo>
                  <a:pt x="4856037" y="6597446"/>
                </a:moveTo>
                <a:lnTo>
                  <a:pt x="4851821" y="6585126"/>
                </a:lnTo>
                <a:lnTo>
                  <a:pt x="4847482" y="6572745"/>
                </a:lnTo>
                <a:lnTo>
                  <a:pt x="4846718" y="6570592"/>
                </a:lnTo>
                <a:lnTo>
                  <a:pt x="4811363" y="6531304"/>
                </a:lnTo>
                <a:lnTo>
                  <a:pt x="4815815" y="6542972"/>
                </a:lnTo>
                <a:lnTo>
                  <a:pt x="4820164" y="6554589"/>
                </a:lnTo>
                <a:lnTo>
                  <a:pt x="4824411" y="6566156"/>
                </a:lnTo>
                <a:lnTo>
                  <a:pt x="4824734" y="6567047"/>
                </a:lnTo>
                <a:lnTo>
                  <a:pt x="4816947" y="6577228"/>
                </a:lnTo>
                <a:lnTo>
                  <a:pt x="4860131" y="6609706"/>
                </a:lnTo>
                <a:lnTo>
                  <a:pt x="4856037" y="6597446"/>
                </a:lnTo>
                <a:close/>
              </a:path>
              <a:path w="6256177" h="8921452">
                <a:moveTo>
                  <a:pt x="4854056" y="6560353"/>
                </a:moveTo>
                <a:lnTo>
                  <a:pt x="4861276" y="6549914"/>
                </a:lnTo>
                <a:lnTo>
                  <a:pt x="4868374" y="6539275"/>
                </a:lnTo>
                <a:lnTo>
                  <a:pt x="4869572" y="6537440"/>
                </a:lnTo>
                <a:lnTo>
                  <a:pt x="4853201" y="6526796"/>
                </a:lnTo>
                <a:lnTo>
                  <a:pt x="4846159" y="6537372"/>
                </a:lnTo>
                <a:lnTo>
                  <a:pt x="4838996" y="6547744"/>
                </a:lnTo>
                <a:lnTo>
                  <a:pt x="4838587" y="6548324"/>
                </a:lnTo>
                <a:lnTo>
                  <a:pt x="4846718" y="6570592"/>
                </a:lnTo>
                <a:lnTo>
                  <a:pt x="4854056" y="6560353"/>
                </a:lnTo>
                <a:close/>
              </a:path>
              <a:path w="6256177" h="8921452">
                <a:moveTo>
                  <a:pt x="4898282" y="6556044"/>
                </a:moveTo>
                <a:lnTo>
                  <a:pt x="4893391" y="6544117"/>
                </a:lnTo>
                <a:lnTo>
                  <a:pt x="4888392" y="6532137"/>
                </a:lnTo>
                <a:lnTo>
                  <a:pt x="4883281" y="6520101"/>
                </a:lnTo>
                <a:lnTo>
                  <a:pt x="4839112" y="6469030"/>
                </a:lnTo>
                <a:lnTo>
                  <a:pt x="4844329" y="6480483"/>
                </a:lnTo>
                <a:lnTo>
                  <a:pt x="4849463" y="6491896"/>
                </a:lnTo>
                <a:lnTo>
                  <a:pt x="4854518" y="6503271"/>
                </a:lnTo>
                <a:lnTo>
                  <a:pt x="4859496" y="6514610"/>
                </a:lnTo>
                <a:lnTo>
                  <a:pt x="4860111" y="6516020"/>
                </a:lnTo>
                <a:lnTo>
                  <a:pt x="4853201" y="6526796"/>
                </a:lnTo>
                <a:lnTo>
                  <a:pt x="4869572" y="6537440"/>
                </a:lnTo>
                <a:lnTo>
                  <a:pt x="4903068" y="6567920"/>
                </a:lnTo>
                <a:lnTo>
                  <a:pt x="4898282" y="6556044"/>
                </a:lnTo>
                <a:close/>
              </a:path>
              <a:path w="6256177" h="8921452">
                <a:moveTo>
                  <a:pt x="4933859" y="6516188"/>
                </a:moveTo>
                <a:lnTo>
                  <a:pt x="4928411" y="6504599"/>
                </a:lnTo>
                <a:lnTo>
                  <a:pt x="4922885" y="6492972"/>
                </a:lnTo>
                <a:lnTo>
                  <a:pt x="4917286" y="6481309"/>
                </a:lnTo>
                <a:lnTo>
                  <a:pt x="4911614" y="6469610"/>
                </a:lnTo>
                <a:lnTo>
                  <a:pt x="4859737" y="6409741"/>
                </a:lnTo>
                <a:lnTo>
                  <a:pt x="4865557" y="6421000"/>
                </a:lnTo>
                <a:lnTo>
                  <a:pt x="4871301" y="6432222"/>
                </a:lnTo>
                <a:lnTo>
                  <a:pt x="4876970" y="6443409"/>
                </a:lnTo>
                <a:lnTo>
                  <a:pt x="4882562" y="6454558"/>
                </a:lnTo>
                <a:lnTo>
                  <a:pt x="4888077" y="6465669"/>
                </a:lnTo>
                <a:lnTo>
                  <a:pt x="4888621" y="6466770"/>
                </a:lnTo>
                <a:lnTo>
                  <a:pt x="4882476" y="6477979"/>
                </a:lnTo>
                <a:lnTo>
                  <a:pt x="4876225" y="6489013"/>
                </a:lnTo>
                <a:lnTo>
                  <a:pt x="4872400" y="6495568"/>
                </a:lnTo>
                <a:lnTo>
                  <a:pt x="4882103" y="6517354"/>
                </a:lnTo>
                <a:lnTo>
                  <a:pt x="4888615" y="6506541"/>
                </a:lnTo>
                <a:lnTo>
                  <a:pt x="4895030" y="6495563"/>
                </a:lnTo>
                <a:lnTo>
                  <a:pt x="4899043" y="6488478"/>
                </a:lnTo>
                <a:lnTo>
                  <a:pt x="4939227" y="6527740"/>
                </a:lnTo>
                <a:lnTo>
                  <a:pt x="4933859" y="6516188"/>
                </a:lnTo>
                <a:close/>
              </a:path>
              <a:path w="6256177" h="8921452">
                <a:moveTo>
                  <a:pt x="4916274" y="6456123"/>
                </a:moveTo>
                <a:lnTo>
                  <a:pt x="4921918" y="6444701"/>
                </a:lnTo>
                <a:lnTo>
                  <a:pt x="4923723" y="6440999"/>
                </a:lnTo>
                <a:lnTo>
                  <a:pt x="4906871" y="6431296"/>
                </a:lnTo>
                <a:lnTo>
                  <a:pt x="4901321" y="6442687"/>
                </a:lnTo>
                <a:lnTo>
                  <a:pt x="4899915" y="6445480"/>
                </a:lnTo>
                <a:lnTo>
                  <a:pt x="4910521" y="6467369"/>
                </a:lnTo>
                <a:lnTo>
                  <a:pt x="4916274" y="6456123"/>
                </a:lnTo>
                <a:close/>
              </a:path>
              <a:path w="6256177" h="8921452">
                <a:moveTo>
                  <a:pt x="4965832" y="6477287"/>
                </a:moveTo>
                <a:lnTo>
                  <a:pt x="4960018" y="6465980"/>
                </a:lnTo>
                <a:lnTo>
                  <a:pt x="4899683" y="6396596"/>
                </a:lnTo>
                <a:lnTo>
                  <a:pt x="4905691" y="6407552"/>
                </a:lnTo>
                <a:lnTo>
                  <a:pt x="4911624" y="6418473"/>
                </a:lnTo>
                <a:lnTo>
                  <a:pt x="4912318" y="6419757"/>
                </a:lnTo>
                <a:lnTo>
                  <a:pt x="4906871" y="6431296"/>
                </a:lnTo>
                <a:lnTo>
                  <a:pt x="4923723" y="6440999"/>
                </a:lnTo>
                <a:lnTo>
                  <a:pt x="4971574" y="6488561"/>
                </a:lnTo>
                <a:lnTo>
                  <a:pt x="4965832" y="6477287"/>
                </a:lnTo>
                <a:close/>
              </a:path>
              <a:path w="6256177" h="8921452">
                <a:moveTo>
                  <a:pt x="4954129" y="6454638"/>
                </a:moveTo>
                <a:lnTo>
                  <a:pt x="4948163" y="6443259"/>
                </a:lnTo>
                <a:lnTo>
                  <a:pt x="4942117" y="6431843"/>
                </a:lnTo>
                <a:lnTo>
                  <a:pt x="4935988" y="6420388"/>
                </a:lnTo>
                <a:lnTo>
                  <a:pt x="4874950" y="6352438"/>
                </a:lnTo>
                <a:lnTo>
                  <a:pt x="4881232" y="6363524"/>
                </a:lnTo>
                <a:lnTo>
                  <a:pt x="4887450" y="6374580"/>
                </a:lnTo>
                <a:lnTo>
                  <a:pt x="4893602" y="6385605"/>
                </a:lnTo>
                <a:lnTo>
                  <a:pt x="4899683" y="6396596"/>
                </a:lnTo>
                <a:lnTo>
                  <a:pt x="4960018" y="6465980"/>
                </a:lnTo>
                <a:lnTo>
                  <a:pt x="4954129" y="6454638"/>
                </a:lnTo>
                <a:close/>
              </a:path>
              <a:path w="6256177" h="8921452">
                <a:moveTo>
                  <a:pt x="4993586" y="6441045"/>
                </a:moveTo>
                <a:lnTo>
                  <a:pt x="4987402" y="6429973"/>
                </a:lnTo>
                <a:lnTo>
                  <a:pt x="4981156" y="6418871"/>
                </a:lnTo>
                <a:lnTo>
                  <a:pt x="4906057" y="6329333"/>
                </a:lnTo>
                <a:lnTo>
                  <a:pt x="4912489" y="6340194"/>
                </a:lnTo>
                <a:lnTo>
                  <a:pt x="4918864" y="6351029"/>
                </a:lnTo>
                <a:lnTo>
                  <a:pt x="4925183" y="6361840"/>
                </a:lnTo>
                <a:lnTo>
                  <a:pt x="4931448" y="6372627"/>
                </a:lnTo>
                <a:lnTo>
                  <a:pt x="4932411" y="6374292"/>
                </a:lnTo>
                <a:lnTo>
                  <a:pt x="4929302" y="6381839"/>
                </a:lnTo>
                <a:lnTo>
                  <a:pt x="4926054" y="6389167"/>
                </a:lnTo>
                <a:lnTo>
                  <a:pt x="4922832" y="6396524"/>
                </a:lnTo>
                <a:lnTo>
                  <a:pt x="4934698" y="6417994"/>
                </a:lnTo>
                <a:lnTo>
                  <a:pt x="4938065" y="6410562"/>
                </a:lnTo>
                <a:lnTo>
                  <a:pt x="4941334" y="6402928"/>
                </a:lnTo>
                <a:lnTo>
                  <a:pt x="4944588" y="6395307"/>
                </a:lnTo>
                <a:lnTo>
                  <a:pt x="4999702" y="6452086"/>
                </a:lnTo>
                <a:lnTo>
                  <a:pt x="4993586" y="6441045"/>
                </a:lnTo>
                <a:close/>
              </a:path>
              <a:path w="6256177" h="8921452">
                <a:moveTo>
                  <a:pt x="4974851" y="6407741"/>
                </a:moveTo>
                <a:lnTo>
                  <a:pt x="4968492" y="6396586"/>
                </a:lnTo>
                <a:lnTo>
                  <a:pt x="4962082" y="6385408"/>
                </a:lnTo>
                <a:lnTo>
                  <a:pt x="4955627" y="6374209"/>
                </a:lnTo>
                <a:lnTo>
                  <a:pt x="4886419" y="6296591"/>
                </a:lnTo>
                <a:lnTo>
                  <a:pt x="4893023" y="6307532"/>
                </a:lnTo>
                <a:lnTo>
                  <a:pt x="4899569" y="6318446"/>
                </a:lnTo>
                <a:lnTo>
                  <a:pt x="4906057" y="6329333"/>
                </a:lnTo>
                <a:lnTo>
                  <a:pt x="4981156" y="6418871"/>
                </a:lnTo>
                <a:lnTo>
                  <a:pt x="4974851" y="6407741"/>
                </a:lnTo>
                <a:close/>
              </a:path>
              <a:path w="6256177" h="8921452">
                <a:moveTo>
                  <a:pt x="4957044" y="6365022"/>
                </a:moveTo>
                <a:lnTo>
                  <a:pt x="4959749" y="6358064"/>
                </a:lnTo>
                <a:lnTo>
                  <a:pt x="4947087" y="6336974"/>
                </a:lnTo>
                <a:lnTo>
                  <a:pt x="4944415" y="6343640"/>
                </a:lnTo>
                <a:lnTo>
                  <a:pt x="4941806" y="6350409"/>
                </a:lnTo>
                <a:lnTo>
                  <a:pt x="4954288" y="6371893"/>
                </a:lnTo>
                <a:lnTo>
                  <a:pt x="4957044" y="6365022"/>
                </a:lnTo>
                <a:close/>
              </a:path>
              <a:path w="6256177" h="8921452">
                <a:moveTo>
                  <a:pt x="5018549" y="6406124"/>
                </a:moveTo>
                <a:lnTo>
                  <a:pt x="5012151" y="6395244"/>
                </a:lnTo>
                <a:lnTo>
                  <a:pt x="5005696" y="6384337"/>
                </a:lnTo>
                <a:lnTo>
                  <a:pt x="4928731" y="6296259"/>
                </a:lnTo>
                <a:lnTo>
                  <a:pt x="4935371" y="6306950"/>
                </a:lnTo>
                <a:lnTo>
                  <a:pt x="4941960" y="6317618"/>
                </a:lnTo>
                <a:lnTo>
                  <a:pt x="4948498" y="6328263"/>
                </a:lnTo>
                <a:lnTo>
                  <a:pt x="4949607" y="6330073"/>
                </a:lnTo>
                <a:lnTo>
                  <a:pt x="5024890" y="6416975"/>
                </a:lnTo>
                <a:lnTo>
                  <a:pt x="5018549" y="6406124"/>
                </a:lnTo>
                <a:close/>
              </a:path>
              <a:path w="6256177" h="8921452">
                <a:moveTo>
                  <a:pt x="4999186" y="6373404"/>
                </a:moveTo>
                <a:lnTo>
                  <a:pt x="4992622" y="6362444"/>
                </a:lnTo>
                <a:lnTo>
                  <a:pt x="4986006" y="6351459"/>
                </a:lnTo>
                <a:lnTo>
                  <a:pt x="4979338" y="6340449"/>
                </a:lnTo>
                <a:lnTo>
                  <a:pt x="4972619" y="6329414"/>
                </a:lnTo>
                <a:lnTo>
                  <a:pt x="4894764" y="6242447"/>
                </a:lnTo>
                <a:lnTo>
                  <a:pt x="4901660" y="6253257"/>
                </a:lnTo>
                <a:lnTo>
                  <a:pt x="4908504" y="6264043"/>
                </a:lnTo>
                <a:lnTo>
                  <a:pt x="4915298" y="6274805"/>
                </a:lnTo>
                <a:lnTo>
                  <a:pt x="4922040" y="6285544"/>
                </a:lnTo>
                <a:lnTo>
                  <a:pt x="4928731" y="6296259"/>
                </a:lnTo>
                <a:lnTo>
                  <a:pt x="5005696" y="6384337"/>
                </a:lnTo>
                <a:lnTo>
                  <a:pt x="4999186" y="6373404"/>
                </a:lnTo>
                <a:close/>
              </a:path>
              <a:path w="6256177" h="8921452">
                <a:moveTo>
                  <a:pt x="4973451" y="6320652"/>
                </a:moveTo>
                <a:lnTo>
                  <a:pt x="4958051" y="6305552"/>
                </a:lnTo>
                <a:lnTo>
                  <a:pt x="4880816" y="6220753"/>
                </a:lnTo>
                <a:lnTo>
                  <a:pt x="4887816" y="6231612"/>
                </a:lnTo>
                <a:lnTo>
                  <a:pt x="4894764" y="6242447"/>
                </a:lnTo>
                <a:lnTo>
                  <a:pt x="4971175" y="6327051"/>
                </a:lnTo>
                <a:lnTo>
                  <a:pt x="4973451" y="6320652"/>
                </a:lnTo>
                <a:close/>
              </a:path>
              <a:path w="6256177" h="8921452">
                <a:moveTo>
                  <a:pt x="5041474" y="6372133"/>
                </a:moveTo>
                <a:lnTo>
                  <a:pt x="5034882" y="6361416"/>
                </a:lnTo>
                <a:lnTo>
                  <a:pt x="4949650" y="6263818"/>
                </a:lnTo>
                <a:lnTo>
                  <a:pt x="4956462" y="6274362"/>
                </a:lnTo>
                <a:lnTo>
                  <a:pt x="4963229" y="6284886"/>
                </a:lnTo>
                <a:lnTo>
                  <a:pt x="4964457" y="6286802"/>
                </a:lnTo>
                <a:lnTo>
                  <a:pt x="4962408" y="6293161"/>
                </a:lnTo>
                <a:lnTo>
                  <a:pt x="4960191" y="6299298"/>
                </a:lnTo>
                <a:lnTo>
                  <a:pt x="4958051" y="6305552"/>
                </a:lnTo>
                <a:lnTo>
                  <a:pt x="4973451" y="6320652"/>
                </a:lnTo>
                <a:lnTo>
                  <a:pt x="4975674" y="6314221"/>
                </a:lnTo>
                <a:lnTo>
                  <a:pt x="4977873" y="6307705"/>
                </a:lnTo>
                <a:lnTo>
                  <a:pt x="5048016" y="6382828"/>
                </a:lnTo>
                <a:lnTo>
                  <a:pt x="5041474" y="6372133"/>
                </a:lnTo>
                <a:close/>
              </a:path>
              <a:path w="6256177" h="8921452">
                <a:moveTo>
                  <a:pt x="5069930" y="6408083"/>
                </a:moveTo>
                <a:lnTo>
                  <a:pt x="5056852" y="6386937"/>
                </a:lnTo>
                <a:lnTo>
                  <a:pt x="5054509" y="6393499"/>
                </a:lnTo>
                <a:lnTo>
                  <a:pt x="5048016" y="6382828"/>
                </a:lnTo>
                <a:lnTo>
                  <a:pt x="4977873" y="6307705"/>
                </a:lnTo>
                <a:lnTo>
                  <a:pt x="5067453" y="6414762"/>
                </a:lnTo>
                <a:lnTo>
                  <a:pt x="5069930" y="6408083"/>
                </a:lnTo>
                <a:close/>
              </a:path>
              <a:path w="6256177" h="8921452">
                <a:moveTo>
                  <a:pt x="5028242" y="6350675"/>
                </a:moveTo>
                <a:lnTo>
                  <a:pt x="5021552" y="6339912"/>
                </a:lnTo>
                <a:lnTo>
                  <a:pt x="5014813" y="6329126"/>
                </a:lnTo>
                <a:lnTo>
                  <a:pt x="5008025" y="6318317"/>
                </a:lnTo>
                <a:lnTo>
                  <a:pt x="5001188" y="6307487"/>
                </a:lnTo>
                <a:lnTo>
                  <a:pt x="4907814" y="6200104"/>
                </a:lnTo>
                <a:lnTo>
                  <a:pt x="4914901" y="6210776"/>
                </a:lnTo>
                <a:lnTo>
                  <a:pt x="4921943" y="6221427"/>
                </a:lnTo>
                <a:lnTo>
                  <a:pt x="4928939" y="6232057"/>
                </a:lnTo>
                <a:lnTo>
                  <a:pt x="4935888" y="6242665"/>
                </a:lnTo>
                <a:lnTo>
                  <a:pt x="4942792" y="6253252"/>
                </a:lnTo>
                <a:lnTo>
                  <a:pt x="4949650" y="6263818"/>
                </a:lnTo>
                <a:lnTo>
                  <a:pt x="5034882" y="6361416"/>
                </a:lnTo>
                <a:lnTo>
                  <a:pt x="5028242" y="6350675"/>
                </a:lnTo>
                <a:close/>
              </a:path>
              <a:path w="6256177" h="8921452">
                <a:moveTo>
                  <a:pt x="4631420" y="5679765"/>
                </a:moveTo>
                <a:lnTo>
                  <a:pt x="4611792" y="5659198"/>
                </a:lnTo>
                <a:lnTo>
                  <a:pt x="4604152" y="5649205"/>
                </a:lnTo>
                <a:lnTo>
                  <a:pt x="4596497" y="5639197"/>
                </a:lnTo>
                <a:lnTo>
                  <a:pt x="4588827" y="5629173"/>
                </a:lnTo>
                <a:lnTo>
                  <a:pt x="4581141" y="5619133"/>
                </a:lnTo>
                <a:lnTo>
                  <a:pt x="4573438" y="5609074"/>
                </a:lnTo>
                <a:lnTo>
                  <a:pt x="4565718" y="5598997"/>
                </a:lnTo>
                <a:lnTo>
                  <a:pt x="4557978" y="5588899"/>
                </a:lnTo>
                <a:lnTo>
                  <a:pt x="4550219" y="5578781"/>
                </a:lnTo>
                <a:lnTo>
                  <a:pt x="4351920" y="5353322"/>
                </a:lnTo>
                <a:lnTo>
                  <a:pt x="4361197" y="5365367"/>
                </a:lnTo>
                <a:lnTo>
                  <a:pt x="4370455" y="5377387"/>
                </a:lnTo>
                <a:lnTo>
                  <a:pt x="4379692" y="5389382"/>
                </a:lnTo>
                <a:lnTo>
                  <a:pt x="4388909" y="5401352"/>
                </a:lnTo>
                <a:lnTo>
                  <a:pt x="4398106" y="5413297"/>
                </a:lnTo>
                <a:lnTo>
                  <a:pt x="4407282" y="5425217"/>
                </a:lnTo>
                <a:lnTo>
                  <a:pt x="4631095" y="5684406"/>
                </a:lnTo>
                <a:lnTo>
                  <a:pt x="4631420" y="5679765"/>
                </a:lnTo>
                <a:close/>
              </a:path>
              <a:path w="6256177" h="8921452">
                <a:moveTo>
                  <a:pt x="4708448" y="5737836"/>
                </a:moveTo>
                <a:lnTo>
                  <a:pt x="4507594" y="5508165"/>
                </a:lnTo>
                <a:lnTo>
                  <a:pt x="4507554" y="5513161"/>
                </a:lnTo>
                <a:lnTo>
                  <a:pt x="4507529" y="5518145"/>
                </a:lnTo>
                <a:lnTo>
                  <a:pt x="4507463" y="5523111"/>
                </a:lnTo>
                <a:lnTo>
                  <a:pt x="4323971" y="5317034"/>
                </a:lnTo>
                <a:lnTo>
                  <a:pt x="4333307" y="5329155"/>
                </a:lnTo>
                <a:lnTo>
                  <a:pt x="4342623" y="5341251"/>
                </a:lnTo>
                <a:lnTo>
                  <a:pt x="4351920" y="5353322"/>
                </a:lnTo>
                <a:lnTo>
                  <a:pt x="4550219" y="5578781"/>
                </a:lnTo>
                <a:lnTo>
                  <a:pt x="4542439" y="5568640"/>
                </a:lnTo>
                <a:lnTo>
                  <a:pt x="4534637" y="5558476"/>
                </a:lnTo>
                <a:lnTo>
                  <a:pt x="4527918" y="5549727"/>
                </a:lnTo>
                <a:lnTo>
                  <a:pt x="4528060" y="5544877"/>
                </a:lnTo>
                <a:lnTo>
                  <a:pt x="4528231" y="5540030"/>
                </a:lnTo>
                <a:lnTo>
                  <a:pt x="4528321" y="5535121"/>
                </a:lnTo>
                <a:lnTo>
                  <a:pt x="4716073" y="5747842"/>
                </a:lnTo>
                <a:lnTo>
                  <a:pt x="4708448" y="5737836"/>
                </a:lnTo>
                <a:close/>
              </a:path>
              <a:path w="6256177" h="8921452">
                <a:moveTo>
                  <a:pt x="4499235" y="5512401"/>
                </a:moveTo>
                <a:lnTo>
                  <a:pt x="4490990" y="5501671"/>
                </a:lnTo>
                <a:lnTo>
                  <a:pt x="4482728" y="5490922"/>
                </a:lnTo>
                <a:lnTo>
                  <a:pt x="4474449" y="5480153"/>
                </a:lnTo>
                <a:lnTo>
                  <a:pt x="4466152" y="5469364"/>
                </a:lnTo>
                <a:lnTo>
                  <a:pt x="4457838" y="5458555"/>
                </a:lnTo>
                <a:lnTo>
                  <a:pt x="4241003" y="5209303"/>
                </a:lnTo>
                <a:lnTo>
                  <a:pt x="4323971" y="5317034"/>
                </a:lnTo>
                <a:lnTo>
                  <a:pt x="4507463" y="5523111"/>
                </a:lnTo>
                <a:lnTo>
                  <a:pt x="4499235" y="5512401"/>
                </a:lnTo>
                <a:close/>
              </a:path>
              <a:path w="6256177" h="8921452">
                <a:moveTo>
                  <a:pt x="4449507" y="5447726"/>
                </a:moveTo>
                <a:lnTo>
                  <a:pt x="4441158" y="5436876"/>
                </a:lnTo>
                <a:lnTo>
                  <a:pt x="4432792" y="5426005"/>
                </a:lnTo>
                <a:lnTo>
                  <a:pt x="4424409" y="5415114"/>
                </a:lnTo>
                <a:lnTo>
                  <a:pt x="4416008" y="5404202"/>
                </a:lnTo>
                <a:lnTo>
                  <a:pt x="4407590" y="5393268"/>
                </a:lnTo>
                <a:lnTo>
                  <a:pt x="4399155" y="5382313"/>
                </a:lnTo>
                <a:lnTo>
                  <a:pt x="4390702" y="5371337"/>
                </a:lnTo>
                <a:lnTo>
                  <a:pt x="4382231" y="5360338"/>
                </a:lnTo>
                <a:lnTo>
                  <a:pt x="4373743" y="5349318"/>
                </a:lnTo>
                <a:lnTo>
                  <a:pt x="4157138" y="5100276"/>
                </a:lnTo>
                <a:lnTo>
                  <a:pt x="4241003" y="5209303"/>
                </a:lnTo>
                <a:lnTo>
                  <a:pt x="4457838" y="5458555"/>
                </a:lnTo>
                <a:lnTo>
                  <a:pt x="4449507" y="5447726"/>
                </a:lnTo>
                <a:close/>
              </a:path>
              <a:path w="6256177" h="8921452">
                <a:moveTo>
                  <a:pt x="4365238" y="5338276"/>
                </a:moveTo>
                <a:lnTo>
                  <a:pt x="4356715" y="5327211"/>
                </a:lnTo>
                <a:lnTo>
                  <a:pt x="4348174" y="5316124"/>
                </a:lnTo>
                <a:lnTo>
                  <a:pt x="4339616" y="5305015"/>
                </a:lnTo>
                <a:lnTo>
                  <a:pt x="4072549" y="4990051"/>
                </a:lnTo>
                <a:lnTo>
                  <a:pt x="4157138" y="5100276"/>
                </a:lnTo>
                <a:lnTo>
                  <a:pt x="4373743" y="5349318"/>
                </a:lnTo>
                <a:lnTo>
                  <a:pt x="4365238" y="5338276"/>
                </a:lnTo>
                <a:close/>
              </a:path>
              <a:path w="6256177" h="8921452">
                <a:moveTo>
                  <a:pt x="4256432" y="5197000"/>
                </a:moveTo>
                <a:lnTo>
                  <a:pt x="4172347" y="5087682"/>
                </a:lnTo>
                <a:lnTo>
                  <a:pt x="4087533" y="4977161"/>
                </a:lnTo>
                <a:lnTo>
                  <a:pt x="4002164" y="4865536"/>
                </a:lnTo>
                <a:lnTo>
                  <a:pt x="3916413" y="4752907"/>
                </a:lnTo>
                <a:lnTo>
                  <a:pt x="3816144" y="4653174"/>
                </a:lnTo>
                <a:lnTo>
                  <a:pt x="3901881" y="4766402"/>
                </a:lnTo>
                <a:lnTo>
                  <a:pt x="3987406" y="4878727"/>
                </a:lnTo>
                <a:lnTo>
                  <a:pt x="4072549" y="4990051"/>
                </a:lnTo>
                <a:lnTo>
                  <a:pt x="4339616" y="5305015"/>
                </a:lnTo>
                <a:lnTo>
                  <a:pt x="4256432" y="5197000"/>
                </a:lnTo>
                <a:close/>
              </a:path>
              <a:path w="6256177" h="8921452">
                <a:moveTo>
                  <a:pt x="3830453" y="4639372"/>
                </a:moveTo>
                <a:lnTo>
                  <a:pt x="3746361" y="4527563"/>
                </a:lnTo>
                <a:lnTo>
                  <a:pt x="3746361" y="4560402"/>
                </a:lnTo>
                <a:lnTo>
                  <a:pt x="3816144" y="4653174"/>
                </a:lnTo>
                <a:lnTo>
                  <a:pt x="3916413" y="4752907"/>
                </a:lnTo>
                <a:lnTo>
                  <a:pt x="3830453" y="4639372"/>
                </a:lnTo>
                <a:close/>
              </a:path>
              <a:path w="6256177" h="8921452">
                <a:moveTo>
                  <a:pt x="4506430" y="5569346"/>
                </a:moveTo>
                <a:lnTo>
                  <a:pt x="4496206" y="5556015"/>
                </a:lnTo>
                <a:lnTo>
                  <a:pt x="4485952" y="5542650"/>
                </a:lnTo>
                <a:lnTo>
                  <a:pt x="4475669" y="5529252"/>
                </a:lnTo>
                <a:lnTo>
                  <a:pt x="4280744" y="5308300"/>
                </a:lnTo>
                <a:lnTo>
                  <a:pt x="4292275" y="5323270"/>
                </a:lnTo>
                <a:lnTo>
                  <a:pt x="4303774" y="5338199"/>
                </a:lnTo>
                <a:lnTo>
                  <a:pt x="4315242" y="5353087"/>
                </a:lnTo>
                <a:lnTo>
                  <a:pt x="4326677" y="5367936"/>
                </a:lnTo>
                <a:lnTo>
                  <a:pt x="4526211" y="5595160"/>
                </a:lnTo>
                <a:lnTo>
                  <a:pt x="4506430" y="5569346"/>
                </a:lnTo>
                <a:close/>
              </a:path>
              <a:path w="6256177" h="8921452">
                <a:moveTo>
                  <a:pt x="4465356" y="5515822"/>
                </a:moveTo>
                <a:lnTo>
                  <a:pt x="4455014" y="5502358"/>
                </a:lnTo>
                <a:lnTo>
                  <a:pt x="4444642" y="5488860"/>
                </a:lnTo>
                <a:lnTo>
                  <a:pt x="4434242" y="5475329"/>
                </a:lnTo>
                <a:lnTo>
                  <a:pt x="4423812" y="5461764"/>
                </a:lnTo>
                <a:lnTo>
                  <a:pt x="4413353" y="5448164"/>
                </a:lnTo>
                <a:lnTo>
                  <a:pt x="4198216" y="5201138"/>
                </a:lnTo>
                <a:lnTo>
                  <a:pt x="4280744" y="5308300"/>
                </a:lnTo>
                <a:lnTo>
                  <a:pt x="4475669" y="5529252"/>
                </a:lnTo>
                <a:lnTo>
                  <a:pt x="4465356" y="5515822"/>
                </a:lnTo>
                <a:close/>
              </a:path>
              <a:path w="6256177" h="8921452">
                <a:moveTo>
                  <a:pt x="4402865" y="5434531"/>
                </a:moveTo>
                <a:lnTo>
                  <a:pt x="4392347" y="5420862"/>
                </a:lnTo>
                <a:lnTo>
                  <a:pt x="4381801" y="5407159"/>
                </a:lnTo>
                <a:lnTo>
                  <a:pt x="4371226" y="5393420"/>
                </a:lnTo>
                <a:lnTo>
                  <a:pt x="4360621" y="5379647"/>
                </a:lnTo>
                <a:lnTo>
                  <a:pt x="4349988" y="5365838"/>
                </a:lnTo>
                <a:lnTo>
                  <a:pt x="4339326" y="5351993"/>
                </a:lnTo>
                <a:lnTo>
                  <a:pt x="4328635" y="5338112"/>
                </a:lnTo>
                <a:lnTo>
                  <a:pt x="4114868" y="5092786"/>
                </a:lnTo>
                <a:lnTo>
                  <a:pt x="4198216" y="5201138"/>
                </a:lnTo>
                <a:lnTo>
                  <a:pt x="4413353" y="5448164"/>
                </a:lnTo>
                <a:lnTo>
                  <a:pt x="4402865" y="5434531"/>
                </a:lnTo>
                <a:close/>
              </a:path>
              <a:path w="6256177" h="8921452">
                <a:moveTo>
                  <a:pt x="4317916" y="5324195"/>
                </a:moveTo>
                <a:lnTo>
                  <a:pt x="4307168" y="5310242"/>
                </a:lnTo>
                <a:lnTo>
                  <a:pt x="4296391" y="5296252"/>
                </a:lnTo>
                <a:lnTo>
                  <a:pt x="4030877" y="4983343"/>
                </a:lnTo>
                <a:lnTo>
                  <a:pt x="4114868" y="5092786"/>
                </a:lnTo>
                <a:lnTo>
                  <a:pt x="4328635" y="5338112"/>
                </a:lnTo>
                <a:lnTo>
                  <a:pt x="4317916" y="5324195"/>
                </a:lnTo>
                <a:close/>
              </a:path>
              <a:path w="6256177" h="8921452">
                <a:moveTo>
                  <a:pt x="4214538" y="5189969"/>
                </a:moveTo>
                <a:lnTo>
                  <a:pt x="4131778" y="5082380"/>
                </a:lnTo>
                <a:lnTo>
                  <a:pt x="4048290" y="4973585"/>
                </a:lnTo>
                <a:lnTo>
                  <a:pt x="3964251" y="4863688"/>
                </a:lnTo>
                <a:lnTo>
                  <a:pt x="3879839" y="4752789"/>
                </a:lnTo>
                <a:lnTo>
                  <a:pt x="3776788" y="4649476"/>
                </a:lnTo>
                <a:lnTo>
                  <a:pt x="3861662" y="4761587"/>
                </a:lnTo>
                <a:lnTo>
                  <a:pt x="3946417" y="4872910"/>
                </a:lnTo>
                <a:lnTo>
                  <a:pt x="4030877" y="4983343"/>
                </a:lnTo>
                <a:lnTo>
                  <a:pt x="4296391" y="5296252"/>
                </a:lnTo>
                <a:lnTo>
                  <a:pt x="4214538" y="5189969"/>
                </a:lnTo>
                <a:close/>
              </a:path>
              <a:path w="6256177" h="8921452">
                <a:moveTo>
                  <a:pt x="3795231" y="4640992"/>
                </a:moveTo>
                <a:lnTo>
                  <a:pt x="3746361" y="4575968"/>
                </a:lnTo>
                <a:lnTo>
                  <a:pt x="3746361" y="4609011"/>
                </a:lnTo>
                <a:lnTo>
                  <a:pt x="3776788" y="4649476"/>
                </a:lnTo>
                <a:lnTo>
                  <a:pt x="3879839" y="4752789"/>
                </a:lnTo>
                <a:lnTo>
                  <a:pt x="3795231" y="4640992"/>
                </a:lnTo>
                <a:close/>
              </a:path>
              <a:path w="6256177" h="8921452">
                <a:moveTo>
                  <a:pt x="4700808" y="5727815"/>
                </a:moveTo>
                <a:lnTo>
                  <a:pt x="4693154" y="5717778"/>
                </a:lnTo>
                <a:lnTo>
                  <a:pt x="4685483" y="5707725"/>
                </a:lnTo>
                <a:lnTo>
                  <a:pt x="4677795" y="5697653"/>
                </a:lnTo>
                <a:lnTo>
                  <a:pt x="4670089" y="5687562"/>
                </a:lnTo>
                <a:lnTo>
                  <a:pt x="4662364" y="5677450"/>
                </a:lnTo>
                <a:lnTo>
                  <a:pt x="4654618" y="5667317"/>
                </a:lnTo>
                <a:lnTo>
                  <a:pt x="4646851" y="5657160"/>
                </a:lnTo>
                <a:lnTo>
                  <a:pt x="4639061" y="5646980"/>
                </a:lnTo>
                <a:lnTo>
                  <a:pt x="4429748" y="5407016"/>
                </a:lnTo>
                <a:lnTo>
                  <a:pt x="4437502" y="5417087"/>
                </a:lnTo>
                <a:lnTo>
                  <a:pt x="4445242" y="5427141"/>
                </a:lnTo>
                <a:lnTo>
                  <a:pt x="4452968" y="5437178"/>
                </a:lnTo>
                <a:lnTo>
                  <a:pt x="4460681" y="5447198"/>
                </a:lnTo>
                <a:lnTo>
                  <a:pt x="4468380" y="5457201"/>
                </a:lnTo>
                <a:lnTo>
                  <a:pt x="4476065" y="5467188"/>
                </a:lnTo>
                <a:lnTo>
                  <a:pt x="4483737" y="5477158"/>
                </a:lnTo>
                <a:lnTo>
                  <a:pt x="4491396" y="5487111"/>
                </a:lnTo>
                <a:lnTo>
                  <a:pt x="4499042" y="5497048"/>
                </a:lnTo>
                <a:lnTo>
                  <a:pt x="4506674" y="5506970"/>
                </a:lnTo>
                <a:lnTo>
                  <a:pt x="4507594" y="5508165"/>
                </a:lnTo>
                <a:lnTo>
                  <a:pt x="4708448" y="5737836"/>
                </a:lnTo>
                <a:lnTo>
                  <a:pt x="4700808" y="5727815"/>
                </a:lnTo>
                <a:close/>
              </a:path>
              <a:path w="6256177" h="8921452">
                <a:moveTo>
                  <a:pt x="4635045" y="5612957"/>
                </a:moveTo>
                <a:lnTo>
                  <a:pt x="4635930" y="5585389"/>
                </a:lnTo>
                <a:lnTo>
                  <a:pt x="4636485" y="5557447"/>
                </a:lnTo>
                <a:lnTo>
                  <a:pt x="4615387" y="5512441"/>
                </a:lnTo>
                <a:lnTo>
                  <a:pt x="4613919" y="5614185"/>
                </a:lnTo>
                <a:lnTo>
                  <a:pt x="4633830" y="5640147"/>
                </a:lnTo>
                <a:lnTo>
                  <a:pt x="4635045" y="5612957"/>
                </a:lnTo>
                <a:close/>
              </a:path>
              <a:path w="6256177" h="8921452">
                <a:moveTo>
                  <a:pt x="4636710" y="5529134"/>
                </a:moveTo>
                <a:lnTo>
                  <a:pt x="4636602" y="5500454"/>
                </a:lnTo>
                <a:lnTo>
                  <a:pt x="4636163" y="5471412"/>
                </a:lnTo>
                <a:lnTo>
                  <a:pt x="4635390" y="5442012"/>
                </a:lnTo>
                <a:lnTo>
                  <a:pt x="4612577" y="5406998"/>
                </a:lnTo>
                <a:lnTo>
                  <a:pt x="4615387" y="5512441"/>
                </a:lnTo>
                <a:lnTo>
                  <a:pt x="4636485" y="5557447"/>
                </a:lnTo>
                <a:lnTo>
                  <a:pt x="4636710" y="5529134"/>
                </a:lnTo>
                <a:close/>
              </a:path>
              <a:path w="6256177" h="8921452">
                <a:moveTo>
                  <a:pt x="4634283" y="5412258"/>
                </a:moveTo>
                <a:lnTo>
                  <a:pt x="4632842" y="5382152"/>
                </a:lnTo>
                <a:lnTo>
                  <a:pt x="4631065" y="5351701"/>
                </a:lnTo>
                <a:lnTo>
                  <a:pt x="4605613" y="5298279"/>
                </a:lnTo>
                <a:lnTo>
                  <a:pt x="4612577" y="5406998"/>
                </a:lnTo>
                <a:lnTo>
                  <a:pt x="4635390" y="5442012"/>
                </a:lnTo>
                <a:lnTo>
                  <a:pt x="4634283" y="5412258"/>
                </a:lnTo>
                <a:close/>
              </a:path>
              <a:path w="6256177" h="8921452">
                <a:moveTo>
                  <a:pt x="4628951" y="5320907"/>
                </a:moveTo>
                <a:lnTo>
                  <a:pt x="4626500" y="5289775"/>
                </a:lnTo>
                <a:lnTo>
                  <a:pt x="4623711" y="5258308"/>
                </a:lnTo>
                <a:lnTo>
                  <a:pt x="4620583" y="5226511"/>
                </a:lnTo>
                <a:lnTo>
                  <a:pt x="4594616" y="5186709"/>
                </a:lnTo>
                <a:lnTo>
                  <a:pt x="4605613" y="5298279"/>
                </a:lnTo>
                <a:lnTo>
                  <a:pt x="4631065" y="5351701"/>
                </a:lnTo>
                <a:lnTo>
                  <a:pt x="4628951" y="5320907"/>
                </a:lnTo>
                <a:close/>
              </a:path>
              <a:path w="6256177" h="8921452">
                <a:moveTo>
                  <a:pt x="4617115" y="5194387"/>
                </a:moveTo>
                <a:lnTo>
                  <a:pt x="4613307" y="5161941"/>
                </a:lnTo>
                <a:lnTo>
                  <a:pt x="4609157" y="5129176"/>
                </a:lnTo>
                <a:lnTo>
                  <a:pt x="4579709" y="5072711"/>
                </a:lnTo>
                <a:lnTo>
                  <a:pt x="4594616" y="5186709"/>
                </a:lnTo>
                <a:lnTo>
                  <a:pt x="4620583" y="5226511"/>
                </a:lnTo>
                <a:lnTo>
                  <a:pt x="4617115" y="5194387"/>
                </a:lnTo>
                <a:close/>
              </a:path>
              <a:path w="6256177" h="8921452">
                <a:moveTo>
                  <a:pt x="4604666" y="5096097"/>
                </a:moveTo>
                <a:lnTo>
                  <a:pt x="4599831" y="5062708"/>
                </a:lnTo>
                <a:lnTo>
                  <a:pt x="4594653" y="5029012"/>
                </a:lnTo>
                <a:lnTo>
                  <a:pt x="4561015" y="4956709"/>
                </a:lnTo>
                <a:lnTo>
                  <a:pt x="4579709" y="5072711"/>
                </a:lnTo>
                <a:lnTo>
                  <a:pt x="4609157" y="5129176"/>
                </a:lnTo>
                <a:lnTo>
                  <a:pt x="4604666" y="5096097"/>
                </a:lnTo>
                <a:close/>
              </a:path>
              <a:path w="6256177" h="8921452">
                <a:moveTo>
                  <a:pt x="4579847" y="4941367"/>
                </a:moveTo>
                <a:lnTo>
                  <a:pt x="4563068" y="4853189"/>
                </a:lnTo>
                <a:lnTo>
                  <a:pt x="4544373" y="4764631"/>
                </a:lnTo>
                <a:lnTo>
                  <a:pt x="4538656" y="4839127"/>
                </a:lnTo>
                <a:lnTo>
                  <a:pt x="4561015" y="4956709"/>
                </a:lnTo>
                <a:lnTo>
                  <a:pt x="4594653" y="5029012"/>
                </a:lnTo>
                <a:lnTo>
                  <a:pt x="4579847" y="4941367"/>
                </a:lnTo>
                <a:close/>
              </a:path>
              <a:path w="6256177" h="8921452">
                <a:moveTo>
                  <a:pt x="4544373" y="4764631"/>
                </a:moveTo>
                <a:lnTo>
                  <a:pt x="4523816" y="4675845"/>
                </a:lnTo>
                <a:lnTo>
                  <a:pt x="4501454" y="4586985"/>
                </a:lnTo>
                <a:lnTo>
                  <a:pt x="4477340" y="4498203"/>
                </a:lnTo>
                <a:lnTo>
                  <a:pt x="4451531" y="4409654"/>
                </a:lnTo>
                <a:lnTo>
                  <a:pt x="4450809" y="4481136"/>
                </a:lnTo>
                <a:lnTo>
                  <a:pt x="4483430" y="4600916"/>
                </a:lnTo>
                <a:lnTo>
                  <a:pt x="4512753" y="4720388"/>
                </a:lnTo>
                <a:lnTo>
                  <a:pt x="4538656" y="4839127"/>
                </a:lnTo>
                <a:lnTo>
                  <a:pt x="4544373" y="4764631"/>
                </a:lnTo>
                <a:close/>
              </a:path>
              <a:path w="6256177" h="8921452">
                <a:moveTo>
                  <a:pt x="4451531" y="4409654"/>
                </a:moveTo>
                <a:lnTo>
                  <a:pt x="4424082" y="4321489"/>
                </a:lnTo>
                <a:lnTo>
                  <a:pt x="4395048" y="4233861"/>
                </a:lnTo>
                <a:lnTo>
                  <a:pt x="4364485" y="4146925"/>
                </a:lnTo>
                <a:lnTo>
                  <a:pt x="4332448" y="4060832"/>
                </a:lnTo>
                <a:lnTo>
                  <a:pt x="4334380" y="4124177"/>
                </a:lnTo>
                <a:lnTo>
                  <a:pt x="4376162" y="4242342"/>
                </a:lnTo>
                <a:lnTo>
                  <a:pt x="4415012" y="4361470"/>
                </a:lnTo>
                <a:lnTo>
                  <a:pt x="4450809" y="4481136"/>
                </a:lnTo>
                <a:lnTo>
                  <a:pt x="4451531" y="4409654"/>
                </a:lnTo>
                <a:close/>
              </a:path>
              <a:path w="6256177" h="8921452">
                <a:moveTo>
                  <a:pt x="4332448" y="4060832"/>
                </a:moveTo>
                <a:lnTo>
                  <a:pt x="4298993" y="3975737"/>
                </a:lnTo>
                <a:lnTo>
                  <a:pt x="4264175" y="3891791"/>
                </a:lnTo>
                <a:lnTo>
                  <a:pt x="4192671" y="3779694"/>
                </a:lnTo>
                <a:lnTo>
                  <a:pt x="4242512" y="3892429"/>
                </a:lnTo>
                <a:lnTo>
                  <a:pt x="4289789" y="4007398"/>
                </a:lnTo>
                <a:lnTo>
                  <a:pt x="4334380" y="4124177"/>
                </a:lnTo>
                <a:lnTo>
                  <a:pt x="4332448" y="4060832"/>
                </a:lnTo>
                <a:close/>
              </a:path>
              <a:path w="6256177" h="8921452">
                <a:moveTo>
                  <a:pt x="5280916" y="7223930"/>
                </a:moveTo>
                <a:lnTo>
                  <a:pt x="5290476" y="7215677"/>
                </a:lnTo>
                <a:lnTo>
                  <a:pt x="5277487" y="7200860"/>
                </a:lnTo>
                <a:lnTo>
                  <a:pt x="5252794" y="7181498"/>
                </a:lnTo>
                <a:lnTo>
                  <a:pt x="5254764" y="7193826"/>
                </a:lnTo>
                <a:lnTo>
                  <a:pt x="5256602" y="7206087"/>
                </a:lnTo>
                <a:lnTo>
                  <a:pt x="5280663" y="7224150"/>
                </a:lnTo>
                <a:lnTo>
                  <a:pt x="5280916" y="7223930"/>
                </a:lnTo>
                <a:close/>
              </a:path>
              <a:path w="6256177" h="8921452">
                <a:moveTo>
                  <a:pt x="5299915" y="7207228"/>
                </a:moveTo>
                <a:lnTo>
                  <a:pt x="5309244" y="7198603"/>
                </a:lnTo>
                <a:lnTo>
                  <a:pt x="5318477" y="7189824"/>
                </a:lnTo>
                <a:lnTo>
                  <a:pt x="5325308" y="7183188"/>
                </a:lnTo>
                <a:lnTo>
                  <a:pt x="5311057" y="7169519"/>
                </a:lnTo>
                <a:lnTo>
                  <a:pt x="5301935" y="7178417"/>
                </a:lnTo>
                <a:lnTo>
                  <a:pt x="5292711" y="7187141"/>
                </a:lnTo>
                <a:lnTo>
                  <a:pt x="5283372" y="7195663"/>
                </a:lnTo>
                <a:lnTo>
                  <a:pt x="5277487" y="7200860"/>
                </a:lnTo>
                <a:lnTo>
                  <a:pt x="5290476" y="7215677"/>
                </a:lnTo>
                <a:lnTo>
                  <a:pt x="5299915" y="7207228"/>
                </a:lnTo>
                <a:close/>
              </a:path>
              <a:path w="6256177" h="8921452">
                <a:moveTo>
                  <a:pt x="5349110" y="7191531"/>
                </a:moveTo>
                <a:lnTo>
                  <a:pt x="5346318" y="7178850"/>
                </a:lnTo>
                <a:lnTo>
                  <a:pt x="5343420" y="7166115"/>
                </a:lnTo>
                <a:lnTo>
                  <a:pt x="5343159" y="7164988"/>
                </a:lnTo>
                <a:lnTo>
                  <a:pt x="5314114" y="7136154"/>
                </a:lnTo>
                <a:lnTo>
                  <a:pt x="5317124" y="7148213"/>
                </a:lnTo>
                <a:lnTo>
                  <a:pt x="5320032" y="7160221"/>
                </a:lnTo>
                <a:lnTo>
                  <a:pt x="5320092" y="7160474"/>
                </a:lnTo>
                <a:lnTo>
                  <a:pt x="5311057" y="7169519"/>
                </a:lnTo>
                <a:lnTo>
                  <a:pt x="5351792" y="7204155"/>
                </a:lnTo>
                <a:lnTo>
                  <a:pt x="5349110" y="7191531"/>
                </a:lnTo>
                <a:close/>
              </a:path>
              <a:path w="6256177" h="8921452">
                <a:moveTo>
                  <a:pt x="5351850" y="7155826"/>
                </a:moveTo>
                <a:lnTo>
                  <a:pt x="5360437" y="7146504"/>
                </a:lnTo>
                <a:lnTo>
                  <a:pt x="5368923" y="7137021"/>
                </a:lnTo>
                <a:lnTo>
                  <a:pt x="5376801" y="7127973"/>
                </a:lnTo>
                <a:lnTo>
                  <a:pt x="5404834" y="7146790"/>
                </a:lnTo>
                <a:lnTo>
                  <a:pt x="5361553" y="7115147"/>
                </a:lnTo>
                <a:lnTo>
                  <a:pt x="5353224" y="7124771"/>
                </a:lnTo>
                <a:lnTo>
                  <a:pt x="5344795" y="7134225"/>
                </a:lnTo>
                <a:lnTo>
                  <a:pt x="5337682" y="7141976"/>
                </a:lnTo>
                <a:lnTo>
                  <a:pt x="5343159" y="7164988"/>
                </a:lnTo>
                <a:lnTo>
                  <a:pt x="5351850" y="7155826"/>
                </a:lnTo>
                <a:close/>
              </a:path>
              <a:path w="6256177" h="8921452">
                <a:moveTo>
                  <a:pt x="5401150" y="7134437"/>
                </a:moveTo>
                <a:lnTo>
                  <a:pt x="5397374" y="7122039"/>
                </a:lnTo>
                <a:lnTo>
                  <a:pt x="5357979" y="7069311"/>
                </a:lnTo>
                <a:lnTo>
                  <a:pt x="5361944" y="7081193"/>
                </a:lnTo>
                <a:lnTo>
                  <a:pt x="5365822" y="7093031"/>
                </a:lnTo>
                <a:lnTo>
                  <a:pt x="5369615" y="7104825"/>
                </a:lnTo>
                <a:lnTo>
                  <a:pt x="5369786" y="7105361"/>
                </a:lnTo>
                <a:lnTo>
                  <a:pt x="5361553" y="7115147"/>
                </a:lnTo>
                <a:lnTo>
                  <a:pt x="5404834" y="7146790"/>
                </a:lnTo>
                <a:lnTo>
                  <a:pt x="5401150" y="7134437"/>
                </a:lnTo>
                <a:close/>
              </a:path>
              <a:path w="6256177" h="8921452">
                <a:moveTo>
                  <a:pt x="5393509" y="7109597"/>
                </a:moveTo>
                <a:lnTo>
                  <a:pt x="5393248" y="7108768"/>
                </a:lnTo>
                <a:lnTo>
                  <a:pt x="5357979" y="7069311"/>
                </a:lnTo>
                <a:lnTo>
                  <a:pt x="5397374" y="7122039"/>
                </a:lnTo>
                <a:lnTo>
                  <a:pt x="5393509" y="7109597"/>
                </a:lnTo>
                <a:close/>
              </a:path>
              <a:path w="6256177" h="8921452">
                <a:moveTo>
                  <a:pt x="5401139" y="7098915"/>
                </a:moveTo>
                <a:lnTo>
                  <a:pt x="5408927" y="7088901"/>
                </a:lnTo>
                <a:lnTo>
                  <a:pt x="5416625" y="7078739"/>
                </a:lnTo>
                <a:lnTo>
                  <a:pt x="5420330" y="7073759"/>
                </a:lnTo>
                <a:lnTo>
                  <a:pt x="5411698" y="7051248"/>
                </a:lnTo>
                <a:lnTo>
                  <a:pt x="5404182" y="7061593"/>
                </a:lnTo>
                <a:lnTo>
                  <a:pt x="5396545" y="7071745"/>
                </a:lnTo>
                <a:lnTo>
                  <a:pt x="5388827" y="7081760"/>
                </a:lnTo>
                <a:lnTo>
                  <a:pt x="5386005" y="7085384"/>
                </a:lnTo>
                <a:lnTo>
                  <a:pt x="5393248" y="7108768"/>
                </a:lnTo>
                <a:lnTo>
                  <a:pt x="5401139" y="7098915"/>
                </a:lnTo>
                <a:close/>
              </a:path>
              <a:path w="6256177" h="8921452">
                <a:moveTo>
                  <a:pt x="5443633" y="7080027"/>
                </a:moveTo>
                <a:lnTo>
                  <a:pt x="5439127" y="7067903"/>
                </a:lnTo>
                <a:lnTo>
                  <a:pt x="5434548" y="7055742"/>
                </a:lnTo>
                <a:lnTo>
                  <a:pt x="5434055" y="7054440"/>
                </a:lnTo>
                <a:lnTo>
                  <a:pt x="5397518" y="7014934"/>
                </a:lnTo>
                <a:lnTo>
                  <a:pt x="5402124" y="7026599"/>
                </a:lnTo>
                <a:lnTo>
                  <a:pt x="5406669" y="7038233"/>
                </a:lnTo>
                <a:lnTo>
                  <a:pt x="5448064" y="7092113"/>
                </a:lnTo>
                <a:lnTo>
                  <a:pt x="5443633" y="7080027"/>
                </a:lnTo>
                <a:close/>
              </a:path>
              <a:path w="6256177" h="8921452">
                <a:moveTo>
                  <a:pt x="5441334" y="7044104"/>
                </a:moveTo>
                <a:lnTo>
                  <a:pt x="5448567" y="7033688"/>
                </a:lnTo>
                <a:lnTo>
                  <a:pt x="5455703" y="7022999"/>
                </a:lnTo>
                <a:lnTo>
                  <a:pt x="5488910" y="7050913"/>
                </a:lnTo>
                <a:lnTo>
                  <a:pt x="5484031" y="7039099"/>
                </a:lnTo>
                <a:lnTo>
                  <a:pt x="5479072" y="7027247"/>
                </a:lnTo>
                <a:lnTo>
                  <a:pt x="5474030" y="7015354"/>
                </a:lnTo>
                <a:lnTo>
                  <a:pt x="5468900" y="7003419"/>
                </a:lnTo>
                <a:lnTo>
                  <a:pt x="5424877" y="6952906"/>
                </a:lnTo>
                <a:lnTo>
                  <a:pt x="5430131" y="6964391"/>
                </a:lnTo>
                <a:lnTo>
                  <a:pt x="5435309" y="6975839"/>
                </a:lnTo>
                <a:lnTo>
                  <a:pt x="5440407" y="6987248"/>
                </a:lnTo>
                <a:lnTo>
                  <a:pt x="5445420" y="6998614"/>
                </a:lnTo>
                <a:lnTo>
                  <a:pt x="5445880" y="6999665"/>
                </a:lnTo>
                <a:lnTo>
                  <a:pt x="5439016" y="7010448"/>
                </a:lnTo>
                <a:lnTo>
                  <a:pt x="5432044" y="7021054"/>
                </a:lnTo>
                <a:lnTo>
                  <a:pt x="5425172" y="7031282"/>
                </a:lnTo>
                <a:lnTo>
                  <a:pt x="5434055" y="7054440"/>
                </a:lnTo>
                <a:lnTo>
                  <a:pt x="5441334" y="7044104"/>
                </a:lnTo>
                <a:close/>
              </a:path>
              <a:path w="6256177" h="8921452">
                <a:moveTo>
                  <a:pt x="5519713" y="6999542"/>
                </a:moveTo>
                <a:lnTo>
                  <a:pt x="5514328" y="6987945"/>
                </a:lnTo>
                <a:lnTo>
                  <a:pt x="5508883" y="6976318"/>
                </a:lnTo>
                <a:lnTo>
                  <a:pt x="5503379" y="6964661"/>
                </a:lnTo>
                <a:lnTo>
                  <a:pt x="5497819" y="6952974"/>
                </a:lnTo>
                <a:lnTo>
                  <a:pt x="5452024" y="6904355"/>
                </a:lnTo>
                <a:lnTo>
                  <a:pt x="5457643" y="6915663"/>
                </a:lnTo>
                <a:lnTo>
                  <a:pt x="5463201" y="6926943"/>
                </a:lnTo>
                <a:lnTo>
                  <a:pt x="5468697" y="6938192"/>
                </a:lnTo>
                <a:lnTo>
                  <a:pt x="5474128" y="6949411"/>
                </a:lnTo>
                <a:lnTo>
                  <a:pt x="5474723" y="6950647"/>
                </a:lnTo>
                <a:lnTo>
                  <a:pt x="5468438" y="6961755"/>
                </a:lnTo>
                <a:lnTo>
                  <a:pt x="5462065" y="6972718"/>
                </a:lnTo>
                <a:lnTo>
                  <a:pt x="5458240" y="6979175"/>
                </a:lnTo>
                <a:lnTo>
                  <a:pt x="5468426" y="7002324"/>
                </a:lnTo>
                <a:lnTo>
                  <a:pt x="5475117" y="6991588"/>
                </a:lnTo>
                <a:lnTo>
                  <a:pt x="5481763" y="6980779"/>
                </a:lnTo>
                <a:lnTo>
                  <a:pt x="5485983" y="6973644"/>
                </a:lnTo>
                <a:lnTo>
                  <a:pt x="5525037" y="7011107"/>
                </a:lnTo>
                <a:lnTo>
                  <a:pt x="5519713" y="6999542"/>
                </a:lnTo>
                <a:close/>
              </a:path>
              <a:path w="6256177" h="8921452">
                <a:moveTo>
                  <a:pt x="5510831" y="6927706"/>
                </a:moveTo>
                <a:lnTo>
                  <a:pt x="5486259" y="6929303"/>
                </a:lnTo>
                <a:lnTo>
                  <a:pt x="5440606" y="6881650"/>
                </a:lnTo>
                <a:lnTo>
                  <a:pt x="5446345" y="6893017"/>
                </a:lnTo>
                <a:lnTo>
                  <a:pt x="5452024" y="6904355"/>
                </a:lnTo>
                <a:lnTo>
                  <a:pt x="5497566" y="6952444"/>
                </a:lnTo>
                <a:lnTo>
                  <a:pt x="5510831" y="6927706"/>
                </a:lnTo>
                <a:close/>
              </a:path>
              <a:path w="6256177" h="8921452">
                <a:moveTo>
                  <a:pt x="5510831" y="6927706"/>
                </a:moveTo>
                <a:lnTo>
                  <a:pt x="5523694" y="6902349"/>
                </a:lnTo>
                <a:lnTo>
                  <a:pt x="5536154" y="6876373"/>
                </a:lnTo>
                <a:lnTo>
                  <a:pt x="5548210" y="6849778"/>
                </a:lnTo>
                <a:lnTo>
                  <a:pt x="5517820" y="6865437"/>
                </a:lnTo>
                <a:lnTo>
                  <a:pt x="5486259" y="6929303"/>
                </a:lnTo>
                <a:lnTo>
                  <a:pt x="5510831" y="6927706"/>
                </a:lnTo>
                <a:close/>
              </a:path>
              <a:path w="6256177" h="8921452">
                <a:moveTo>
                  <a:pt x="5548210" y="6849778"/>
                </a:moveTo>
                <a:lnTo>
                  <a:pt x="5559861" y="6822567"/>
                </a:lnTo>
                <a:lnTo>
                  <a:pt x="5571105" y="6794739"/>
                </a:lnTo>
                <a:lnTo>
                  <a:pt x="5581942" y="6766295"/>
                </a:lnTo>
                <a:lnTo>
                  <a:pt x="5546859" y="6797724"/>
                </a:lnTo>
                <a:lnTo>
                  <a:pt x="5517820" y="6865437"/>
                </a:lnTo>
                <a:lnTo>
                  <a:pt x="5548210" y="6849778"/>
                </a:lnTo>
                <a:close/>
              </a:path>
              <a:path w="6256177" h="8921452">
                <a:moveTo>
                  <a:pt x="5581942" y="6766295"/>
                </a:moveTo>
                <a:lnTo>
                  <a:pt x="5592369" y="6737236"/>
                </a:lnTo>
                <a:lnTo>
                  <a:pt x="5602387" y="6707563"/>
                </a:lnTo>
                <a:lnTo>
                  <a:pt x="5611995" y="6677277"/>
                </a:lnTo>
                <a:lnTo>
                  <a:pt x="5597323" y="6651058"/>
                </a:lnTo>
                <a:lnTo>
                  <a:pt x="5573365" y="6726240"/>
                </a:lnTo>
                <a:lnTo>
                  <a:pt x="5546859" y="6797724"/>
                </a:lnTo>
                <a:lnTo>
                  <a:pt x="5581942" y="6766295"/>
                </a:lnTo>
                <a:close/>
              </a:path>
              <a:path w="6256177" h="8921452">
                <a:moveTo>
                  <a:pt x="5621190" y="6646377"/>
                </a:moveTo>
                <a:lnTo>
                  <a:pt x="5629972" y="6614865"/>
                </a:lnTo>
                <a:lnTo>
                  <a:pt x="5638339" y="6582743"/>
                </a:lnTo>
                <a:lnTo>
                  <a:pt x="5646291" y="6550009"/>
                </a:lnTo>
                <a:lnTo>
                  <a:pt x="5618723" y="6572252"/>
                </a:lnTo>
                <a:lnTo>
                  <a:pt x="5597323" y="6651058"/>
                </a:lnTo>
                <a:lnTo>
                  <a:pt x="5611995" y="6677277"/>
                </a:lnTo>
                <a:lnTo>
                  <a:pt x="5621190" y="6646377"/>
                </a:lnTo>
                <a:close/>
              </a:path>
              <a:path w="6256177" h="8921452">
                <a:moveTo>
                  <a:pt x="5646291" y="6550009"/>
                </a:moveTo>
                <a:lnTo>
                  <a:pt x="5653827" y="6516666"/>
                </a:lnTo>
                <a:lnTo>
                  <a:pt x="5660945" y="6482713"/>
                </a:lnTo>
                <a:lnTo>
                  <a:pt x="5667644" y="6448152"/>
                </a:lnTo>
                <a:lnTo>
                  <a:pt x="5637551" y="6489896"/>
                </a:lnTo>
                <a:lnTo>
                  <a:pt x="5618723" y="6572252"/>
                </a:lnTo>
                <a:lnTo>
                  <a:pt x="5646291" y="6550009"/>
                </a:lnTo>
                <a:close/>
              </a:path>
              <a:path w="6256177" h="8921452">
                <a:moveTo>
                  <a:pt x="5667644" y="6448152"/>
                </a:moveTo>
                <a:lnTo>
                  <a:pt x="5673924" y="6412984"/>
                </a:lnTo>
                <a:lnTo>
                  <a:pt x="5679782" y="6377209"/>
                </a:lnTo>
                <a:lnTo>
                  <a:pt x="5685218" y="6340827"/>
                </a:lnTo>
                <a:lnTo>
                  <a:pt x="5667445" y="6314831"/>
                </a:lnTo>
                <a:lnTo>
                  <a:pt x="5653796" y="6404065"/>
                </a:lnTo>
                <a:lnTo>
                  <a:pt x="5637551" y="6489896"/>
                </a:lnTo>
                <a:lnTo>
                  <a:pt x="5667644" y="6448152"/>
                </a:lnTo>
                <a:close/>
              </a:path>
              <a:path w="6256177" h="8921452">
                <a:moveTo>
                  <a:pt x="5692627" y="6284590"/>
                </a:moveTo>
                <a:lnTo>
                  <a:pt x="5699032" y="6227003"/>
                </a:lnTo>
                <a:lnTo>
                  <a:pt x="5704433" y="6168106"/>
                </a:lnTo>
                <a:lnTo>
                  <a:pt x="5678487" y="6222270"/>
                </a:lnTo>
                <a:lnTo>
                  <a:pt x="5667445" y="6314831"/>
                </a:lnTo>
                <a:lnTo>
                  <a:pt x="5685218" y="6340827"/>
                </a:lnTo>
                <a:lnTo>
                  <a:pt x="5692627" y="6284590"/>
                </a:lnTo>
                <a:close/>
              </a:path>
              <a:path w="6256177" h="8921452">
                <a:moveTo>
                  <a:pt x="5704433" y="6168106"/>
                </a:moveTo>
                <a:lnTo>
                  <a:pt x="5708831" y="6107934"/>
                </a:lnTo>
                <a:lnTo>
                  <a:pt x="5712228" y="6046526"/>
                </a:lnTo>
                <a:lnTo>
                  <a:pt x="5714625" y="5983920"/>
                </a:lnTo>
                <a:lnTo>
                  <a:pt x="5692695" y="6027460"/>
                </a:lnTo>
                <a:lnTo>
                  <a:pt x="5686907" y="6126455"/>
                </a:lnTo>
                <a:lnTo>
                  <a:pt x="5678487" y="6222270"/>
                </a:lnTo>
                <a:lnTo>
                  <a:pt x="5704433" y="6168106"/>
                </a:lnTo>
                <a:close/>
              </a:path>
              <a:path w="6256177" h="8921452">
                <a:moveTo>
                  <a:pt x="5714625" y="5983920"/>
                </a:moveTo>
                <a:lnTo>
                  <a:pt x="5716023" y="5920152"/>
                </a:lnTo>
                <a:lnTo>
                  <a:pt x="5716423" y="5855261"/>
                </a:lnTo>
                <a:lnTo>
                  <a:pt x="5696324" y="5820227"/>
                </a:lnTo>
                <a:lnTo>
                  <a:pt x="5695838" y="5925360"/>
                </a:lnTo>
                <a:lnTo>
                  <a:pt x="5692695" y="6027460"/>
                </a:lnTo>
                <a:lnTo>
                  <a:pt x="5714625" y="5983920"/>
                </a:lnTo>
                <a:close/>
              </a:path>
              <a:path w="6256177" h="8921452">
                <a:moveTo>
                  <a:pt x="5715826" y="5789283"/>
                </a:moveTo>
                <a:lnTo>
                  <a:pt x="5714234" y="5722257"/>
                </a:lnTo>
                <a:lnTo>
                  <a:pt x="5711647" y="5654220"/>
                </a:lnTo>
                <a:lnTo>
                  <a:pt x="5694140" y="5712137"/>
                </a:lnTo>
                <a:lnTo>
                  <a:pt x="5696324" y="5820227"/>
                </a:lnTo>
                <a:lnTo>
                  <a:pt x="5716423" y="5855261"/>
                </a:lnTo>
                <a:lnTo>
                  <a:pt x="5715826" y="5789283"/>
                </a:lnTo>
                <a:close/>
              </a:path>
              <a:path w="6256177" h="8921452">
                <a:moveTo>
                  <a:pt x="5711647" y="5654220"/>
                </a:moveTo>
                <a:lnTo>
                  <a:pt x="5708067" y="5585209"/>
                </a:lnTo>
                <a:lnTo>
                  <a:pt x="5703495" y="5515263"/>
                </a:lnTo>
                <a:lnTo>
                  <a:pt x="5681713" y="5487380"/>
                </a:lnTo>
                <a:lnTo>
                  <a:pt x="5689274" y="5601164"/>
                </a:lnTo>
                <a:lnTo>
                  <a:pt x="5694140" y="5712137"/>
                </a:lnTo>
                <a:lnTo>
                  <a:pt x="5711647" y="5654220"/>
                </a:lnTo>
                <a:close/>
              </a:path>
              <a:path w="6256177" h="8921452">
                <a:moveTo>
                  <a:pt x="5697932" y="5444418"/>
                </a:moveTo>
                <a:lnTo>
                  <a:pt x="5691379" y="5372712"/>
                </a:lnTo>
                <a:lnTo>
                  <a:pt x="5683838" y="5300182"/>
                </a:lnTo>
                <a:lnTo>
                  <a:pt x="5671446" y="5370861"/>
                </a:lnTo>
                <a:lnTo>
                  <a:pt x="5681713" y="5487380"/>
                </a:lnTo>
                <a:lnTo>
                  <a:pt x="5703495" y="5515263"/>
                </a:lnTo>
                <a:lnTo>
                  <a:pt x="5697932" y="5444418"/>
                </a:lnTo>
                <a:close/>
              </a:path>
              <a:path w="6256177" h="8921452">
                <a:moveTo>
                  <a:pt x="5683838" y="5300182"/>
                </a:moveTo>
                <a:lnTo>
                  <a:pt x="5675309" y="5226867"/>
                </a:lnTo>
                <a:lnTo>
                  <a:pt x="5665794" y="5152804"/>
                </a:lnTo>
                <a:lnTo>
                  <a:pt x="5655294" y="5078030"/>
                </a:lnTo>
                <a:lnTo>
                  <a:pt x="5642743" y="5129912"/>
                </a:lnTo>
                <a:lnTo>
                  <a:pt x="5658460" y="5251680"/>
                </a:lnTo>
                <a:lnTo>
                  <a:pt x="5671446" y="5370861"/>
                </a:lnTo>
                <a:lnTo>
                  <a:pt x="5683838" y="5300182"/>
                </a:lnTo>
                <a:close/>
              </a:path>
              <a:path w="6256177" h="8921452">
                <a:moveTo>
                  <a:pt x="5655294" y="5078030"/>
                </a:moveTo>
                <a:lnTo>
                  <a:pt x="5643809" y="5002582"/>
                </a:lnTo>
                <a:lnTo>
                  <a:pt x="5618386" y="4852084"/>
                </a:lnTo>
                <a:lnTo>
                  <a:pt x="5589575" y="4700669"/>
                </a:lnTo>
                <a:lnTo>
                  <a:pt x="5557474" y="4548602"/>
                </a:lnTo>
                <a:lnTo>
                  <a:pt x="5522176" y="4396144"/>
                </a:lnTo>
                <a:lnTo>
                  <a:pt x="5483777" y="4243558"/>
                </a:lnTo>
                <a:lnTo>
                  <a:pt x="5442372" y="4091107"/>
                </a:lnTo>
                <a:lnTo>
                  <a:pt x="5398056" y="3939055"/>
                </a:lnTo>
                <a:lnTo>
                  <a:pt x="5350924" y="3787663"/>
                </a:lnTo>
                <a:lnTo>
                  <a:pt x="5301072" y="3637196"/>
                </a:lnTo>
                <a:lnTo>
                  <a:pt x="5248594" y="3487914"/>
                </a:lnTo>
                <a:lnTo>
                  <a:pt x="5193585" y="3340082"/>
                </a:lnTo>
                <a:lnTo>
                  <a:pt x="5136141" y="3193963"/>
                </a:lnTo>
                <a:lnTo>
                  <a:pt x="5076356" y="3049818"/>
                </a:lnTo>
                <a:lnTo>
                  <a:pt x="5014327" y="2907911"/>
                </a:lnTo>
                <a:lnTo>
                  <a:pt x="4950147" y="2768505"/>
                </a:lnTo>
                <a:lnTo>
                  <a:pt x="4883912" y="2631862"/>
                </a:lnTo>
                <a:lnTo>
                  <a:pt x="4815717" y="2498246"/>
                </a:lnTo>
                <a:lnTo>
                  <a:pt x="4745657" y="2367919"/>
                </a:lnTo>
                <a:lnTo>
                  <a:pt x="4673827" y="2241144"/>
                </a:lnTo>
                <a:lnTo>
                  <a:pt x="4583475" y="2128498"/>
                </a:lnTo>
                <a:lnTo>
                  <a:pt x="4656789" y="2251138"/>
                </a:lnTo>
                <a:lnTo>
                  <a:pt x="4728432" y="2377585"/>
                </a:lnTo>
                <a:lnTo>
                  <a:pt x="4798310" y="2507575"/>
                </a:lnTo>
                <a:lnTo>
                  <a:pt x="4866328" y="2640848"/>
                </a:lnTo>
                <a:lnTo>
                  <a:pt x="4932391" y="2777141"/>
                </a:lnTo>
                <a:lnTo>
                  <a:pt x="4996405" y="2916191"/>
                </a:lnTo>
                <a:lnTo>
                  <a:pt x="5058274" y="3057736"/>
                </a:lnTo>
                <a:lnTo>
                  <a:pt x="5117904" y="3201515"/>
                </a:lnTo>
                <a:lnTo>
                  <a:pt x="5175200" y="3347265"/>
                </a:lnTo>
                <a:lnTo>
                  <a:pt x="5230067" y="3494724"/>
                </a:lnTo>
                <a:lnTo>
                  <a:pt x="5282410" y="3643630"/>
                </a:lnTo>
                <a:lnTo>
                  <a:pt x="5332135" y="3793721"/>
                </a:lnTo>
                <a:lnTo>
                  <a:pt x="5379146" y="3944733"/>
                </a:lnTo>
                <a:lnTo>
                  <a:pt x="5423349" y="4096407"/>
                </a:lnTo>
                <a:lnTo>
                  <a:pt x="5464649" y="4248478"/>
                </a:lnTo>
                <a:lnTo>
                  <a:pt x="5502951" y="4400685"/>
                </a:lnTo>
                <a:lnTo>
                  <a:pt x="5538160" y="4552766"/>
                </a:lnTo>
                <a:lnTo>
                  <a:pt x="5570182" y="4704459"/>
                </a:lnTo>
                <a:lnTo>
                  <a:pt x="5598921" y="4855500"/>
                </a:lnTo>
                <a:lnTo>
                  <a:pt x="5624283" y="5005630"/>
                </a:lnTo>
                <a:lnTo>
                  <a:pt x="5642743" y="5129912"/>
                </a:lnTo>
                <a:lnTo>
                  <a:pt x="5655294" y="5078030"/>
                </a:lnTo>
                <a:close/>
              </a:path>
              <a:path w="6256177" h="8921452">
                <a:moveTo>
                  <a:pt x="4600323" y="2118184"/>
                </a:moveTo>
                <a:lnTo>
                  <a:pt x="4497743" y="1993452"/>
                </a:lnTo>
                <a:lnTo>
                  <a:pt x="4540787" y="2060138"/>
                </a:lnTo>
                <a:lnTo>
                  <a:pt x="4583475" y="2128498"/>
                </a:lnTo>
                <a:lnTo>
                  <a:pt x="4673827" y="2241144"/>
                </a:lnTo>
                <a:lnTo>
                  <a:pt x="4600323" y="2118184"/>
                </a:lnTo>
                <a:close/>
              </a:path>
              <a:path w="6256177" h="8921452">
                <a:moveTo>
                  <a:pt x="4507115" y="1971483"/>
                </a:moveTo>
                <a:lnTo>
                  <a:pt x="4322512" y="1744033"/>
                </a:lnTo>
                <a:lnTo>
                  <a:pt x="4366728" y="1803733"/>
                </a:lnTo>
                <a:lnTo>
                  <a:pt x="4410689" y="1865221"/>
                </a:lnTo>
                <a:lnTo>
                  <a:pt x="4454369" y="1928471"/>
                </a:lnTo>
                <a:lnTo>
                  <a:pt x="4497743" y="1993452"/>
                </a:lnTo>
                <a:lnTo>
                  <a:pt x="4600323" y="2118184"/>
                </a:lnTo>
                <a:lnTo>
                  <a:pt x="4507115" y="1971483"/>
                </a:lnTo>
                <a:close/>
              </a:path>
              <a:path w="6256177" h="8921452">
                <a:moveTo>
                  <a:pt x="4413256" y="1833710"/>
                </a:moveTo>
                <a:lnTo>
                  <a:pt x="4143595" y="1523699"/>
                </a:lnTo>
                <a:lnTo>
                  <a:pt x="4188582" y="1575956"/>
                </a:lnTo>
                <a:lnTo>
                  <a:pt x="4233414" y="1630117"/>
                </a:lnTo>
                <a:lnTo>
                  <a:pt x="4278066" y="1686152"/>
                </a:lnTo>
                <a:lnTo>
                  <a:pt x="4322512" y="1744033"/>
                </a:lnTo>
                <a:lnTo>
                  <a:pt x="4507115" y="1971483"/>
                </a:lnTo>
                <a:lnTo>
                  <a:pt x="4413256" y="1833710"/>
                </a:lnTo>
                <a:close/>
              </a:path>
              <a:path w="6256177" h="8921452">
                <a:moveTo>
                  <a:pt x="4223952" y="1585181"/>
                </a:moveTo>
                <a:lnTo>
                  <a:pt x="4128692" y="1474540"/>
                </a:lnTo>
                <a:lnTo>
                  <a:pt x="4033151" y="1373058"/>
                </a:lnTo>
                <a:lnTo>
                  <a:pt x="4318837" y="1704923"/>
                </a:lnTo>
                <a:lnTo>
                  <a:pt x="4223952" y="1585181"/>
                </a:lnTo>
                <a:close/>
              </a:path>
              <a:path w="6256177" h="8921452">
                <a:moveTo>
                  <a:pt x="4170254" y="5868841"/>
                </a:moveTo>
                <a:lnTo>
                  <a:pt x="4150523" y="5830833"/>
                </a:lnTo>
                <a:lnTo>
                  <a:pt x="4129382" y="5792167"/>
                </a:lnTo>
                <a:lnTo>
                  <a:pt x="4106832" y="5752852"/>
                </a:lnTo>
                <a:lnTo>
                  <a:pt x="4082876" y="5712892"/>
                </a:lnTo>
                <a:lnTo>
                  <a:pt x="3957949" y="5559623"/>
                </a:lnTo>
                <a:lnTo>
                  <a:pt x="3987805" y="5602555"/>
                </a:lnTo>
                <a:lnTo>
                  <a:pt x="4016212" y="5644828"/>
                </a:lnTo>
                <a:lnTo>
                  <a:pt x="4043169" y="5686437"/>
                </a:lnTo>
                <a:lnTo>
                  <a:pt x="4068674" y="5727375"/>
                </a:lnTo>
                <a:lnTo>
                  <a:pt x="4092724" y="5767635"/>
                </a:lnTo>
                <a:lnTo>
                  <a:pt x="4115318" y="5807210"/>
                </a:lnTo>
                <a:lnTo>
                  <a:pt x="4188574" y="5906186"/>
                </a:lnTo>
                <a:lnTo>
                  <a:pt x="4170254" y="5868841"/>
                </a:lnTo>
                <a:close/>
              </a:path>
              <a:path w="6256177" h="8921452">
                <a:moveTo>
                  <a:pt x="4057516" y="5672294"/>
                </a:moveTo>
                <a:lnTo>
                  <a:pt x="4030752" y="5631063"/>
                </a:lnTo>
                <a:lnTo>
                  <a:pt x="3883762" y="5458342"/>
                </a:lnTo>
                <a:lnTo>
                  <a:pt x="3893898" y="5471813"/>
                </a:lnTo>
                <a:lnTo>
                  <a:pt x="3926646" y="5516040"/>
                </a:lnTo>
                <a:lnTo>
                  <a:pt x="3957949" y="5559623"/>
                </a:lnTo>
                <a:lnTo>
                  <a:pt x="4082876" y="5712892"/>
                </a:lnTo>
                <a:lnTo>
                  <a:pt x="4057516" y="5672294"/>
                </a:lnTo>
                <a:close/>
              </a:path>
              <a:path w="6256177" h="8921452">
                <a:moveTo>
                  <a:pt x="4002587" y="5589207"/>
                </a:moveTo>
                <a:lnTo>
                  <a:pt x="3842324" y="5403596"/>
                </a:lnTo>
                <a:lnTo>
                  <a:pt x="3852815" y="5417412"/>
                </a:lnTo>
                <a:lnTo>
                  <a:pt x="3863219" y="5431141"/>
                </a:lnTo>
                <a:lnTo>
                  <a:pt x="3873535" y="5444785"/>
                </a:lnTo>
                <a:lnTo>
                  <a:pt x="3883762" y="5458342"/>
                </a:lnTo>
                <a:lnTo>
                  <a:pt x="4030752" y="5631063"/>
                </a:lnTo>
                <a:lnTo>
                  <a:pt x="4002587" y="5589207"/>
                </a:lnTo>
                <a:close/>
              </a:path>
              <a:path w="6256177" h="8921452">
                <a:moveTo>
                  <a:pt x="3973023" y="5546731"/>
                </a:moveTo>
                <a:lnTo>
                  <a:pt x="3810348" y="5361632"/>
                </a:lnTo>
                <a:lnTo>
                  <a:pt x="3821090" y="5375706"/>
                </a:lnTo>
                <a:lnTo>
                  <a:pt x="3831749" y="5389694"/>
                </a:lnTo>
                <a:lnTo>
                  <a:pt x="3842324" y="5403596"/>
                </a:lnTo>
                <a:lnTo>
                  <a:pt x="4002587" y="5589207"/>
                </a:lnTo>
                <a:lnTo>
                  <a:pt x="3973023" y="5546731"/>
                </a:lnTo>
                <a:close/>
              </a:path>
              <a:path w="6256177" h="8921452">
                <a:moveTo>
                  <a:pt x="3942060" y="5503641"/>
                </a:moveTo>
                <a:lnTo>
                  <a:pt x="3766585" y="5304484"/>
                </a:lnTo>
                <a:lnTo>
                  <a:pt x="3777642" y="5318899"/>
                </a:lnTo>
                <a:lnTo>
                  <a:pt x="3788623" y="5333229"/>
                </a:lnTo>
                <a:lnTo>
                  <a:pt x="3799525" y="5347473"/>
                </a:lnTo>
                <a:lnTo>
                  <a:pt x="3810348" y="5361632"/>
                </a:lnTo>
                <a:lnTo>
                  <a:pt x="3973023" y="5546731"/>
                </a:lnTo>
                <a:lnTo>
                  <a:pt x="3942060" y="5503641"/>
                </a:lnTo>
                <a:close/>
              </a:path>
              <a:path w="6256177" h="8921452">
                <a:moveTo>
                  <a:pt x="3909701" y="5459943"/>
                </a:moveTo>
                <a:lnTo>
                  <a:pt x="3746361" y="5274128"/>
                </a:lnTo>
                <a:lnTo>
                  <a:pt x="3746361" y="5278153"/>
                </a:lnTo>
                <a:lnTo>
                  <a:pt x="3755452" y="5289983"/>
                </a:lnTo>
                <a:lnTo>
                  <a:pt x="3766585" y="5304484"/>
                </a:lnTo>
                <a:lnTo>
                  <a:pt x="3942060" y="5503641"/>
                </a:lnTo>
                <a:lnTo>
                  <a:pt x="3909701" y="5459943"/>
                </a:lnTo>
                <a:close/>
              </a:path>
              <a:path w="6256177" h="8921452">
                <a:moveTo>
                  <a:pt x="3899555" y="5446458"/>
                </a:moveTo>
                <a:lnTo>
                  <a:pt x="3889319" y="5432886"/>
                </a:lnTo>
                <a:lnTo>
                  <a:pt x="3878993" y="5419229"/>
                </a:lnTo>
                <a:lnTo>
                  <a:pt x="3868581" y="5405486"/>
                </a:lnTo>
                <a:lnTo>
                  <a:pt x="3858082" y="5391657"/>
                </a:lnTo>
                <a:lnTo>
                  <a:pt x="3746361" y="5265874"/>
                </a:lnTo>
                <a:lnTo>
                  <a:pt x="3746361" y="5274128"/>
                </a:lnTo>
                <a:lnTo>
                  <a:pt x="3909701" y="5459943"/>
                </a:lnTo>
                <a:lnTo>
                  <a:pt x="3899555" y="5446458"/>
                </a:lnTo>
                <a:close/>
              </a:path>
              <a:path w="6256177" h="8921452">
                <a:moveTo>
                  <a:pt x="3847497" y="5377743"/>
                </a:moveTo>
                <a:lnTo>
                  <a:pt x="3836830" y="5363743"/>
                </a:lnTo>
                <a:lnTo>
                  <a:pt x="3826080" y="5349659"/>
                </a:lnTo>
                <a:lnTo>
                  <a:pt x="3746361" y="5258060"/>
                </a:lnTo>
                <a:lnTo>
                  <a:pt x="3746361" y="5265874"/>
                </a:lnTo>
                <a:lnTo>
                  <a:pt x="3858082" y="5391657"/>
                </a:lnTo>
                <a:lnTo>
                  <a:pt x="3847497" y="5377743"/>
                </a:lnTo>
                <a:close/>
              </a:path>
              <a:path w="6256177" h="8921452">
                <a:moveTo>
                  <a:pt x="3815249" y="5335489"/>
                </a:moveTo>
                <a:lnTo>
                  <a:pt x="3804339" y="5321234"/>
                </a:lnTo>
                <a:lnTo>
                  <a:pt x="3793351" y="5306895"/>
                </a:lnTo>
                <a:lnTo>
                  <a:pt x="3782286" y="5292470"/>
                </a:lnTo>
                <a:lnTo>
                  <a:pt x="3771146" y="5277961"/>
                </a:lnTo>
                <a:lnTo>
                  <a:pt x="3759931" y="5263367"/>
                </a:lnTo>
                <a:lnTo>
                  <a:pt x="3746361" y="5247804"/>
                </a:lnTo>
                <a:lnTo>
                  <a:pt x="3746361" y="5258060"/>
                </a:lnTo>
                <a:lnTo>
                  <a:pt x="3826080" y="5349659"/>
                </a:lnTo>
                <a:lnTo>
                  <a:pt x="3815249" y="5335489"/>
                </a:lnTo>
                <a:close/>
              </a:path>
              <a:path w="6256177" h="8921452">
                <a:moveTo>
                  <a:pt x="3748644" y="5248689"/>
                </a:moveTo>
                <a:lnTo>
                  <a:pt x="3746361" y="5245722"/>
                </a:lnTo>
                <a:lnTo>
                  <a:pt x="3746361" y="5247804"/>
                </a:lnTo>
                <a:lnTo>
                  <a:pt x="3759931" y="5263367"/>
                </a:lnTo>
                <a:lnTo>
                  <a:pt x="3748644" y="5248689"/>
                </a:lnTo>
                <a:close/>
              </a:path>
              <a:path w="6256177" h="8921452">
                <a:moveTo>
                  <a:pt x="4822356" y="7566263"/>
                </a:moveTo>
                <a:lnTo>
                  <a:pt x="4829349" y="7559480"/>
                </a:lnTo>
                <a:lnTo>
                  <a:pt x="4820290" y="7540833"/>
                </a:lnTo>
                <a:lnTo>
                  <a:pt x="4808233" y="7542780"/>
                </a:lnTo>
                <a:lnTo>
                  <a:pt x="4796108" y="7544626"/>
                </a:lnTo>
                <a:lnTo>
                  <a:pt x="4783916" y="7546372"/>
                </a:lnTo>
                <a:lnTo>
                  <a:pt x="4813385" y="7574688"/>
                </a:lnTo>
                <a:lnTo>
                  <a:pt x="4822356" y="7566263"/>
                </a:lnTo>
                <a:close/>
              </a:path>
              <a:path w="6256177" h="8921452">
                <a:moveTo>
                  <a:pt x="4842190" y="7557223"/>
                </a:moveTo>
                <a:lnTo>
                  <a:pt x="4854955" y="7554850"/>
                </a:lnTo>
                <a:lnTo>
                  <a:pt x="4832180" y="7528557"/>
                </a:lnTo>
                <a:lnTo>
                  <a:pt x="4823324" y="7537760"/>
                </a:lnTo>
                <a:lnTo>
                  <a:pt x="4820290" y="7540833"/>
                </a:lnTo>
                <a:lnTo>
                  <a:pt x="4829349" y="7559480"/>
                </a:lnTo>
                <a:lnTo>
                  <a:pt x="4842190" y="7557223"/>
                </a:lnTo>
                <a:close/>
              </a:path>
              <a:path w="6256177" h="8921452">
                <a:moveTo>
                  <a:pt x="4861537" y="7525505"/>
                </a:moveTo>
                <a:lnTo>
                  <a:pt x="4869889" y="7515916"/>
                </a:lnTo>
                <a:lnTo>
                  <a:pt x="4877999" y="7506189"/>
                </a:lnTo>
                <a:lnTo>
                  <a:pt x="4880897" y="7502588"/>
                </a:lnTo>
                <a:lnTo>
                  <a:pt x="4888775" y="7492481"/>
                </a:lnTo>
                <a:lnTo>
                  <a:pt x="4883001" y="7466967"/>
                </a:lnTo>
                <a:lnTo>
                  <a:pt x="4875486" y="7477252"/>
                </a:lnTo>
                <a:lnTo>
                  <a:pt x="4867715" y="7487390"/>
                </a:lnTo>
                <a:lnTo>
                  <a:pt x="4865437" y="7490271"/>
                </a:lnTo>
                <a:lnTo>
                  <a:pt x="4857459" y="7500072"/>
                </a:lnTo>
                <a:lnTo>
                  <a:pt x="4849253" y="7509718"/>
                </a:lnTo>
                <a:lnTo>
                  <a:pt x="4840825" y="7519211"/>
                </a:lnTo>
                <a:lnTo>
                  <a:pt x="4852997" y="7534979"/>
                </a:lnTo>
                <a:lnTo>
                  <a:pt x="4861537" y="7525505"/>
                </a:lnTo>
                <a:close/>
              </a:path>
              <a:path w="6256177" h="8921452">
                <a:moveTo>
                  <a:pt x="4896414" y="7482241"/>
                </a:moveTo>
                <a:lnTo>
                  <a:pt x="4903816" y="7471869"/>
                </a:lnTo>
                <a:lnTo>
                  <a:pt x="4910982" y="7461366"/>
                </a:lnTo>
                <a:lnTo>
                  <a:pt x="4917915" y="7450735"/>
                </a:lnTo>
                <a:lnTo>
                  <a:pt x="4924615" y="7439975"/>
                </a:lnTo>
                <a:lnTo>
                  <a:pt x="4910678" y="7424481"/>
                </a:lnTo>
                <a:lnTo>
                  <a:pt x="4904098" y="7435291"/>
                </a:lnTo>
                <a:lnTo>
                  <a:pt x="4897298" y="7445979"/>
                </a:lnTo>
                <a:lnTo>
                  <a:pt x="4890269" y="7456540"/>
                </a:lnTo>
                <a:lnTo>
                  <a:pt x="4883001" y="7466967"/>
                </a:lnTo>
                <a:lnTo>
                  <a:pt x="4888775" y="7492481"/>
                </a:lnTo>
                <a:lnTo>
                  <a:pt x="4896414" y="7482241"/>
                </a:lnTo>
                <a:close/>
              </a:path>
              <a:path w="6256177" h="8921452">
                <a:moveTo>
                  <a:pt x="4204011" y="7829982"/>
                </a:moveTo>
                <a:lnTo>
                  <a:pt x="4216150" y="7828047"/>
                </a:lnTo>
                <a:lnTo>
                  <a:pt x="4190102" y="7797295"/>
                </a:lnTo>
                <a:lnTo>
                  <a:pt x="4177890" y="7794635"/>
                </a:lnTo>
                <a:lnTo>
                  <a:pt x="4165640" y="7791921"/>
                </a:lnTo>
                <a:lnTo>
                  <a:pt x="4153352" y="7789154"/>
                </a:lnTo>
                <a:lnTo>
                  <a:pt x="4191793" y="7831852"/>
                </a:lnTo>
                <a:lnTo>
                  <a:pt x="4204011" y="7829982"/>
                </a:lnTo>
                <a:close/>
              </a:path>
              <a:path w="6256177" h="8921452">
                <a:moveTo>
                  <a:pt x="4525350" y="7851025"/>
                </a:moveTo>
                <a:lnTo>
                  <a:pt x="4510679" y="7849533"/>
                </a:lnTo>
                <a:lnTo>
                  <a:pt x="4495943" y="7847947"/>
                </a:lnTo>
                <a:lnTo>
                  <a:pt x="4481140" y="7846267"/>
                </a:lnTo>
                <a:lnTo>
                  <a:pt x="4466270" y="7844493"/>
                </a:lnTo>
                <a:lnTo>
                  <a:pt x="4451335" y="7842626"/>
                </a:lnTo>
                <a:lnTo>
                  <a:pt x="4436333" y="7840664"/>
                </a:lnTo>
                <a:lnTo>
                  <a:pt x="4421266" y="7838609"/>
                </a:lnTo>
                <a:lnTo>
                  <a:pt x="4406132" y="7836461"/>
                </a:lnTo>
                <a:lnTo>
                  <a:pt x="4390931" y="7834219"/>
                </a:lnTo>
                <a:lnTo>
                  <a:pt x="4375665" y="7831885"/>
                </a:lnTo>
                <a:lnTo>
                  <a:pt x="4360332" y="7829457"/>
                </a:lnTo>
                <a:lnTo>
                  <a:pt x="4344934" y="7826936"/>
                </a:lnTo>
                <a:lnTo>
                  <a:pt x="4329469" y="7824323"/>
                </a:lnTo>
                <a:lnTo>
                  <a:pt x="4313938" y="7821617"/>
                </a:lnTo>
                <a:lnTo>
                  <a:pt x="4298341" y="7818818"/>
                </a:lnTo>
                <a:lnTo>
                  <a:pt x="4282678" y="7815927"/>
                </a:lnTo>
                <a:lnTo>
                  <a:pt x="4293737" y="7838103"/>
                </a:lnTo>
                <a:lnTo>
                  <a:pt x="4309566" y="7840941"/>
                </a:lnTo>
                <a:lnTo>
                  <a:pt x="4325326" y="7843683"/>
                </a:lnTo>
                <a:lnTo>
                  <a:pt x="4341018" y="7846330"/>
                </a:lnTo>
                <a:lnTo>
                  <a:pt x="4356642" y="7848881"/>
                </a:lnTo>
                <a:lnTo>
                  <a:pt x="4372198" y="7851336"/>
                </a:lnTo>
                <a:lnTo>
                  <a:pt x="4387687" y="7853696"/>
                </a:lnTo>
                <a:lnTo>
                  <a:pt x="4403108" y="7855960"/>
                </a:lnTo>
                <a:lnTo>
                  <a:pt x="4418462" y="7858130"/>
                </a:lnTo>
                <a:lnTo>
                  <a:pt x="4433749" y="7860205"/>
                </a:lnTo>
                <a:lnTo>
                  <a:pt x="4448969" y="7862185"/>
                </a:lnTo>
                <a:lnTo>
                  <a:pt x="4464122" y="7864070"/>
                </a:lnTo>
                <a:lnTo>
                  <a:pt x="4479208" y="7865861"/>
                </a:lnTo>
                <a:lnTo>
                  <a:pt x="4494228" y="7867558"/>
                </a:lnTo>
                <a:lnTo>
                  <a:pt x="4509182" y="7869160"/>
                </a:lnTo>
                <a:lnTo>
                  <a:pt x="4524070" y="7870669"/>
                </a:lnTo>
                <a:lnTo>
                  <a:pt x="4538891" y="7872084"/>
                </a:lnTo>
                <a:lnTo>
                  <a:pt x="4525350" y="7851025"/>
                </a:lnTo>
                <a:close/>
              </a:path>
              <a:path w="6256177" h="8921452">
                <a:moveTo>
                  <a:pt x="3758020" y="7591874"/>
                </a:moveTo>
                <a:lnTo>
                  <a:pt x="3771208" y="7591809"/>
                </a:lnTo>
                <a:lnTo>
                  <a:pt x="3784331" y="7591683"/>
                </a:lnTo>
                <a:lnTo>
                  <a:pt x="3797387" y="7591496"/>
                </a:lnTo>
                <a:lnTo>
                  <a:pt x="3810378" y="7591248"/>
                </a:lnTo>
                <a:lnTo>
                  <a:pt x="3823301" y="7590939"/>
                </a:lnTo>
                <a:lnTo>
                  <a:pt x="3836157" y="7590568"/>
                </a:lnTo>
                <a:lnTo>
                  <a:pt x="3848945" y="7590136"/>
                </a:lnTo>
                <a:lnTo>
                  <a:pt x="3861665" y="7589642"/>
                </a:lnTo>
                <a:lnTo>
                  <a:pt x="3874316" y="7589085"/>
                </a:lnTo>
                <a:lnTo>
                  <a:pt x="3886897" y="7588467"/>
                </a:lnTo>
                <a:lnTo>
                  <a:pt x="3899408" y="7587786"/>
                </a:lnTo>
                <a:lnTo>
                  <a:pt x="3911849" y="7587042"/>
                </a:lnTo>
                <a:lnTo>
                  <a:pt x="3924219" y="7586236"/>
                </a:lnTo>
                <a:lnTo>
                  <a:pt x="3871224" y="7539339"/>
                </a:lnTo>
                <a:lnTo>
                  <a:pt x="3896731" y="7567006"/>
                </a:lnTo>
                <a:lnTo>
                  <a:pt x="3884389" y="7567681"/>
                </a:lnTo>
                <a:lnTo>
                  <a:pt x="3871996" y="7568296"/>
                </a:lnTo>
                <a:lnTo>
                  <a:pt x="3859553" y="7568849"/>
                </a:lnTo>
                <a:lnTo>
                  <a:pt x="3847062" y="7569343"/>
                </a:lnTo>
                <a:lnTo>
                  <a:pt x="3834522" y="7569776"/>
                </a:lnTo>
                <a:lnTo>
                  <a:pt x="3821933" y="7570149"/>
                </a:lnTo>
                <a:lnTo>
                  <a:pt x="3809298" y="7570462"/>
                </a:lnTo>
                <a:lnTo>
                  <a:pt x="3796616" y="7570716"/>
                </a:lnTo>
                <a:lnTo>
                  <a:pt x="3783889" y="7570911"/>
                </a:lnTo>
                <a:lnTo>
                  <a:pt x="3771116" y="7571047"/>
                </a:lnTo>
                <a:lnTo>
                  <a:pt x="3758299" y="7571124"/>
                </a:lnTo>
                <a:lnTo>
                  <a:pt x="3746361" y="7571142"/>
                </a:lnTo>
                <a:lnTo>
                  <a:pt x="3746361" y="7608872"/>
                </a:lnTo>
                <a:lnTo>
                  <a:pt x="3755210" y="7611730"/>
                </a:lnTo>
                <a:lnTo>
                  <a:pt x="3770763" y="7616702"/>
                </a:lnTo>
                <a:lnTo>
                  <a:pt x="3758020" y="7591874"/>
                </a:lnTo>
                <a:close/>
              </a:path>
              <a:path w="6256177" h="8921452">
                <a:moveTo>
                  <a:pt x="3754451" y="7458666"/>
                </a:moveTo>
                <a:lnTo>
                  <a:pt x="3766930" y="7458461"/>
                </a:lnTo>
                <a:lnTo>
                  <a:pt x="3779344" y="7458195"/>
                </a:lnTo>
                <a:lnTo>
                  <a:pt x="3746361" y="7426094"/>
                </a:lnTo>
                <a:lnTo>
                  <a:pt x="3746361" y="7428864"/>
                </a:lnTo>
                <a:lnTo>
                  <a:pt x="3754262" y="7437818"/>
                </a:lnTo>
                <a:lnTo>
                  <a:pt x="3746361" y="7437920"/>
                </a:lnTo>
                <a:lnTo>
                  <a:pt x="3746361" y="7458759"/>
                </a:lnTo>
                <a:lnTo>
                  <a:pt x="3754451" y="7458666"/>
                </a:lnTo>
                <a:close/>
              </a:path>
              <a:path w="6256177" h="8921452">
                <a:moveTo>
                  <a:pt x="3746361" y="7428864"/>
                </a:moveTo>
                <a:lnTo>
                  <a:pt x="3746361" y="7435357"/>
                </a:lnTo>
                <a:lnTo>
                  <a:pt x="3754262" y="7437818"/>
                </a:lnTo>
                <a:lnTo>
                  <a:pt x="3746361" y="7428864"/>
                </a:lnTo>
                <a:close/>
              </a:path>
              <a:path w="6256177" h="8921452">
                <a:moveTo>
                  <a:pt x="3791692" y="7457869"/>
                </a:moveTo>
                <a:lnTo>
                  <a:pt x="3803974" y="7457482"/>
                </a:lnTo>
                <a:lnTo>
                  <a:pt x="3816190" y="7457035"/>
                </a:lnTo>
                <a:lnTo>
                  <a:pt x="3817668" y="7456977"/>
                </a:lnTo>
                <a:lnTo>
                  <a:pt x="3781849" y="7425642"/>
                </a:lnTo>
                <a:lnTo>
                  <a:pt x="3764275" y="7420265"/>
                </a:lnTo>
                <a:lnTo>
                  <a:pt x="3746678" y="7414801"/>
                </a:lnTo>
                <a:lnTo>
                  <a:pt x="3746361" y="7414702"/>
                </a:lnTo>
                <a:lnTo>
                  <a:pt x="3746361" y="7426094"/>
                </a:lnTo>
                <a:lnTo>
                  <a:pt x="3779344" y="7458195"/>
                </a:lnTo>
                <a:lnTo>
                  <a:pt x="3791692" y="7457869"/>
                </a:lnTo>
                <a:close/>
              </a:path>
              <a:path w="6256177" h="8921452">
                <a:moveTo>
                  <a:pt x="3822854" y="7435885"/>
                </a:moveTo>
                <a:lnTo>
                  <a:pt x="3816920" y="7436133"/>
                </a:lnTo>
                <a:lnTo>
                  <a:pt x="3799397" y="7430932"/>
                </a:lnTo>
                <a:lnTo>
                  <a:pt x="3781849" y="7425642"/>
                </a:lnTo>
                <a:lnTo>
                  <a:pt x="3817668" y="7456977"/>
                </a:lnTo>
                <a:lnTo>
                  <a:pt x="3829961" y="7460567"/>
                </a:lnTo>
                <a:lnTo>
                  <a:pt x="3842243" y="7464121"/>
                </a:lnTo>
                <a:lnTo>
                  <a:pt x="3854513" y="7467636"/>
                </a:lnTo>
                <a:lnTo>
                  <a:pt x="3866772" y="7471110"/>
                </a:lnTo>
                <a:lnTo>
                  <a:pt x="3822854" y="7435885"/>
                </a:lnTo>
                <a:close/>
              </a:path>
              <a:path w="6256177" h="8921452">
                <a:moveTo>
                  <a:pt x="4124873" y="7512970"/>
                </a:moveTo>
                <a:lnTo>
                  <a:pt x="4112094" y="7510405"/>
                </a:lnTo>
                <a:lnTo>
                  <a:pt x="4099267" y="7507773"/>
                </a:lnTo>
                <a:lnTo>
                  <a:pt x="4086391" y="7505074"/>
                </a:lnTo>
                <a:lnTo>
                  <a:pt x="4073466" y="7502308"/>
                </a:lnTo>
                <a:lnTo>
                  <a:pt x="4060493" y="7499474"/>
                </a:lnTo>
                <a:lnTo>
                  <a:pt x="4047469" y="7496572"/>
                </a:lnTo>
                <a:lnTo>
                  <a:pt x="4034396" y="7493602"/>
                </a:lnTo>
                <a:lnTo>
                  <a:pt x="4021274" y="7490563"/>
                </a:lnTo>
                <a:lnTo>
                  <a:pt x="4008101" y="7487456"/>
                </a:lnTo>
                <a:lnTo>
                  <a:pt x="3994878" y="7484279"/>
                </a:lnTo>
                <a:lnTo>
                  <a:pt x="3981605" y="7481034"/>
                </a:lnTo>
                <a:lnTo>
                  <a:pt x="3968281" y="7477720"/>
                </a:lnTo>
                <a:lnTo>
                  <a:pt x="3954905" y="7474335"/>
                </a:lnTo>
                <a:lnTo>
                  <a:pt x="3941479" y="7470881"/>
                </a:lnTo>
                <a:lnTo>
                  <a:pt x="3929276" y="7467659"/>
                </a:lnTo>
                <a:lnTo>
                  <a:pt x="3917040" y="7464332"/>
                </a:lnTo>
                <a:lnTo>
                  <a:pt x="3904780" y="7460939"/>
                </a:lnTo>
                <a:lnTo>
                  <a:pt x="3892510" y="7457516"/>
                </a:lnTo>
                <a:lnTo>
                  <a:pt x="3880240" y="7454101"/>
                </a:lnTo>
                <a:lnTo>
                  <a:pt x="3878877" y="7453723"/>
                </a:lnTo>
                <a:lnTo>
                  <a:pt x="3848950" y="7434619"/>
                </a:lnTo>
                <a:lnTo>
                  <a:pt x="3835931" y="7435287"/>
                </a:lnTo>
                <a:lnTo>
                  <a:pt x="3822854" y="7435885"/>
                </a:lnTo>
                <a:lnTo>
                  <a:pt x="3866772" y="7471110"/>
                </a:lnTo>
                <a:lnTo>
                  <a:pt x="3879016" y="7474538"/>
                </a:lnTo>
                <a:lnTo>
                  <a:pt x="3891247" y="7477920"/>
                </a:lnTo>
                <a:lnTo>
                  <a:pt x="3903462" y="7481252"/>
                </a:lnTo>
                <a:lnTo>
                  <a:pt x="3915661" y="7484531"/>
                </a:lnTo>
                <a:lnTo>
                  <a:pt x="3927842" y="7487754"/>
                </a:lnTo>
                <a:lnTo>
                  <a:pt x="3949291" y="7493304"/>
                </a:lnTo>
                <a:lnTo>
                  <a:pt x="3961993" y="7496521"/>
                </a:lnTo>
                <a:lnTo>
                  <a:pt x="3974649" y="7499675"/>
                </a:lnTo>
                <a:lnTo>
                  <a:pt x="3987260" y="7502768"/>
                </a:lnTo>
                <a:lnTo>
                  <a:pt x="3999826" y="7505799"/>
                </a:lnTo>
                <a:lnTo>
                  <a:pt x="4012348" y="7508768"/>
                </a:lnTo>
                <a:lnTo>
                  <a:pt x="4024825" y="7511676"/>
                </a:lnTo>
                <a:lnTo>
                  <a:pt x="4037258" y="7514524"/>
                </a:lnTo>
                <a:lnTo>
                  <a:pt x="4049648" y="7517310"/>
                </a:lnTo>
                <a:lnTo>
                  <a:pt x="4061994" y="7520037"/>
                </a:lnTo>
                <a:lnTo>
                  <a:pt x="4074296" y="7522703"/>
                </a:lnTo>
                <a:lnTo>
                  <a:pt x="4086556" y="7525309"/>
                </a:lnTo>
                <a:lnTo>
                  <a:pt x="4098772" y="7527855"/>
                </a:lnTo>
                <a:lnTo>
                  <a:pt x="4110945" y="7530342"/>
                </a:lnTo>
                <a:lnTo>
                  <a:pt x="4123076" y="7532770"/>
                </a:lnTo>
                <a:lnTo>
                  <a:pt x="4135165" y="7535139"/>
                </a:lnTo>
                <a:lnTo>
                  <a:pt x="4147212" y="7537449"/>
                </a:lnTo>
                <a:lnTo>
                  <a:pt x="4148203" y="7537637"/>
                </a:lnTo>
                <a:lnTo>
                  <a:pt x="4124873" y="7512970"/>
                </a:lnTo>
                <a:close/>
              </a:path>
              <a:path w="6256177" h="8921452">
                <a:moveTo>
                  <a:pt x="3892116" y="7452797"/>
                </a:moveTo>
                <a:lnTo>
                  <a:pt x="3905269" y="7451797"/>
                </a:lnTo>
                <a:lnTo>
                  <a:pt x="3918337" y="7450722"/>
                </a:lnTo>
                <a:lnTo>
                  <a:pt x="3931318" y="7449573"/>
                </a:lnTo>
                <a:lnTo>
                  <a:pt x="3944212" y="7448350"/>
                </a:lnTo>
                <a:lnTo>
                  <a:pt x="3957018" y="7447051"/>
                </a:lnTo>
                <a:lnTo>
                  <a:pt x="3969736" y="7445679"/>
                </a:lnTo>
                <a:lnTo>
                  <a:pt x="3982365" y="7444231"/>
                </a:lnTo>
                <a:lnTo>
                  <a:pt x="3994904" y="7442710"/>
                </a:lnTo>
                <a:lnTo>
                  <a:pt x="4007354" y="7441113"/>
                </a:lnTo>
                <a:lnTo>
                  <a:pt x="4019714" y="7439442"/>
                </a:lnTo>
                <a:lnTo>
                  <a:pt x="4031982" y="7437697"/>
                </a:lnTo>
                <a:lnTo>
                  <a:pt x="4012450" y="7419406"/>
                </a:lnTo>
                <a:lnTo>
                  <a:pt x="4000274" y="7421011"/>
                </a:lnTo>
                <a:lnTo>
                  <a:pt x="3988027" y="7422543"/>
                </a:lnTo>
                <a:lnTo>
                  <a:pt x="3975712" y="7424002"/>
                </a:lnTo>
                <a:lnTo>
                  <a:pt x="3963328" y="7425388"/>
                </a:lnTo>
                <a:lnTo>
                  <a:pt x="3950878" y="7426702"/>
                </a:lnTo>
                <a:lnTo>
                  <a:pt x="3938360" y="7427943"/>
                </a:lnTo>
                <a:lnTo>
                  <a:pt x="3925777" y="7429111"/>
                </a:lnTo>
                <a:lnTo>
                  <a:pt x="3913130" y="7430208"/>
                </a:lnTo>
                <a:lnTo>
                  <a:pt x="3900418" y="7431233"/>
                </a:lnTo>
                <a:lnTo>
                  <a:pt x="3887643" y="7432187"/>
                </a:lnTo>
                <a:lnTo>
                  <a:pt x="3874807" y="7433068"/>
                </a:lnTo>
                <a:lnTo>
                  <a:pt x="3861908" y="7433879"/>
                </a:lnTo>
                <a:lnTo>
                  <a:pt x="3848950" y="7434619"/>
                </a:lnTo>
                <a:lnTo>
                  <a:pt x="3878877" y="7453723"/>
                </a:lnTo>
                <a:lnTo>
                  <a:pt x="3892116" y="7452797"/>
                </a:lnTo>
                <a:close/>
              </a:path>
              <a:path w="6256177" h="8921452">
                <a:moveTo>
                  <a:pt x="4068236" y="7432012"/>
                </a:moveTo>
                <a:lnTo>
                  <a:pt x="4070184" y="7431684"/>
                </a:lnTo>
                <a:lnTo>
                  <a:pt x="4055514" y="7408498"/>
                </a:lnTo>
                <a:lnTo>
                  <a:pt x="4043366" y="7405923"/>
                </a:lnTo>
                <a:lnTo>
                  <a:pt x="4031174" y="7403287"/>
                </a:lnTo>
                <a:lnTo>
                  <a:pt x="4056244" y="7433982"/>
                </a:lnTo>
                <a:lnTo>
                  <a:pt x="4068236" y="7432012"/>
                </a:lnTo>
                <a:close/>
              </a:path>
              <a:path w="6256177" h="8921452">
                <a:moveTo>
                  <a:pt x="4122859" y="7421818"/>
                </a:moveTo>
                <a:lnTo>
                  <a:pt x="4135954" y="7419086"/>
                </a:lnTo>
                <a:lnTo>
                  <a:pt x="4148925" y="7416258"/>
                </a:lnTo>
                <a:lnTo>
                  <a:pt x="4161771" y="7413334"/>
                </a:lnTo>
                <a:lnTo>
                  <a:pt x="4174493" y="7410315"/>
                </a:lnTo>
                <a:lnTo>
                  <a:pt x="4187090" y="7407202"/>
                </a:lnTo>
                <a:lnTo>
                  <a:pt x="4199561" y="7403994"/>
                </a:lnTo>
                <a:lnTo>
                  <a:pt x="4211906" y="7400691"/>
                </a:lnTo>
                <a:lnTo>
                  <a:pt x="4224125" y="7397294"/>
                </a:lnTo>
                <a:lnTo>
                  <a:pt x="4236217" y="7393802"/>
                </a:lnTo>
                <a:lnTo>
                  <a:pt x="4248181" y="7390217"/>
                </a:lnTo>
                <a:lnTo>
                  <a:pt x="4260017" y="7386539"/>
                </a:lnTo>
                <a:lnTo>
                  <a:pt x="4251353" y="7367974"/>
                </a:lnTo>
                <a:lnTo>
                  <a:pt x="4239710" y="7371529"/>
                </a:lnTo>
                <a:lnTo>
                  <a:pt x="4227958" y="7374988"/>
                </a:lnTo>
                <a:lnTo>
                  <a:pt x="4216098" y="7378351"/>
                </a:lnTo>
                <a:lnTo>
                  <a:pt x="4204131" y="7381618"/>
                </a:lnTo>
                <a:lnTo>
                  <a:pt x="4192058" y="7384789"/>
                </a:lnTo>
                <a:lnTo>
                  <a:pt x="4179880" y="7387865"/>
                </a:lnTo>
                <a:lnTo>
                  <a:pt x="4167599" y="7390846"/>
                </a:lnTo>
                <a:lnTo>
                  <a:pt x="4155216" y="7393733"/>
                </a:lnTo>
                <a:lnTo>
                  <a:pt x="4142732" y="7396526"/>
                </a:lnTo>
                <a:lnTo>
                  <a:pt x="4130148" y="7399224"/>
                </a:lnTo>
                <a:lnTo>
                  <a:pt x="4117465" y="7401829"/>
                </a:lnTo>
                <a:lnTo>
                  <a:pt x="4104685" y="7404341"/>
                </a:lnTo>
                <a:lnTo>
                  <a:pt x="4091808" y="7406760"/>
                </a:lnTo>
                <a:lnTo>
                  <a:pt x="4078836" y="7409086"/>
                </a:lnTo>
                <a:lnTo>
                  <a:pt x="4067618" y="7411011"/>
                </a:lnTo>
                <a:lnTo>
                  <a:pt x="4055514" y="7408498"/>
                </a:lnTo>
                <a:lnTo>
                  <a:pt x="4070184" y="7431684"/>
                </a:lnTo>
                <a:lnTo>
                  <a:pt x="4086356" y="7434921"/>
                </a:lnTo>
                <a:lnTo>
                  <a:pt x="4102446" y="7438045"/>
                </a:lnTo>
                <a:lnTo>
                  <a:pt x="4118456" y="7441056"/>
                </a:lnTo>
                <a:lnTo>
                  <a:pt x="4134386" y="7443954"/>
                </a:lnTo>
                <a:lnTo>
                  <a:pt x="4122859" y="7421818"/>
                </a:lnTo>
                <a:close/>
              </a:path>
              <a:path w="6256177" h="8921452">
                <a:moveTo>
                  <a:pt x="4364130" y="7454233"/>
                </a:moveTo>
                <a:lnTo>
                  <a:pt x="4349633" y="7453028"/>
                </a:lnTo>
                <a:lnTo>
                  <a:pt x="4335058" y="7451714"/>
                </a:lnTo>
                <a:lnTo>
                  <a:pt x="4320407" y="7450291"/>
                </a:lnTo>
                <a:lnTo>
                  <a:pt x="4305678" y="7448758"/>
                </a:lnTo>
                <a:lnTo>
                  <a:pt x="4290871" y="7447115"/>
                </a:lnTo>
                <a:lnTo>
                  <a:pt x="4275987" y="7445363"/>
                </a:lnTo>
                <a:lnTo>
                  <a:pt x="4261026" y="7443501"/>
                </a:lnTo>
                <a:lnTo>
                  <a:pt x="4245987" y="7441530"/>
                </a:lnTo>
                <a:lnTo>
                  <a:pt x="4230869" y="7439450"/>
                </a:lnTo>
                <a:lnTo>
                  <a:pt x="4215674" y="7437259"/>
                </a:lnTo>
                <a:lnTo>
                  <a:pt x="4200401" y="7434960"/>
                </a:lnTo>
                <a:lnTo>
                  <a:pt x="4185050" y="7432550"/>
                </a:lnTo>
                <a:lnTo>
                  <a:pt x="4169620" y="7430032"/>
                </a:lnTo>
                <a:lnTo>
                  <a:pt x="4154112" y="7427403"/>
                </a:lnTo>
                <a:lnTo>
                  <a:pt x="4138525" y="7424666"/>
                </a:lnTo>
                <a:lnTo>
                  <a:pt x="4122859" y="7421818"/>
                </a:lnTo>
                <a:lnTo>
                  <a:pt x="4134386" y="7443954"/>
                </a:lnTo>
                <a:lnTo>
                  <a:pt x="4150235" y="7446740"/>
                </a:lnTo>
                <a:lnTo>
                  <a:pt x="4166004" y="7449413"/>
                </a:lnTo>
                <a:lnTo>
                  <a:pt x="4181693" y="7451973"/>
                </a:lnTo>
                <a:lnTo>
                  <a:pt x="4197302" y="7454421"/>
                </a:lnTo>
                <a:lnTo>
                  <a:pt x="4212832" y="7456756"/>
                </a:lnTo>
                <a:lnTo>
                  <a:pt x="4228282" y="7458980"/>
                </a:lnTo>
                <a:lnTo>
                  <a:pt x="4243653" y="7461090"/>
                </a:lnTo>
                <a:lnTo>
                  <a:pt x="4258945" y="7463089"/>
                </a:lnTo>
                <a:lnTo>
                  <a:pt x="4274158" y="7464976"/>
                </a:lnTo>
                <a:lnTo>
                  <a:pt x="4289292" y="7466750"/>
                </a:lnTo>
                <a:lnTo>
                  <a:pt x="4304348" y="7468413"/>
                </a:lnTo>
                <a:lnTo>
                  <a:pt x="4319326" y="7469963"/>
                </a:lnTo>
                <a:lnTo>
                  <a:pt x="4334225" y="7471402"/>
                </a:lnTo>
                <a:lnTo>
                  <a:pt x="4349047" y="7472729"/>
                </a:lnTo>
                <a:lnTo>
                  <a:pt x="4363791" y="7473945"/>
                </a:lnTo>
                <a:lnTo>
                  <a:pt x="4378457" y="7475049"/>
                </a:lnTo>
                <a:lnTo>
                  <a:pt x="4364130" y="7454233"/>
                </a:lnTo>
                <a:close/>
              </a:path>
              <a:path w="6256177" h="8921452">
                <a:moveTo>
                  <a:pt x="4039499" y="7761450"/>
                </a:moveTo>
                <a:lnTo>
                  <a:pt x="4027344" y="7758273"/>
                </a:lnTo>
                <a:lnTo>
                  <a:pt x="4015170" y="7755042"/>
                </a:lnTo>
                <a:lnTo>
                  <a:pt x="4002981" y="7751760"/>
                </a:lnTo>
                <a:lnTo>
                  <a:pt x="4034552" y="7780579"/>
                </a:lnTo>
                <a:lnTo>
                  <a:pt x="4047098" y="7783809"/>
                </a:lnTo>
                <a:lnTo>
                  <a:pt x="4059604" y="7786984"/>
                </a:lnTo>
                <a:lnTo>
                  <a:pt x="4039499" y="7761450"/>
                </a:lnTo>
                <a:close/>
              </a:path>
              <a:path w="6256177" h="8921452">
                <a:moveTo>
                  <a:pt x="4141025" y="7786334"/>
                </a:moveTo>
                <a:lnTo>
                  <a:pt x="4128659" y="7783461"/>
                </a:lnTo>
                <a:lnTo>
                  <a:pt x="4116254" y="7780534"/>
                </a:lnTo>
                <a:lnTo>
                  <a:pt x="4103810" y="7777553"/>
                </a:lnTo>
                <a:lnTo>
                  <a:pt x="4091327" y="7774519"/>
                </a:lnTo>
                <a:lnTo>
                  <a:pt x="4078805" y="7771430"/>
                </a:lnTo>
                <a:lnTo>
                  <a:pt x="4066243" y="7768287"/>
                </a:lnTo>
                <a:lnTo>
                  <a:pt x="4053641" y="7765090"/>
                </a:lnTo>
                <a:lnTo>
                  <a:pt x="4040999" y="7761839"/>
                </a:lnTo>
                <a:lnTo>
                  <a:pt x="4039499" y="7761450"/>
                </a:lnTo>
                <a:lnTo>
                  <a:pt x="4059604" y="7786984"/>
                </a:lnTo>
                <a:lnTo>
                  <a:pt x="4072070" y="7790103"/>
                </a:lnTo>
                <a:lnTo>
                  <a:pt x="4084497" y="7793169"/>
                </a:lnTo>
                <a:lnTo>
                  <a:pt x="4096885" y="7796181"/>
                </a:lnTo>
                <a:lnTo>
                  <a:pt x="4109235" y="7799140"/>
                </a:lnTo>
                <a:lnTo>
                  <a:pt x="4121547" y="7802047"/>
                </a:lnTo>
                <a:lnTo>
                  <a:pt x="4133822" y="7804903"/>
                </a:lnTo>
                <a:lnTo>
                  <a:pt x="4146060" y="7807709"/>
                </a:lnTo>
                <a:lnTo>
                  <a:pt x="4158261" y="7810465"/>
                </a:lnTo>
                <a:lnTo>
                  <a:pt x="4170426" y="7813173"/>
                </a:lnTo>
                <a:lnTo>
                  <a:pt x="4171753" y="7813466"/>
                </a:lnTo>
                <a:lnTo>
                  <a:pt x="4141025" y="7786334"/>
                </a:lnTo>
                <a:close/>
              </a:path>
              <a:path w="6256177" h="8921452">
                <a:moveTo>
                  <a:pt x="4063594" y="6571757"/>
                </a:moveTo>
                <a:lnTo>
                  <a:pt x="4135410" y="6563650"/>
                </a:lnTo>
                <a:lnTo>
                  <a:pt x="4204925" y="6549660"/>
                </a:lnTo>
                <a:lnTo>
                  <a:pt x="4219992" y="6563296"/>
                </a:lnTo>
                <a:lnTo>
                  <a:pt x="4227338" y="6552936"/>
                </a:lnTo>
                <a:lnTo>
                  <a:pt x="4153003" y="6540943"/>
                </a:lnTo>
                <a:lnTo>
                  <a:pt x="4081692" y="6550722"/>
                </a:lnTo>
                <a:lnTo>
                  <a:pt x="4008102" y="6554726"/>
                </a:lnTo>
                <a:lnTo>
                  <a:pt x="3932451" y="6553318"/>
                </a:lnTo>
                <a:lnTo>
                  <a:pt x="3854954" y="6546863"/>
                </a:lnTo>
                <a:lnTo>
                  <a:pt x="3775826" y="6535725"/>
                </a:lnTo>
                <a:lnTo>
                  <a:pt x="3746361" y="6530070"/>
                </a:lnTo>
                <a:lnTo>
                  <a:pt x="3746361" y="6550127"/>
                </a:lnTo>
                <a:lnTo>
                  <a:pt x="3757383" y="6552334"/>
                </a:lnTo>
                <a:lnTo>
                  <a:pt x="3836371" y="6564268"/>
                </a:lnTo>
                <a:lnTo>
                  <a:pt x="3913871" y="6571716"/>
                </a:lnTo>
                <a:lnTo>
                  <a:pt x="3989679" y="6574329"/>
                </a:lnTo>
                <a:lnTo>
                  <a:pt x="4063594" y="6571757"/>
                </a:lnTo>
                <a:close/>
              </a:path>
              <a:path w="6256177" h="8921452">
                <a:moveTo>
                  <a:pt x="4234335" y="6542380"/>
                </a:moveTo>
                <a:lnTo>
                  <a:pt x="4234903" y="6541494"/>
                </a:lnTo>
                <a:lnTo>
                  <a:pt x="4153003" y="6540943"/>
                </a:lnTo>
                <a:lnTo>
                  <a:pt x="4227338" y="6552936"/>
                </a:lnTo>
                <a:lnTo>
                  <a:pt x="4234335" y="6542380"/>
                </a:lnTo>
                <a:close/>
              </a:path>
              <a:path w="6256177" h="8921452">
                <a:moveTo>
                  <a:pt x="4254765" y="6505579"/>
                </a:moveTo>
                <a:lnTo>
                  <a:pt x="4260149" y="6494278"/>
                </a:lnTo>
                <a:lnTo>
                  <a:pt x="4265175" y="6482781"/>
                </a:lnTo>
                <a:lnTo>
                  <a:pt x="4269842" y="6471088"/>
                </a:lnTo>
                <a:lnTo>
                  <a:pt x="4274147" y="6459198"/>
                </a:lnTo>
                <a:lnTo>
                  <a:pt x="4278089" y="6447112"/>
                </a:lnTo>
                <a:lnTo>
                  <a:pt x="4281668" y="6434829"/>
                </a:lnTo>
                <a:lnTo>
                  <a:pt x="4284881" y="6422349"/>
                </a:lnTo>
                <a:lnTo>
                  <a:pt x="4269560" y="6399852"/>
                </a:lnTo>
                <a:lnTo>
                  <a:pt x="4266852" y="6412721"/>
                </a:lnTo>
                <a:lnTo>
                  <a:pt x="4263772" y="6425387"/>
                </a:lnTo>
                <a:lnTo>
                  <a:pt x="4260317" y="6437847"/>
                </a:lnTo>
                <a:lnTo>
                  <a:pt x="4256484" y="6450098"/>
                </a:lnTo>
                <a:lnTo>
                  <a:pt x="4252270" y="6462139"/>
                </a:lnTo>
                <a:lnTo>
                  <a:pt x="4247672" y="6473967"/>
                </a:lnTo>
                <a:lnTo>
                  <a:pt x="4242686" y="6485581"/>
                </a:lnTo>
                <a:lnTo>
                  <a:pt x="4237310" y="6496977"/>
                </a:lnTo>
                <a:lnTo>
                  <a:pt x="4231540" y="6508154"/>
                </a:lnTo>
                <a:lnTo>
                  <a:pt x="4249023" y="6516684"/>
                </a:lnTo>
                <a:lnTo>
                  <a:pt x="4254765" y="6505579"/>
                </a:lnTo>
                <a:close/>
              </a:path>
              <a:path w="6256177" h="8921452">
                <a:moveTo>
                  <a:pt x="3783249" y="7162428"/>
                </a:moveTo>
                <a:lnTo>
                  <a:pt x="3765808" y="7157543"/>
                </a:lnTo>
                <a:lnTo>
                  <a:pt x="3748343" y="7152557"/>
                </a:lnTo>
                <a:lnTo>
                  <a:pt x="3746361" y="7151981"/>
                </a:lnTo>
                <a:lnTo>
                  <a:pt x="3746361" y="7166862"/>
                </a:lnTo>
                <a:lnTo>
                  <a:pt x="3764984" y="7190147"/>
                </a:lnTo>
                <a:lnTo>
                  <a:pt x="3777252" y="7189473"/>
                </a:lnTo>
                <a:lnTo>
                  <a:pt x="3789441" y="7188728"/>
                </a:lnTo>
                <a:lnTo>
                  <a:pt x="3801477" y="7187919"/>
                </a:lnTo>
                <a:lnTo>
                  <a:pt x="3817969" y="7192328"/>
                </a:lnTo>
                <a:lnTo>
                  <a:pt x="3783249" y="7162428"/>
                </a:lnTo>
                <a:close/>
              </a:path>
              <a:path w="6256177" h="8921452">
                <a:moveTo>
                  <a:pt x="3873764" y="7181495"/>
                </a:moveTo>
                <a:lnTo>
                  <a:pt x="3886966" y="7179978"/>
                </a:lnTo>
                <a:lnTo>
                  <a:pt x="3900057" y="7178369"/>
                </a:lnTo>
                <a:lnTo>
                  <a:pt x="3913036" y="7176668"/>
                </a:lnTo>
                <a:lnTo>
                  <a:pt x="3925902" y="7174875"/>
                </a:lnTo>
                <a:lnTo>
                  <a:pt x="3938657" y="7172991"/>
                </a:lnTo>
                <a:lnTo>
                  <a:pt x="3951300" y="7171015"/>
                </a:lnTo>
                <a:lnTo>
                  <a:pt x="3963829" y="7168949"/>
                </a:lnTo>
                <a:lnTo>
                  <a:pt x="3976247" y="7166792"/>
                </a:lnTo>
                <a:lnTo>
                  <a:pt x="3988551" y="7164546"/>
                </a:lnTo>
                <a:lnTo>
                  <a:pt x="4000742" y="7162210"/>
                </a:lnTo>
                <a:lnTo>
                  <a:pt x="3993324" y="7142729"/>
                </a:lnTo>
                <a:lnTo>
                  <a:pt x="3981347" y="7144964"/>
                </a:lnTo>
                <a:lnTo>
                  <a:pt x="3969277" y="7147109"/>
                </a:lnTo>
                <a:lnTo>
                  <a:pt x="3957116" y="7149164"/>
                </a:lnTo>
                <a:lnTo>
                  <a:pt x="3944866" y="7151129"/>
                </a:lnTo>
                <a:lnTo>
                  <a:pt x="3932527" y="7153005"/>
                </a:lnTo>
                <a:lnTo>
                  <a:pt x="3920100" y="7154792"/>
                </a:lnTo>
                <a:lnTo>
                  <a:pt x="3907587" y="7156491"/>
                </a:lnTo>
                <a:lnTo>
                  <a:pt x="3894989" y="7158101"/>
                </a:lnTo>
                <a:lnTo>
                  <a:pt x="3882307" y="7159624"/>
                </a:lnTo>
                <a:lnTo>
                  <a:pt x="3869543" y="7161059"/>
                </a:lnTo>
                <a:lnTo>
                  <a:pt x="3856697" y="7162406"/>
                </a:lnTo>
                <a:lnTo>
                  <a:pt x="3843771" y="7163667"/>
                </a:lnTo>
                <a:lnTo>
                  <a:pt x="3830765" y="7164842"/>
                </a:lnTo>
                <a:lnTo>
                  <a:pt x="3860450" y="7182918"/>
                </a:lnTo>
                <a:lnTo>
                  <a:pt x="3873764" y="7181495"/>
                </a:lnTo>
                <a:close/>
              </a:path>
              <a:path w="6256177" h="8921452">
                <a:moveTo>
                  <a:pt x="4662260" y="7364998"/>
                </a:moveTo>
                <a:lnTo>
                  <a:pt x="4675020" y="7363080"/>
                </a:lnTo>
                <a:lnTo>
                  <a:pt x="4687701" y="7361042"/>
                </a:lnTo>
                <a:lnTo>
                  <a:pt x="4700304" y="7358885"/>
                </a:lnTo>
                <a:lnTo>
                  <a:pt x="4712827" y="7356608"/>
                </a:lnTo>
                <a:lnTo>
                  <a:pt x="4725272" y="7354210"/>
                </a:lnTo>
                <a:lnTo>
                  <a:pt x="4737638" y="7351692"/>
                </a:lnTo>
                <a:lnTo>
                  <a:pt x="4749925" y="7349053"/>
                </a:lnTo>
                <a:lnTo>
                  <a:pt x="4762133" y="7346293"/>
                </a:lnTo>
                <a:lnTo>
                  <a:pt x="4774262" y="7343411"/>
                </a:lnTo>
                <a:lnTo>
                  <a:pt x="4786312" y="7340409"/>
                </a:lnTo>
                <a:lnTo>
                  <a:pt x="4798284" y="7337284"/>
                </a:lnTo>
                <a:lnTo>
                  <a:pt x="4810177" y="7334038"/>
                </a:lnTo>
                <a:lnTo>
                  <a:pt x="4810914" y="7333832"/>
                </a:lnTo>
                <a:lnTo>
                  <a:pt x="4791083" y="7317497"/>
                </a:lnTo>
                <a:lnTo>
                  <a:pt x="4778866" y="7320630"/>
                </a:lnTo>
                <a:lnTo>
                  <a:pt x="4766595" y="7323630"/>
                </a:lnTo>
                <a:lnTo>
                  <a:pt x="4754269" y="7326498"/>
                </a:lnTo>
                <a:lnTo>
                  <a:pt x="4741890" y="7329236"/>
                </a:lnTo>
                <a:lnTo>
                  <a:pt x="4729459" y="7331843"/>
                </a:lnTo>
                <a:lnTo>
                  <a:pt x="4716974" y="7334320"/>
                </a:lnTo>
                <a:lnTo>
                  <a:pt x="4704438" y="7336668"/>
                </a:lnTo>
                <a:lnTo>
                  <a:pt x="4691850" y="7338889"/>
                </a:lnTo>
                <a:lnTo>
                  <a:pt x="4679211" y="7340982"/>
                </a:lnTo>
                <a:lnTo>
                  <a:pt x="4666521" y="7342949"/>
                </a:lnTo>
                <a:lnTo>
                  <a:pt x="4653781" y="7344791"/>
                </a:lnTo>
                <a:lnTo>
                  <a:pt x="4640992" y="7346507"/>
                </a:lnTo>
                <a:lnTo>
                  <a:pt x="4640418" y="7346581"/>
                </a:lnTo>
                <a:lnTo>
                  <a:pt x="4628447" y="7330837"/>
                </a:lnTo>
                <a:lnTo>
                  <a:pt x="4618696" y="7339221"/>
                </a:lnTo>
                <a:lnTo>
                  <a:pt x="4649420" y="7366797"/>
                </a:lnTo>
                <a:lnTo>
                  <a:pt x="4662260" y="7364998"/>
                </a:lnTo>
                <a:close/>
              </a:path>
              <a:path w="6256177" h="8921452">
                <a:moveTo>
                  <a:pt x="4755879" y="7432963"/>
                </a:moveTo>
                <a:lnTo>
                  <a:pt x="4764775" y="7423768"/>
                </a:lnTo>
                <a:lnTo>
                  <a:pt x="4773440" y="7414441"/>
                </a:lnTo>
                <a:lnTo>
                  <a:pt x="4781866" y="7404976"/>
                </a:lnTo>
                <a:lnTo>
                  <a:pt x="4790043" y="7395368"/>
                </a:lnTo>
                <a:lnTo>
                  <a:pt x="4797301" y="7386442"/>
                </a:lnTo>
                <a:lnTo>
                  <a:pt x="4805144" y="7376345"/>
                </a:lnTo>
                <a:lnTo>
                  <a:pt x="4812725" y="7366098"/>
                </a:lnTo>
                <a:lnTo>
                  <a:pt x="4820054" y="7355709"/>
                </a:lnTo>
                <a:lnTo>
                  <a:pt x="4827140" y="7345186"/>
                </a:lnTo>
                <a:lnTo>
                  <a:pt x="4803245" y="7314230"/>
                </a:lnTo>
                <a:lnTo>
                  <a:pt x="4791083" y="7317497"/>
                </a:lnTo>
                <a:lnTo>
                  <a:pt x="4810914" y="7333832"/>
                </a:lnTo>
                <a:lnTo>
                  <a:pt x="4803834" y="7344330"/>
                </a:lnTo>
                <a:lnTo>
                  <a:pt x="4796541" y="7354705"/>
                </a:lnTo>
                <a:lnTo>
                  <a:pt x="4788995" y="7364939"/>
                </a:lnTo>
                <a:lnTo>
                  <a:pt x="4781854" y="7374140"/>
                </a:lnTo>
                <a:lnTo>
                  <a:pt x="4773897" y="7383895"/>
                </a:lnTo>
                <a:lnTo>
                  <a:pt x="4765703" y="7393487"/>
                </a:lnTo>
                <a:lnTo>
                  <a:pt x="4757275" y="7402917"/>
                </a:lnTo>
                <a:lnTo>
                  <a:pt x="4748618" y="7412190"/>
                </a:lnTo>
                <a:lnTo>
                  <a:pt x="4739738" y="7421306"/>
                </a:lnTo>
                <a:lnTo>
                  <a:pt x="4746764" y="7442030"/>
                </a:lnTo>
                <a:lnTo>
                  <a:pt x="4755879" y="7432963"/>
                </a:lnTo>
                <a:close/>
              </a:path>
              <a:path w="6256177" h="8921452">
                <a:moveTo>
                  <a:pt x="4833991" y="7334535"/>
                </a:moveTo>
                <a:lnTo>
                  <a:pt x="4839729" y="7325237"/>
                </a:lnTo>
                <a:lnTo>
                  <a:pt x="4831802" y="7299619"/>
                </a:lnTo>
                <a:lnTo>
                  <a:pt x="4827404" y="7307293"/>
                </a:lnTo>
                <a:lnTo>
                  <a:pt x="4815352" y="7310829"/>
                </a:lnTo>
                <a:lnTo>
                  <a:pt x="4803245" y="7314230"/>
                </a:lnTo>
                <a:lnTo>
                  <a:pt x="4827140" y="7345186"/>
                </a:lnTo>
                <a:lnTo>
                  <a:pt x="4833991" y="7334535"/>
                </a:lnTo>
                <a:close/>
              </a:path>
              <a:path w="6256177" h="8921452">
                <a:moveTo>
                  <a:pt x="4852019" y="7321349"/>
                </a:moveTo>
                <a:lnTo>
                  <a:pt x="4864221" y="7317326"/>
                </a:lnTo>
                <a:lnTo>
                  <a:pt x="4876338" y="7313168"/>
                </a:lnTo>
                <a:lnTo>
                  <a:pt x="4888368" y="7308874"/>
                </a:lnTo>
                <a:lnTo>
                  <a:pt x="4900312" y="7304446"/>
                </a:lnTo>
                <a:lnTo>
                  <a:pt x="4912170" y="7299883"/>
                </a:lnTo>
                <a:lnTo>
                  <a:pt x="4923941" y="7295186"/>
                </a:lnTo>
                <a:lnTo>
                  <a:pt x="4935628" y="7290354"/>
                </a:lnTo>
                <a:lnTo>
                  <a:pt x="4947228" y="7285388"/>
                </a:lnTo>
                <a:lnTo>
                  <a:pt x="4958742" y="7280287"/>
                </a:lnTo>
                <a:lnTo>
                  <a:pt x="4970172" y="7275052"/>
                </a:lnTo>
                <a:lnTo>
                  <a:pt x="4974297" y="7273120"/>
                </a:lnTo>
                <a:lnTo>
                  <a:pt x="4957708" y="7258408"/>
                </a:lnTo>
                <a:lnTo>
                  <a:pt x="4946126" y="7263624"/>
                </a:lnTo>
                <a:lnTo>
                  <a:pt x="4934480" y="7268691"/>
                </a:lnTo>
                <a:lnTo>
                  <a:pt x="4922771" y="7273609"/>
                </a:lnTo>
                <a:lnTo>
                  <a:pt x="4910999" y="7278379"/>
                </a:lnTo>
                <a:lnTo>
                  <a:pt x="4899164" y="7282999"/>
                </a:lnTo>
                <a:lnTo>
                  <a:pt x="4887266" y="7287469"/>
                </a:lnTo>
                <a:lnTo>
                  <a:pt x="4875305" y="7291789"/>
                </a:lnTo>
                <a:lnTo>
                  <a:pt x="4863282" y="7295957"/>
                </a:lnTo>
                <a:lnTo>
                  <a:pt x="4854827" y="7298786"/>
                </a:lnTo>
                <a:lnTo>
                  <a:pt x="4837880" y="7288537"/>
                </a:lnTo>
                <a:lnTo>
                  <a:pt x="4831802" y="7299619"/>
                </a:lnTo>
                <a:lnTo>
                  <a:pt x="4839729" y="7325237"/>
                </a:lnTo>
                <a:lnTo>
                  <a:pt x="4852019" y="7321349"/>
                </a:lnTo>
                <a:close/>
              </a:path>
              <a:path w="6256177" h="8921452">
                <a:moveTo>
                  <a:pt x="4860645" y="7287609"/>
                </a:moveTo>
                <a:lnTo>
                  <a:pt x="4866220" y="7276298"/>
                </a:lnTo>
                <a:lnTo>
                  <a:pt x="4871552" y="7264853"/>
                </a:lnTo>
                <a:lnTo>
                  <a:pt x="4876641" y="7253276"/>
                </a:lnTo>
                <a:lnTo>
                  <a:pt x="4881488" y="7241566"/>
                </a:lnTo>
                <a:lnTo>
                  <a:pt x="4886094" y="7229724"/>
                </a:lnTo>
                <a:lnTo>
                  <a:pt x="4890459" y="7217752"/>
                </a:lnTo>
                <a:lnTo>
                  <a:pt x="4894583" y="7205648"/>
                </a:lnTo>
                <a:lnTo>
                  <a:pt x="4898467" y="7193414"/>
                </a:lnTo>
                <a:lnTo>
                  <a:pt x="4865043" y="7168065"/>
                </a:lnTo>
                <a:lnTo>
                  <a:pt x="4881372" y="7182583"/>
                </a:lnTo>
                <a:lnTo>
                  <a:pt x="4877552" y="7194916"/>
                </a:lnTo>
                <a:lnTo>
                  <a:pt x="4873476" y="7207107"/>
                </a:lnTo>
                <a:lnTo>
                  <a:pt x="4869145" y="7219158"/>
                </a:lnTo>
                <a:lnTo>
                  <a:pt x="4864561" y="7231068"/>
                </a:lnTo>
                <a:lnTo>
                  <a:pt x="4859724" y="7242839"/>
                </a:lnTo>
                <a:lnTo>
                  <a:pt x="4854636" y="7254470"/>
                </a:lnTo>
                <a:lnTo>
                  <a:pt x="4849299" y="7265963"/>
                </a:lnTo>
                <a:lnTo>
                  <a:pt x="4843713" y="7277319"/>
                </a:lnTo>
                <a:lnTo>
                  <a:pt x="4837880" y="7288537"/>
                </a:lnTo>
                <a:lnTo>
                  <a:pt x="4854827" y="7298786"/>
                </a:lnTo>
                <a:lnTo>
                  <a:pt x="4860645" y="7287609"/>
                </a:lnTo>
                <a:close/>
              </a:path>
              <a:path w="6256177" h="8921452">
                <a:moveTo>
                  <a:pt x="4736287" y="7239559"/>
                </a:moveTo>
                <a:lnTo>
                  <a:pt x="4740341" y="7233577"/>
                </a:lnTo>
                <a:lnTo>
                  <a:pt x="4752612" y="7230057"/>
                </a:lnTo>
                <a:lnTo>
                  <a:pt x="4764825" y="7226393"/>
                </a:lnTo>
                <a:lnTo>
                  <a:pt x="4756485" y="7208023"/>
                </a:lnTo>
                <a:lnTo>
                  <a:pt x="4762816" y="7197070"/>
                </a:lnTo>
                <a:lnTo>
                  <a:pt x="4768897" y="7185979"/>
                </a:lnTo>
                <a:lnTo>
                  <a:pt x="4774726" y="7174749"/>
                </a:lnTo>
                <a:lnTo>
                  <a:pt x="4780301" y="7163379"/>
                </a:lnTo>
                <a:lnTo>
                  <a:pt x="4785622" y="7151869"/>
                </a:lnTo>
                <a:lnTo>
                  <a:pt x="4790687" y="7140220"/>
                </a:lnTo>
                <a:lnTo>
                  <a:pt x="4795496" y="7128430"/>
                </a:lnTo>
                <a:lnTo>
                  <a:pt x="4800047" y="7116500"/>
                </a:lnTo>
                <a:lnTo>
                  <a:pt x="4787380" y="7092506"/>
                </a:lnTo>
                <a:lnTo>
                  <a:pt x="4783196" y="7104685"/>
                </a:lnTo>
                <a:lnTo>
                  <a:pt x="4778748" y="7116718"/>
                </a:lnTo>
                <a:lnTo>
                  <a:pt x="4774035" y="7128605"/>
                </a:lnTo>
                <a:lnTo>
                  <a:pt x="4769058" y="7140344"/>
                </a:lnTo>
                <a:lnTo>
                  <a:pt x="4763816" y="7151936"/>
                </a:lnTo>
                <a:lnTo>
                  <a:pt x="4758309" y="7163380"/>
                </a:lnTo>
                <a:lnTo>
                  <a:pt x="4752536" y="7174674"/>
                </a:lnTo>
                <a:lnTo>
                  <a:pt x="4746497" y="7185820"/>
                </a:lnTo>
                <a:lnTo>
                  <a:pt x="4740192" y="7196815"/>
                </a:lnTo>
                <a:lnTo>
                  <a:pt x="4733620" y="7207660"/>
                </a:lnTo>
                <a:lnTo>
                  <a:pt x="4728203" y="7216177"/>
                </a:lnTo>
                <a:lnTo>
                  <a:pt x="4716103" y="7219401"/>
                </a:lnTo>
                <a:lnTo>
                  <a:pt x="4729030" y="7249951"/>
                </a:lnTo>
                <a:lnTo>
                  <a:pt x="4736287" y="7239559"/>
                </a:lnTo>
                <a:close/>
              </a:path>
              <a:path w="6256177" h="8921452">
                <a:moveTo>
                  <a:pt x="4857986" y="6912989"/>
                </a:moveTo>
                <a:lnTo>
                  <a:pt x="4868352" y="6905700"/>
                </a:lnTo>
                <a:lnTo>
                  <a:pt x="4878641" y="6898236"/>
                </a:lnTo>
                <a:lnTo>
                  <a:pt x="4888851" y="6890589"/>
                </a:lnTo>
                <a:lnTo>
                  <a:pt x="4898977" y="6882752"/>
                </a:lnTo>
                <a:lnTo>
                  <a:pt x="4902513" y="6879952"/>
                </a:lnTo>
                <a:lnTo>
                  <a:pt x="4879597" y="6872772"/>
                </a:lnTo>
                <a:lnTo>
                  <a:pt x="4869443" y="6880439"/>
                </a:lnTo>
                <a:lnTo>
                  <a:pt x="4859208" y="6887924"/>
                </a:lnTo>
                <a:lnTo>
                  <a:pt x="4848897" y="6895233"/>
                </a:lnTo>
                <a:lnTo>
                  <a:pt x="4838515" y="6902371"/>
                </a:lnTo>
                <a:lnTo>
                  <a:pt x="4847549" y="6920109"/>
                </a:lnTo>
                <a:lnTo>
                  <a:pt x="4857986" y="6912989"/>
                </a:lnTo>
                <a:close/>
              </a:path>
              <a:path w="6256177" h="8921452">
                <a:moveTo>
                  <a:pt x="4927074" y="6859616"/>
                </a:moveTo>
                <a:lnTo>
                  <a:pt x="4894167" y="6821145"/>
                </a:lnTo>
                <a:lnTo>
                  <a:pt x="4896186" y="6833421"/>
                </a:lnTo>
                <a:lnTo>
                  <a:pt x="4898053" y="6845618"/>
                </a:lnTo>
                <a:lnTo>
                  <a:pt x="4921358" y="6864480"/>
                </a:lnTo>
                <a:lnTo>
                  <a:pt x="4927074" y="6859616"/>
                </a:lnTo>
                <a:close/>
              </a:path>
              <a:path w="6256177" h="8921452">
                <a:moveTo>
                  <a:pt x="4929899" y="6857146"/>
                </a:moveTo>
                <a:lnTo>
                  <a:pt x="4917158" y="6842058"/>
                </a:lnTo>
                <a:lnTo>
                  <a:pt x="4915297" y="6829951"/>
                </a:lnTo>
                <a:lnTo>
                  <a:pt x="4913285" y="6817767"/>
                </a:lnTo>
                <a:lnTo>
                  <a:pt x="4911124" y="6805509"/>
                </a:lnTo>
                <a:lnTo>
                  <a:pt x="4908816" y="6793175"/>
                </a:lnTo>
                <a:lnTo>
                  <a:pt x="4906362" y="6780768"/>
                </a:lnTo>
                <a:lnTo>
                  <a:pt x="4903763" y="6768286"/>
                </a:lnTo>
                <a:lnTo>
                  <a:pt x="4901020" y="6755732"/>
                </a:lnTo>
                <a:lnTo>
                  <a:pt x="4898136" y="6743104"/>
                </a:lnTo>
                <a:lnTo>
                  <a:pt x="4875818" y="6733055"/>
                </a:lnTo>
                <a:lnTo>
                  <a:pt x="4878884" y="6745868"/>
                </a:lnTo>
                <a:lnTo>
                  <a:pt x="4881803" y="6758606"/>
                </a:lnTo>
                <a:lnTo>
                  <a:pt x="4884575" y="6771267"/>
                </a:lnTo>
                <a:lnTo>
                  <a:pt x="4887198" y="6783852"/>
                </a:lnTo>
                <a:lnTo>
                  <a:pt x="4889672" y="6796360"/>
                </a:lnTo>
                <a:lnTo>
                  <a:pt x="4891995" y="6808791"/>
                </a:lnTo>
                <a:lnTo>
                  <a:pt x="4894167" y="6821145"/>
                </a:lnTo>
                <a:lnTo>
                  <a:pt x="4927074" y="6859616"/>
                </a:lnTo>
                <a:lnTo>
                  <a:pt x="4929899" y="6857146"/>
                </a:lnTo>
                <a:close/>
              </a:path>
              <a:path w="6256177" h="8921452">
                <a:moveTo>
                  <a:pt x="4849015" y="6759187"/>
                </a:moveTo>
                <a:lnTo>
                  <a:pt x="4858251" y="6750500"/>
                </a:lnTo>
                <a:lnTo>
                  <a:pt x="4867357" y="6741590"/>
                </a:lnTo>
                <a:lnTo>
                  <a:pt x="4875818" y="6733055"/>
                </a:lnTo>
                <a:lnTo>
                  <a:pt x="4898136" y="6743104"/>
                </a:lnTo>
                <a:lnTo>
                  <a:pt x="4860979" y="6719965"/>
                </a:lnTo>
                <a:lnTo>
                  <a:pt x="4852002" y="6729037"/>
                </a:lnTo>
                <a:lnTo>
                  <a:pt x="4842900" y="6737890"/>
                </a:lnTo>
                <a:lnTo>
                  <a:pt x="4833653" y="6746489"/>
                </a:lnTo>
                <a:lnTo>
                  <a:pt x="4827537" y="6751941"/>
                </a:lnTo>
                <a:lnTo>
                  <a:pt x="4839624" y="6767601"/>
                </a:lnTo>
                <a:lnTo>
                  <a:pt x="4849015" y="6759187"/>
                </a:lnTo>
                <a:close/>
              </a:path>
              <a:path w="6256177" h="8921452">
                <a:moveTo>
                  <a:pt x="4895110" y="6730405"/>
                </a:moveTo>
                <a:lnTo>
                  <a:pt x="4891946" y="6717634"/>
                </a:lnTo>
                <a:lnTo>
                  <a:pt x="4891644" y="6716440"/>
                </a:lnTo>
                <a:lnTo>
                  <a:pt x="4863377" y="6686792"/>
                </a:lnTo>
                <a:lnTo>
                  <a:pt x="4866657" y="6698720"/>
                </a:lnTo>
                <a:lnTo>
                  <a:pt x="4869848" y="6710709"/>
                </a:lnTo>
                <a:lnTo>
                  <a:pt x="4860979" y="6719965"/>
                </a:lnTo>
                <a:lnTo>
                  <a:pt x="4898136" y="6743104"/>
                </a:lnTo>
                <a:lnTo>
                  <a:pt x="4895110" y="6730405"/>
                </a:lnTo>
                <a:close/>
              </a:path>
              <a:path w="6256177" h="8921452">
                <a:moveTo>
                  <a:pt x="4900061" y="6707070"/>
                </a:moveTo>
                <a:lnTo>
                  <a:pt x="4908354" y="6697500"/>
                </a:lnTo>
                <a:lnTo>
                  <a:pt x="4916526" y="6687725"/>
                </a:lnTo>
                <a:lnTo>
                  <a:pt x="4923701" y="6678842"/>
                </a:lnTo>
                <a:lnTo>
                  <a:pt x="4950961" y="6699644"/>
                </a:lnTo>
                <a:lnTo>
                  <a:pt x="4946969" y="6687363"/>
                </a:lnTo>
                <a:lnTo>
                  <a:pt x="4942854" y="6675023"/>
                </a:lnTo>
                <a:lnTo>
                  <a:pt x="4938613" y="6662622"/>
                </a:lnTo>
                <a:lnTo>
                  <a:pt x="4902737" y="6620867"/>
                </a:lnTo>
                <a:lnTo>
                  <a:pt x="4907069" y="6632584"/>
                </a:lnTo>
                <a:lnTo>
                  <a:pt x="4911313" y="6644256"/>
                </a:lnTo>
                <a:lnTo>
                  <a:pt x="4915473" y="6655886"/>
                </a:lnTo>
                <a:lnTo>
                  <a:pt x="4915782" y="6656757"/>
                </a:lnTo>
                <a:lnTo>
                  <a:pt x="4907911" y="6666863"/>
                </a:lnTo>
                <a:lnTo>
                  <a:pt x="4899923" y="6676785"/>
                </a:lnTo>
                <a:lnTo>
                  <a:pt x="4891809" y="6686498"/>
                </a:lnTo>
                <a:lnTo>
                  <a:pt x="4885439" y="6693855"/>
                </a:lnTo>
                <a:lnTo>
                  <a:pt x="4891644" y="6716440"/>
                </a:lnTo>
                <a:lnTo>
                  <a:pt x="4900061" y="6707070"/>
                </a:lnTo>
                <a:close/>
              </a:path>
              <a:path w="6256177" h="8921452">
                <a:moveTo>
                  <a:pt x="4945229" y="6650055"/>
                </a:moveTo>
                <a:lnTo>
                  <a:pt x="4952552" y="6639694"/>
                </a:lnTo>
                <a:lnTo>
                  <a:pt x="4959760" y="6629144"/>
                </a:lnTo>
                <a:lnTo>
                  <a:pt x="4961299" y="6626845"/>
                </a:lnTo>
                <a:lnTo>
                  <a:pt x="4945280" y="6615767"/>
                </a:lnTo>
                <a:lnTo>
                  <a:pt x="4938144" y="6626281"/>
                </a:lnTo>
                <a:lnTo>
                  <a:pt x="4930896" y="6636605"/>
                </a:lnTo>
                <a:lnTo>
                  <a:pt x="4929765" y="6638183"/>
                </a:lnTo>
                <a:lnTo>
                  <a:pt x="4937784" y="6660233"/>
                </a:lnTo>
                <a:lnTo>
                  <a:pt x="4945229" y="6650055"/>
                </a:lnTo>
                <a:close/>
              </a:path>
              <a:path w="6256177" h="8921452">
                <a:moveTo>
                  <a:pt x="4989904" y="6645452"/>
                </a:moveTo>
                <a:lnTo>
                  <a:pt x="4985101" y="6633493"/>
                </a:lnTo>
                <a:lnTo>
                  <a:pt x="4980199" y="6621485"/>
                </a:lnTo>
                <a:lnTo>
                  <a:pt x="4975197" y="6609429"/>
                </a:lnTo>
                <a:lnTo>
                  <a:pt x="4974213" y="6607079"/>
                </a:lnTo>
                <a:lnTo>
                  <a:pt x="4936932" y="6569799"/>
                </a:lnTo>
                <a:lnTo>
                  <a:pt x="4942007" y="6581252"/>
                </a:lnTo>
                <a:lnTo>
                  <a:pt x="4946985" y="6592657"/>
                </a:lnTo>
                <a:lnTo>
                  <a:pt x="4951862" y="6604014"/>
                </a:lnTo>
                <a:lnTo>
                  <a:pt x="4952310" y="6605066"/>
                </a:lnTo>
                <a:lnTo>
                  <a:pt x="4945280" y="6615767"/>
                </a:lnTo>
                <a:lnTo>
                  <a:pt x="4961299" y="6626845"/>
                </a:lnTo>
                <a:lnTo>
                  <a:pt x="4994610" y="6657363"/>
                </a:lnTo>
                <a:lnTo>
                  <a:pt x="4989904" y="6645452"/>
                </a:lnTo>
                <a:close/>
              </a:path>
              <a:path w="6256177" h="8921452">
                <a:moveTo>
                  <a:pt x="5027478" y="6604118"/>
                </a:moveTo>
                <a:lnTo>
                  <a:pt x="5022132" y="6592493"/>
                </a:lnTo>
                <a:lnTo>
                  <a:pt x="5016704" y="6580829"/>
                </a:lnTo>
                <a:lnTo>
                  <a:pt x="4958961" y="6509449"/>
                </a:lnTo>
                <a:lnTo>
                  <a:pt x="4964569" y="6520731"/>
                </a:lnTo>
                <a:lnTo>
                  <a:pt x="4970110" y="6531981"/>
                </a:lnTo>
                <a:lnTo>
                  <a:pt x="4975586" y="6543202"/>
                </a:lnTo>
                <a:lnTo>
                  <a:pt x="4981003" y="6554393"/>
                </a:lnTo>
                <a:lnTo>
                  <a:pt x="4981724" y="6555891"/>
                </a:lnTo>
                <a:lnTo>
                  <a:pt x="4975410" y="6566997"/>
                </a:lnTo>
                <a:lnTo>
                  <a:pt x="4968975" y="6577923"/>
                </a:lnTo>
                <a:lnTo>
                  <a:pt x="4964776" y="6584877"/>
                </a:lnTo>
                <a:lnTo>
                  <a:pt x="4974213" y="6607079"/>
                </a:lnTo>
                <a:lnTo>
                  <a:pt x="4980884" y="6596358"/>
                </a:lnTo>
                <a:lnTo>
                  <a:pt x="4987469" y="6585497"/>
                </a:lnTo>
                <a:lnTo>
                  <a:pt x="4992122" y="6577541"/>
                </a:lnTo>
                <a:lnTo>
                  <a:pt x="5032741" y="6615702"/>
                </a:lnTo>
                <a:lnTo>
                  <a:pt x="5027478" y="6604118"/>
                </a:lnTo>
                <a:close/>
              </a:path>
              <a:path w="6256177" h="8921452">
                <a:moveTo>
                  <a:pt x="5011191" y="6569123"/>
                </a:moveTo>
                <a:lnTo>
                  <a:pt x="5005594" y="6557378"/>
                </a:lnTo>
                <a:lnTo>
                  <a:pt x="5004428" y="6554947"/>
                </a:lnTo>
                <a:lnTo>
                  <a:pt x="4953282" y="6498133"/>
                </a:lnTo>
                <a:lnTo>
                  <a:pt x="4958961" y="6509449"/>
                </a:lnTo>
                <a:lnTo>
                  <a:pt x="5016704" y="6580829"/>
                </a:lnTo>
                <a:lnTo>
                  <a:pt x="5011191" y="6569123"/>
                </a:lnTo>
                <a:close/>
              </a:path>
              <a:path w="6256177" h="8921452">
                <a:moveTo>
                  <a:pt x="5010383" y="6543792"/>
                </a:moveTo>
                <a:lnTo>
                  <a:pt x="5016242" y="6532491"/>
                </a:lnTo>
                <a:lnTo>
                  <a:pt x="5017782" y="6529442"/>
                </a:lnTo>
                <a:lnTo>
                  <a:pt x="5000910" y="6519503"/>
                </a:lnTo>
                <a:lnTo>
                  <a:pt x="4995203" y="6530809"/>
                </a:lnTo>
                <a:lnTo>
                  <a:pt x="4993887" y="6533343"/>
                </a:lnTo>
                <a:lnTo>
                  <a:pt x="5004428" y="6554947"/>
                </a:lnTo>
                <a:lnTo>
                  <a:pt x="5010383" y="6543792"/>
                </a:lnTo>
                <a:close/>
              </a:path>
              <a:path w="6256177" h="8921452">
                <a:moveTo>
                  <a:pt x="5059461" y="6565981"/>
                </a:moveTo>
                <a:lnTo>
                  <a:pt x="5053716" y="6554626"/>
                </a:lnTo>
                <a:lnTo>
                  <a:pt x="5047901" y="6543238"/>
                </a:lnTo>
                <a:lnTo>
                  <a:pt x="5042017" y="6531817"/>
                </a:lnTo>
                <a:lnTo>
                  <a:pt x="5036065" y="6520363"/>
                </a:lnTo>
                <a:lnTo>
                  <a:pt x="4975980" y="6451341"/>
                </a:lnTo>
                <a:lnTo>
                  <a:pt x="4982064" y="6462456"/>
                </a:lnTo>
                <a:lnTo>
                  <a:pt x="4988085" y="6473542"/>
                </a:lnTo>
                <a:lnTo>
                  <a:pt x="4994044" y="6484600"/>
                </a:lnTo>
                <a:lnTo>
                  <a:pt x="4999943" y="6495630"/>
                </a:lnTo>
                <a:lnTo>
                  <a:pt x="5005782" y="6506632"/>
                </a:lnTo>
                <a:lnTo>
                  <a:pt x="5006527" y="6508042"/>
                </a:lnTo>
                <a:lnTo>
                  <a:pt x="5000910" y="6519503"/>
                </a:lnTo>
                <a:lnTo>
                  <a:pt x="5017782" y="6529442"/>
                </a:lnTo>
                <a:lnTo>
                  <a:pt x="5065137" y="6577302"/>
                </a:lnTo>
                <a:lnTo>
                  <a:pt x="5059461" y="6565981"/>
                </a:lnTo>
                <a:close/>
              </a:path>
              <a:path w="6256177" h="8921452">
                <a:moveTo>
                  <a:pt x="5030044" y="6508876"/>
                </a:moveTo>
                <a:lnTo>
                  <a:pt x="5028882" y="6506669"/>
                </a:lnTo>
                <a:lnTo>
                  <a:pt x="4969832" y="6440195"/>
                </a:lnTo>
                <a:lnTo>
                  <a:pt x="4975980" y="6451341"/>
                </a:lnTo>
                <a:lnTo>
                  <a:pt x="5036065" y="6520363"/>
                </a:lnTo>
                <a:lnTo>
                  <a:pt x="5030044" y="6508876"/>
                </a:lnTo>
                <a:close/>
              </a:path>
              <a:path w="6256177" h="8921452">
                <a:moveTo>
                  <a:pt x="5034192" y="6495188"/>
                </a:moveTo>
                <a:lnTo>
                  <a:pt x="5039483" y="6483386"/>
                </a:lnTo>
                <a:lnTo>
                  <a:pt x="5024224" y="6469738"/>
                </a:lnTo>
                <a:lnTo>
                  <a:pt x="5021014" y="6477530"/>
                </a:lnTo>
                <a:lnTo>
                  <a:pt x="5017603" y="6485001"/>
                </a:lnTo>
                <a:lnTo>
                  <a:pt x="5028882" y="6506669"/>
                </a:lnTo>
                <a:lnTo>
                  <a:pt x="5034192" y="6495188"/>
                </a:lnTo>
                <a:close/>
              </a:path>
              <a:path w="6256177" h="8921452">
                <a:moveTo>
                  <a:pt x="5088108" y="6529464"/>
                </a:moveTo>
                <a:lnTo>
                  <a:pt x="5082100" y="6518331"/>
                </a:lnTo>
                <a:lnTo>
                  <a:pt x="5076030" y="6507170"/>
                </a:lnTo>
                <a:lnTo>
                  <a:pt x="5069895" y="6495977"/>
                </a:lnTo>
                <a:lnTo>
                  <a:pt x="5063690" y="6484751"/>
                </a:lnTo>
                <a:lnTo>
                  <a:pt x="4995261" y="6406151"/>
                </a:lnTo>
                <a:lnTo>
                  <a:pt x="5001659" y="6417095"/>
                </a:lnTo>
                <a:lnTo>
                  <a:pt x="5008000" y="6428013"/>
                </a:lnTo>
                <a:lnTo>
                  <a:pt x="5014285" y="6438905"/>
                </a:lnTo>
                <a:lnTo>
                  <a:pt x="5020514" y="6449771"/>
                </a:lnTo>
                <a:lnTo>
                  <a:pt x="5026685" y="6460611"/>
                </a:lnTo>
                <a:lnTo>
                  <a:pt x="5027509" y="6462063"/>
                </a:lnTo>
                <a:lnTo>
                  <a:pt x="5024224" y="6469738"/>
                </a:lnTo>
                <a:lnTo>
                  <a:pt x="5039483" y="6483386"/>
                </a:lnTo>
                <a:lnTo>
                  <a:pt x="5094059" y="6540570"/>
                </a:lnTo>
                <a:lnTo>
                  <a:pt x="5088108" y="6529464"/>
                </a:lnTo>
                <a:close/>
              </a:path>
              <a:path w="6256177" h="8921452">
                <a:moveTo>
                  <a:pt x="5057411" y="6473489"/>
                </a:moveTo>
                <a:lnTo>
                  <a:pt x="5051054" y="6462190"/>
                </a:lnTo>
                <a:lnTo>
                  <a:pt x="5049724" y="6459841"/>
                </a:lnTo>
                <a:lnTo>
                  <a:pt x="4982294" y="6384183"/>
                </a:lnTo>
                <a:lnTo>
                  <a:pt x="4988806" y="6395180"/>
                </a:lnTo>
                <a:lnTo>
                  <a:pt x="4995261" y="6406151"/>
                </a:lnTo>
                <a:lnTo>
                  <a:pt x="5063690" y="6484751"/>
                </a:lnTo>
                <a:lnTo>
                  <a:pt x="5057411" y="6473489"/>
                </a:lnTo>
                <a:close/>
              </a:path>
              <a:path w="6256177" h="8921452">
                <a:moveTo>
                  <a:pt x="5052625" y="6452896"/>
                </a:moveTo>
                <a:lnTo>
                  <a:pt x="5037395" y="6438592"/>
                </a:lnTo>
                <a:lnTo>
                  <a:pt x="4969100" y="6362110"/>
                </a:lnTo>
                <a:lnTo>
                  <a:pt x="4975725" y="6373160"/>
                </a:lnTo>
                <a:lnTo>
                  <a:pt x="4982294" y="6384183"/>
                </a:lnTo>
                <a:lnTo>
                  <a:pt x="5049724" y="6459841"/>
                </a:lnTo>
                <a:lnTo>
                  <a:pt x="5052625" y="6452896"/>
                </a:lnTo>
                <a:close/>
              </a:path>
              <a:path w="6256177" h="8921452">
                <a:moveTo>
                  <a:pt x="5055386" y="6445731"/>
                </a:moveTo>
                <a:lnTo>
                  <a:pt x="5042860" y="6424497"/>
                </a:lnTo>
                <a:lnTo>
                  <a:pt x="5040184" y="6431639"/>
                </a:lnTo>
                <a:lnTo>
                  <a:pt x="5037395" y="6438592"/>
                </a:lnTo>
                <a:lnTo>
                  <a:pt x="5052625" y="6452896"/>
                </a:lnTo>
                <a:lnTo>
                  <a:pt x="5055386" y="6445731"/>
                </a:lnTo>
                <a:close/>
              </a:path>
              <a:path w="6256177" h="8921452">
                <a:moveTo>
                  <a:pt x="5114019" y="6494055"/>
                </a:moveTo>
                <a:lnTo>
                  <a:pt x="5107720" y="6483118"/>
                </a:lnTo>
                <a:lnTo>
                  <a:pt x="5101367" y="6472156"/>
                </a:lnTo>
                <a:lnTo>
                  <a:pt x="5094958" y="6461167"/>
                </a:lnTo>
                <a:lnTo>
                  <a:pt x="5088493" y="6450152"/>
                </a:lnTo>
                <a:lnTo>
                  <a:pt x="5081974" y="6439113"/>
                </a:lnTo>
                <a:lnTo>
                  <a:pt x="5005177" y="6351228"/>
                </a:lnTo>
                <a:lnTo>
                  <a:pt x="5011874" y="6362049"/>
                </a:lnTo>
                <a:lnTo>
                  <a:pt x="5018520" y="6372847"/>
                </a:lnTo>
                <a:lnTo>
                  <a:pt x="5025117" y="6383620"/>
                </a:lnTo>
                <a:lnTo>
                  <a:pt x="5031663" y="6394370"/>
                </a:lnTo>
                <a:lnTo>
                  <a:pt x="5038160" y="6405096"/>
                </a:lnTo>
                <a:lnTo>
                  <a:pt x="5044609" y="6415798"/>
                </a:lnTo>
                <a:lnTo>
                  <a:pt x="5045562" y="6417384"/>
                </a:lnTo>
                <a:lnTo>
                  <a:pt x="5120262" y="6504965"/>
                </a:lnTo>
                <a:lnTo>
                  <a:pt x="5114019" y="6494055"/>
                </a:lnTo>
                <a:close/>
              </a:path>
              <a:path w="6256177" h="8921452">
                <a:moveTo>
                  <a:pt x="5075400" y="6428047"/>
                </a:moveTo>
                <a:lnTo>
                  <a:pt x="5068770" y="6416957"/>
                </a:lnTo>
                <a:lnTo>
                  <a:pt x="5067453" y="6414762"/>
                </a:lnTo>
                <a:lnTo>
                  <a:pt x="4991629" y="6329514"/>
                </a:lnTo>
                <a:lnTo>
                  <a:pt x="4998429" y="6340383"/>
                </a:lnTo>
                <a:lnTo>
                  <a:pt x="5005177" y="6351228"/>
                </a:lnTo>
                <a:lnTo>
                  <a:pt x="5081974" y="6439113"/>
                </a:lnTo>
                <a:lnTo>
                  <a:pt x="5075400" y="6428047"/>
                </a:lnTo>
                <a:close/>
              </a:path>
              <a:path w="6256177" h="8921452">
                <a:moveTo>
                  <a:pt x="4977873" y="6307705"/>
                </a:moveTo>
                <a:lnTo>
                  <a:pt x="4984778" y="6318622"/>
                </a:lnTo>
                <a:lnTo>
                  <a:pt x="4991629" y="6329514"/>
                </a:lnTo>
                <a:lnTo>
                  <a:pt x="5067453" y="6414762"/>
                </a:lnTo>
                <a:lnTo>
                  <a:pt x="4977873" y="6307705"/>
                </a:lnTo>
                <a:close/>
              </a:path>
              <a:path w="6256177" h="8921452">
                <a:moveTo>
                  <a:pt x="5137795" y="6459581"/>
                </a:moveTo>
                <a:lnTo>
                  <a:pt x="5131277" y="6448814"/>
                </a:lnTo>
                <a:lnTo>
                  <a:pt x="5124704" y="6438022"/>
                </a:lnTo>
                <a:lnTo>
                  <a:pt x="5118080" y="6427206"/>
                </a:lnTo>
                <a:lnTo>
                  <a:pt x="5111408" y="6416367"/>
                </a:lnTo>
                <a:lnTo>
                  <a:pt x="5019480" y="6308169"/>
                </a:lnTo>
                <a:lnTo>
                  <a:pt x="5026407" y="6318847"/>
                </a:lnTo>
                <a:lnTo>
                  <a:pt x="5033290" y="6329504"/>
                </a:lnTo>
                <a:lnTo>
                  <a:pt x="5040125" y="6340139"/>
                </a:lnTo>
                <a:lnTo>
                  <a:pt x="5046914" y="6350752"/>
                </a:lnTo>
                <a:lnTo>
                  <a:pt x="5053653" y="6361342"/>
                </a:lnTo>
                <a:lnTo>
                  <a:pt x="5060342" y="6371909"/>
                </a:lnTo>
                <a:lnTo>
                  <a:pt x="5061349" y="6373505"/>
                </a:lnTo>
                <a:lnTo>
                  <a:pt x="5059082" y="6380184"/>
                </a:lnTo>
                <a:lnTo>
                  <a:pt x="5056852" y="6386937"/>
                </a:lnTo>
                <a:lnTo>
                  <a:pt x="5069930" y="6408083"/>
                </a:lnTo>
                <a:lnTo>
                  <a:pt x="5072266" y="6401211"/>
                </a:lnTo>
                <a:lnTo>
                  <a:pt x="5074666" y="6394414"/>
                </a:lnTo>
                <a:lnTo>
                  <a:pt x="5144257" y="6470322"/>
                </a:lnTo>
                <a:lnTo>
                  <a:pt x="5137795" y="6459581"/>
                </a:lnTo>
                <a:close/>
              </a:path>
              <a:path w="6256177" h="8921452">
                <a:moveTo>
                  <a:pt x="5165790" y="6495765"/>
                </a:moveTo>
                <a:lnTo>
                  <a:pt x="5153151" y="6474341"/>
                </a:lnTo>
                <a:lnTo>
                  <a:pt x="5150659" y="6481034"/>
                </a:lnTo>
                <a:lnTo>
                  <a:pt x="5144257" y="6470322"/>
                </a:lnTo>
                <a:lnTo>
                  <a:pt x="5074666" y="6394414"/>
                </a:lnTo>
                <a:lnTo>
                  <a:pt x="5163165" y="6502575"/>
                </a:lnTo>
                <a:lnTo>
                  <a:pt x="5165790" y="6495765"/>
                </a:lnTo>
                <a:close/>
              </a:path>
              <a:path w="6256177" h="8921452">
                <a:moveTo>
                  <a:pt x="5104689" y="6405506"/>
                </a:moveTo>
                <a:lnTo>
                  <a:pt x="5097927" y="6394626"/>
                </a:lnTo>
                <a:lnTo>
                  <a:pt x="5091123" y="6383726"/>
                </a:lnTo>
                <a:lnTo>
                  <a:pt x="5084281" y="6372809"/>
                </a:lnTo>
                <a:lnTo>
                  <a:pt x="4998436" y="6276010"/>
                </a:lnTo>
                <a:lnTo>
                  <a:pt x="5005493" y="6286749"/>
                </a:lnTo>
                <a:lnTo>
                  <a:pt x="5012508" y="6297469"/>
                </a:lnTo>
                <a:lnTo>
                  <a:pt x="5019480" y="6308169"/>
                </a:lnTo>
                <a:lnTo>
                  <a:pt x="5111408" y="6416367"/>
                </a:lnTo>
                <a:lnTo>
                  <a:pt x="5104689" y="6405506"/>
                </a:lnTo>
                <a:close/>
              </a:path>
              <a:path w="6256177" h="8921452">
                <a:moveTo>
                  <a:pt x="4646184" y="5752381"/>
                </a:moveTo>
                <a:lnTo>
                  <a:pt x="4638438" y="5742189"/>
                </a:lnTo>
                <a:lnTo>
                  <a:pt x="4630671" y="5731977"/>
                </a:lnTo>
                <a:lnTo>
                  <a:pt x="4608753" y="5703198"/>
                </a:lnTo>
                <a:lnTo>
                  <a:pt x="4601133" y="5693202"/>
                </a:lnTo>
                <a:lnTo>
                  <a:pt x="4593497" y="5683189"/>
                </a:lnTo>
                <a:lnTo>
                  <a:pt x="4585843" y="5673157"/>
                </a:lnTo>
                <a:lnTo>
                  <a:pt x="4578170" y="5663105"/>
                </a:lnTo>
                <a:lnTo>
                  <a:pt x="4383364" y="5441575"/>
                </a:lnTo>
                <a:lnTo>
                  <a:pt x="4394602" y="5456183"/>
                </a:lnTo>
                <a:lnTo>
                  <a:pt x="4405807" y="5470751"/>
                </a:lnTo>
                <a:lnTo>
                  <a:pt x="4416977" y="5485280"/>
                </a:lnTo>
                <a:lnTo>
                  <a:pt x="4428114" y="5499769"/>
                </a:lnTo>
                <a:lnTo>
                  <a:pt x="4439217" y="5514219"/>
                </a:lnTo>
                <a:lnTo>
                  <a:pt x="4450285" y="5528629"/>
                </a:lnTo>
                <a:lnTo>
                  <a:pt x="4653909" y="5762552"/>
                </a:lnTo>
                <a:lnTo>
                  <a:pt x="4646184" y="5752381"/>
                </a:lnTo>
                <a:close/>
              </a:path>
              <a:path w="6256177" h="8921452">
                <a:moveTo>
                  <a:pt x="4570479" y="5653034"/>
                </a:moveTo>
                <a:lnTo>
                  <a:pt x="4562769" y="5642942"/>
                </a:lnTo>
                <a:lnTo>
                  <a:pt x="4555039" y="5632830"/>
                </a:lnTo>
                <a:lnTo>
                  <a:pt x="4360788" y="5412239"/>
                </a:lnTo>
                <a:lnTo>
                  <a:pt x="4372092" y="5426927"/>
                </a:lnTo>
                <a:lnTo>
                  <a:pt x="4383364" y="5441575"/>
                </a:lnTo>
                <a:lnTo>
                  <a:pt x="4578170" y="5663105"/>
                </a:lnTo>
                <a:lnTo>
                  <a:pt x="4570479" y="5653034"/>
                </a:lnTo>
                <a:close/>
              </a:path>
              <a:path w="6256177" h="8921452">
                <a:moveTo>
                  <a:pt x="4547288" y="5622695"/>
                </a:moveTo>
                <a:lnTo>
                  <a:pt x="4539516" y="5612538"/>
                </a:lnTo>
                <a:lnTo>
                  <a:pt x="4531723" y="5602357"/>
                </a:lnTo>
                <a:lnTo>
                  <a:pt x="4526211" y="5595160"/>
                </a:lnTo>
                <a:lnTo>
                  <a:pt x="4326677" y="5367936"/>
                </a:lnTo>
                <a:lnTo>
                  <a:pt x="4338080" y="5382744"/>
                </a:lnTo>
                <a:lnTo>
                  <a:pt x="4349450" y="5397512"/>
                </a:lnTo>
                <a:lnTo>
                  <a:pt x="4360788" y="5412239"/>
                </a:lnTo>
                <a:lnTo>
                  <a:pt x="4555039" y="5632830"/>
                </a:lnTo>
                <a:lnTo>
                  <a:pt x="4547288" y="5622695"/>
                </a:lnTo>
                <a:close/>
              </a:path>
              <a:path w="6256177" h="8921452">
                <a:moveTo>
                  <a:pt x="4704576" y="5780882"/>
                </a:moveTo>
                <a:lnTo>
                  <a:pt x="4506836" y="5554686"/>
                </a:lnTo>
                <a:lnTo>
                  <a:pt x="4506705" y="5559578"/>
                </a:lnTo>
                <a:lnTo>
                  <a:pt x="4506587" y="5564484"/>
                </a:lnTo>
                <a:lnTo>
                  <a:pt x="4506430" y="5569346"/>
                </a:lnTo>
                <a:lnTo>
                  <a:pt x="4526211" y="5595160"/>
                </a:lnTo>
                <a:lnTo>
                  <a:pt x="4526446" y="5590388"/>
                </a:lnTo>
                <a:lnTo>
                  <a:pt x="4526693" y="5585657"/>
                </a:lnTo>
                <a:lnTo>
                  <a:pt x="4526901" y="5580855"/>
                </a:lnTo>
                <a:lnTo>
                  <a:pt x="4712173" y="5790888"/>
                </a:lnTo>
                <a:lnTo>
                  <a:pt x="4704576" y="5780882"/>
                </a:lnTo>
                <a:close/>
              </a:path>
              <a:path w="6256177" h="8921452">
                <a:moveTo>
                  <a:pt x="4696959" y="5770855"/>
                </a:moveTo>
                <a:lnTo>
                  <a:pt x="4689321" y="5760808"/>
                </a:lnTo>
                <a:lnTo>
                  <a:pt x="4681663" y="5750740"/>
                </a:lnTo>
                <a:lnTo>
                  <a:pt x="4673984" y="5740652"/>
                </a:lnTo>
                <a:lnTo>
                  <a:pt x="4666286" y="5730543"/>
                </a:lnTo>
                <a:lnTo>
                  <a:pt x="4658567" y="5720414"/>
                </a:lnTo>
                <a:lnTo>
                  <a:pt x="4650828" y="5710263"/>
                </a:lnTo>
                <a:lnTo>
                  <a:pt x="4643069" y="5700092"/>
                </a:lnTo>
                <a:lnTo>
                  <a:pt x="4635291" y="5689900"/>
                </a:lnTo>
                <a:lnTo>
                  <a:pt x="4434688" y="5460826"/>
                </a:lnTo>
                <a:lnTo>
                  <a:pt x="4443781" y="5472645"/>
                </a:lnTo>
                <a:lnTo>
                  <a:pt x="4452853" y="5484440"/>
                </a:lnTo>
                <a:lnTo>
                  <a:pt x="4461904" y="5496210"/>
                </a:lnTo>
                <a:lnTo>
                  <a:pt x="4470934" y="5507955"/>
                </a:lnTo>
                <a:lnTo>
                  <a:pt x="4479942" y="5519675"/>
                </a:lnTo>
                <a:lnTo>
                  <a:pt x="4488929" y="5531370"/>
                </a:lnTo>
                <a:lnTo>
                  <a:pt x="4497893" y="5543040"/>
                </a:lnTo>
                <a:lnTo>
                  <a:pt x="4506836" y="5554686"/>
                </a:lnTo>
                <a:lnTo>
                  <a:pt x="4704576" y="5780882"/>
                </a:lnTo>
                <a:lnTo>
                  <a:pt x="4696959" y="5770855"/>
                </a:lnTo>
                <a:close/>
              </a:path>
              <a:path w="6256177" h="8921452">
                <a:moveTo>
                  <a:pt x="4407282" y="5425217"/>
                </a:moveTo>
                <a:lnTo>
                  <a:pt x="4416438" y="5437111"/>
                </a:lnTo>
                <a:lnTo>
                  <a:pt x="4425573" y="5448981"/>
                </a:lnTo>
                <a:lnTo>
                  <a:pt x="4434688" y="5460826"/>
                </a:lnTo>
                <a:lnTo>
                  <a:pt x="4631095" y="5684406"/>
                </a:lnTo>
                <a:lnTo>
                  <a:pt x="4407282" y="5425217"/>
                </a:lnTo>
                <a:close/>
              </a:path>
              <a:path w="6256177" h="8921452">
                <a:moveTo>
                  <a:pt x="4800904" y="5859438"/>
                </a:moveTo>
                <a:lnTo>
                  <a:pt x="4612516" y="5644811"/>
                </a:lnTo>
                <a:lnTo>
                  <a:pt x="4612266" y="5649597"/>
                </a:lnTo>
                <a:lnTo>
                  <a:pt x="4612083" y="5654429"/>
                </a:lnTo>
                <a:lnTo>
                  <a:pt x="4611792" y="5659198"/>
                </a:lnTo>
                <a:lnTo>
                  <a:pt x="4631420" y="5679765"/>
                </a:lnTo>
                <a:lnTo>
                  <a:pt x="4631800" y="5675128"/>
                </a:lnTo>
                <a:lnTo>
                  <a:pt x="4632115" y="5670416"/>
                </a:lnTo>
                <a:lnTo>
                  <a:pt x="4808498" y="5869471"/>
                </a:lnTo>
                <a:lnTo>
                  <a:pt x="4800904" y="5859438"/>
                </a:lnTo>
                <a:close/>
              </a:path>
              <a:path w="6256177" h="8921452">
                <a:moveTo>
                  <a:pt x="4837463" y="5864599"/>
                </a:moveTo>
                <a:lnTo>
                  <a:pt x="4820268" y="5843354"/>
                </a:lnTo>
                <a:lnTo>
                  <a:pt x="4816065" y="5879478"/>
                </a:lnTo>
                <a:lnTo>
                  <a:pt x="4808498" y="5869471"/>
                </a:lnTo>
                <a:lnTo>
                  <a:pt x="4632115" y="5670416"/>
                </a:lnTo>
                <a:lnTo>
                  <a:pt x="4832758" y="5901639"/>
                </a:lnTo>
                <a:lnTo>
                  <a:pt x="4837463" y="5864599"/>
                </a:lnTo>
                <a:close/>
              </a:path>
              <a:path w="6256177" h="8921452">
                <a:moveTo>
                  <a:pt x="4793284" y="5849379"/>
                </a:moveTo>
                <a:lnTo>
                  <a:pt x="4598059" y="5625956"/>
                </a:lnTo>
                <a:lnTo>
                  <a:pt x="4605724" y="5635953"/>
                </a:lnTo>
                <a:lnTo>
                  <a:pt x="4612516" y="5644811"/>
                </a:lnTo>
                <a:lnTo>
                  <a:pt x="4800904" y="5859438"/>
                </a:lnTo>
                <a:lnTo>
                  <a:pt x="4793284" y="5849379"/>
                </a:lnTo>
                <a:close/>
              </a:path>
              <a:path w="6256177" h="8921452">
                <a:moveTo>
                  <a:pt x="4785640" y="5839296"/>
                </a:moveTo>
                <a:lnTo>
                  <a:pt x="4777973" y="5829190"/>
                </a:lnTo>
                <a:lnTo>
                  <a:pt x="4770284" y="5819063"/>
                </a:lnTo>
                <a:lnTo>
                  <a:pt x="4762575" y="5808916"/>
                </a:lnTo>
                <a:lnTo>
                  <a:pt x="4754848" y="5798751"/>
                </a:lnTo>
                <a:lnTo>
                  <a:pt x="4747103" y="5788568"/>
                </a:lnTo>
                <a:lnTo>
                  <a:pt x="4739343" y="5778369"/>
                </a:lnTo>
                <a:lnTo>
                  <a:pt x="4528321" y="5535121"/>
                </a:lnTo>
                <a:lnTo>
                  <a:pt x="4536129" y="5545280"/>
                </a:lnTo>
                <a:lnTo>
                  <a:pt x="4543924" y="5555425"/>
                </a:lnTo>
                <a:lnTo>
                  <a:pt x="4551705" y="5565554"/>
                </a:lnTo>
                <a:lnTo>
                  <a:pt x="4559471" y="5575667"/>
                </a:lnTo>
                <a:lnTo>
                  <a:pt x="4567221" y="5585763"/>
                </a:lnTo>
                <a:lnTo>
                  <a:pt x="4574956" y="5595840"/>
                </a:lnTo>
                <a:lnTo>
                  <a:pt x="4582674" y="5605899"/>
                </a:lnTo>
                <a:lnTo>
                  <a:pt x="4590375" y="5615938"/>
                </a:lnTo>
                <a:lnTo>
                  <a:pt x="4598059" y="5625956"/>
                </a:lnTo>
                <a:lnTo>
                  <a:pt x="4793284" y="5849379"/>
                </a:lnTo>
                <a:lnTo>
                  <a:pt x="4785640" y="5839296"/>
                </a:lnTo>
                <a:close/>
              </a:path>
              <a:path w="6256177" h="8921452">
                <a:moveTo>
                  <a:pt x="4737547" y="5740013"/>
                </a:moveTo>
                <a:lnTo>
                  <a:pt x="4739883" y="5707140"/>
                </a:lnTo>
                <a:lnTo>
                  <a:pt x="4741746" y="5673707"/>
                </a:lnTo>
                <a:lnTo>
                  <a:pt x="4722036" y="5637876"/>
                </a:lnTo>
                <a:lnTo>
                  <a:pt x="4716073" y="5747842"/>
                </a:lnTo>
                <a:lnTo>
                  <a:pt x="4528321" y="5535121"/>
                </a:lnTo>
                <a:lnTo>
                  <a:pt x="4734739" y="5772321"/>
                </a:lnTo>
                <a:lnTo>
                  <a:pt x="4737547" y="5740013"/>
                </a:lnTo>
                <a:close/>
              </a:path>
              <a:path w="6256177" h="8921452">
                <a:moveTo>
                  <a:pt x="4743134" y="5639721"/>
                </a:moveTo>
                <a:lnTo>
                  <a:pt x="4744046" y="5605190"/>
                </a:lnTo>
                <a:lnTo>
                  <a:pt x="4744479" y="5570120"/>
                </a:lnTo>
                <a:lnTo>
                  <a:pt x="4722871" y="5523158"/>
                </a:lnTo>
                <a:lnTo>
                  <a:pt x="4722036" y="5637876"/>
                </a:lnTo>
                <a:lnTo>
                  <a:pt x="4741746" y="5673707"/>
                </a:lnTo>
                <a:lnTo>
                  <a:pt x="4743134" y="5639721"/>
                </a:lnTo>
                <a:close/>
              </a:path>
              <a:path w="6256177" h="8921452">
                <a:moveTo>
                  <a:pt x="4744434" y="5534517"/>
                </a:moveTo>
                <a:lnTo>
                  <a:pt x="4743908" y="5498390"/>
                </a:lnTo>
                <a:lnTo>
                  <a:pt x="4742899" y="5461744"/>
                </a:lnTo>
                <a:lnTo>
                  <a:pt x="4718726" y="5404206"/>
                </a:lnTo>
                <a:lnTo>
                  <a:pt x="4722871" y="5523158"/>
                </a:lnTo>
                <a:lnTo>
                  <a:pt x="4744479" y="5570120"/>
                </a:lnTo>
                <a:lnTo>
                  <a:pt x="4744434" y="5534517"/>
                </a:lnTo>
                <a:close/>
              </a:path>
              <a:path w="6256177" h="8921452">
                <a:moveTo>
                  <a:pt x="4741408" y="5424586"/>
                </a:moveTo>
                <a:lnTo>
                  <a:pt x="4739431" y="5386924"/>
                </a:lnTo>
                <a:lnTo>
                  <a:pt x="4736967" y="5348764"/>
                </a:lnTo>
                <a:lnTo>
                  <a:pt x="4734016" y="5310112"/>
                </a:lnTo>
                <a:lnTo>
                  <a:pt x="4709752" y="5281538"/>
                </a:lnTo>
                <a:lnTo>
                  <a:pt x="4718726" y="5404206"/>
                </a:lnTo>
                <a:lnTo>
                  <a:pt x="4742899" y="5461744"/>
                </a:lnTo>
                <a:lnTo>
                  <a:pt x="4741408" y="5424586"/>
                </a:lnTo>
                <a:close/>
              </a:path>
              <a:path w="6256177" h="8921452">
                <a:moveTo>
                  <a:pt x="4730576" y="5270977"/>
                </a:moveTo>
                <a:lnTo>
                  <a:pt x="4726644" y="5231364"/>
                </a:lnTo>
                <a:lnTo>
                  <a:pt x="4722221" y="5191280"/>
                </a:lnTo>
                <a:lnTo>
                  <a:pt x="4696098" y="5155674"/>
                </a:lnTo>
                <a:lnTo>
                  <a:pt x="4709752" y="5281538"/>
                </a:lnTo>
                <a:lnTo>
                  <a:pt x="4734016" y="5310112"/>
                </a:lnTo>
                <a:lnTo>
                  <a:pt x="4730576" y="5270977"/>
                </a:lnTo>
                <a:close/>
              </a:path>
              <a:path w="6256177" h="8921452">
                <a:moveTo>
                  <a:pt x="4717303" y="5150733"/>
                </a:moveTo>
                <a:lnTo>
                  <a:pt x="4711891" y="5109729"/>
                </a:lnTo>
                <a:lnTo>
                  <a:pt x="4705982" y="5068274"/>
                </a:lnTo>
                <a:lnTo>
                  <a:pt x="4677914" y="5027130"/>
                </a:lnTo>
                <a:lnTo>
                  <a:pt x="4696098" y="5155674"/>
                </a:lnTo>
                <a:lnTo>
                  <a:pt x="4722221" y="5191280"/>
                </a:lnTo>
                <a:lnTo>
                  <a:pt x="4717303" y="5150733"/>
                </a:lnTo>
                <a:close/>
              </a:path>
              <a:path w="6256177" h="8921452">
                <a:moveTo>
                  <a:pt x="4699575" y="5026377"/>
                </a:moveTo>
                <a:lnTo>
                  <a:pt x="4683706" y="4932448"/>
                </a:lnTo>
                <a:lnTo>
                  <a:pt x="4665724" y="4837947"/>
                </a:lnTo>
                <a:lnTo>
                  <a:pt x="4645688" y="4743039"/>
                </a:lnTo>
                <a:lnTo>
                  <a:pt x="4623657" y="4647887"/>
                </a:lnTo>
                <a:lnTo>
                  <a:pt x="4599690" y="4552655"/>
                </a:lnTo>
                <a:lnTo>
                  <a:pt x="4597675" y="4630609"/>
                </a:lnTo>
                <a:lnTo>
                  <a:pt x="4628553" y="4764080"/>
                </a:lnTo>
                <a:lnTo>
                  <a:pt x="4655349" y="4896426"/>
                </a:lnTo>
                <a:lnTo>
                  <a:pt x="4677914" y="5027130"/>
                </a:lnTo>
                <a:lnTo>
                  <a:pt x="4705982" y="5068274"/>
                </a:lnTo>
                <a:lnTo>
                  <a:pt x="4699575" y="5026377"/>
                </a:lnTo>
                <a:close/>
              </a:path>
              <a:path w="6256177" h="8921452">
                <a:moveTo>
                  <a:pt x="4599690" y="4552655"/>
                </a:moveTo>
                <a:lnTo>
                  <a:pt x="4573847" y="4457507"/>
                </a:lnTo>
                <a:lnTo>
                  <a:pt x="4546187" y="4362607"/>
                </a:lnTo>
                <a:lnTo>
                  <a:pt x="4516770" y="4268120"/>
                </a:lnTo>
                <a:lnTo>
                  <a:pt x="4485654" y="4174209"/>
                </a:lnTo>
                <a:lnTo>
                  <a:pt x="4482049" y="4228635"/>
                </a:lnTo>
                <a:lnTo>
                  <a:pt x="4524274" y="4362368"/>
                </a:lnTo>
                <a:lnTo>
                  <a:pt x="4562865" y="4496533"/>
                </a:lnTo>
                <a:lnTo>
                  <a:pt x="4597675" y="4630609"/>
                </a:lnTo>
                <a:lnTo>
                  <a:pt x="4599690" y="4552655"/>
                </a:lnTo>
                <a:close/>
              </a:path>
              <a:path w="6256177" h="8921452">
                <a:moveTo>
                  <a:pt x="4485654" y="4174209"/>
                </a:moveTo>
                <a:lnTo>
                  <a:pt x="4452899" y="4081038"/>
                </a:lnTo>
                <a:lnTo>
                  <a:pt x="4418565" y="3988771"/>
                </a:lnTo>
                <a:lnTo>
                  <a:pt x="4382711" y="3897573"/>
                </a:lnTo>
                <a:lnTo>
                  <a:pt x="4387301" y="3964532"/>
                </a:lnTo>
                <a:lnTo>
                  <a:pt x="4436342" y="4095850"/>
                </a:lnTo>
                <a:lnTo>
                  <a:pt x="4482049" y="4228635"/>
                </a:lnTo>
                <a:lnTo>
                  <a:pt x="4485654" y="4174209"/>
                </a:lnTo>
                <a:close/>
              </a:path>
              <a:path w="6256177" h="8921452">
                <a:moveTo>
                  <a:pt x="4382711" y="3897573"/>
                </a:moveTo>
                <a:lnTo>
                  <a:pt x="4345396" y="3807607"/>
                </a:lnTo>
                <a:lnTo>
                  <a:pt x="4306679" y="3719037"/>
                </a:lnTo>
                <a:lnTo>
                  <a:pt x="4266620" y="3632028"/>
                </a:lnTo>
                <a:lnTo>
                  <a:pt x="4225278" y="3546743"/>
                </a:lnTo>
                <a:lnTo>
                  <a:pt x="4221675" y="3584564"/>
                </a:lnTo>
                <a:lnTo>
                  <a:pt x="4279818" y="3708371"/>
                </a:lnTo>
                <a:lnTo>
                  <a:pt x="4335076" y="3835200"/>
                </a:lnTo>
                <a:lnTo>
                  <a:pt x="4387301" y="3964532"/>
                </a:lnTo>
                <a:lnTo>
                  <a:pt x="4382711" y="3897573"/>
                </a:lnTo>
                <a:close/>
              </a:path>
              <a:path w="6256177" h="8921452">
                <a:moveTo>
                  <a:pt x="4225278" y="3546743"/>
                </a:moveTo>
                <a:lnTo>
                  <a:pt x="4182713" y="3463346"/>
                </a:lnTo>
                <a:lnTo>
                  <a:pt x="4138983" y="3382002"/>
                </a:lnTo>
                <a:lnTo>
                  <a:pt x="4094149" y="3302874"/>
                </a:lnTo>
                <a:lnTo>
                  <a:pt x="4048268" y="3226127"/>
                </a:lnTo>
                <a:lnTo>
                  <a:pt x="4031434" y="3236456"/>
                </a:lnTo>
                <a:lnTo>
                  <a:pt x="4097333" y="3348088"/>
                </a:lnTo>
                <a:lnTo>
                  <a:pt x="4160796" y="3464297"/>
                </a:lnTo>
                <a:lnTo>
                  <a:pt x="4221675" y="3584564"/>
                </a:lnTo>
                <a:lnTo>
                  <a:pt x="4225278" y="3546743"/>
                </a:lnTo>
                <a:close/>
              </a:path>
              <a:path w="6256177" h="8921452">
                <a:moveTo>
                  <a:pt x="5086815" y="6253078"/>
                </a:moveTo>
                <a:lnTo>
                  <a:pt x="5079711" y="6242704"/>
                </a:lnTo>
                <a:lnTo>
                  <a:pt x="5072571" y="6232313"/>
                </a:lnTo>
                <a:lnTo>
                  <a:pt x="4945432" y="6086707"/>
                </a:lnTo>
                <a:lnTo>
                  <a:pt x="4952907" y="6097040"/>
                </a:lnTo>
                <a:lnTo>
                  <a:pt x="4960345" y="6107358"/>
                </a:lnTo>
                <a:lnTo>
                  <a:pt x="4967748" y="6117659"/>
                </a:lnTo>
                <a:lnTo>
                  <a:pt x="4975115" y="6127945"/>
                </a:lnTo>
                <a:lnTo>
                  <a:pt x="5093882" y="6263434"/>
                </a:lnTo>
                <a:lnTo>
                  <a:pt x="5086815" y="6253078"/>
                </a:lnTo>
                <a:close/>
              </a:path>
              <a:path w="6256177" h="8921452">
                <a:moveTo>
                  <a:pt x="5065394" y="6221904"/>
                </a:moveTo>
                <a:lnTo>
                  <a:pt x="5058180" y="6211479"/>
                </a:lnTo>
                <a:lnTo>
                  <a:pt x="4922786" y="6055606"/>
                </a:lnTo>
                <a:lnTo>
                  <a:pt x="4930372" y="6065990"/>
                </a:lnTo>
                <a:lnTo>
                  <a:pt x="4937920" y="6076356"/>
                </a:lnTo>
                <a:lnTo>
                  <a:pt x="4945432" y="6086707"/>
                </a:lnTo>
                <a:lnTo>
                  <a:pt x="5072571" y="6232313"/>
                </a:lnTo>
                <a:lnTo>
                  <a:pt x="5065394" y="6221904"/>
                </a:lnTo>
                <a:close/>
              </a:path>
              <a:path w="6256177" h="8921452">
                <a:moveTo>
                  <a:pt x="4504392" y="5614492"/>
                </a:moveTo>
                <a:lnTo>
                  <a:pt x="4492262" y="5598635"/>
                </a:lnTo>
                <a:lnTo>
                  <a:pt x="4480086" y="5582727"/>
                </a:lnTo>
                <a:lnTo>
                  <a:pt x="4467862" y="5566769"/>
                </a:lnTo>
                <a:lnTo>
                  <a:pt x="4455592" y="5550760"/>
                </a:lnTo>
                <a:lnTo>
                  <a:pt x="4443275" y="5534700"/>
                </a:lnTo>
                <a:lnTo>
                  <a:pt x="4430912" y="5518588"/>
                </a:lnTo>
                <a:lnTo>
                  <a:pt x="4237515" y="5299594"/>
                </a:lnTo>
                <a:lnTo>
                  <a:pt x="4251227" y="5317394"/>
                </a:lnTo>
                <a:lnTo>
                  <a:pt x="4264891" y="5335135"/>
                </a:lnTo>
                <a:lnTo>
                  <a:pt x="4278508" y="5352816"/>
                </a:lnTo>
                <a:lnTo>
                  <a:pt x="4292078" y="5370438"/>
                </a:lnTo>
                <a:lnTo>
                  <a:pt x="4305600" y="5388000"/>
                </a:lnTo>
                <a:lnTo>
                  <a:pt x="4319073" y="5405503"/>
                </a:lnTo>
                <a:lnTo>
                  <a:pt x="4332498" y="5422948"/>
                </a:lnTo>
                <a:lnTo>
                  <a:pt x="4523513" y="5639491"/>
                </a:lnTo>
                <a:lnTo>
                  <a:pt x="4504392" y="5614492"/>
                </a:lnTo>
                <a:close/>
              </a:path>
              <a:path w="6256177" h="8921452">
                <a:moveTo>
                  <a:pt x="4418504" y="5502425"/>
                </a:moveTo>
                <a:lnTo>
                  <a:pt x="4406049" y="5486210"/>
                </a:lnTo>
                <a:lnTo>
                  <a:pt x="4393550" y="5469944"/>
                </a:lnTo>
                <a:lnTo>
                  <a:pt x="4381006" y="5453625"/>
                </a:lnTo>
                <a:lnTo>
                  <a:pt x="4368417" y="5437254"/>
                </a:lnTo>
                <a:lnTo>
                  <a:pt x="4156206" y="5194014"/>
                </a:lnTo>
                <a:lnTo>
                  <a:pt x="4237515" y="5299594"/>
                </a:lnTo>
                <a:lnTo>
                  <a:pt x="4430912" y="5518588"/>
                </a:lnTo>
                <a:lnTo>
                  <a:pt x="4418504" y="5502425"/>
                </a:lnTo>
                <a:close/>
              </a:path>
              <a:path w="6256177" h="8921452">
                <a:moveTo>
                  <a:pt x="4355783" y="5420831"/>
                </a:moveTo>
                <a:lnTo>
                  <a:pt x="4343105" y="5404355"/>
                </a:lnTo>
                <a:lnTo>
                  <a:pt x="4330384" y="5387826"/>
                </a:lnTo>
                <a:lnTo>
                  <a:pt x="4317619" y="5371244"/>
                </a:lnTo>
                <a:lnTo>
                  <a:pt x="4304810" y="5354609"/>
                </a:lnTo>
                <a:lnTo>
                  <a:pt x="4291959" y="5337920"/>
                </a:lnTo>
                <a:lnTo>
                  <a:pt x="4074075" y="5087237"/>
                </a:lnTo>
                <a:lnTo>
                  <a:pt x="4156206" y="5194014"/>
                </a:lnTo>
                <a:lnTo>
                  <a:pt x="4368417" y="5437254"/>
                </a:lnTo>
                <a:lnTo>
                  <a:pt x="4355783" y="5420831"/>
                </a:lnTo>
                <a:close/>
              </a:path>
              <a:path w="6256177" h="8921452">
                <a:moveTo>
                  <a:pt x="4279065" y="5321178"/>
                </a:moveTo>
                <a:lnTo>
                  <a:pt x="4266128" y="5304381"/>
                </a:lnTo>
                <a:lnTo>
                  <a:pt x="4253149" y="5287531"/>
                </a:lnTo>
                <a:lnTo>
                  <a:pt x="3991305" y="4979365"/>
                </a:lnTo>
                <a:lnTo>
                  <a:pt x="4074075" y="5087237"/>
                </a:lnTo>
                <a:lnTo>
                  <a:pt x="4291959" y="5337920"/>
                </a:lnTo>
                <a:lnTo>
                  <a:pt x="4279065" y="5321178"/>
                </a:lnTo>
                <a:close/>
              </a:path>
              <a:path w="6256177" h="8921452">
                <a:moveTo>
                  <a:pt x="4174339" y="5185198"/>
                </a:moveTo>
                <a:lnTo>
                  <a:pt x="4094657" y="5081607"/>
                </a:lnTo>
                <a:lnTo>
                  <a:pt x="4014272" y="4976856"/>
                </a:lnTo>
                <a:lnTo>
                  <a:pt x="3933357" y="4871043"/>
                </a:lnTo>
                <a:lnTo>
                  <a:pt x="3824563" y="4760753"/>
                </a:lnTo>
                <a:lnTo>
                  <a:pt x="3908074" y="4870503"/>
                </a:lnTo>
                <a:lnTo>
                  <a:pt x="3991305" y="4979365"/>
                </a:lnTo>
                <a:lnTo>
                  <a:pt x="4253149" y="5287531"/>
                </a:lnTo>
                <a:lnTo>
                  <a:pt x="4174339" y="5185198"/>
                </a:lnTo>
                <a:close/>
              </a:path>
              <a:path w="6256177" h="8921452">
                <a:moveTo>
                  <a:pt x="3852082" y="4764267"/>
                </a:moveTo>
                <a:lnTo>
                  <a:pt x="3770619" y="4656625"/>
                </a:lnTo>
                <a:lnTo>
                  <a:pt x="3746361" y="4624348"/>
                </a:lnTo>
                <a:lnTo>
                  <a:pt x="3746361" y="4657370"/>
                </a:lnTo>
                <a:lnTo>
                  <a:pt x="3824563" y="4760753"/>
                </a:lnTo>
                <a:lnTo>
                  <a:pt x="3933357" y="4871043"/>
                </a:lnTo>
                <a:lnTo>
                  <a:pt x="3852082" y="4764267"/>
                </a:lnTo>
                <a:close/>
              </a:path>
              <a:path w="6256177" h="8921452">
                <a:moveTo>
                  <a:pt x="4987789" y="6166471"/>
                </a:moveTo>
                <a:lnTo>
                  <a:pt x="4852452" y="6011003"/>
                </a:lnTo>
                <a:lnTo>
                  <a:pt x="4859972" y="6021263"/>
                </a:lnTo>
                <a:lnTo>
                  <a:pt x="4867457" y="6031508"/>
                </a:lnTo>
                <a:lnTo>
                  <a:pt x="4994929" y="6176774"/>
                </a:lnTo>
                <a:lnTo>
                  <a:pt x="4987789" y="6166471"/>
                </a:lnTo>
                <a:close/>
              </a:path>
              <a:path w="6256177" h="8921452">
                <a:moveTo>
                  <a:pt x="5159470" y="6361475"/>
                </a:moveTo>
                <a:lnTo>
                  <a:pt x="5152532" y="6350913"/>
                </a:lnTo>
                <a:lnTo>
                  <a:pt x="5145555" y="6340333"/>
                </a:lnTo>
                <a:lnTo>
                  <a:pt x="5138536" y="6329734"/>
                </a:lnTo>
                <a:lnTo>
                  <a:pt x="5131476" y="6319117"/>
                </a:lnTo>
                <a:lnTo>
                  <a:pt x="5028366" y="6202977"/>
                </a:lnTo>
                <a:lnTo>
                  <a:pt x="5035680" y="6213473"/>
                </a:lnTo>
                <a:lnTo>
                  <a:pt x="5042958" y="6223953"/>
                </a:lnTo>
                <a:lnTo>
                  <a:pt x="5050198" y="6234415"/>
                </a:lnTo>
                <a:lnTo>
                  <a:pt x="5057399" y="6244860"/>
                </a:lnTo>
                <a:lnTo>
                  <a:pt x="5166368" y="6372020"/>
                </a:lnTo>
                <a:lnTo>
                  <a:pt x="5159470" y="6361475"/>
                </a:lnTo>
                <a:close/>
              </a:path>
              <a:path w="6256177" h="8921452">
                <a:moveTo>
                  <a:pt x="4597194" y="5736251"/>
                </a:moveTo>
                <a:lnTo>
                  <a:pt x="4589584" y="5726230"/>
                </a:lnTo>
                <a:lnTo>
                  <a:pt x="4581952" y="5716187"/>
                </a:lnTo>
                <a:lnTo>
                  <a:pt x="4574299" y="5706124"/>
                </a:lnTo>
                <a:lnTo>
                  <a:pt x="4385703" y="5492136"/>
                </a:lnTo>
                <a:lnTo>
                  <a:pt x="4398879" y="5509287"/>
                </a:lnTo>
                <a:lnTo>
                  <a:pt x="4412004" y="5526380"/>
                </a:lnTo>
                <a:lnTo>
                  <a:pt x="4604782" y="5746253"/>
                </a:lnTo>
                <a:lnTo>
                  <a:pt x="4597194" y="5736251"/>
                </a:lnTo>
                <a:close/>
              </a:path>
              <a:path w="6256177" h="8921452">
                <a:moveTo>
                  <a:pt x="4566624" y="5696039"/>
                </a:moveTo>
                <a:lnTo>
                  <a:pt x="4558927" y="5685931"/>
                </a:lnTo>
                <a:lnTo>
                  <a:pt x="4551209" y="5675801"/>
                </a:lnTo>
                <a:lnTo>
                  <a:pt x="4359200" y="5457659"/>
                </a:lnTo>
                <a:lnTo>
                  <a:pt x="4372477" y="5474927"/>
                </a:lnTo>
                <a:lnTo>
                  <a:pt x="4385703" y="5492136"/>
                </a:lnTo>
                <a:lnTo>
                  <a:pt x="4574299" y="5706124"/>
                </a:lnTo>
                <a:lnTo>
                  <a:pt x="4566624" y="5696039"/>
                </a:lnTo>
                <a:close/>
              </a:path>
              <a:path w="6256177" h="8921452">
                <a:moveTo>
                  <a:pt x="4543468" y="5665647"/>
                </a:moveTo>
                <a:lnTo>
                  <a:pt x="4535706" y="5655469"/>
                </a:lnTo>
                <a:lnTo>
                  <a:pt x="4332498" y="5422948"/>
                </a:lnTo>
                <a:lnTo>
                  <a:pt x="4345874" y="5440333"/>
                </a:lnTo>
                <a:lnTo>
                  <a:pt x="4359200" y="5457659"/>
                </a:lnTo>
                <a:lnTo>
                  <a:pt x="4551209" y="5675801"/>
                </a:lnTo>
                <a:lnTo>
                  <a:pt x="4543468" y="5665647"/>
                </a:lnTo>
                <a:close/>
              </a:path>
              <a:path w="6256177" h="8921452">
                <a:moveTo>
                  <a:pt x="4527921" y="5645266"/>
                </a:moveTo>
                <a:lnTo>
                  <a:pt x="4523513" y="5639491"/>
                </a:lnTo>
                <a:lnTo>
                  <a:pt x="4332498" y="5422948"/>
                </a:lnTo>
                <a:lnTo>
                  <a:pt x="4535706" y="5655469"/>
                </a:lnTo>
                <a:lnTo>
                  <a:pt x="4527921" y="5645266"/>
                </a:lnTo>
                <a:close/>
              </a:path>
              <a:path w="6256177" h="8921452">
                <a:moveTo>
                  <a:pt x="4692204" y="5813079"/>
                </a:moveTo>
                <a:lnTo>
                  <a:pt x="4505103" y="5600090"/>
                </a:lnTo>
                <a:lnTo>
                  <a:pt x="4504866" y="5604891"/>
                </a:lnTo>
                <a:lnTo>
                  <a:pt x="4504655" y="5609721"/>
                </a:lnTo>
                <a:lnTo>
                  <a:pt x="4504392" y="5614492"/>
                </a:lnTo>
                <a:lnTo>
                  <a:pt x="4523513" y="5639491"/>
                </a:lnTo>
                <a:lnTo>
                  <a:pt x="4523855" y="5634810"/>
                </a:lnTo>
                <a:lnTo>
                  <a:pt x="4524208" y="5630143"/>
                </a:lnTo>
                <a:lnTo>
                  <a:pt x="4524523" y="5625431"/>
                </a:lnTo>
                <a:lnTo>
                  <a:pt x="4699794" y="5823116"/>
                </a:lnTo>
                <a:lnTo>
                  <a:pt x="4692204" y="5813079"/>
                </a:lnTo>
                <a:close/>
              </a:path>
              <a:path w="6256177" h="8921452">
                <a:moveTo>
                  <a:pt x="4684590" y="5803019"/>
                </a:moveTo>
                <a:lnTo>
                  <a:pt x="4676953" y="5792935"/>
                </a:lnTo>
                <a:lnTo>
                  <a:pt x="4669294" y="5782829"/>
                </a:lnTo>
                <a:lnTo>
                  <a:pt x="4483281" y="5571623"/>
                </a:lnTo>
                <a:lnTo>
                  <a:pt x="4494210" y="5585876"/>
                </a:lnTo>
                <a:lnTo>
                  <a:pt x="4505103" y="5600090"/>
                </a:lnTo>
                <a:lnTo>
                  <a:pt x="4692204" y="5813079"/>
                </a:lnTo>
                <a:lnTo>
                  <a:pt x="4684590" y="5803019"/>
                </a:lnTo>
                <a:close/>
              </a:path>
              <a:path w="6256177" h="8921452">
                <a:moveTo>
                  <a:pt x="4661613" y="5772702"/>
                </a:moveTo>
                <a:lnTo>
                  <a:pt x="4653909" y="5762552"/>
                </a:lnTo>
                <a:lnTo>
                  <a:pt x="4450285" y="5528629"/>
                </a:lnTo>
                <a:lnTo>
                  <a:pt x="4461319" y="5542999"/>
                </a:lnTo>
                <a:lnTo>
                  <a:pt x="4472317" y="5557331"/>
                </a:lnTo>
                <a:lnTo>
                  <a:pt x="4483281" y="5571623"/>
                </a:lnTo>
                <a:lnTo>
                  <a:pt x="4669294" y="5782829"/>
                </a:lnTo>
                <a:lnTo>
                  <a:pt x="4661613" y="5772702"/>
                </a:lnTo>
                <a:close/>
              </a:path>
              <a:path w="6256177" h="8921452">
                <a:moveTo>
                  <a:pt x="4795236" y="5900748"/>
                </a:moveTo>
                <a:lnTo>
                  <a:pt x="4609767" y="5689082"/>
                </a:lnTo>
                <a:lnTo>
                  <a:pt x="4609424" y="5693792"/>
                </a:lnTo>
                <a:lnTo>
                  <a:pt x="4609135" y="5698533"/>
                </a:lnTo>
                <a:lnTo>
                  <a:pt x="4608753" y="5703198"/>
                </a:lnTo>
                <a:lnTo>
                  <a:pt x="4627443" y="5727734"/>
                </a:lnTo>
                <a:lnTo>
                  <a:pt x="4627877" y="5723129"/>
                </a:lnTo>
                <a:lnTo>
                  <a:pt x="4628363" y="5718583"/>
                </a:lnTo>
                <a:lnTo>
                  <a:pt x="4628771" y="5713947"/>
                </a:lnTo>
                <a:lnTo>
                  <a:pt x="4802799" y="5910797"/>
                </a:lnTo>
                <a:lnTo>
                  <a:pt x="4795236" y="5900748"/>
                </a:lnTo>
                <a:close/>
              </a:path>
              <a:path w="6256177" h="8921452">
                <a:moveTo>
                  <a:pt x="4787645" y="5890672"/>
                </a:moveTo>
                <a:lnTo>
                  <a:pt x="4780028" y="5880571"/>
                </a:lnTo>
                <a:lnTo>
                  <a:pt x="4588868" y="5661737"/>
                </a:lnTo>
                <a:lnTo>
                  <a:pt x="4596531" y="5671760"/>
                </a:lnTo>
                <a:lnTo>
                  <a:pt x="4604175" y="5681763"/>
                </a:lnTo>
                <a:lnTo>
                  <a:pt x="4609767" y="5689082"/>
                </a:lnTo>
                <a:lnTo>
                  <a:pt x="4795236" y="5900748"/>
                </a:lnTo>
                <a:lnTo>
                  <a:pt x="4787645" y="5890672"/>
                </a:lnTo>
                <a:close/>
              </a:path>
              <a:path w="6256177" h="8921452">
                <a:moveTo>
                  <a:pt x="4772387" y="5870446"/>
                </a:moveTo>
                <a:lnTo>
                  <a:pt x="4764722" y="5860298"/>
                </a:lnTo>
                <a:lnTo>
                  <a:pt x="4757035" y="5850129"/>
                </a:lnTo>
                <a:lnTo>
                  <a:pt x="4749327" y="5839941"/>
                </a:lnTo>
                <a:lnTo>
                  <a:pt x="4741600" y="5829733"/>
                </a:lnTo>
                <a:lnTo>
                  <a:pt x="4733855" y="5819509"/>
                </a:lnTo>
                <a:lnTo>
                  <a:pt x="4526901" y="5580855"/>
                </a:lnTo>
                <a:lnTo>
                  <a:pt x="4534712" y="5591033"/>
                </a:lnTo>
                <a:lnTo>
                  <a:pt x="4542503" y="5601192"/>
                </a:lnTo>
                <a:lnTo>
                  <a:pt x="4550277" y="5611332"/>
                </a:lnTo>
                <a:lnTo>
                  <a:pt x="4558032" y="5621452"/>
                </a:lnTo>
                <a:lnTo>
                  <a:pt x="4565768" y="5631552"/>
                </a:lnTo>
                <a:lnTo>
                  <a:pt x="4573487" y="5641633"/>
                </a:lnTo>
                <a:lnTo>
                  <a:pt x="4581186" y="5651695"/>
                </a:lnTo>
                <a:lnTo>
                  <a:pt x="4588868" y="5661737"/>
                </a:lnTo>
                <a:lnTo>
                  <a:pt x="4780028" y="5880571"/>
                </a:lnTo>
                <a:lnTo>
                  <a:pt x="4772387" y="5870446"/>
                </a:lnTo>
                <a:close/>
              </a:path>
              <a:path w="6256177" h="8921452">
                <a:moveTo>
                  <a:pt x="4889104" y="5976724"/>
                </a:moveTo>
                <a:lnTo>
                  <a:pt x="4881554" y="5966510"/>
                </a:lnTo>
                <a:lnTo>
                  <a:pt x="4873912" y="5956258"/>
                </a:lnTo>
                <a:lnTo>
                  <a:pt x="4864428" y="5943634"/>
                </a:lnTo>
                <a:lnTo>
                  <a:pt x="4856805" y="5933509"/>
                </a:lnTo>
                <a:lnTo>
                  <a:pt x="4849151" y="5923356"/>
                </a:lnTo>
                <a:lnTo>
                  <a:pt x="4841477" y="5913188"/>
                </a:lnTo>
                <a:lnTo>
                  <a:pt x="4833797" y="5903014"/>
                </a:lnTo>
                <a:lnTo>
                  <a:pt x="4647691" y="5690782"/>
                </a:lnTo>
                <a:lnTo>
                  <a:pt x="4655449" y="5700932"/>
                </a:lnTo>
                <a:lnTo>
                  <a:pt x="4663186" y="5711060"/>
                </a:lnTo>
                <a:lnTo>
                  <a:pt x="4670904" y="5721167"/>
                </a:lnTo>
                <a:lnTo>
                  <a:pt x="4678604" y="5731254"/>
                </a:lnTo>
                <a:lnTo>
                  <a:pt x="4686286" y="5741321"/>
                </a:lnTo>
                <a:lnTo>
                  <a:pt x="4693952" y="5751369"/>
                </a:lnTo>
                <a:lnTo>
                  <a:pt x="4701600" y="5761399"/>
                </a:lnTo>
                <a:lnTo>
                  <a:pt x="4709233" y="5771411"/>
                </a:lnTo>
                <a:lnTo>
                  <a:pt x="4713506" y="5777018"/>
                </a:lnTo>
                <a:lnTo>
                  <a:pt x="4713071" y="5781651"/>
                </a:lnTo>
                <a:lnTo>
                  <a:pt x="4712635" y="5786284"/>
                </a:lnTo>
                <a:lnTo>
                  <a:pt x="4712173" y="5790888"/>
                </a:lnTo>
                <a:lnTo>
                  <a:pt x="4526901" y="5580855"/>
                </a:lnTo>
                <a:lnTo>
                  <a:pt x="4730250" y="5814752"/>
                </a:lnTo>
                <a:lnTo>
                  <a:pt x="4730792" y="5810210"/>
                </a:lnTo>
                <a:lnTo>
                  <a:pt x="4731410" y="5805785"/>
                </a:lnTo>
                <a:lnTo>
                  <a:pt x="4731912" y="5801198"/>
                </a:lnTo>
                <a:lnTo>
                  <a:pt x="4896605" y="5986917"/>
                </a:lnTo>
                <a:lnTo>
                  <a:pt x="4889104" y="5976724"/>
                </a:lnTo>
                <a:close/>
              </a:path>
              <a:path w="6256177" h="8921452">
                <a:moveTo>
                  <a:pt x="4632115" y="5670416"/>
                </a:moveTo>
                <a:lnTo>
                  <a:pt x="4639914" y="5680611"/>
                </a:lnTo>
                <a:lnTo>
                  <a:pt x="4647691" y="5690782"/>
                </a:lnTo>
                <a:lnTo>
                  <a:pt x="4832758" y="5901639"/>
                </a:lnTo>
                <a:lnTo>
                  <a:pt x="4632115" y="5670416"/>
                </a:lnTo>
                <a:close/>
              </a:path>
              <a:path w="6256177" h="8921452">
                <a:moveTo>
                  <a:pt x="4841535" y="5826774"/>
                </a:moveTo>
                <a:lnTo>
                  <a:pt x="4844972" y="5788174"/>
                </a:lnTo>
                <a:lnTo>
                  <a:pt x="4826885" y="5768883"/>
                </a:lnTo>
                <a:lnTo>
                  <a:pt x="4823875" y="5806486"/>
                </a:lnTo>
                <a:lnTo>
                  <a:pt x="4820268" y="5843354"/>
                </a:lnTo>
                <a:lnTo>
                  <a:pt x="4837463" y="5864599"/>
                </a:lnTo>
                <a:lnTo>
                  <a:pt x="4841535" y="5826774"/>
                </a:lnTo>
                <a:close/>
              </a:path>
              <a:path w="6256177" h="8921452">
                <a:moveTo>
                  <a:pt x="4847773" y="5748810"/>
                </a:moveTo>
                <a:lnTo>
                  <a:pt x="4849935" y="5708692"/>
                </a:lnTo>
                <a:lnTo>
                  <a:pt x="4851458" y="5667832"/>
                </a:lnTo>
                <a:lnTo>
                  <a:pt x="4852338" y="5626239"/>
                </a:lnTo>
                <a:lnTo>
                  <a:pt x="4852574" y="5583924"/>
                </a:lnTo>
                <a:lnTo>
                  <a:pt x="4852164" y="5540899"/>
                </a:lnTo>
                <a:lnTo>
                  <a:pt x="4851106" y="5497173"/>
                </a:lnTo>
                <a:lnTo>
                  <a:pt x="4849399" y="5452757"/>
                </a:lnTo>
                <a:lnTo>
                  <a:pt x="4847040" y="5407662"/>
                </a:lnTo>
                <a:lnTo>
                  <a:pt x="4844027" y="5361898"/>
                </a:lnTo>
                <a:lnTo>
                  <a:pt x="4840359" y="5315477"/>
                </a:lnTo>
                <a:lnTo>
                  <a:pt x="4836034" y="5268408"/>
                </a:lnTo>
                <a:lnTo>
                  <a:pt x="4831050" y="5220703"/>
                </a:lnTo>
                <a:lnTo>
                  <a:pt x="4825405" y="5172371"/>
                </a:lnTo>
                <a:lnTo>
                  <a:pt x="4819097" y="5123424"/>
                </a:lnTo>
                <a:lnTo>
                  <a:pt x="4812124" y="5073872"/>
                </a:lnTo>
                <a:lnTo>
                  <a:pt x="4804484" y="5023727"/>
                </a:lnTo>
                <a:lnTo>
                  <a:pt x="4787555" y="4923512"/>
                </a:lnTo>
                <a:lnTo>
                  <a:pt x="4768370" y="4822688"/>
                </a:lnTo>
                <a:lnTo>
                  <a:pt x="4746994" y="4721428"/>
                </a:lnTo>
                <a:lnTo>
                  <a:pt x="4723489" y="4619908"/>
                </a:lnTo>
                <a:lnTo>
                  <a:pt x="4697918" y="4518303"/>
                </a:lnTo>
                <a:lnTo>
                  <a:pt x="4670346" y="4416787"/>
                </a:lnTo>
                <a:lnTo>
                  <a:pt x="4640835" y="4315537"/>
                </a:lnTo>
                <a:lnTo>
                  <a:pt x="4609449" y="4214727"/>
                </a:lnTo>
                <a:lnTo>
                  <a:pt x="4576251" y="4114531"/>
                </a:lnTo>
                <a:lnTo>
                  <a:pt x="4541305" y="4015126"/>
                </a:lnTo>
                <a:lnTo>
                  <a:pt x="4504674" y="3916685"/>
                </a:lnTo>
                <a:lnTo>
                  <a:pt x="4466421" y="3819385"/>
                </a:lnTo>
                <a:lnTo>
                  <a:pt x="4426610" y="3723399"/>
                </a:lnTo>
                <a:lnTo>
                  <a:pt x="4385304" y="3628904"/>
                </a:lnTo>
                <a:lnTo>
                  <a:pt x="4342566" y="3536073"/>
                </a:lnTo>
                <a:lnTo>
                  <a:pt x="4298460" y="3445083"/>
                </a:lnTo>
                <a:lnTo>
                  <a:pt x="4253049" y="3356108"/>
                </a:lnTo>
                <a:lnTo>
                  <a:pt x="4206397" y="3269323"/>
                </a:lnTo>
                <a:lnTo>
                  <a:pt x="4141542" y="3194910"/>
                </a:lnTo>
                <a:lnTo>
                  <a:pt x="4189188" y="3279000"/>
                </a:lnTo>
                <a:lnTo>
                  <a:pt x="4235660" y="3365448"/>
                </a:lnTo>
                <a:lnTo>
                  <a:pt x="4280895" y="3454078"/>
                </a:lnTo>
                <a:lnTo>
                  <a:pt x="4324830" y="3544718"/>
                </a:lnTo>
                <a:lnTo>
                  <a:pt x="4367401" y="3637192"/>
                </a:lnTo>
                <a:lnTo>
                  <a:pt x="4408547" y="3731326"/>
                </a:lnTo>
                <a:lnTo>
                  <a:pt x="4448204" y="3826946"/>
                </a:lnTo>
                <a:lnTo>
                  <a:pt x="4486308" y="3923878"/>
                </a:lnTo>
                <a:lnTo>
                  <a:pt x="4522797" y="4021946"/>
                </a:lnTo>
                <a:lnTo>
                  <a:pt x="4557608" y="4120976"/>
                </a:lnTo>
                <a:lnTo>
                  <a:pt x="4590677" y="4220795"/>
                </a:lnTo>
                <a:lnTo>
                  <a:pt x="4621942" y="4321227"/>
                </a:lnTo>
                <a:lnTo>
                  <a:pt x="4651339" y="4422099"/>
                </a:lnTo>
                <a:lnTo>
                  <a:pt x="4678806" y="4523236"/>
                </a:lnTo>
                <a:lnTo>
                  <a:pt x="4704278" y="4624463"/>
                </a:lnTo>
                <a:lnTo>
                  <a:pt x="4727694" y="4725606"/>
                </a:lnTo>
                <a:lnTo>
                  <a:pt x="4748991" y="4826491"/>
                </a:lnTo>
                <a:lnTo>
                  <a:pt x="4768104" y="4926944"/>
                </a:lnTo>
                <a:lnTo>
                  <a:pt x="4784971" y="5026789"/>
                </a:lnTo>
                <a:lnTo>
                  <a:pt x="4792379" y="5075373"/>
                </a:lnTo>
                <a:lnTo>
                  <a:pt x="4799161" y="5123389"/>
                </a:lnTo>
                <a:lnTo>
                  <a:pt x="4805318" y="5170829"/>
                </a:lnTo>
                <a:lnTo>
                  <a:pt x="4810853" y="5217681"/>
                </a:lnTo>
                <a:lnTo>
                  <a:pt x="4815766" y="5263937"/>
                </a:lnTo>
                <a:lnTo>
                  <a:pt x="4820060" y="5309587"/>
                </a:lnTo>
                <a:lnTo>
                  <a:pt x="4823736" y="5354620"/>
                </a:lnTo>
                <a:lnTo>
                  <a:pt x="4826796" y="5399027"/>
                </a:lnTo>
                <a:lnTo>
                  <a:pt x="4829241" y="5442798"/>
                </a:lnTo>
                <a:lnTo>
                  <a:pt x="4831074" y="5485923"/>
                </a:lnTo>
                <a:lnTo>
                  <a:pt x="4832296" y="5528392"/>
                </a:lnTo>
                <a:lnTo>
                  <a:pt x="4832908" y="5570195"/>
                </a:lnTo>
                <a:lnTo>
                  <a:pt x="4832912" y="5611323"/>
                </a:lnTo>
                <a:lnTo>
                  <a:pt x="4832310" y="5651766"/>
                </a:lnTo>
                <a:lnTo>
                  <a:pt x="4831104" y="5691513"/>
                </a:lnTo>
                <a:lnTo>
                  <a:pt x="4829295" y="5730556"/>
                </a:lnTo>
                <a:lnTo>
                  <a:pt x="4826885" y="5768883"/>
                </a:lnTo>
                <a:lnTo>
                  <a:pt x="4844972" y="5788174"/>
                </a:lnTo>
                <a:lnTo>
                  <a:pt x="4847773" y="5748810"/>
                </a:lnTo>
                <a:close/>
              </a:path>
              <a:path w="6256177" h="8921452">
                <a:moveTo>
                  <a:pt x="4158566" y="3184903"/>
                </a:moveTo>
                <a:lnTo>
                  <a:pt x="4109621" y="3103024"/>
                </a:lnTo>
                <a:lnTo>
                  <a:pt x="4092786" y="3113352"/>
                </a:lnTo>
                <a:lnTo>
                  <a:pt x="4141542" y="3194910"/>
                </a:lnTo>
                <a:lnTo>
                  <a:pt x="4206397" y="3269323"/>
                </a:lnTo>
                <a:lnTo>
                  <a:pt x="4158566" y="3184903"/>
                </a:lnTo>
                <a:close/>
              </a:path>
              <a:path w="6256177" h="8921452">
                <a:moveTo>
                  <a:pt x="5169040" y="7581500"/>
                </a:moveTo>
                <a:lnTo>
                  <a:pt x="5180766" y="7576533"/>
                </a:lnTo>
                <a:lnTo>
                  <a:pt x="5192416" y="7571445"/>
                </a:lnTo>
                <a:lnTo>
                  <a:pt x="5203989" y="7566236"/>
                </a:lnTo>
                <a:lnTo>
                  <a:pt x="5215486" y="7560906"/>
                </a:lnTo>
                <a:lnTo>
                  <a:pt x="5226906" y="7555455"/>
                </a:lnTo>
                <a:lnTo>
                  <a:pt x="5238251" y="7549882"/>
                </a:lnTo>
                <a:lnTo>
                  <a:pt x="5249520" y="7544189"/>
                </a:lnTo>
                <a:lnTo>
                  <a:pt x="5252060" y="7542883"/>
                </a:lnTo>
                <a:lnTo>
                  <a:pt x="5234142" y="7529798"/>
                </a:lnTo>
                <a:lnTo>
                  <a:pt x="5222809" y="7535435"/>
                </a:lnTo>
                <a:lnTo>
                  <a:pt x="5211396" y="7540948"/>
                </a:lnTo>
                <a:lnTo>
                  <a:pt x="5199903" y="7546336"/>
                </a:lnTo>
                <a:lnTo>
                  <a:pt x="5188330" y="7551600"/>
                </a:lnTo>
                <a:lnTo>
                  <a:pt x="5176678" y="7556738"/>
                </a:lnTo>
                <a:lnTo>
                  <a:pt x="5164946" y="7561752"/>
                </a:lnTo>
                <a:lnTo>
                  <a:pt x="5153134" y="7566641"/>
                </a:lnTo>
                <a:lnTo>
                  <a:pt x="5144600" y="7570075"/>
                </a:lnTo>
                <a:lnTo>
                  <a:pt x="5157236" y="7586345"/>
                </a:lnTo>
                <a:lnTo>
                  <a:pt x="5169040" y="7581500"/>
                </a:lnTo>
                <a:close/>
              </a:path>
              <a:path w="6256177" h="8921452">
                <a:moveTo>
                  <a:pt x="4613531" y="7579848"/>
                </a:moveTo>
                <a:lnTo>
                  <a:pt x="4626486" y="7579481"/>
                </a:lnTo>
                <a:lnTo>
                  <a:pt x="4639375" y="7579017"/>
                </a:lnTo>
                <a:lnTo>
                  <a:pt x="4652199" y="7578457"/>
                </a:lnTo>
                <a:lnTo>
                  <a:pt x="4664957" y="7577799"/>
                </a:lnTo>
                <a:lnTo>
                  <a:pt x="4677650" y="7577044"/>
                </a:lnTo>
                <a:lnTo>
                  <a:pt x="4690277" y="7576192"/>
                </a:lnTo>
                <a:lnTo>
                  <a:pt x="4702839" y="7575242"/>
                </a:lnTo>
                <a:lnTo>
                  <a:pt x="4715334" y="7574194"/>
                </a:lnTo>
                <a:lnTo>
                  <a:pt x="4727764" y="7573048"/>
                </a:lnTo>
                <a:lnTo>
                  <a:pt x="4740128" y="7571804"/>
                </a:lnTo>
                <a:lnTo>
                  <a:pt x="4752426" y="7570460"/>
                </a:lnTo>
                <a:lnTo>
                  <a:pt x="4764658" y="7569018"/>
                </a:lnTo>
                <a:lnTo>
                  <a:pt x="4776824" y="7567477"/>
                </a:lnTo>
                <a:lnTo>
                  <a:pt x="4788924" y="7565836"/>
                </a:lnTo>
                <a:lnTo>
                  <a:pt x="4794872" y="7564990"/>
                </a:lnTo>
                <a:lnTo>
                  <a:pt x="4771657" y="7548017"/>
                </a:lnTo>
                <a:lnTo>
                  <a:pt x="4759329" y="7549562"/>
                </a:lnTo>
                <a:lnTo>
                  <a:pt x="4746934" y="7551006"/>
                </a:lnTo>
                <a:lnTo>
                  <a:pt x="4734471" y="7552349"/>
                </a:lnTo>
                <a:lnTo>
                  <a:pt x="4721939" y="7553591"/>
                </a:lnTo>
                <a:lnTo>
                  <a:pt x="4709339" y="7554732"/>
                </a:lnTo>
                <a:lnTo>
                  <a:pt x="4696671" y="7555772"/>
                </a:lnTo>
                <a:lnTo>
                  <a:pt x="4683934" y="7556712"/>
                </a:lnTo>
                <a:lnTo>
                  <a:pt x="4671129" y="7557550"/>
                </a:lnTo>
                <a:lnTo>
                  <a:pt x="4658255" y="7558287"/>
                </a:lnTo>
                <a:lnTo>
                  <a:pt x="4645311" y="7558922"/>
                </a:lnTo>
                <a:lnTo>
                  <a:pt x="4632299" y="7559457"/>
                </a:lnTo>
                <a:lnTo>
                  <a:pt x="4619218" y="7559890"/>
                </a:lnTo>
                <a:lnTo>
                  <a:pt x="4606067" y="7560221"/>
                </a:lnTo>
                <a:lnTo>
                  <a:pt x="4592847" y="7560451"/>
                </a:lnTo>
                <a:lnTo>
                  <a:pt x="4585160" y="7560538"/>
                </a:lnTo>
                <a:lnTo>
                  <a:pt x="4579935" y="7540563"/>
                </a:lnTo>
                <a:lnTo>
                  <a:pt x="4568520" y="7546827"/>
                </a:lnTo>
                <a:lnTo>
                  <a:pt x="4600510" y="7580119"/>
                </a:lnTo>
                <a:lnTo>
                  <a:pt x="4613531" y="7579848"/>
                </a:lnTo>
                <a:close/>
              </a:path>
              <a:path w="6256177" h="8921452">
                <a:moveTo>
                  <a:pt x="3819957" y="7524242"/>
                </a:moveTo>
                <a:lnTo>
                  <a:pt x="3802819" y="7519047"/>
                </a:lnTo>
                <a:lnTo>
                  <a:pt x="3785658" y="7513772"/>
                </a:lnTo>
                <a:lnTo>
                  <a:pt x="3768475" y="7508420"/>
                </a:lnTo>
                <a:lnTo>
                  <a:pt x="3751270" y="7502990"/>
                </a:lnTo>
                <a:lnTo>
                  <a:pt x="3746361" y="7501421"/>
                </a:lnTo>
                <a:lnTo>
                  <a:pt x="3746361" y="7522188"/>
                </a:lnTo>
                <a:lnTo>
                  <a:pt x="3756502" y="7525391"/>
                </a:lnTo>
                <a:lnTo>
                  <a:pt x="3774112" y="7530879"/>
                </a:lnTo>
                <a:lnTo>
                  <a:pt x="3791700" y="7536287"/>
                </a:lnTo>
                <a:lnTo>
                  <a:pt x="3809265" y="7541614"/>
                </a:lnTo>
                <a:lnTo>
                  <a:pt x="3826807" y="7546859"/>
                </a:lnTo>
                <a:lnTo>
                  <a:pt x="3819957" y="7524242"/>
                </a:lnTo>
                <a:close/>
              </a:path>
              <a:path w="6256177" h="8921452">
                <a:moveTo>
                  <a:pt x="3871224" y="7539339"/>
                </a:moveTo>
                <a:lnTo>
                  <a:pt x="3854160" y="7534389"/>
                </a:lnTo>
                <a:lnTo>
                  <a:pt x="3837071" y="7529356"/>
                </a:lnTo>
                <a:lnTo>
                  <a:pt x="3819957" y="7524242"/>
                </a:lnTo>
                <a:lnTo>
                  <a:pt x="3826807" y="7546859"/>
                </a:lnTo>
                <a:lnTo>
                  <a:pt x="3844325" y="7552022"/>
                </a:lnTo>
                <a:lnTo>
                  <a:pt x="3861819" y="7557101"/>
                </a:lnTo>
                <a:lnTo>
                  <a:pt x="3879288" y="7562096"/>
                </a:lnTo>
                <a:lnTo>
                  <a:pt x="3896731" y="7567006"/>
                </a:lnTo>
                <a:lnTo>
                  <a:pt x="3871224" y="7539339"/>
                </a:lnTo>
                <a:close/>
              </a:path>
              <a:path w="6256177" h="8921452">
                <a:moveTo>
                  <a:pt x="3936518" y="7585366"/>
                </a:moveTo>
                <a:lnTo>
                  <a:pt x="3948745" y="7584433"/>
                </a:lnTo>
                <a:lnTo>
                  <a:pt x="3957627" y="7583712"/>
                </a:lnTo>
                <a:lnTo>
                  <a:pt x="3961466" y="7584714"/>
                </a:lnTo>
                <a:lnTo>
                  <a:pt x="3922257" y="7553680"/>
                </a:lnTo>
                <a:lnTo>
                  <a:pt x="3905274" y="7548986"/>
                </a:lnTo>
                <a:lnTo>
                  <a:pt x="3888262" y="7544205"/>
                </a:lnTo>
                <a:lnTo>
                  <a:pt x="3871224" y="7539339"/>
                </a:lnTo>
                <a:lnTo>
                  <a:pt x="3924219" y="7586236"/>
                </a:lnTo>
                <a:lnTo>
                  <a:pt x="3936518" y="7585366"/>
                </a:lnTo>
                <a:close/>
              </a:path>
              <a:path w="6256177" h="8921452">
                <a:moveTo>
                  <a:pt x="3956140" y="7562804"/>
                </a:moveTo>
                <a:lnTo>
                  <a:pt x="3939213" y="7558286"/>
                </a:lnTo>
                <a:lnTo>
                  <a:pt x="3922257" y="7553680"/>
                </a:lnTo>
                <a:lnTo>
                  <a:pt x="3961466" y="7584714"/>
                </a:lnTo>
                <a:lnTo>
                  <a:pt x="3965350" y="7585887"/>
                </a:lnTo>
                <a:lnTo>
                  <a:pt x="3969190" y="7586889"/>
                </a:lnTo>
                <a:lnTo>
                  <a:pt x="3956140" y="7562804"/>
                </a:lnTo>
                <a:close/>
              </a:path>
              <a:path w="6256177" h="8921452">
                <a:moveTo>
                  <a:pt x="4254041" y="7627888"/>
                </a:moveTo>
                <a:lnTo>
                  <a:pt x="4238624" y="7625262"/>
                </a:lnTo>
                <a:lnTo>
                  <a:pt x="4223136" y="7622535"/>
                </a:lnTo>
                <a:lnTo>
                  <a:pt x="4207576" y="7619709"/>
                </a:lnTo>
                <a:lnTo>
                  <a:pt x="4191944" y="7616783"/>
                </a:lnTo>
                <a:lnTo>
                  <a:pt x="4176240" y="7613758"/>
                </a:lnTo>
                <a:lnTo>
                  <a:pt x="4160464" y="7610633"/>
                </a:lnTo>
                <a:lnTo>
                  <a:pt x="4144616" y="7607409"/>
                </a:lnTo>
                <a:lnTo>
                  <a:pt x="4128695" y="7604086"/>
                </a:lnTo>
                <a:lnTo>
                  <a:pt x="4112703" y="7600663"/>
                </a:lnTo>
                <a:lnTo>
                  <a:pt x="4096639" y="7597141"/>
                </a:lnTo>
                <a:lnTo>
                  <a:pt x="4080502" y="7593519"/>
                </a:lnTo>
                <a:lnTo>
                  <a:pt x="4064292" y="7589799"/>
                </a:lnTo>
                <a:lnTo>
                  <a:pt x="4048011" y="7585980"/>
                </a:lnTo>
                <a:lnTo>
                  <a:pt x="4031657" y="7582062"/>
                </a:lnTo>
                <a:lnTo>
                  <a:pt x="4015230" y="7578044"/>
                </a:lnTo>
                <a:lnTo>
                  <a:pt x="4033637" y="7602969"/>
                </a:lnTo>
                <a:lnTo>
                  <a:pt x="4049575" y="7606750"/>
                </a:lnTo>
                <a:lnTo>
                  <a:pt x="4065443" y="7610436"/>
                </a:lnTo>
                <a:lnTo>
                  <a:pt x="4081244" y="7614027"/>
                </a:lnTo>
                <a:lnTo>
                  <a:pt x="4096975" y="7617523"/>
                </a:lnTo>
                <a:lnTo>
                  <a:pt x="4112638" y="7620925"/>
                </a:lnTo>
                <a:lnTo>
                  <a:pt x="4128233" y="7624232"/>
                </a:lnTo>
                <a:lnTo>
                  <a:pt x="4143761" y="7627445"/>
                </a:lnTo>
                <a:lnTo>
                  <a:pt x="4159220" y="7630563"/>
                </a:lnTo>
                <a:lnTo>
                  <a:pt x="4174613" y="7633588"/>
                </a:lnTo>
                <a:lnTo>
                  <a:pt x="4189938" y="7636519"/>
                </a:lnTo>
                <a:lnTo>
                  <a:pt x="4205196" y="7639357"/>
                </a:lnTo>
                <a:lnTo>
                  <a:pt x="4220388" y="7642101"/>
                </a:lnTo>
                <a:lnTo>
                  <a:pt x="4235513" y="7644752"/>
                </a:lnTo>
                <a:lnTo>
                  <a:pt x="4250573" y="7647310"/>
                </a:lnTo>
                <a:lnTo>
                  <a:pt x="4265566" y="7649775"/>
                </a:lnTo>
                <a:lnTo>
                  <a:pt x="4280493" y="7652148"/>
                </a:lnTo>
                <a:lnTo>
                  <a:pt x="4254041" y="7627888"/>
                </a:lnTo>
                <a:close/>
              </a:path>
              <a:path w="6256177" h="8921452">
                <a:moveTo>
                  <a:pt x="4312809" y="7665564"/>
                </a:moveTo>
                <a:lnTo>
                  <a:pt x="4324621" y="7662474"/>
                </a:lnTo>
                <a:lnTo>
                  <a:pt x="4299860" y="7635169"/>
                </a:lnTo>
                <a:lnTo>
                  <a:pt x="4284659" y="7632842"/>
                </a:lnTo>
                <a:lnTo>
                  <a:pt x="4269385" y="7630415"/>
                </a:lnTo>
                <a:lnTo>
                  <a:pt x="4300893" y="7668576"/>
                </a:lnTo>
                <a:lnTo>
                  <a:pt x="4312809" y="7665564"/>
                </a:lnTo>
                <a:close/>
              </a:path>
              <a:path w="6256177" h="8921452">
                <a:moveTo>
                  <a:pt x="4333933" y="7659963"/>
                </a:moveTo>
                <a:lnTo>
                  <a:pt x="4349113" y="7661975"/>
                </a:lnTo>
                <a:lnTo>
                  <a:pt x="4314990" y="7637396"/>
                </a:lnTo>
                <a:lnTo>
                  <a:pt x="4299860" y="7635169"/>
                </a:lnTo>
                <a:lnTo>
                  <a:pt x="4324621" y="7662474"/>
                </a:lnTo>
                <a:lnTo>
                  <a:pt x="4333933" y="7659963"/>
                </a:lnTo>
                <a:close/>
              </a:path>
              <a:path w="6256177" h="8921452">
                <a:moveTo>
                  <a:pt x="4394096" y="7642065"/>
                </a:moveTo>
                <a:lnTo>
                  <a:pt x="4406670" y="7637930"/>
                </a:lnTo>
                <a:lnTo>
                  <a:pt x="4419110" y="7633698"/>
                </a:lnTo>
                <a:lnTo>
                  <a:pt x="4431414" y="7629369"/>
                </a:lnTo>
                <a:lnTo>
                  <a:pt x="4443582" y="7624942"/>
                </a:lnTo>
                <a:lnTo>
                  <a:pt x="4455612" y="7620419"/>
                </a:lnTo>
                <a:lnTo>
                  <a:pt x="4467503" y="7615798"/>
                </a:lnTo>
                <a:lnTo>
                  <a:pt x="4479256" y="7611080"/>
                </a:lnTo>
                <a:lnTo>
                  <a:pt x="4490868" y="7606265"/>
                </a:lnTo>
                <a:lnTo>
                  <a:pt x="4502339" y="7601353"/>
                </a:lnTo>
                <a:lnTo>
                  <a:pt x="4513669" y="7596343"/>
                </a:lnTo>
                <a:lnTo>
                  <a:pt x="4524855" y="7591236"/>
                </a:lnTo>
                <a:lnTo>
                  <a:pt x="4486888" y="7558733"/>
                </a:lnTo>
                <a:lnTo>
                  <a:pt x="4502453" y="7579169"/>
                </a:lnTo>
                <a:lnTo>
                  <a:pt x="4491270" y="7584040"/>
                </a:lnTo>
                <a:lnTo>
                  <a:pt x="4479962" y="7588810"/>
                </a:lnTo>
                <a:lnTo>
                  <a:pt x="4468530" y="7593478"/>
                </a:lnTo>
                <a:lnTo>
                  <a:pt x="4456976" y="7598044"/>
                </a:lnTo>
                <a:lnTo>
                  <a:pt x="4445301" y="7602509"/>
                </a:lnTo>
                <a:lnTo>
                  <a:pt x="4433505" y="7606873"/>
                </a:lnTo>
                <a:lnTo>
                  <a:pt x="4421590" y="7611136"/>
                </a:lnTo>
                <a:lnTo>
                  <a:pt x="4409558" y="7615299"/>
                </a:lnTo>
                <a:lnTo>
                  <a:pt x="4397408" y="7619362"/>
                </a:lnTo>
                <a:lnTo>
                  <a:pt x="4385143" y="7623325"/>
                </a:lnTo>
                <a:lnTo>
                  <a:pt x="4372763" y="7627188"/>
                </a:lnTo>
                <a:lnTo>
                  <a:pt x="4360270" y="7630952"/>
                </a:lnTo>
                <a:lnTo>
                  <a:pt x="4381387" y="7646103"/>
                </a:lnTo>
                <a:lnTo>
                  <a:pt x="4394096" y="7642065"/>
                </a:lnTo>
                <a:close/>
              </a:path>
              <a:path w="6256177" h="8921452">
                <a:moveTo>
                  <a:pt x="4535899" y="7586031"/>
                </a:moveTo>
                <a:lnTo>
                  <a:pt x="4514765" y="7559768"/>
                </a:lnTo>
                <a:lnTo>
                  <a:pt x="4500863" y="7559303"/>
                </a:lnTo>
                <a:lnTo>
                  <a:pt x="4486888" y="7558733"/>
                </a:lnTo>
                <a:lnTo>
                  <a:pt x="4524855" y="7591236"/>
                </a:lnTo>
                <a:lnTo>
                  <a:pt x="4535899" y="7586031"/>
                </a:lnTo>
                <a:close/>
              </a:path>
              <a:path w="6256177" h="8921452">
                <a:moveTo>
                  <a:pt x="4546797" y="7580729"/>
                </a:moveTo>
                <a:lnTo>
                  <a:pt x="4547774" y="7580246"/>
                </a:lnTo>
                <a:lnTo>
                  <a:pt x="4542353" y="7560387"/>
                </a:lnTo>
                <a:lnTo>
                  <a:pt x="4528595" y="7560130"/>
                </a:lnTo>
                <a:lnTo>
                  <a:pt x="4514765" y="7559768"/>
                </a:lnTo>
                <a:lnTo>
                  <a:pt x="4535899" y="7586031"/>
                </a:lnTo>
                <a:lnTo>
                  <a:pt x="4546797" y="7580729"/>
                </a:lnTo>
                <a:close/>
              </a:path>
              <a:path w="6256177" h="8921452">
                <a:moveTo>
                  <a:pt x="4587424" y="7580294"/>
                </a:moveTo>
                <a:lnTo>
                  <a:pt x="4600510" y="7580119"/>
                </a:lnTo>
                <a:lnTo>
                  <a:pt x="4568520" y="7546827"/>
                </a:lnTo>
                <a:lnTo>
                  <a:pt x="4556938" y="7552962"/>
                </a:lnTo>
                <a:lnTo>
                  <a:pt x="4545192" y="7558967"/>
                </a:lnTo>
                <a:lnTo>
                  <a:pt x="4542353" y="7560387"/>
                </a:lnTo>
                <a:lnTo>
                  <a:pt x="4547774" y="7580246"/>
                </a:lnTo>
                <a:lnTo>
                  <a:pt x="4561056" y="7580357"/>
                </a:lnTo>
                <a:lnTo>
                  <a:pt x="4574273" y="7580373"/>
                </a:lnTo>
                <a:lnTo>
                  <a:pt x="4587424" y="7580294"/>
                </a:lnTo>
                <a:close/>
              </a:path>
              <a:path w="6256177" h="8921452">
                <a:moveTo>
                  <a:pt x="4596733" y="7554016"/>
                </a:moveTo>
                <a:lnTo>
                  <a:pt x="4608117" y="7547371"/>
                </a:lnTo>
                <a:lnTo>
                  <a:pt x="4619311" y="7540603"/>
                </a:lnTo>
                <a:lnTo>
                  <a:pt x="4630315" y="7533713"/>
                </a:lnTo>
                <a:lnTo>
                  <a:pt x="4641127" y="7526701"/>
                </a:lnTo>
                <a:lnTo>
                  <a:pt x="4651749" y="7519568"/>
                </a:lnTo>
                <a:lnTo>
                  <a:pt x="4662178" y="7512313"/>
                </a:lnTo>
                <a:lnTo>
                  <a:pt x="4672413" y="7504937"/>
                </a:lnTo>
                <a:lnTo>
                  <a:pt x="4682456" y="7497440"/>
                </a:lnTo>
                <a:lnTo>
                  <a:pt x="4692303" y="7489823"/>
                </a:lnTo>
                <a:lnTo>
                  <a:pt x="4701956" y="7482085"/>
                </a:lnTo>
                <a:lnTo>
                  <a:pt x="4676121" y="7451557"/>
                </a:lnTo>
                <a:lnTo>
                  <a:pt x="4663867" y="7452831"/>
                </a:lnTo>
                <a:lnTo>
                  <a:pt x="4684571" y="7470687"/>
                </a:lnTo>
                <a:lnTo>
                  <a:pt x="4674910" y="7478276"/>
                </a:lnTo>
                <a:lnTo>
                  <a:pt x="4665066" y="7485729"/>
                </a:lnTo>
                <a:lnTo>
                  <a:pt x="4655041" y="7493048"/>
                </a:lnTo>
                <a:lnTo>
                  <a:pt x="4644836" y="7500233"/>
                </a:lnTo>
                <a:lnTo>
                  <a:pt x="4634454" y="7507284"/>
                </a:lnTo>
                <a:lnTo>
                  <a:pt x="4623896" y="7514203"/>
                </a:lnTo>
                <a:lnTo>
                  <a:pt x="4613164" y="7520990"/>
                </a:lnTo>
                <a:lnTo>
                  <a:pt x="4602258" y="7527645"/>
                </a:lnTo>
                <a:lnTo>
                  <a:pt x="4591181" y="7534169"/>
                </a:lnTo>
                <a:lnTo>
                  <a:pt x="4579935" y="7540563"/>
                </a:lnTo>
                <a:lnTo>
                  <a:pt x="4585160" y="7560538"/>
                </a:lnTo>
                <a:lnTo>
                  <a:pt x="4596733" y="7554016"/>
                </a:lnTo>
                <a:close/>
              </a:path>
              <a:path w="6256177" h="8921452">
                <a:moveTo>
                  <a:pt x="4179454" y="7552616"/>
                </a:moveTo>
                <a:lnTo>
                  <a:pt x="4150286" y="7517899"/>
                </a:lnTo>
                <a:lnTo>
                  <a:pt x="4137603" y="7515468"/>
                </a:lnTo>
                <a:lnTo>
                  <a:pt x="4124873" y="7512970"/>
                </a:lnTo>
                <a:lnTo>
                  <a:pt x="4167393" y="7555028"/>
                </a:lnTo>
                <a:lnTo>
                  <a:pt x="4179454" y="7552616"/>
                </a:lnTo>
                <a:close/>
              </a:path>
              <a:path w="6256177" h="8921452">
                <a:moveTo>
                  <a:pt x="4191417" y="7550127"/>
                </a:moveTo>
                <a:lnTo>
                  <a:pt x="4203364" y="7547543"/>
                </a:lnTo>
                <a:lnTo>
                  <a:pt x="4219035" y="7550144"/>
                </a:lnTo>
                <a:lnTo>
                  <a:pt x="4200540" y="7526964"/>
                </a:lnTo>
                <a:lnTo>
                  <a:pt x="4188047" y="7524797"/>
                </a:lnTo>
                <a:lnTo>
                  <a:pt x="4175508" y="7522563"/>
                </a:lnTo>
                <a:lnTo>
                  <a:pt x="4162920" y="7520264"/>
                </a:lnTo>
                <a:lnTo>
                  <a:pt x="4150286" y="7517899"/>
                </a:lnTo>
                <a:lnTo>
                  <a:pt x="4179454" y="7552616"/>
                </a:lnTo>
                <a:lnTo>
                  <a:pt x="4191417" y="7550127"/>
                </a:lnTo>
                <a:close/>
              </a:path>
              <a:path w="6256177" h="8921452">
                <a:moveTo>
                  <a:pt x="4221082" y="7522301"/>
                </a:moveTo>
                <a:lnTo>
                  <a:pt x="4208221" y="7525256"/>
                </a:lnTo>
                <a:lnTo>
                  <a:pt x="4200540" y="7526964"/>
                </a:lnTo>
                <a:lnTo>
                  <a:pt x="4219035" y="7550144"/>
                </a:lnTo>
                <a:lnTo>
                  <a:pt x="4234629" y="7552637"/>
                </a:lnTo>
                <a:lnTo>
                  <a:pt x="4221082" y="7522301"/>
                </a:lnTo>
                <a:close/>
              </a:path>
              <a:path w="6256177" h="8921452">
                <a:moveTo>
                  <a:pt x="4486888" y="7558733"/>
                </a:moveTo>
                <a:lnTo>
                  <a:pt x="4472842" y="7558060"/>
                </a:lnTo>
                <a:lnTo>
                  <a:pt x="4458722" y="7557282"/>
                </a:lnTo>
                <a:lnTo>
                  <a:pt x="4444530" y="7556401"/>
                </a:lnTo>
                <a:lnTo>
                  <a:pt x="4430266" y="7555416"/>
                </a:lnTo>
                <a:lnTo>
                  <a:pt x="4415928" y="7554326"/>
                </a:lnTo>
                <a:lnTo>
                  <a:pt x="4401518" y="7553133"/>
                </a:lnTo>
                <a:lnTo>
                  <a:pt x="4387035" y="7551835"/>
                </a:lnTo>
                <a:lnTo>
                  <a:pt x="4372478" y="7550434"/>
                </a:lnTo>
                <a:lnTo>
                  <a:pt x="4357849" y="7548929"/>
                </a:lnTo>
                <a:lnTo>
                  <a:pt x="4343146" y="7547319"/>
                </a:lnTo>
                <a:lnTo>
                  <a:pt x="4328370" y="7545606"/>
                </a:lnTo>
                <a:lnTo>
                  <a:pt x="4313521" y="7543789"/>
                </a:lnTo>
                <a:lnTo>
                  <a:pt x="4298598" y="7541868"/>
                </a:lnTo>
                <a:lnTo>
                  <a:pt x="4283601" y="7539843"/>
                </a:lnTo>
                <a:lnTo>
                  <a:pt x="4268531" y="7537714"/>
                </a:lnTo>
                <a:lnTo>
                  <a:pt x="4253387" y="7535481"/>
                </a:lnTo>
                <a:lnTo>
                  <a:pt x="4265590" y="7557300"/>
                </a:lnTo>
                <a:lnTo>
                  <a:pt x="4280956" y="7559471"/>
                </a:lnTo>
                <a:lnTo>
                  <a:pt x="4296247" y="7561534"/>
                </a:lnTo>
                <a:lnTo>
                  <a:pt x="4311462" y="7563490"/>
                </a:lnTo>
                <a:lnTo>
                  <a:pt x="4326602" y="7565338"/>
                </a:lnTo>
                <a:lnTo>
                  <a:pt x="4341667" y="7567079"/>
                </a:lnTo>
                <a:lnTo>
                  <a:pt x="4356656" y="7568713"/>
                </a:lnTo>
                <a:lnTo>
                  <a:pt x="4371571" y="7570240"/>
                </a:lnTo>
                <a:lnTo>
                  <a:pt x="4386411" y="7571660"/>
                </a:lnTo>
                <a:lnTo>
                  <a:pt x="4401176" y="7572973"/>
                </a:lnTo>
                <a:lnTo>
                  <a:pt x="4415866" y="7574178"/>
                </a:lnTo>
                <a:lnTo>
                  <a:pt x="4430483" y="7575277"/>
                </a:lnTo>
                <a:lnTo>
                  <a:pt x="4445024" y="7576269"/>
                </a:lnTo>
                <a:lnTo>
                  <a:pt x="4459492" y="7577154"/>
                </a:lnTo>
                <a:lnTo>
                  <a:pt x="4473886" y="7577932"/>
                </a:lnTo>
                <a:lnTo>
                  <a:pt x="4488206" y="7578604"/>
                </a:lnTo>
                <a:lnTo>
                  <a:pt x="4502453" y="7579169"/>
                </a:lnTo>
                <a:lnTo>
                  <a:pt x="4486888" y="7558733"/>
                </a:lnTo>
                <a:close/>
              </a:path>
              <a:path w="6256177" h="8921452">
                <a:moveTo>
                  <a:pt x="3841274" y="7857712"/>
                </a:moveTo>
                <a:lnTo>
                  <a:pt x="3824674" y="7836760"/>
                </a:lnTo>
                <a:lnTo>
                  <a:pt x="3746361" y="7835917"/>
                </a:lnTo>
                <a:lnTo>
                  <a:pt x="3746361" y="7857042"/>
                </a:lnTo>
                <a:lnTo>
                  <a:pt x="3751521" y="7857161"/>
                </a:lnTo>
                <a:lnTo>
                  <a:pt x="3769689" y="7857478"/>
                </a:lnTo>
                <a:lnTo>
                  <a:pt x="3787749" y="7857691"/>
                </a:lnTo>
                <a:lnTo>
                  <a:pt x="3805700" y="7857801"/>
                </a:lnTo>
                <a:lnTo>
                  <a:pt x="3823542" y="7857808"/>
                </a:lnTo>
                <a:lnTo>
                  <a:pt x="3841274" y="7857712"/>
                </a:lnTo>
                <a:close/>
              </a:path>
              <a:path w="6256177" h="8921452">
                <a:moveTo>
                  <a:pt x="3858897" y="7857514"/>
                </a:moveTo>
                <a:lnTo>
                  <a:pt x="3876409" y="7857213"/>
                </a:lnTo>
                <a:lnTo>
                  <a:pt x="3893811" y="7856811"/>
                </a:lnTo>
                <a:lnTo>
                  <a:pt x="3911101" y="7856308"/>
                </a:lnTo>
                <a:lnTo>
                  <a:pt x="3928281" y="7855703"/>
                </a:lnTo>
                <a:lnTo>
                  <a:pt x="3824674" y="7836760"/>
                </a:lnTo>
                <a:lnTo>
                  <a:pt x="3841274" y="7857712"/>
                </a:lnTo>
                <a:lnTo>
                  <a:pt x="3858897" y="7857514"/>
                </a:lnTo>
                <a:close/>
              </a:path>
              <a:path w="6256177" h="8921452">
                <a:moveTo>
                  <a:pt x="4995416" y="7270848"/>
                </a:moveTo>
                <a:lnTo>
                  <a:pt x="4980683" y="7247536"/>
                </a:lnTo>
                <a:lnTo>
                  <a:pt x="4969228" y="7253046"/>
                </a:lnTo>
                <a:lnTo>
                  <a:pt x="4957708" y="7258408"/>
                </a:lnTo>
                <a:lnTo>
                  <a:pt x="4992089" y="7283320"/>
                </a:lnTo>
                <a:lnTo>
                  <a:pt x="4995416" y="7270848"/>
                </a:lnTo>
                <a:close/>
              </a:path>
              <a:path w="6256177" h="8921452">
                <a:moveTo>
                  <a:pt x="4997684" y="7261735"/>
                </a:moveTo>
                <a:lnTo>
                  <a:pt x="5009026" y="7255938"/>
                </a:lnTo>
                <a:lnTo>
                  <a:pt x="5003175" y="7236357"/>
                </a:lnTo>
                <a:lnTo>
                  <a:pt x="5005520" y="7224225"/>
                </a:lnTo>
                <a:lnTo>
                  <a:pt x="5007666" y="7211989"/>
                </a:lnTo>
                <a:lnTo>
                  <a:pt x="5009614" y="7199647"/>
                </a:lnTo>
                <a:lnTo>
                  <a:pt x="5011364" y="7187199"/>
                </a:lnTo>
                <a:lnTo>
                  <a:pt x="5012913" y="7174646"/>
                </a:lnTo>
                <a:lnTo>
                  <a:pt x="5014263" y="7161986"/>
                </a:lnTo>
                <a:lnTo>
                  <a:pt x="5015411" y="7149221"/>
                </a:lnTo>
                <a:lnTo>
                  <a:pt x="5016357" y="7136349"/>
                </a:lnTo>
                <a:lnTo>
                  <a:pt x="5017101" y="7123371"/>
                </a:lnTo>
                <a:lnTo>
                  <a:pt x="5017642" y="7110286"/>
                </a:lnTo>
                <a:lnTo>
                  <a:pt x="5017744" y="7107022"/>
                </a:lnTo>
                <a:lnTo>
                  <a:pt x="4998397" y="7095870"/>
                </a:lnTo>
                <a:lnTo>
                  <a:pt x="4987647" y="7102787"/>
                </a:lnTo>
                <a:lnTo>
                  <a:pt x="4997793" y="7119787"/>
                </a:lnTo>
                <a:lnTo>
                  <a:pt x="4997070" y="7132892"/>
                </a:lnTo>
                <a:lnTo>
                  <a:pt x="4996133" y="7145881"/>
                </a:lnTo>
                <a:lnTo>
                  <a:pt x="4994983" y="7158757"/>
                </a:lnTo>
                <a:lnTo>
                  <a:pt x="4993621" y="7171518"/>
                </a:lnTo>
                <a:lnTo>
                  <a:pt x="4992049" y="7184167"/>
                </a:lnTo>
                <a:lnTo>
                  <a:pt x="4990269" y="7196704"/>
                </a:lnTo>
                <a:lnTo>
                  <a:pt x="4988281" y="7209130"/>
                </a:lnTo>
                <a:lnTo>
                  <a:pt x="4986087" y="7221445"/>
                </a:lnTo>
                <a:lnTo>
                  <a:pt x="4983689" y="7233650"/>
                </a:lnTo>
                <a:lnTo>
                  <a:pt x="4981088" y="7245746"/>
                </a:lnTo>
                <a:lnTo>
                  <a:pt x="4980683" y="7247536"/>
                </a:lnTo>
                <a:lnTo>
                  <a:pt x="4995416" y="7270848"/>
                </a:lnTo>
                <a:lnTo>
                  <a:pt x="4997684" y="7261735"/>
                </a:lnTo>
                <a:close/>
              </a:path>
              <a:path w="6256177" h="8921452">
                <a:moveTo>
                  <a:pt x="5020281" y="7250005"/>
                </a:moveTo>
                <a:lnTo>
                  <a:pt x="5031449" y="7243933"/>
                </a:lnTo>
                <a:lnTo>
                  <a:pt x="5042531" y="7237722"/>
                </a:lnTo>
                <a:lnTo>
                  <a:pt x="5053526" y="7231371"/>
                </a:lnTo>
                <a:lnTo>
                  <a:pt x="5064433" y="7224880"/>
                </a:lnTo>
                <a:lnTo>
                  <a:pt x="5075253" y="7218247"/>
                </a:lnTo>
                <a:lnTo>
                  <a:pt x="5085985" y="7211471"/>
                </a:lnTo>
                <a:lnTo>
                  <a:pt x="5088012" y="7210169"/>
                </a:lnTo>
                <a:lnTo>
                  <a:pt x="5067110" y="7199706"/>
                </a:lnTo>
                <a:lnTo>
                  <a:pt x="5056273" y="7206390"/>
                </a:lnTo>
                <a:lnTo>
                  <a:pt x="5045369" y="7212920"/>
                </a:lnTo>
                <a:lnTo>
                  <a:pt x="5034397" y="7219293"/>
                </a:lnTo>
                <a:lnTo>
                  <a:pt x="5023356" y="7225508"/>
                </a:lnTo>
                <a:lnTo>
                  <a:pt x="5012245" y="7231562"/>
                </a:lnTo>
                <a:lnTo>
                  <a:pt x="5003175" y="7236357"/>
                </a:lnTo>
                <a:lnTo>
                  <a:pt x="5009026" y="7255938"/>
                </a:lnTo>
                <a:lnTo>
                  <a:pt x="5020281" y="7250005"/>
                </a:lnTo>
                <a:close/>
              </a:path>
              <a:path w="6256177" h="8921452">
                <a:moveTo>
                  <a:pt x="5108114" y="7160353"/>
                </a:moveTo>
                <a:lnTo>
                  <a:pt x="5107811" y="7147972"/>
                </a:lnTo>
                <a:lnTo>
                  <a:pt x="5107350" y="7135509"/>
                </a:lnTo>
                <a:lnTo>
                  <a:pt x="5106732" y="7122965"/>
                </a:lnTo>
                <a:lnTo>
                  <a:pt x="5105956" y="7110338"/>
                </a:lnTo>
                <a:lnTo>
                  <a:pt x="5105021" y="7097629"/>
                </a:lnTo>
                <a:lnTo>
                  <a:pt x="5103926" y="7084837"/>
                </a:lnTo>
                <a:lnTo>
                  <a:pt x="5102672" y="7071962"/>
                </a:lnTo>
                <a:lnTo>
                  <a:pt x="5101258" y="7059003"/>
                </a:lnTo>
                <a:lnTo>
                  <a:pt x="5099683" y="7045960"/>
                </a:lnTo>
                <a:lnTo>
                  <a:pt x="5077330" y="7025930"/>
                </a:lnTo>
                <a:lnTo>
                  <a:pt x="5078892" y="7037015"/>
                </a:lnTo>
                <a:lnTo>
                  <a:pt x="5068933" y="7045074"/>
                </a:lnTo>
                <a:lnTo>
                  <a:pt x="5081803" y="7060092"/>
                </a:lnTo>
                <a:lnTo>
                  <a:pt x="5083232" y="7073163"/>
                </a:lnTo>
                <a:lnTo>
                  <a:pt x="5084491" y="7086146"/>
                </a:lnTo>
                <a:lnTo>
                  <a:pt x="5085580" y="7099041"/>
                </a:lnTo>
                <a:lnTo>
                  <a:pt x="5086501" y="7111847"/>
                </a:lnTo>
                <a:lnTo>
                  <a:pt x="5087255" y="7124567"/>
                </a:lnTo>
                <a:lnTo>
                  <a:pt x="5087844" y="7137199"/>
                </a:lnTo>
                <a:lnTo>
                  <a:pt x="5088269" y="7149746"/>
                </a:lnTo>
                <a:lnTo>
                  <a:pt x="5088531" y="7162206"/>
                </a:lnTo>
                <a:lnTo>
                  <a:pt x="5108260" y="7172653"/>
                </a:lnTo>
                <a:lnTo>
                  <a:pt x="5108114" y="7160353"/>
                </a:lnTo>
                <a:close/>
              </a:path>
              <a:path w="6256177" h="8921452">
                <a:moveTo>
                  <a:pt x="5110554" y="7036118"/>
                </a:moveTo>
                <a:lnTo>
                  <a:pt x="5103597" y="7015869"/>
                </a:lnTo>
                <a:lnTo>
                  <a:pt x="5096447" y="7022198"/>
                </a:lnTo>
                <a:lnTo>
                  <a:pt x="5073468" y="7001401"/>
                </a:lnTo>
                <a:lnTo>
                  <a:pt x="5075472" y="7013704"/>
                </a:lnTo>
                <a:lnTo>
                  <a:pt x="5077330" y="7025930"/>
                </a:lnTo>
                <a:lnTo>
                  <a:pt x="5099623" y="7045488"/>
                </a:lnTo>
                <a:lnTo>
                  <a:pt x="5110554" y="7036118"/>
                </a:lnTo>
                <a:close/>
              </a:path>
              <a:path w="6256177" h="8921452">
                <a:moveTo>
                  <a:pt x="5094598" y="7010059"/>
                </a:moveTo>
                <a:lnTo>
                  <a:pt x="5092606" y="6997845"/>
                </a:lnTo>
                <a:lnTo>
                  <a:pt x="5090474" y="6985559"/>
                </a:lnTo>
                <a:lnTo>
                  <a:pt x="5088203" y="6973201"/>
                </a:lnTo>
                <a:lnTo>
                  <a:pt x="5085798" y="6960774"/>
                </a:lnTo>
                <a:lnTo>
                  <a:pt x="5083259" y="6948279"/>
                </a:lnTo>
                <a:lnTo>
                  <a:pt x="5080590" y="6935717"/>
                </a:lnTo>
                <a:lnTo>
                  <a:pt x="5077792" y="6923090"/>
                </a:lnTo>
                <a:lnTo>
                  <a:pt x="5049998" y="6890543"/>
                </a:lnTo>
                <a:lnTo>
                  <a:pt x="5041052" y="6899710"/>
                </a:lnTo>
                <a:lnTo>
                  <a:pt x="5055575" y="6913310"/>
                </a:lnTo>
                <a:lnTo>
                  <a:pt x="5058522" y="6926094"/>
                </a:lnTo>
                <a:lnTo>
                  <a:pt x="5061344" y="6938815"/>
                </a:lnTo>
                <a:lnTo>
                  <a:pt x="5064038" y="6951470"/>
                </a:lnTo>
                <a:lnTo>
                  <a:pt x="5066600" y="6964057"/>
                </a:lnTo>
                <a:lnTo>
                  <a:pt x="5069028" y="6976576"/>
                </a:lnTo>
                <a:lnTo>
                  <a:pt x="5071318" y="6989025"/>
                </a:lnTo>
                <a:lnTo>
                  <a:pt x="5073468" y="7001401"/>
                </a:lnTo>
                <a:lnTo>
                  <a:pt x="5096447" y="7022198"/>
                </a:lnTo>
                <a:lnTo>
                  <a:pt x="5094598" y="7010059"/>
                </a:lnTo>
                <a:close/>
              </a:path>
              <a:path w="6256177" h="8921452">
                <a:moveTo>
                  <a:pt x="4904739" y="7171506"/>
                </a:moveTo>
                <a:lnTo>
                  <a:pt x="4916088" y="7165923"/>
                </a:lnTo>
                <a:lnTo>
                  <a:pt x="4910998" y="7146375"/>
                </a:lnTo>
                <a:lnTo>
                  <a:pt x="4913587" y="7134299"/>
                </a:lnTo>
                <a:lnTo>
                  <a:pt x="4915968" y="7122111"/>
                </a:lnTo>
                <a:lnTo>
                  <a:pt x="4918140" y="7109810"/>
                </a:lnTo>
                <a:lnTo>
                  <a:pt x="4920103" y="7097398"/>
                </a:lnTo>
                <a:lnTo>
                  <a:pt x="4921853" y="7084873"/>
                </a:lnTo>
                <a:lnTo>
                  <a:pt x="4923392" y="7072235"/>
                </a:lnTo>
                <a:lnTo>
                  <a:pt x="4924717" y="7059484"/>
                </a:lnTo>
                <a:lnTo>
                  <a:pt x="4925827" y="7046621"/>
                </a:lnTo>
                <a:lnTo>
                  <a:pt x="4907258" y="7029944"/>
                </a:lnTo>
                <a:lnTo>
                  <a:pt x="4906392" y="7043048"/>
                </a:lnTo>
                <a:lnTo>
                  <a:pt x="4905305" y="7056034"/>
                </a:lnTo>
                <a:lnTo>
                  <a:pt x="4903999" y="7068902"/>
                </a:lnTo>
                <a:lnTo>
                  <a:pt x="4902471" y="7081652"/>
                </a:lnTo>
                <a:lnTo>
                  <a:pt x="4900722" y="7094283"/>
                </a:lnTo>
                <a:lnTo>
                  <a:pt x="4898751" y="7106794"/>
                </a:lnTo>
                <a:lnTo>
                  <a:pt x="4896559" y="7119186"/>
                </a:lnTo>
                <a:lnTo>
                  <a:pt x="4894144" y="7131459"/>
                </a:lnTo>
                <a:lnTo>
                  <a:pt x="4891508" y="7143611"/>
                </a:lnTo>
                <a:lnTo>
                  <a:pt x="4888648" y="7155643"/>
                </a:lnTo>
                <a:lnTo>
                  <a:pt x="4876640" y="7162893"/>
                </a:lnTo>
                <a:lnTo>
                  <a:pt x="4902112" y="7181051"/>
                </a:lnTo>
                <a:lnTo>
                  <a:pt x="4904739" y="7171506"/>
                </a:lnTo>
                <a:close/>
              </a:path>
              <a:path w="6256177" h="8921452">
                <a:moveTo>
                  <a:pt x="4948412" y="7002753"/>
                </a:moveTo>
                <a:lnTo>
                  <a:pt x="4958738" y="6995407"/>
                </a:lnTo>
                <a:lnTo>
                  <a:pt x="4968991" y="6987894"/>
                </a:lnTo>
                <a:lnTo>
                  <a:pt x="4979169" y="6980207"/>
                </a:lnTo>
                <a:lnTo>
                  <a:pt x="4989269" y="6972341"/>
                </a:lnTo>
                <a:lnTo>
                  <a:pt x="4992178" y="6970031"/>
                </a:lnTo>
                <a:lnTo>
                  <a:pt x="4969264" y="6962863"/>
                </a:lnTo>
                <a:lnTo>
                  <a:pt x="4959139" y="6970566"/>
                </a:lnTo>
                <a:lnTo>
                  <a:pt x="4948936" y="6978095"/>
                </a:lnTo>
                <a:lnTo>
                  <a:pt x="4938656" y="6985453"/>
                </a:lnTo>
                <a:lnTo>
                  <a:pt x="4928302" y="6992642"/>
                </a:lnTo>
                <a:lnTo>
                  <a:pt x="4927937" y="6992892"/>
                </a:lnTo>
                <a:lnTo>
                  <a:pt x="4938014" y="7009937"/>
                </a:lnTo>
                <a:lnTo>
                  <a:pt x="4948412" y="7002753"/>
                </a:lnTo>
                <a:close/>
              </a:path>
              <a:path w="6256177" h="8921452">
                <a:moveTo>
                  <a:pt x="5013054" y="6982139"/>
                </a:moveTo>
                <a:lnTo>
                  <a:pt x="4989270" y="6946926"/>
                </a:lnTo>
                <a:lnTo>
                  <a:pt x="4979308" y="6954984"/>
                </a:lnTo>
                <a:lnTo>
                  <a:pt x="4969264" y="6962863"/>
                </a:lnTo>
                <a:lnTo>
                  <a:pt x="4992178" y="6970031"/>
                </a:lnTo>
                <a:lnTo>
                  <a:pt x="5014273" y="6995026"/>
                </a:lnTo>
                <a:lnTo>
                  <a:pt x="5013054" y="6982139"/>
                </a:lnTo>
                <a:close/>
              </a:path>
              <a:path w="6256177" h="8921452">
                <a:moveTo>
                  <a:pt x="5011664" y="6969164"/>
                </a:moveTo>
                <a:lnTo>
                  <a:pt x="5010100" y="6956100"/>
                </a:lnTo>
                <a:lnTo>
                  <a:pt x="5010013" y="6955414"/>
                </a:lnTo>
                <a:lnTo>
                  <a:pt x="4987690" y="6935749"/>
                </a:lnTo>
                <a:lnTo>
                  <a:pt x="4989270" y="6946926"/>
                </a:lnTo>
                <a:lnTo>
                  <a:pt x="5013054" y="6982139"/>
                </a:lnTo>
                <a:lnTo>
                  <a:pt x="5011664" y="6969164"/>
                </a:lnTo>
                <a:close/>
              </a:path>
              <a:path w="6256177" h="8921452">
                <a:moveTo>
                  <a:pt x="5020248" y="6946627"/>
                </a:moveTo>
                <a:lnTo>
                  <a:pt x="5013592" y="6926099"/>
                </a:lnTo>
                <a:lnTo>
                  <a:pt x="5006810" y="6932122"/>
                </a:lnTo>
                <a:lnTo>
                  <a:pt x="4983823" y="6911248"/>
                </a:lnTo>
                <a:lnTo>
                  <a:pt x="4985831" y="6923537"/>
                </a:lnTo>
                <a:lnTo>
                  <a:pt x="4987690" y="6935749"/>
                </a:lnTo>
                <a:lnTo>
                  <a:pt x="5010013" y="6955414"/>
                </a:lnTo>
                <a:lnTo>
                  <a:pt x="5020248" y="6946627"/>
                </a:lnTo>
                <a:close/>
              </a:path>
              <a:path w="6256177" h="8921452">
                <a:moveTo>
                  <a:pt x="5004955" y="6919990"/>
                </a:moveTo>
                <a:lnTo>
                  <a:pt x="5002957" y="6907786"/>
                </a:lnTo>
                <a:lnTo>
                  <a:pt x="5000819" y="6895510"/>
                </a:lnTo>
                <a:lnTo>
                  <a:pt x="4998540" y="6883163"/>
                </a:lnTo>
                <a:lnTo>
                  <a:pt x="4996123" y="6870745"/>
                </a:lnTo>
                <a:lnTo>
                  <a:pt x="4993566" y="6858257"/>
                </a:lnTo>
                <a:lnTo>
                  <a:pt x="4990872" y="6845700"/>
                </a:lnTo>
                <a:lnTo>
                  <a:pt x="4988042" y="6833074"/>
                </a:lnTo>
                <a:lnTo>
                  <a:pt x="4959930" y="6800634"/>
                </a:lnTo>
                <a:lnTo>
                  <a:pt x="4951024" y="6809847"/>
                </a:lnTo>
                <a:lnTo>
                  <a:pt x="4965734" y="6823150"/>
                </a:lnTo>
                <a:lnTo>
                  <a:pt x="4968740" y="6835953"/>
                </a:lnTo>
                <a:lnTo>
                  <a:pt x="4971608" y="6848685"/>
                </a:lnTo>
                <a:lnTo>
                  <a:pt x="4974336" y="6861344"/>
                </a:lnTo>
                <a:lnTo>
                  <a:pt x="4976923" y="6873931"/>
                </a:lnTo>
                <a:lnTo>
                  <a:pt x="4979368" y="6886445"/>
                </a:lnTo>
                <a:lnTo>
                  <a:pt x="4981668" y="6898884"/>
                </a:lnTo>
                <a:lnTo>
                  <a:pt x="4983823" y="6911248"/>
                </a:lnTo>
                <a:lnTo>
                  <a:pt x="5006810" y="6932122"/>
                </a:lnTo>
                <a:lnTo>
                  <a:pt x="5004955" y="6919990"/>
                </a:lnTo>
                <a:close/>
              </a:path>
              <a:path w="6256177" h="8921452">
                <a:moveTo>
                  <a:pt x="4939317" y="6848726"/>
                </a:moveTo>
                <a:lnTo>
                  <a:pt x="4948575" y="6840064"/>
                </a:lnTo>
                <a:lnTo>
                  <a:pt x="4957703" y="6831192"/>
                </a:lnTo>
                <a:lnTo>
                  <a:pt x="4951024" y="6809847"/>
                </a:lnTo>
                <a:lnTo>
                  <a:pt x="4942019" y="6818883"/>
                </a:lnTo>
                <a:lnTo>
                  <a:pt x="4932894" y="6827711"/>
                </a:lnTo>
                <a:lnTo>
                  <a:pt x="4923629" y="6836300"/>
                </a:lnTo>
                <a:lnTo>
                  <a:pt x="4917158" y="6842058"/>
                </a:lnTo>
                <a:lnTo>
                  <a:pt x="4929899" y="6857146"/>
                </a:lnTo>
                <a:lnTo>
                  <a:pt x="4939317" y="6848726"/>
                </a:lnTo>
                <a:close/>
              </a:path>
              <a:path w="6256177" h="8921452">
                <a:moveTo>
                  <a:pt x="4985075" y="6820380"/>
                </a:moveTo>
                <a:lnTo>
                  <a:pt x="4981974" y="6807619"/>
                </a:lnTo>
                <a:lnTo>
                  <a:pt x="4981679" y="6806431"/>
                </a:lnTo>
                <a:lnTo>
                  <a:pt x="4953607" y="6776700"/>
                </a:lnTo>
                <a:lnTo>
                  <a:pt x="4956814" y="6788663"/>
                </a:lnTo>
                <a:lnTo>
                  <a:pt x="4959930" y="6800634"/>
                </a:lnTo>
                <a:lnTo>
                  <a:pt x="4988042" y="6833074"/>
                </a:lnTo>
                <a:lnTo>
                  <a:pt x="4985075" y="6820380"/>
                </a:lnTo>
                <a:close/>
              </a:path>
              <a:path w="6256177" h="8921452">
                <a:moveTo>
                  <a:pt x="4990172" y="6797113"/>
                </a:moveTo>
                <a:lnTo>
                  <a:pt x="4998561" y="6787628"/>
                </a:lnTo>
                <a:lnTo>
                  <a:pt x="5006829" y="6777947"/>
                </a:lnTo>
                <a:lnTo>
                  <a:pt x="5014431" y="6768698"/>
                </a:lnTo>
                <a:lnTo>
                  <a:pt x="5041591" y="6789397"/>
                </a:lnTo>
                <a:lnTo>
                  <a:pt x="4998846" y="6756505"/>
                </a:lnTo>
                <a:lnTo>
                  <a:pt x="4990794" y="6766378"/>
                </a:lnTo>
                <a:lnTo>
                  <a:pt x="4982626" y="6776049"/>
                </a:lnTo>
                <a:lnTo>
                  <a:pt x="4975645" y="6784011"/>
                </a:lnTo>
                <a:lnTo>
                  <a:pt x="4981679" y="6806431"/>
                </a:lnTo>
                <a:lnTo>
                  <a:pt x="4990172" y="6797113"/>
                </a:lnTo>
                <a:close/>
              </a:path>
              <a:path w="6256177" h="8921452">
                <a:moveTo>
                  <a:pt x="5036279" y="6739957"/>
                </a:moveTo>
                <a:lnTo>
                  <a:pt x="5043712" y="6729671"/>
                </a:lnTo>
                <a:lnTo>
                  <a:pt x="5051043" y="6719205"/>
                </a:lnTo>
                <a:lnTo>
                  <a:pt x="5052958" y="6716414"/>
                </a:lnTo>
                <a:lnTo>
                  <a:pt x="5036990" y="6705042"/>
                </a:lnTo>
                <a:lnTo>
                  <a:pt x="5029749" y="6715487"/>
                </a:lnTo>
                <a:lnTo>
                  <a:pt x="5022395" y="6725751"/>
                </a:lnTo>
                <a:lnTo>
                  <a:pt x="5020857" y="6727854"/>
                </a:lnTo>
                <a:lnTo>
                  <a:pt x="5028754" y="6750063"/>
                </a:lnTo>
                <a:lnTo>
                  <a:pt x="5036279" y="6739957"/>
                </a:lnTo>
                <a:close/>
              </a:path>
              <a:path w="6256177" h="8921452">
                <a:moveTo>
                  <a:pt x="5082542" y="6733378"/>
                </a:moveTo>
                <a:lnTo>
                  <a:pt x="5077799" y="6721397"/>
                </a:lnTo>
                <a:lnTo>
                  <a:pt x="5072961" y="6709369"/>
                </a:lnTo>
                <a:lnTo>
                  <a:pt x="5029161" y="6659200"/>
                </a:lnTo>
                <a:lnTo>
                  <a:pt x="5034120" y="6670705"/>
                </a:lnTo>
                <a:lnTo>
                  <a:pt x="5038993" y="6682169"/>
                </a:lnTo>
                <a:lnTo>
                  <a:pt x="5043778" y="6693590"/>
                </a:lnTo>
                <a:lnTo>
                  <a:pt x="5044123" y="6694421"/>
                </a:lnTo>
                <a:lnTo>
                  <a:pt x="5036990" y="6705042"/>
                </a:lnTo>
                <a:lnTo>
                  <a:pt x="5052958" y="6716414"/>
                </a:lnTo>
                <a:lnTo>
                  <a:pt x="5087190" y="6745312"/>
                </a:lnTo>
                <a:lnTo>
                  <a:pt x="5082542" y="6733378"/>
                </a:lnTo>
                <a:close/>
              </a:path>
              <a:path w="6256177" h="8921452">
                <a:moveTo>
                  <a:pt x="5068026" y="6697293"/>
                </a:moveTo>
                <a:lnTo>
                  <a:pt x="5067220" y="6695339"/>
                </a:lnTo>
                <a:lnTo>
                  <a:pt x="5024116" y="6647653"/>
                </a:lnTo>
                <a:lnTo>
                  <a:pt x="5029161" y="6659200"/>
                </a:lnTo>
                <a:lnTo>
                  <a:pt x="5072961" y="6709369"/>
                </a:lnTo>
                <a:lnTo>
                  <a:pt x="5068026" y="6697293"/>
                </a:lnTo>
                <a:close/>
              </a:path>
              <a:path w="6256177" h="8921452">
                <a:moveTo>
                  <a:pt x="5120273" y="6693535"/>
                </a:moveTo>
                <a:lnTo>
                  <a:pt x="5115051" y="6681865"/>
                </a:lnTo>
                <a:lnTo>
                  <a:pt x="5109741" y="6670153"/>
                </a:lnTo>
                <a:lnTo>
                  <a:pt x="5104341" y="6658398"/>
                </a:lnTo>
                <a:lnTo>
                  <a:pt x="5098847" y="6646597"/>
                </a:lnTo>
                <a:lnTo>
                  <a:pt x="5046892" y="6586778"/>
                </a:lnTo>
                <a:lnTo>
                  <a:pt x="5052495" y="6598142"/>
                </a:lnTo>
                <a:lnTo>
                  <a:pt x="5058028" y="6609473"/>
                </a:lnTo>
                <a:lnTo>
                  <a:pt x="5063490" y="6620770"/>
                </a:lnTo>
                <a:lnTo>
                  <a:pt x="5068883" y="6632035"/>
                </a:lnTo>
                <a:lnTo>
                  <a:pt x="5074206" y="6643266"/>
                </a:lnTo>
                <a:lnTo>
                  <a:pt x="5074926" y="6644794"/>
                </a:lnTo>
                <a:lnTo>
                  <a:pt x="5068447" y="6655808"/>
                </a:lnTo>
                <a:lnTo>
                  <a:pt x="5061840" y="6666618"/>
                </a:lnTo>
                <a:lnTo>
                  <a:pt x="5057860" y="6673044"/>
                </a:lnTo>
                <a:lnTo>
                  <a:pt x="5067220" y="6695339"/>
                </a:lnTo>
                <a:lnTo>
                  <a:pt x="5073902" y="6684632"/>
                </a:lnTo>
                <a:lnTo>
                  <a:pt x="5080456" y="6673722"/>
                </a:lnTo>
                <a:lnTo>
                  <a:pt x="5084969" y="6666098"/>
                </a:lnTo>
                <a:lnTo>
                  <a:pt x="5125413" y="6705165"/>
                </a:lnTo>
                <a:lnTo>
                  <a:pt x="5120273" y="6693535"/>
                </a:lnTo>
                <a:close/>
              </a:path>
              <a:path w="6256177" h="8921452">
                <a:moveTo>
                  <a:pt x="5103717" y="6632871"/>
                </a:moveTo>
                <a:lnTo>
                  <a:pt x="5109764" y="6621679"/>
                </a:lnTo>
                <a:lnTo>
                  <a:pt x="5111566" y="6618231"/>
                </a:lnTo>
                <a:lnTo>
                  <a:pt x="5094750" y="6607942"/>
                </a:lnTo>
                <a:lnTo>
                  <a:pt x="5088817" y="6619130"/>
                </a:lnTo>
                <a:lnTo>
                  <a:pt x="5087144" y="6622250"/>
                </a:lnTo>
                <a:lnTo>
                  <a:pt x="5097596" y="6643933"/>
                </a:lnTo>
                <a:lnTo>
                  <a:pt x="5103717" y="6632871"/>
                </a:lnTo>
                <a:close/>
              </a:path>
              <a:path w="6256177" h="8921452">
                <a:moveTo>
                  <a:pt x="5152996" y="6654802"/>
                </a:moveTo>
                <a:lnTo>
                  <a:pt x="5147318" y="6643402"/>
                </a:lnTo>
                <a:lnTo>
                  <a:pt x="5141575" y="6631970"/>
                </a:lnTo>
                <a:lnTo>
                  <a:pt x="5135769" y="6620508"/>
                </a:lnTo>
                <a:lnTo>
                  <a:pt x="5129904" y="6609018"/>
                </a:lnTo>
                <a:lnTo>
                  <a:pt x="5123984" y="6597501"/>
                </a:lnTo>
                <a:lnTo>
                  <a:pt x="5064370" y="6528451"/>
                </a:lnTo>
                <a:lnTo>
                  <a:pt x="5070444" y="6539648"/>
                </a:lnTo>
                <a:lnTo>
                  <a:pt x="5076455" y="6550815"/>
                </a:lnTo>
                <a:lnTo>
                  <a:pt x="5082402" y="6561952"/>
                </a:lnTo>
                <a:lnTo>
                  <a:pt x="5088283" y="6573057"/>
                </a:lnTo>
                <a:lnTo>
                  <a:pt x="5094097" y="6584130"/>
                </a:lnTo>
                <a:lnTo>
                  <a:pt x="5099840" y="6595170"/>
                </a:lnTo>
                <a:lnTo>
                  <a:pt x="5100579" y="6596597"/>
                </a:lnTo>
                <a:lnTo>
                  <a:pt x="5094750" y="6607942"/>
                </a:lnTo>
                <a:lnTo>
                  <a:pt x="5111566" y="6618231"/>
                </a:lnTo>
                <a:lnTo>
                  <a:pt x="5158606" y="6666170"/>
                </a:lnTo>
                <a:lnTo>
                  <a:pt x="5152996" y="6654802"/>
                </a:lnTo>
                <a:close/>
              </a:path>
              <a:path w="6256177" h="8921452">
                <a:moveTo>
                  <a:pt x="5128439" y="6583961"/>
                </a:moveTo>
                <a:lnTo>
                  <a:pt x="5133938" y="6572472"/>
                </a:lnTo>
                <a:lnTo>
                  <a:pt x="5134276" y="6571739"/>
                </a:lnTo>
                <a:lnTo>
                  <a:pt x="5117147" y="6561873"/>
                </a:lnTo>
                <a:lnTo>
                  <a:pt x="5111805" y="6573343"/>
                </a:lnTo>
                <a:lnTo>
                  <a:pt x="5111613" y="6573748"/>
                </a:lnTo>
                <a:lnTo>
                  <a:pt x="5122857" y="6595317"/>
                </a:lnTo>
                <a:lnTo>
                  <a:pt x="5128439" y="6583961"/>
                </a:lnTo>
                <a:close/>
              </a:path>
              <a:path w="6256177" h="8921452">
                <a:moveTo>
                  <a:pt x="5182375" y="6618000"/>
                </a:moveTo>
                <a:lnTo>
                  <a:pt x="5176415" y="6606820"/>
                </a:lnTo>
                <a:lnTo>
                  <a:pt x="5170394" y="6595612"/>
                </a:lnTo>
                <a:lnTo>
                  <a:pt x="5164314" y="6584375"/>
                </a:lnTo>
                <a:lnTo>
                  <a:pt x="5158174" y="6573110"/>
                </a:lnTo>
                <a:lnTo>
                  <a:pt x="5151975" y="6561818"/>
                </a:lnTo>
                <a:lnTo>
                  <a:pt x="5145717" y="6550497"/>
                </a:lnTo>
                <a:lnTo>
                  <a:pt x="5064767" y="6449767"/>
                </a:lnTo>
                <a:lnTo>
                  <a:pt x="5071297" y="6460869"/>
                </a:lnTo>
                <a:lnTo>
                  <a:pt x="5077773" y="6471946"/>
                </a:lnTo>
                <a:lnTo>
                  <a:pt x="5084195" y="6482998"/>
                </a:lnTo>
                <a:lnTo>
                  <a:pt x="5090562" y="6494022"/>
                </a:lnTo>
                <a:lnTo>
                  <a:pt x="5096874" y="6505021"/>
                </a:lnTo>
                <a:lnTo>
                  <a:pt x="5103130" y="6515992"/>
                </a:lnTo>
                <a:lnTo>
                  <a:pt x="5109329" y="6526936"/>
                </a:lnTo>
                <a:lnTo>
                  <a:pt x="5115471" y="6537852"/>
                </a:lnTo>
                <a:lnTo>
                  <a:pt x="5121555" y="6548741"/>
                </a:lnTo>
                <a:lnTo>
                  <a:pt x="5188276" y="6629151"/>
                </a:lnTo>
                <a:lnTo>
                  <a:pt x="5182375" y="6618000"/>
                </a:lnTo>
                <a:close/>
              </a:path>
              <a:path w="6256177" h="8921452">
                <a:moveTo>
                  <a:pt x="5202845" y="6571350"/>
                </a:moveTo>
                <a:lnTo>
                  <a:pt x="5196596" y="6560333"/>
                </a:lnTo>
                <a:lnTo>
                  <a:pt x="5127775" y="6481465"/>
                </a:lnTo>
                <a:lnTo>
                  <a:pt x="5134196" y="6492246"/>
                </a:lnTo>
                <a:lnTo>
                  <a:pt x="5140578" y="6503008"/>
                </a:lnTo>
                <a:lnTo>
                  <a:pt x="5141535" y="6504626"/>
                </a:lnTo>
                <a:lnTo>
                  <a:pt x="5138588" y="6512058"/>
                </a:lnTo>
                <a:lnTo>
                  <a:pt x="5135617" y="6519433"/>
                </a:lnTo>
                <a:lnTo>
                  <a:pt x="5132582" y="6526705"/>
                </a:lnTo>
                <a:lnTo>
                  <a:pt x="5064767" y="6449767"/>
                </a:lnTo>
                <a:lnTo>
                  <a:pt x="5144484" y="6548275"/>
                </a:lnTo>
                <a:lnTo>
                  <a:pt x="5147680" y="6540888"/>
                </a:lnTo>
                <a:lnTo>
                  <a:pt x="5150950" y="6533646"/>
                </a:lnTo>
                <a:lnTo>
                  <a:pt x="5154044" y="6526112"/>
                </a:lnTo>
                <a:lnTo>
                  <a:pt x="5209041" y="6582342"/>
                </a:lnTo>
                <a:lnTo>
                  <a:pt x="5202845" y="6571350"/>
                </a:lnTo>
                <a:close/>
              </a:path>
              <a:path w="6256177" h="8921452">
                <a:moveTo>
                  <a:pt x="5190292" y="6549291"/>
                </a:moveTo>
                <a:lnTo>
                  <a:pt x="5183934" y="6538224"/>
                </a:lnTo>
                <a:lnTo>
                  <a:pt x="5177518" y="6527130"/>
                </a:lnTo>
                <a:lnTo>
                  <a:pt x="5171044" y="6516010"/>
                </a:lnTo>
                <a:lnTo>
                  <a:pt x="5164510" y="6504862"/>
                </a:lnTo>
                <a:lnTo>
                  <a:pt x="5094984" y="6427242"/>
                </a:lnTo>
                <a:lnTo>
                  <a:pt x="5101642" y="6438133"/>
                </a:lnTo>
                <a:lnTo>
                  <a:pt x="5108248" y="6448999"/>
                </a:lnTo>
                <a:lnTo>
                  <a:pt x="5114803" y="6459842"/>
                </a:lnTo>
                <a:lnTo>
                  <a:pt x="5121311" y="6470664"/>
                </a:lnTo>
                <a:lnTo>
                  <a:pt x="5127775" y="6481465"/>
                </a:lnTo>
                <a:lnTo>
                  <a:pt x="5196596" y="6560333"/>
                </a:lnTo>
                <a:lnTo>
                  <a:pt x="5190292" y="6549291"/>
                </a:lnTo>
                <a:close/>
              </a:path>
              <a:path w="6256177" h="8921452">
                <a:moveTo>
                  <a:pt x="5074666" y="6394414"/>
                </a:moveTo>
                <a:lnTo>
                  <a:pt x="5081499" y="6405384"/>
                </a:lnTo>
                <a:lnTo>
                  <a:pt x="5088270" y="6416327"/>
                </a:lnTo>
                <a:lnTo>
                  <a:pt x="5094984" y="6427242"/>
                </a:lnTo>
                <a:lnTo>
                  <a:pt x="5163165" y="6502575"/>
                </a:lnTo>
                <a:lnTo>
                  <a:pt x="5074666" y="6394414"/>
                </a:lnTo>
                <a:close/>
              </a:path>
              <a:path w="6256177" h="8921452">
                <a:moveTo>
                  <a:pt x="5168529" y="6489145"/>
                </a:moveTo>
                <a:lnTo>
                  <a:pt x="5155603" y="6467604"/>
                </a:lnTo>
                <a:lnTo>
                  <a:pt x="5153151" y="6474341"/>
                </a:lnTo>
                <a:lnTo>
                  <a:pt x="5165790" y="6495765"/>
                </a:lnTo>
                <a:lnTo>
                  <a:pt x="5168529" y="6489145"/>
                </a:lnTo>
                <a:close/>
              </a:path>
              <a:path w="6256177" h="8921452">
                <a:moveTo>
                  <a:pt x="5227126" y="6536820"/>
                </a:moveTo>
                <a:lnTo>
                  <a:pt x="5220670" y="6525971"/>
                </a:lnTo>
                <a:lnTo>
                  <a:pt x="5143694" y="6437778"/>
                </a:lnTo>
                <a:lnTo>
                  <a:pt x="5150342" y="6448435"/>
                </a:lnTo>
                <a:lnTo>
                  <a:pt x="5156952" y="6459073"/>
                </a:lnTo>
                <a:lnTo>
                  <a:pt x="5158019" y="6460794"/>
                </a:lnTo>
                <a:lnTo>
                  <a:pt x="5233535" y="6547648"/>
                </a:lnTo>
                <a:lnTo>
                  <a:pt x="5227126" y="6536820"/>
                </a:lnTo>
                <a:close/>
              </a:path>
              <a:path w="6256177" h="8921452">
                <a:moveTo>
                  <a:pt x="5214167" y="6515099"/>
                </a:moveTo>
                <a:lnTo>
                  <a:pt x="5207614" y="6504205"/>
                </a:lnTo>
                <a:lnTo>
                  <a:pt x="5201011" y="6493288"/>
                </a:lnTo>
                <a:lnTo>
                  <a:pt x="5194357" y="6482347"/>
                </a:lnTo>
                <a:lnTo>
                  <a:pt x="5187649" y="6471381"/>
                </a:lnTo>
                <a:lnTo>
                  <a:pt x="5180888" y="6460391"/>
                </a:lnTo>
                <a:lnTo>
                  <a:pt x="5088927" y="6351790"/>
                </a:lnTo>
                <a:lnTo>
                  <a:pt x="5095943" y="6362617"/>
                </a:lnTo>
                <a:lnTo>
                  <a:pt x="5102907" y="6373420"/>
                </a:lnTo>
                <a:lnTo>
                  <a:pt x="5109820" y="6384201"/>
                </a:lnTo>
                <a:lnTo>
                  <a:pt x="5116685" y="6394958"/>
                </a:lnTo>
                <a:lnTo>
                  <a:pt x="5123503" y="6405694"/>
                </a:lnTo>
                <a:lnTo>
                  <a:pt x="5130277" y="6416409"/>
                </a:lnTo>
                <a:lnTo>
                  <a:pt x="5137006" y="6427103"/>
                </a:lnTo>
                <a:lnTo>
                  <a:pt x="5143694" y="6437778"/>
                </a:lnTo>
                <a:lnTo>
                  <a:pt x="5220670" y="6525971"/>
                </a:lnTo>
                <a:lnTo>
                  <a:pt x="5214167" y="6515099"/>
                </a:lnTo>
                <a:close/>
              </a:path>
              <a:path w="6256177" h="8921452">
                <a:moveTo>
                  <a:pt x="5249592" y="6503099"/>
                </a:moveTo>
                <a:lnTo>
                  <a:pt x="5164535" y="6405577"/>
                </a:lnTo>
                <a:lnTo>
                  <a:pt x="5171336" y="6416103"/>
                </a:lnTo>
                <a:lnTo>
                  <a:pt x="5172506" y="6417918"/>
                </a:lnTo>
                <a:lnTo>
                  <a:pt x="5170504" y="6424210"/>
                </a:lnTo>
                <a:lnTo>
                  <a:pt x="5168386" y="6430340"/>
                </a:lnTo>
                <a:lnTo>
                  <a:pt x="5166320" y="6436529"/>
                </a:lnTo>
                <a:lnTo>
                  <a:pt x="5088927" y="6351790"/>
                </a:lnTo>
                <a:lnTo>
                  <a:pt x="5179455" y="6458071"/>
                </a:lnTo>
                <a:lnTo>
                  <a:pt x="5181642" y="6451750"/>
                </a:lnTo>
                <a:lnTo>
                  <a:pt x="5183879" y="6445516"/>
                </a:lnTo>
                <a:lnTo>
                  <a:pt x="5186016" y="6439107"/>
                </a:lnTo>
                <a:lnTo>
                  <a:pt x="5256180" y="6513781"/>
                </a:lnTo>
                <a:lnTo>
                  <a:pt x="5249592" y="6503099"/>
                </a:lnTo>
                <a:close/>
              </a:path>
              <a:path w="6256177" h="8921452">
                <a:moveTo>
                  <a:pt x="5294969" y="6489553"/>
                </a:moveTo>
                <a:lnTo>
                  <a:pt x="5280971" y="6468724"/>
                </a:lnTo>
                <a:lnTo>
                  <a:pt x="5262724" y="6524444"/>
                </a:lnTo>
                <a:lnTo>
                  <a:pt x="5256180" y="6513781"/>
                </a:lnTo>
                <a:lnTo>
                  <a:pt x="5186016" y="6439107"/>
                </a:lnTo>
                <a:lnTo>
                  <a:pt x="5275862" y="6545958"/>
                </a:lnTo>
                <a:lnTo>
                  <a:pt x="5294969" y="6489553"/>
                </a:lnTo>
                <a:close/>
              </a:path>
              <a:path w="6256177" h="8921452">
                <a:moveTo>
                  <a:pt x="5242960" y="6492396"/>
                </a:moveTo>
                <a:lnTo>
                  <a:pt x="5236283" y="6481673"/>
                </a:lnTo>
                <a:lnTo>
                  <a:pt x="5229562" y="6470930"/>
                </a:lnTo>
                <a:lnTo>
                  <a:pt x="5222795" y="6460165"/>
                </a:lnTo>
                <a:lnTo>
                  <a:pt x="5215984" y="6449379"/>
                </a:lnTo>
                <a:lnTo>
                  <a:pt x="5122880" y="6342034"/>
                </a:lnTo>
                <a:lnTo>
                  <a:pt x="5129926" y="6352672"/>
                </a:lnTo>
                <a:lnTo>
                  <a:pt x="5136930" y="6363291"/>
                </a:lnTo>
                <a:lnTo>
                  <a:pt x="5143893" y="6373890"/>
                </a:lnTo>
                <a:lnTo>
                  <a:pt x="5150814" y="6384471"/>
                </a:lnTo>
                <a:lnTo>
                  <a:pt x="5157694" y="6395034"/>
                </a:lnTo>
                <a:lnTo>
                  <a:pt x="5164535" y="6405577"/>
                </a:lnTo>
                <a:lnTo>
                  <a:pt x="5249592" y="6503099"/>
                </a:lnTo>
                <a:lnTo>
                  <a:pt x="5242960" y="6492396"/>
                </a:lnTo>
                <a:close/>
              </a:path>
              <a:path w="6256177" h="8921452">
                <a:moveTo>
                  <a:pt x="5072134" y="7492365"/>
                </a:moveTo>
                <a:lnTo>
                  <a:pt x="5083949" y="7487590"/>
                </a:lnTo>
                <a:lnTo>
                  <a:pt x="5095683" y="7482688"/>
                </a:lnTo>
                <a:lnTo>
                  <a:pt x="5107338" y="7477659"/>
                </a:lnTo>
                <a:lnTo>
                  <a:pt x="5118915" y="7472506"/>
                </a:lnTo>
                <a:lnTo>
                  <a:pt x="5130414" y="7467228"/>
                </a:lnTo>
                <a:lnTo>
                  <a:pt x="5141837" y="7461827"/>
                </a:lnTo>
                <a:lnTo>
                  <a:pt x="5153182" y="7456304"/>
                </a:lnTo>
                <a:lnTo>
                  <a:pt x="5159777" y="7453020"/>
                </a:lnTo>
                <a:lnTo>
                  <a:pt x="5142496" y="7439427"/>
                </a:lnTo>
                <a:lnTo>
                  <a:pt x="5131112" y="7444941"/>
                </a:lnTo>
                <a:lnTo>
                  <a:pt x="5119647" y="7450326"/>
                </a:lnTo>
                <a:lnTo>
                  <a:pt x="5108100" y="7455582"/>
                </a:lnTo>
                <a:lnTo>
                  <a:pt x="5096470" y="7460709"/>
                </a:lnTo>
                <a:lnTo>
                  <a:pt x="5084758" y="7465707"/>
                </a:lnTo>
                <a:lnTo>
                  <a:pt x="5072963" y="7470577"/>
                </a:lnTo>
                <a:lnTo>
                  <a:pt x="5061084" y="7475317"/>
                </a:lnTo>
                <a:lnTo>
                  <a:pt x="5049122" y="7479927"/>
                </a:lnTo>
                <a:lnTo>
                  <a:pt x="5060239" y="7497013"/>
                </a:lnTo>
                <a:lnTo>
                  <a:pt x="5072134" y="7492365"/>
                </a:lnTo>
                <a:close/>
              </a:path>
              <a:path w="6256177" h="8921452">
                <a:moveTo>
                  <a:pt x="4597408" y="7381339"/>
                </a:moveTo>
                <a:lnTo>
                  <a:pt x="4607138" y="7374018"/>
                </a:lnTo>
                <a:lnTo>
                  <a:pt x="4610428" y="7371479"/>
                </a:lnTo>
                <a:lnTo>
                  <a:pt x="4623504" y="7370037"/>
                </a:lnTo>
                <a:lnTo>
                  <a:pt x="4636502" y="7368476"/>
                </a:lnTo>
                <a:lnTo>
                  <a:pt x="4618696" y="7339221"/>
                </a:lnTo>
                <a:lnTo>
                  <a:pt x="4608729" y="7347449"/>
                </a:lnTo>
                <a:lnTo>
                  <a:pt x="4604676" y="7350703"/>
                </a:lnTo>
                <a:lnTo>
                  <a:pt x="4592234" y="7351904"/>
                </a:lnTo>
                <a:lnTo>
                  <a:pt x="4579748" y="7352995"/>
                </a:lnTo>
                <a:lnTo>
                  <a:pt x="4567219" y="7353977"/>
                </a:lnTo>
                <a:lnTo>
                  <a:pt x="4554649" y="7354850"/>
                </a:lnTo>
                <a:lnTo>
                  <a:pt x="4587481" y="7388538"/>
                </a:lnTo>
                <a:lnTo>
                  <a:pt x="4597408" y="7381339"/>
                </a:lnTo>
                <a:close/>
              </a:path>
              <a:path w="6256177" h="8921452">
                <a:moveTo>
                  <a:pt x="4650090" y="7337942"/>
                </a:moveTo>
                <a:lnTo>
                  <a:pt x="4659533" y="7329163"/>
                </a:lnTo>
                <a:lnTo>
                  <a:pt x="4668743" y="7320246"/>
                </a:lnTo>
                <a:lnTo>
                  <a:pt x="4677716" y="7311187"/>
                </a:lnTo>
                <a:lnTo>
                  <a:pt x="4686447" y="7301986"/>
                </a:lnTo>
                <a:lnTo>
                  <a:pt x="4694932" y="7292641"/>
                </a:lnTo>
                <a:lnTo>
                  <a:pt x="4703168" y="7283153"/>
                </a:lnTo>
                <a:lnTo>
                  <a:pt x="4711149" y="7273519"/>
                </a:lnTo>
                <a:lnTo>
                  <a:pt x="4713733" y="7270298"/>
                </a:lnTo>
                <a:lnTo>
                  <a:pt x="4706716" y="7246874"/>
                </a:lnTo>
                <a:lnTo>
                  <a:pt x="4702630" y="7252492"/>
                </a:lnTo>
                <a:lnTo>
                  <a:pt x="4698288" y="7257968"/>
                </a:lnTo>
                <a:lnTo>
                  <a:pt x="4690387" y="7267656"/>
                </a:lnTo>
                <a:lnTo>
                  <a:pt x="4682242" y="7277175"/>
                </a:lnTo>
                <a:lnTo>
                  <a:pt x="4673856" y="7286527"/>
                </a:lnTo>
                <a:lnTo>
                  <a:pt x="4665233" y="7295713"/>
                </a:lnTo>
                <a:lnTo>
                  <a:pt x="4656377" y="7304736"/>
                </a:lnTo>
                <a:lnTo>
                  <a:pt x="4647292" y="7313596"/>
                </a:lnTo>
                <a:lnTo>
                  <a:pt x="4637981" y="7322296"/>
                </a:lnTo>
                <a:lnTo>
                  <a:pt x="4628447" y="7330837"/>
                </a:lnTo>
                <a:lnTo>
                  <a:pt x="4640418" y="7346581"/>
                </a:lnTo>
                <a:lnTo>
                  <a:pt x="4650090" y="7337942"/>
                </a:lnTo>
                <a:close/>
              </a:path>
              <a:path w="6256177" h="8921452">
                <a:moveTo>
                  <a:pt x="4721530" y="7260206"/>
                </a:moveTo>
                <a:lnTo>
                  <a:pt x="4710843" y="7241272"/>
                </a:lnTo>
                <a:lnTo>
                  <a:pt x="4706716" y="7246874"/>
                </a:lnTo>
                <a:lnTo>
                  <a:pt x="4713733" y="7270298"/>
                </a:lnTo>
                <a:lnTo>
                  <a:pt x="4721530" y="7260206"/>
                </a:lnTo>
                <a:close/>
              </a:path>
              <a:path w="6256177" h="8921452">
                <a:moveTo>
                  <a:pt x="4776978" y="7222583"/>
                </a:moveTo>
                <a:lnTo>
                  <a:pt x="4789071" y="7218627"/>
                </a:lnTo>
                <a:lnTo>
                  <a:pt x="4801104" y="7214523"/>
                </a:lnTo>
                <a:lnTo>
                  <a:pt x="4813076" y="7210270"/>
                </a:lnTo>
                <a:lnTo>
                  <a:pt x="4824986" y="7205868"/>
                </a:lnTo>
                <a:lnTo>
                  <a:pt x="4836834" y="7201315"/>
                </a:lnTo>
                <a:lnTo>
                  <a:pt x="4848619" y="7196612"/>
                </a:lnTo>
                <a:lnTo>
                  <a:pt x="4860340" y="7191755"/>
                </a:lnTo>
                <a:lnTo>
                  <a:pt x="4871996" y="7186746"/>
                </a:lnTo>
                <a:lnTo>
                  <a:pt x="4865043" y="7168065"/>
                </a:lnTo>
                <a:lnTo>
                  <a:pt x="4853379" y="7173077"/>
                </a:lnTo>
                <a:lnTo>
                  <a:pt x="4841649" y="7177932"/>
                </a:lnTo>
                <a:lnTo>
                  <a:pt x="4829853" y="7182630"/>
                </a:lnTo>
                <a:lnTo>
                  <a:pt x="4817993" y="7187173"/>
                </a:lnTo>
                <a:lnTo>
                  <a:pt x="4806069" y="7191564"/>
                </a:lnTo>
                <a:lnTo>
                  <a:pt x="4794083" y="7195804"/>
                </a:lnTo>
                <a:lnTo>
                  <a:pt x="4782035" y="7199895"/>
                </a:lnTo>
                <a:lnTo>
                  <a:pt x="4769925" y="7203838"/>
                </a:lnTo>
                <a:lnTo>
                  <a:pt x="4757756" y="7207635"/>
                </a:lnTo>
                <a:lnTo>
                  <a:pt x="4756485" y="7208023"/>
                </a:lnTo>
                <a:lnTo>
                  <a:pt x="4764825" y="7226393"/>
                </a:lnTo>
                <a:lnTo>
                  <a:pt x="4776978" y="7222583"/>
                </a:lnTo>
                <a:close/>
              </a:path>
              <a:path w="6256177" h="8921452">
                <a:moveTo>
                  <a:pt x="4902112" y="7181051"/>
                </a:moveTo>
                <a:lnTo>
                  <a:pt x="4876640" y="7162893"/>
                </a:lnTo>
                <a:lnTo>
                  <a:pt x="4865043" y="7168065"/>
                </a:lnTo>
                <a:lnTo>
                  <a:pt x="4898467" y="7193414"/>
                </a:lnTo>
                <a:lnTo>
                  <a:pt x="4902112" y="7181051"/>
                </a:lnTo>
                <a:close/>
              </a:path>
              <a:path w="6256177" h="8921452">
                <a:moveTo>
                  <a:pt x="4927372" y="7160184"/>
                </a:moveTo>
                <a:lnTo>
                  <a:pt x="4938589" y="7154286"/>
                </a:lnTo>
                <a:lnTo>
                  <a:pt x="4949739" y="7148229"/>
                </a:lnTo>
                <a:lnTo>
                  <a:pt x="4960821" y="7142013"/>
                </a:lnTo>
                <a:lnTo>
                  <a:pt x="4971834" y="7135636"/>
                </a:lnTo>
                <a:lnTo>
                  <a:pt x="4982777" y="7129097"/>
                </a:lnTo>
                <a:lnTo>
                  <a:pt x="4993650" y="7122395"/>
                </a:lnTo>
                <a:lnTo>
                  <a:pt x="4997793" y="7119787"/>
                </a:lnTo>
                <a:lnTo>
                  <a:pt x="4976824" y="7109544"/>
                </a:lnTo>
                <a:lnTo>
                  <a:pt x="4965931" y="7116140"/>
                </a:lnTo>
                <a:lnTo>
                  <a:pt x="4954967" y="7122574"/>
                </a:lnTo>
                <a:lnTo>
                  <a:pt x="4943933" y="7128845"/>
                </a:lnTo>
                <a:lnTo>
                  <a:pt x="4932829" y="7134952"/>
                </a:lnTo>
                <a:lnTo>
                  <a:pt x="4921656" y="7140893"/>
                </a:lnTo>
                <a:lnTo>
                  <a:pt x="4910998" y="7146375"/>
                </a:lnTo>
                <a:lnTo>
                  <a:pt x="4916088" y="7165923"/>
                </a:lnTo>
                <a:lnTo>
                  <a:pt x="4927372" y="7160184"/>
                </a:lnTo>
                <a:close/>
              </a:path>
              <a:path w="6256177" h="8921452">
                <a:moveTo>
                  <a:pt x="5028174" y="7099938"/>
                </a:moveTo>
                <a:lnTo>
                  <a:pt x="5038534" y="7092696"/>
                </a:lnTo>
                <a:lnTo>
                  <a:pt x="5048824" y="7085294"/>
                </a:lnTo>
                <a:lnTo>
                  <a:pt x="5059044" y="7077730"/>
                </a:lnTo>
                <a:lnTo>
                  <a:pt x="5069192" y="7070003"/>
                </a:lnTo>
                <a:lnTo>
                  <a:pt x="5079268" y="7062112"/>
                </a:lnTo>
                <a:lnTo>
                  <a:pt x="5081803" y="7060092"/>
                </a:lnTo>
                <a:lnTo>
                  <a:pt x="5058900" y="7052961"/>
                </a:lnTo>
                <a:lnTo>
                  <a:pt x="5048793" y="7060680"/>
                </a:lnTo>
                <a:lnTo>
                  <a:pt x="5038612" y="7068235"/>
                </a:lnTo>
                <a:lnTo>
                  <a:pt x="5028359" y="7075630"/>
                </a:lnTo>
                <a:lnTo>
                  <a:pt x="5018102" y="7082822"/>
                </a:lnTo>
                <a:lnTo>
                  <a:pt x="4998522" y="7072201"/>
                </a:lnTo>
                <a:lnTo>
                  <a:pt x="4998534" y="7084565"/>
                </a:lnTo>
                <a:lnTo>
                  <a:pt x="4998397" y="7095870"/>
                </a:lnTo>
                <a:lnTo>
                  <a:pt x="5017744" y="7107022"/>
                </a:lnTo>
                <a:lnTo>
                  <a:pt x="5028174" y="7099938"/>
                </a:lnTo>
                <a:close/>
              </a:path>
              <a:path w="6256177" h="8921452">
                <a:moveTo>
                  <a:pt x="5018050" y="7070534"/>
                </a:moveTo>
                <a:lnTo>
                  <a:pt x="5017835" y="7058163"/>
                </a:lnTo>
                <a:lnTo>
                  <a:pt x="5017456" y="7045706"/>
                </a:lnTo>
                <a:lnTo>
                  <a:pt x="5016912" y="7033165"/>
                </a:lnTo>
                <a:lnTo>
                  <a:pt x="4995887" y="7009037"/>
                </a:lnTo>
                <a:lnTo>
                  <a:pt x="4996763" y="7021852"/>
                </a:lnTo>
                <a:lnTo>
                  <a:pt x="4997463" y="7034575"/>
                </a:lnTo>
                <a:lnTo>
                  <a:pt x="4997989" y="7047207"/>
                </a:lnTo>
                <a:lnTo>
                  <a:pt x="4998341" y="7059749"/>
                </a:lnTo>
                <a:lnTo>
                  <a:pt x="4998522" y="7072201"/>
                </a:lnTo>
                <a:lnTo>
                  <a:pt x="5018102" y="7082822"/>
                </a:lnTo>
                <a:lnTo>
                  <a:pt x="5018050" y="7070534"/>
                </a:lnTo>
                <a:close/>
              </a:path>
              <a:path w="6256177" h="8921452">
                <a:moveTo>
                  <a:pt x="5016200" y="7020538"/>
                </a:moveTo>
                <a:lnTo>
                  <a:pt x="5015321" y="7007825"/>
                </a:lnTo>
                <a:lnTo>
                  <a:pt x="4992178" y="6970031"/>
                </a:lnTo>
                <a:lnTo>
                  <a:pt x="4993596" y="6983127"/>
                </a:lnTo>
                <a:lnTo>
                  <a:pt x="4994831" y="6996129"/>
                </a:lnTo>
                <a:lnTo>
                  <a:pt x="4995887" y="7009037"/>
                </a:lnTo>
                <a:lnTo>
                  <a:pt x="5016912" y="7033165"/>
                </a:lnTo>
                <a:lnTo>
                  <a:pt x="5016200" y="7020538"/>
                </a:lnTo>
                <a:close/>
              </a:path>
              <a:path w="6256177" h="8921452">
                <a:moveTo>
                  <a:pt x="4519245" y="7479965"/>
                </a:moveTo>
                <a:lnTo>
                  <a:pt x="4532375" y="7479861"/>
                </a:lnTo>
                <a:lnTo>
                  <a:pt x="4545435" y="7479656"/>
                </a:lnTo>
                <a:lnTo>
                  <a:pt x="4558427" y="7479349"/>
                </a:lnTo>
                <a:lnTo>
                  <a:pt x="4571351" y="7478941"/>
                </a:lnTo>
                <a:lnTo>
                  <a:pt x="4584205" y="7478432"/>
                </a:lnTo>
                <a:lnTo>
                  <a:pt x="4596991" y="7477821"/>
                </a:lnTo>
                <a:lnTo>
                  <a:pt x="4609708" y="7477109"/>
                </a:lnTo>
                <a:lnTo>
                  <a:pt x="4622357" y="7476294"/>
                </a:lnTo>
                <a:lnTo>
                  <a:pt x="4634937" y="7475377"/>
                </a:lnTo>
                <a:lnTo>
                  <a:pt x="4647448" y="7474358"/>
                </a:lnTo>
                <a:lnTo>
                  <a:pt x="4659891" y="7473237"/>
                </a:lnTo>
                <a:lnTo>
                  <a:pt x="4672265" y="7472014"/>
                </a:lnTo>
                <a:lnTo>
                  <a:pt x="4663867" y="7452831"/>
                </a:lnTo>
                <a:lnTo>
                  <a:pt x="4651544" y="7454005"/>
                </a:lnTo>
                <a:lnTo>
                  <a:pt x="4639154" y="7455077"/>
                </a:lnTo>
                <a:lnTo>
                  <a:pt x="4626696" y="7456050"/>
                </a:lnTo>
                <a:lnTo>
                  <a:pt x="4614169" y="7456921"/>
                </a:lnTo>
                <a:lnTo>
                  <a:pt x="4601574" y="7457691"/>
                </a:lnTo>
                <a:lnTo>
                  <a:pt x="4588910" y="7458360"/>
                </a:lnTo>
                <a:lnTo>
                  <a:pt x="4576177" y="7458927"/>
                </a:lnTo>
                <a:lnTo>
                  <a:pt x="4563375" y="7459393"/>
                </a:lnTo>
                <a:lnTo>
                  <a:pt x="4550503" y="7459757"/>
                </a:lnTo>
                <a:lnTo>
                  <a:pt x="4537561" y="7460020"/>
                </a:lnTo>
                <a:lnTo>
                  <a:pt x="4524549" y="7460180"/>
                </a:lnTo>
                <a:lnTo>
                  <a:pt x="4511466" y="7460239"/>
                </a:lnTo>
                <a:lnTo>
                  <a:pt x="4498313" y="7460195"/>
                </a:lnTo>
                <a:lnTo>
                  <a:pt x="4485090" y="7460049"/>
                </a:lnTo>
                <a:lnTo>
                  <a:pt x="4471795" y="7459800"/>
                </a:lnTo>
                <a:lnTo>
                  <a:pt x="4465722" y="7459653"/>
                </a:lnTo>
                <a:lnTo>
                  <a:pt x="4479444" y="7479672"/>
                </a:lnTo>
                <a:lnTo>
                  <a:pt x="4492780" y="7479870"/>
                </a:lnTo>
                <a:lnTo>
                  <a:pt x="4506047" y="7479968"/>
                </a:lnTo>
                <a:lnTo>
                  <a:pt x="4519245" y="7479965"/>
                </a:lnTo>
                <a:close/>
              </a:path>
              <a:path w="6256177" h="8921452">
                <a:moveTo>
                  <a:pt x="4711413" y="7474228"/>
                </a:moveTo>
                <a:lnTo>
                  <a:pt x="4720908" y="7466046"/>
                </a:lnTo>
                <a:lnTo>
                  <a:pt x="4700429" y="7448708"/>
                </a:lnTo>
                <a:lnTo>
                  <a:pt x="4688309" y="7450182"/>
                </a:lnTo>
                <a:lnTo>
                  <a:pt x="4676121" y="7451557"/>
                </a:lnTo>
                <a:lnTo>
                  <a:pt x="4701956" y="7482085"/>
                </a:lnTo>
                <a:lnTo>
                  <a:pt x="4711413" y="7474228"/>
                </a:lnTo>
                <a:close/>
              </a:path>
              <a:path w="6256177" h="8921452">
                <a:moveTo>
                  <a:pt x="4733868" y="7464174"/>
                </a:moveTo>
                <a:lnTo>
                  <a:pt x="4746751" y="7462184"/>
                </a:lnTo>
                <a:lnTo>
                  <a:pt x="4730638" y="7430268"/>
                </a:lnTo>
                <a:lnTo>
                  <a:pt x="4721324" y="7439080"/>
                </a:lnTo>
                <a:lnTo>
                  <a:pt x="4712483" y="7447133"/>
                </a:lnTo>
                <a:lnTo>
                  <a:pt x="4700429" y="7448708"/>
                </a:lnTo>
                <a:lnTo>
                  <a:pt x="4720908" y="7466046"/>
                </a:lnTo>
                <a:lnTo>
                  <a:pt x="4733868" y="7464174"/>
                </a:lnTo>
                <a:close/>
              </a:path>
              <a:path w="6256177" h="8921452">
                <a:moveTo>
                  <a:pt x="3757853" y="6919008"/>
                </a:moveTo>
                <a:lnTo>
                  <a:pt x="3769893" y="6917803"/>
                </a:lnTo>
                <a:lnTo>
                  <a:pt x="3778544" y="6916879"/>
                </a:lnTo>
                <a:lnTo>
                  <a:pt x="3761364" y="6892322"/>
                </a:lnTo>
                <a:lnTo>
                  <a:pt x="3746361" y="6888496"/>
                </a:lnTo>
                <a:lnTo>
                  <a:pt x="3746361" y="6920068"/>
                </a:lnTo>
                <a:lnTo>
                  <a:pt x="3757853" y="6919008"/>
                </a:lnTo>
                <a:close/>
              </a:path>
              <a:path w="6256177" h="8921452">
                <a:moveTo>
                  <a:pt x="4078871" y="6949244"/>
                </a:moveTo>
                <a:lnTo>
                  <a:pt x="4063922" y="6947737"/>
                </a:lnTo>
                <a:lnTo>
                  <a:pt x="4048926" y="6946093"/>
                </a:lnTo>
                <a:lnTo>
                  <a:pt x="4033882" y="6944313"/>
                </a:lnTo>
                <a:lnTo>
                  <a:pt x="4018793" y="6942400"/>
                </a:lnTo>
                <a:lnTo>
                  <a:pt x="4003658" y="6940354"/>
                </a:lnTo>
                <a:lnTo>
                  <a:pt x="3988480" y="6938179"/>
                </a:lnTo>
                <a:lnTo>
                  <a:pt x="3973258" y="6935874"/>
                </a:lnTo>
                <a:lnTo>
                  <a:pt x="3957994" y="6933442"/>
                </a:lnTo>
                <a:lnTo>
                  <a:pt x="3942689" y="6930885"/>
                </a:lnTo>
                <a:lnTo>
                  <a:pt x="3927343" y="6928203"/>
                </a:lnTo>
                <a:lnTo>
                  <a:pt x="3911958" y="6925399"/>
                </a:lnTo>
                <a:lnTo>
                  <a:pt x="3896535" y="6922475"/>
                </a:lnTo>
                <a:lnTo>
                  <a:pt x="3881074" y="6919431"/>
                </a:lnTo>
                <a:lnTo>
                  <a:pt x="3865577" y="6916269"/>
                </a:lnTo>
                <a:lnTo>
                  <a:pt x="3850044" y="6912992"/>
                </a:lnTo>
                <a:lnTo>
                  <a:pt x="3834477" y="6909600"/>
                </a:lnTo>
                <a:lnTo>
                  <a:pt x="3843040" y="6931682"/>
                </a:lnTo>
                <a:lnTo>
                  <a:pt x="3859079" y="6935086"/>
                </a:lnTo>
                <a:lnTo>
                  <a:pt x="3875082" y="6938367"/>
                </a:lnTo>
                <a:lnTo>
                  <a:pt x="3891048" y="6941525"/>
                </a:lnTo>
                <a:lnTo>
                  <a:pt x="3906977" y="6944557"/>
                </a:lnTo>
                <a:lnTo>
                  <a:pt x="3922866" y="6947462"/>
                </a:lnTo>
                <a:lnTo>
                  <a:pt x="3938715" y="6950238"/>
                </a:lnTo>
                <a:lnTo>
                  <a:pt x="3954523" y="6952884"/>
                </a:lnTo>
                <a:lnTo>
                  <a:pt x="3970290" y="6955396"/>
                </a:lnTo>
                <a:lnTo>
                  <a:pt x="3986013" y="6957775"/>
                </a:lnTo>
                <a:lnTo>
                  <a:pt x="4001692" y="6960018"/>
                </a:lnTo>
                <a:lnTo>
                  <a:pt x="4017325" y="6962124"/>
                </a:lnTo>
                <a:lnTo>
                  <a:pt x="4032913" y="6964090"/>
                </a:lnTo>
                <a:lnTo>
                  <a:pt x="4048454" y="6965915"/>
                </a:lnTo>
                <a:lnTo>
                  <a:pt x="4063946" y="6967598"/>
                </a:lnTo>
                <a:lnTo>
                  <a:pt x="4079389" y="6969136"/>
                </a:lnTo>
                <a:lnTo>
                  <a:pt x="4094782" y="6970529"/>
                </a:lnTo>
                <a:lnTo>
                  <a:pt x="4078871" y="6949244"/>
                </a:lnTo>
                <a:close/>
              </a:path>
              <a:path w="6256177" h="8921452">
                <a:moveTo>
                  <a:pt x="4027325" y="8388869"/>
                </a:moveTo>
                <a:lnTo>
                  <a:pt x="4125011" y="8385323"/>
                </a:lnTo>
                <a:lnTo>
                  <a:pt x="4219588" y="8379018"/>
                </a:lnTo>
                <a:lnTo>
                  <a:pt x="4310985" y="8369973"/>
                </a:lnTo>
                <a:lnTo>
                  <a:pt x="4399127" y="8358211"/>
                </a:lnTo>
                <a:lnTo>
                  <a:pt x="4483941" y="8343750"/>
                </a:lnTo>
                <a:lnTo>
                  <a:pt x="4565352" y="8326611"/>
                </a:lnTo>
                <a:lnTo>
                  <a:pt x="4643287" y="8306815"/>
                </a:lnTo>
                <a:lnTo>
                  <a:pt x="4717672" y="8284382"/>
                </a:lnTo>
                <a:lnTo>
                  <a:pt x="4788434" y="8259332"/>
                </a:lnTo>
                <a:lnTo>
                  <a:pt x="4855498" y="8231686"/>
                </a:lnTo>
                <a:lnTo>
                  <a:pt x="4918791" y="8201464"/>
                </a:lnTo>
                <a:lnTo>
                  <a:pt x="4978240" y="8168685"/>
                </a:lnTo>
                <a:lnTo>
                  <a:pt x="5033769" y="8133372"/>
                </a:lnTo>
                <a:lnTo>
                  <a:pt x="5071790" y="8081091"/>
                </a:lnTo>
                <a:lnTo>
                  <a:pt x="5020954" y="8118279"/>
                </a:lnTo>
                <a:lnTo>
                  <a:pt x="4966149" y="8152991"/>
                </a:lnTo>
                <a:lnTo>
                  <a:pt x="4907448" y="8185209"/>
                </a:lnTo>
                <a:lnTo>
                  <a:pt x="4844926" y="8214912"/>
                </a:lnTo>
                <a:lnTo>
                  <a:pt x="4778654" y="8242080"/>
                </a:lnTo>
                <a:lnTo>
                  <a:pt x="4708706" y="8266692"/>
                </a:lnTo>
                <a:lnTo>
                  <a:pt x="4635155" y="8288729"/>
                </a:lnTo>
                <a:lnTo>
                  <a:pt x="4558073" y="8308171"/>
                </a:lnTo>
                <a:lnTo>
                  <a:pt x="4477534" y="8324998"/>
                </a:lnTo>
                <a:lnTo>
                  <a:pt x="4393610" y="8339188"/>
                </a:lnTo>
                <a:lnTo>
                  <a:pt x="4306374" y="8350724"/>
                </a:lnTo>
                <a:lnTo>
                  <a:pt x="4215900" y="8359583"/>
                </a:lnTo>
                <a:lnTo>
                  <a:pt x="4122259" y="8365747"/>
                </a:lnTo>
                <a:lnTo>
                  <a:pt x="4025526" y="8369195"/>
                </a:lnTo>
                <a:lnTo>
                  <a:pt x="3925773" y="8369907"/>
                </a:lnTo>
                <a:lnTo>
                  <a:pt x="3823074" y="8367863"/>
                </a:lnTo>
                <a:lnTo>
                  <a:pt x="3746361" y="8364360"/>
                </a:lnTo>
                <a:lnTo>
                  <a:pt x="3746361" y="8384117"/>
                </a:lnTo>
                <a:lnTo>
                  <a:pt x="3822929" y="8387604"/>
                </a:lnTo>
                <a:lnTo>
                  <a:pt x="3926607" y="8389636"/>
                </a:lnTo>
                <a:lnTo>
                  <a:pt x="4027325" y="8388869"/>
                </a:lnTo>
                <a:close/>
              </a:path>
              <a:path w="6256177" h="8921452">
                <a:moveTo>
                  <a:pt x="5085306" y="8095543"/>
                </a:moveTo>
                <a:lnTo>
                  <a:pt x="5132777" y="8055219"/>
                </a:lnTo>
                <a:lnTo>
                  <a:pt x="5176108" y="8012421"/>
                </a:lnTo>
                <a:lnTo>
                  <a:pt x="5215225" y="7967169"/>
                </a:lnTo>
                <a:lnTo>
                  <a:pt x="5223061" y="7957112"/>
                </a:lnTo>
                <a:lnTo>
                  <a:pt x="5230666" y="7946928"/>
                </a:lnTo>
                <a:lnTo>
                  <a:pt x="5208894" y="7915441"/>
                </a:lnTo>
                <a:lnTo>
                  <a:pt x="5196772" y="7918413"/>
                </a:lnTo>
                <a:lnTo>
                  <a:pt x="5215099" y="7934493"/>
                </a:lnTo>
                <a:lnTo>
                  <a:pt x="5207565" y="7944701"/>
                </a:lnTo>
                <a:lnTo>
                  <a:pt x="5199763" y="7954880"/>
                </a:lnTo>
                <a:lnTo>
                  <a:pt x="5161268" y="7999371"/>
                </a:lnTo>
                <a:lnTo>
                  <a:pt x="5118586" y="8041449"/>
                </a:lnTo>
                <a:lnTo>
                  <a:pt x="5071790" y="8081091"/>
                </a:lnTo>
                <a:lnTo>
                  <a:pt x="5033769" y="8133372"/>
                </a:lnTo>
                <a:lnTo>
                  <a:pt x="5085306" y="8095543"/>
                </a:lnTo>
                <a:close/>
              </a:path>
              <a:path w="6256177" h="8921452">
                <a:moveTo>
                  <a:pt x="4030543" y="8254860"/>
                </a:moveTo>
                <a:lnTo>
                  <a:pt x="4109765" y="8251163"/>
                </a:lnTo>
                <a:lnTo>
                  <a:pt x="4169879" y="8227171"/>
                </a:lnTo>
                <a:lnTo>
                  <a:pt x="4095515" y="8232216"/>
                </a:lnTo>
                <a:lnTo>
                  <a:pt x="4019102" y="8235469"/>
                </a:lnTo>
                <a:lnTo>
                  <a:pt x="3940679" y="8236920"/>
                </a:lnTo>
                <a:lnTo>
                  <a:pt x="3860286" y="8236558"/>
                </a:lnTo>
                <a:lnTo>
                  <a:pt x="3777962" y="8234370"/>
                </a:lnTo>
                <a:lnTo>
                  <a:pt x="3746361" y="8232860"/>
                </a:lnTo>
                <a:lnTo>
                  <a:pt x="3746361" y="8252643"/>
                </a:lnTo>
                <a:lnTo>
                  <a:pt x="3780170" y="8254245"/>
                </a:lnTo>
                <a:lnTo>
                  <a:pt x="3865702" y="8256413"/>
                </a:lnTo>
                <a:lnTo>
                  <a:pt x="3949174" y="8256614"/>
                </a:lnTo>
                <a:lnTo>
                  <a:pt x="4030543" y="8254860"/>
                </a:lnTo>
                <a:close/>
              </a:path>
              <a:path w="6256177" h="8921452">
                <a:moveTo>
                  <a:pt x="4186796" y="8245537"/>
                </a:moveTo>
                <a:lnTo>
                  <a:pt x="4261592" y="8237993"/>
                </a:lnTo>
                <a:lnTo>
                  <a:pt x="4334110" y="8228544"/>
                </a:lnTo>
                <a:lnTo>
                  <a:pt x="4404304" y="8217203"/>
                </a:lnTo>
                <a:lnTo>
                  <a:pt x="4472133" y="8203982"/>
                </a:lnTo>
                <a:lnTo>
                  <a:pt x="4537551" y="8188892"/>
                </a:lnTo>
                <a:lnTo>
                  <a:pt x="4600514" y="8171948"/>
                </a:lnTo>
                <a:lnTo>
                  <a:pt x="4660980" y="8153161"/>
                </a:lnTo>
                <a:lnTo>
                  <a:pt x="4718904" y="8132544"/>
                </a:lnTo>
                <a:lnTo>
                  <a:pt x="4774242" y="8110108"/>
                </a:lnTo>
                <a:lnTo>
                  <a:pt x="4826950" y="8085868"/>
                </a:lnTo>
                <a:lnTo>
                  <a:pt x="4876985" y="8059834"/>
                </a:lnTo>
                <a:lnTo>
                  <a:pt x="4924302" y="8032020"/>
                </a:lnTo>
                <a:lnTo>
                  <a:pt x="4968858" y="8002438"/>
                </a:lnTo>
                <a:lnTo>
                  <a:pt x="4978620" y="7954358"/>
                </a:lnTo>
                <a:lnTo>
                  <a:pt x="4973485" y="7974750"/>
                </a:lnTo>
                <a:lnTo>
                  <a:pt x="4931991" y="8003693"/>
                </a:lnTo>
                <a:lnTo>
                  <a:pt x="4887891" y="8031002"/>
                </a:lnTo>
                <a:lnTo>
                  <a:pt x="4841224" y="8056665"/>
                </a:lnTo>
                <a:lnTo>
                  <a:pt x="4792031" y="8080673"/>
                </a:lnTo>
                <a:lnTo>
                  <a:pt x="4740351" y="8103013"/>
                </a:lnTo>
                <a:lnTo>
                  <a:pt x="4686224" y="8123673"/>
                </a:lnTo>
                <a:lnTo>
                  <a:pt x="4629689" y="8142644"/>
                </a:lnTo>
                <a:lnTo>
                  <a:pt x="4570787" y="8159913"/>
                </a:lnTo>
                <a:lnTo>
                  <a:pt x="4509557" y="8175470"/>
                </a:lnTo>
                <a:lnTo>
                  <a:pt x="4446039" y="8189303"/>
                </a:lnTo>
                <a:lnTo>
                  <a:pt x="4380272" y="8201401"/>
                </a:lnTo>
                <a:lnTo>
                  <a:pt x="4312297" y="8211752"/>
                </a:lnTo>
                <a:lnTo>
                  <a:pt x="4242152" y="8220346"/>
                </a:lnTo>
                <a:lnTo>
                  <a:pt x="4169879" y="8227171"/>
                </a:lnTo>
                <a:lnTo>
                  <a:pt x="4109765" y="8251163"/>
                </a:lnTo>
                <a:lnTo>
                  <a:pt x="4186796" y="8245537"/>
                </a:lnTo>
                <a:close/>
              </a:path>
              <a:path w="6256177" h="8921452">
                <a:moveTo>
                  <a:pt x="5010609" y="7971100"/>
                </a:moveTo>
                <a:lnTo>
                  <a:pt x="5003004" y="7951864"/>
                </a:lnTo>
                <a:lnTo>
                  <a:pt x="4990839" y="7953152"/>
                </a:lnTo>
                <a:lnTo>
                  <a:pt x="4978620" y="7954358"/>
                </a:lnTo>
                <a:lnTo>
                  <a:pt x="4968858" y="8002438"/>
                </a:lnTo>
                <a:lnTo>
                  <a:pt x="5010609" y="7971100"/>
                </a:lnTo>
                <a:close/>
              </a:path>
              <a:path w="6256177" h="8921452">
                <a:moveTo>
                  <a:pt x="5062161" y="7964490"/>
                </a:moveTo>
                <a:lnTo>
                  <a:pt x="5074891" y="7962600"/>
                </a:lnTo>
                <a:lnTo>
                  <a:pt x="5087559" y="7960615"/>
                </a:lnTo>
                <a:lnTo>
                  <a:pt x="5059222" y="7944709"/>
                </a:lnTo>
                <a:lnTo>
                  <a:pt x="5046332" y="7946517"/>
                </a:lnTo>
                <a:lnTo>
                  <a:pt x="5038816" y="7947523"/>
                </a:lnTo>
                <a:lnTo>
                  <a:pt x="5049367" y="7966285"/>
                </a:lnTo>
                <a:lnTo>
                  <a:pt x="5062161" y="7964490"/>
                </a:lnTo>
                <a:close/>
              </a:path>
              <a:path w="6256177" h="8921452">
                <a:moveTo>
                  <a:pt x="5100164" y="7958536"/>
                </a:moveTo>
                <a:lnTo>
                  <a:pt x="5112706" y="7956361"/>
                </a:lnTo>
                <a:lnTo>
                  <a:pt x="5125186" y="7954092"/>
                </a:lnTo>
                <a:lnTo>
                  <a:pt x="5137604" y="7951728"/>
                </a:lnTo>
                <a:lnTo>
                  <a:pt x="5149959" y="7949270"/>
                </a:lnTo>
                <a:lnTo>
                  <a:pt x="5162253" y="7946717"/>
                </a:lnTo>
                <a:lnTo>
                  <a:pt x="5174484" y="7944070"/>
                </a:lnTo>
                <a:lnTo>
                  <a:pt x="5186653" y="7941329"/>
                </a:lnTo>
                <a:lnTo>
                  <a:pt x="5198761" y="7938493"/>
                </a:lnTo>
                <a:lnTo>
                  <a:pt x="5210807" y="7935564"/>
                </a:lnTo>
                <a:lnTo>
                  <a:pt x="5196772" y="7918413"/>
                </a:lnTo>
                <a:lnTo>
                  <a:pt x="5184587" y="7921288"/>
                </a:lnTo>
                <a:lnTo>
                  <a:pt x="5172338" y="7924066"/>
                </a:lnTo>
                <a:lnTo>
                  <a:pt x="5160026" y="7926747"/>
                </a:lnTo>
                <a:lnTo>
                  <a:pt x="5147649" y="7929332"/>
                </a:lnTo>
                <a:lnTo>
                  <a:pt x="5135209" y="7931819"/>
                </a:lnTo>
                <a:lnTo>
                  <a:pt x="5122705" y="7934210"/>
                </a:lnTo>
                <a:lnTo>
                  <a:pt x="5110137" y="7936504"/>
                </a:lnTo>
                <a:lnTo>
                  <a:pt x="5097505" y="7938700"/>
                </a:lnTo>
                <a:lnTo>
                  <a:pt x="5084809" y="7940800"/>
                </a:lnTo>
                <a:lnTo>
                  <a:pt x="5072048" y="7942803"/>
                </a:lnTo>
                <a:lnTo>
                  <a:pt x="5059222" y="7944709"/>
                </a:lnTo>
                <a:lnTo>
                  <a:pt x="5087559" y="7960615"/>
                </a:lnTo>
                <a:lnTo>
                  <a:pt x="5100164" y="7958536"/>
                </a:lnTo>
                <a:close/>
              </a:path>
              <a:path w="6256177" h="8921452">
                <a:moveTo>
                  <a:pt x="5238078" y="7936635"/>
                </a:moveTo>
                <a:lnTo>
                  <a:pt x="5245179" y="7926474"/>
                </a:lnTo>
                <a:lnTo>
                  <a:pt x="5220952" y="7912373"/>
                </a:lnTo>
                <a:lnTo>
                  <a:pt x="5208894" y="7915441"/>
                </a:lnTo>
                <a:lnTo>
                  <a:pt x="5230666" y="7946928"/>
                </a:lnTo>
                <a:lnTo>
                  <a:pt x="5238078" y="7936635"/>
                </a:lnTo>
                <a:close/>
              </a:path>
              <a:path w="6256177" h="8921452">
                <a:moveTo>
                  <a:pt x="5282223" y="7915768"/>
                </a:moveTo>
                <a:lnTo>
                  <a:pt x="5294439" y="7911994"/>
                </a:lnTo>
                <a:lnTo>
                  <a:pt x="5306588" y="7908118"/>
                </a:lnTo>
                <a:lnTo>
                  <a:pt x="5318671" y="7904137"/>
                </a:lnTo>
                <a:lnTo>
                  <a:pt x="5330686" y="7900051"/>
                </a:lnTo>
                <a:lnTo>
                  <a:pt x="5342634" y="7895859"/>
                </a:lnTo>
                <a:lnTo>
                  <a:pt x="5354515" y="7891562"/>
                </a:lnTo>
                <a:lnTo>
                  <a:pt x="5366327" y="7887157"/>
                </a:lnTo>
                <a:lnTo>
                  <a:pt x="5378072" y="7882645"/>
                </a:lnTo>
                <a:lnTo>
                  <a:pt x="5389748" y="7878025"/>
                </a:lnTo>
                <a:lnTo>
                  <a:pt x="5394283" y="7876194"/>
                </a:lnTo>
                <a:lnTo>
                  <a:pt x="5380362" y="7860312"/>
                </a:lnTo>
                <a:lnTo>
                  <a:pt x="5368635" y="7864942"/>
                </a:lnTo>
                <a:lnTo>
                  <a:pt x="5356841" y="7869467"/>
                </a:lnTo>
                <a:lnTo>
                  <a:pt x="5344978" y="7873886"/>
                </a:lnTo>
                <a:lnTo>
                  <a:pt x="5333046" y="7878198"/>
                </a:lnTo>
                <a:lnTo>
                  <a:pt x="5321045" y="7882403"/>
                </a:lnTo>
                <a:lnTo>
                  <a:pt x="5308975" y="7886500"/>
                </a:lnTo>
                <a:lnTo>
                  <a:pt x="5296834" y="7890488"/>
                </a:lnTo>
                <a:lnTo>
                  <a:pt x="5284623" y="7894366"/>
                </a:lnTo>
                <a:lnTo>
                  <a:pt x="5272341" y="7898134"/>
                </a:lnTo>
                <a:lnTo>
                  <a:pt x="5262118" y="7901169"/>
                </a:lnTo>
                <a:lnTo>
                  <a:pt x="5269941" y="7919438"/>
                </a:lnTo>
                <a:lnTo>
                  <a:pt x="5282223" y="7915768"/>
                </a:lnTo>
                <a:close/>
              </a:path>
              <a:path w="6256177" h="8921452">
                <a:moveTo>
                  <a:pt x="5417264" y="7873097"/>
                </a:moveTo>
                <a:lnTo>
                  <a:pt x="5420137" y="7865201"/>
                </a:lnTo>
                <a:lnTo>
                  <a:pt x="5403615" y="7850739"/>
                </a:lnTo>
                <a:lnTo>
                  <a:pt x="5392022" y="7855577"/>
                </a:lnTo>
                <a:lnTo>
                  <a:pt x="5412714" y="7885094"/>
                </a:lnTo>
                <a:lnTo>
                  <a:pt x="5417264" y="7873097"/>
                </a:lnTo>
                <a:close/>
              </a:path>
              <a:path w="6256177" h="8921452">
                <a:moveTo>
                  <a:pt x="5443459" y="7854850"/>
                </a:moveTo>
                <a:lnTo>
                  <a:pt x="5455019" y="7849512"/>
                </a:lnTo>
                <a:lnTo>
                  <a:pt x="5466510" y="7844065"/>
                </a:lnTo>
                <a:lnTo>
                  <a:pt x="5477933" y="7838508"/>
                </a:lnTo>
                <a:lnTo>
                  <a:pt x="5489288" y="7832841"/>
                </a:lnTo>
                <a:lnTo>
                  <a:pt x="5500573" y="7827062"/>
                </a:lnTo>
                <a:lnTo>
                  <a:pt x="5511790" y="7821172"/>
                </a:lnTo>
                <a:lnTo>
                  <a:pt x="5522937" y="7815169"/>
                </a:lnTo>
                <a:lnTo>
                  <a:pt x="5528443" y="7812147"/>
                </a:lnTo>
                <a:lnTo>
                  <a:pt x="5509918" y="7799655"/>
                </a:lnTo>
                <a:lnTo>
                  <a:pt x="5498740" y="7805634"/>
                </a:lnTo>
                <a:lnTo>
                  <a:pt x="5487493" y="7811503"/>
                </a:lnTo>
                <a:lnTo>
                  <a:pt x="5476176" y="7817261"/>
                </a:lnTo>
                <a:lnTo>
                  <a:pt x="5464788" y="7822906"/>
                </a:lnTo>
                <a:lnTo>
                  <a:pt x="5453329" y="7828439"/>
                </a:lnTo>
                <a:lnTo>
                  <a:pt x="5441796" y="7833857"/>
                </a:lnTo>
                <a:lnTo>
                  <a:pt x="5430190" y="7839160"/>
                </a:lnTo>
                <a:lnTo>
                  <a:pt x="5428477" y="7839930"/>
                </a:lnTo>
                <a:lnTo>
                  <a:pt x="5431832" y="7860079"/>
                </a:lnTo>
                <a:lnTo>
                  <a:pt x="5443459" y="7854850"/>
                </a:lnTo>
                <a:close/>
              </a:path>
              <a:path w="6256177" h="8921452">
                <a:moveTo>
                  <a:pt x="3916699" y="8123588"/>
                </a:moveTo>
                <a:lnTo>
                  <a:pt x="3975818" y="8122451"/>
                </a:lnTo>
                <a:lnTo>
                  <a:pt x="4015976" y="8101324"/>
                </a:lnTo>
                <a:lnTo>
                  <a:pt x="3960913" y="8103123"/>
                </a:lnTo>
                <a:lnTo>
                  <a:pt x="3904789" y="8103963"/>
                </a:lnTo>
                <a:lnTo>
                  <a:pt x="3847620" y="8103840"/>
                </a:lnTo>
                <a:lnTo>
                  <a:pt x="3789421" y="8102750"/>
                </a:lnTo>
                <a:lnTo>
                  <a:pt x="3746361" y="8101251"/>
                </a:lnTo>
                <a:lnTo>
                  <a:pt x="3746361" y="8121016"/>
                </a:lnTo>
                <a:lnTo>
                  <a:pt x="3795020" y="8122644"/>
                </a:lnTo>
                <a:lnTo>
                  <a:pt x="3856427" y="8123655"/>
                </a:lnTo>
                <a:lnTo>
                  <a:pt x="3916699" y="8123588"/>
                </a:lnTo>
                <a:close/>
              </a:path>
              <a:path w="6256177" h="8921452">
                <a:moveTo>
                  <a:pt x="4033764" y="8120247"/>
                </a:moveTo>
                <a:lnTo>
                  <a:pt x="4090522" y="8116982"/>
                </a:lnTo>
                <a:lnTo>
                  <a:pt x="4146071" y="8112662"/>
                </a:lnTo>
                <a:lnTo>
                  <a:pt x="4200395" y="8107291"/>
                </a:lnTo>
                <a:lnTo>
                  <a:pt x="4253476" y="8100875"/>
                </a:lnTo>
                <a:lnTo>
                  <a:pt x="4305295" y="8093419"/>
                </a:lnTo>
                <a:lnTo>
                  <a:pt x="4355834" y="8084928"/>
                </a:lnTo>
                <a:lnTo>
                  <a:pt x="4405075" y="8075408"/>
                </a:lnTo>
                <a:lnTo>
                  <a:pt x="4453000" y="8064863"/>
                </a:lnTo>
                <a:lnTo>
                  <a:pt x="4499592" y="8053298"/>
                </a:lnTo>
                <a:lnTo>
                  <a:pt x="4544831" y="8040720"/>
                </a:lnTo>
                <a:lnTo>
                  <a:pt x="4588701" y="8027134"/>
                </a:lnTo>
                <a:lnTo>
                  <a:pt x="4631182" y="8012543"/>
                </a:lnTo>
                <a:lnTo>
                  <a:pt x="4672258" y="7996955"/>
                </a:lnTo>
                <a:lnTo>
                  <a:pt x="4665966" y="7958255"/>
                </a:lnTo>
                <a:lnTo>
                  <a:pt x="4666725" y="7978073"/>
                </a:lnTo>
                <a:lnTo>
                  <a:pt x="4628152" y="7992810"/>
                </a:lnTo>
                <a:lnTo>
                  <a:pt x="4588300" y="8006653"/>
                </a:lnTo>
                <a:lnTo>
                  <a:pt x="4547184" y="8019596"/>
                </a:lnTo>
                <a:lnTo>
                  <a:pt x="4504820" y="8031635"/>
                </a:lnTo>
                <a:lnTo>
                  <a:pt x="4461224" y="8042766"/>
                </a:lnTo>
                <a:lnTo>
                  <a:pt x="4416411" y="8052985"/>
                </a:lnTo>
                <a:lnTo>
                  <a:pt x="4370398" y="8062286"/>
                </a:lnTo>
                <a:lnTo>
                  <a:pt x="4323198" y="8070665"/>
                </a:lnTo>
                <a:lnTo>
                  <a:pt x="4274829" y="8078117"/>
                </a:lnTo>
                <a:lnTo>
                  <a:pt x="4225305" y="8084639"/>
                </a:lnTo>
                <a:lnTo>
                  <a:pt x="4174642" y="8090225"/>
                </a:lnTo>
                <a:lnTo>
                  <a:pt x="4122856" y="8094871"/>
                </a:lnTo>
                <a:lnTo>
                  <a:pt x="4069962" y="8098572"/>
                </a:lnTo>
                <a:lnTo>
                  <a:pt x="4015976" y="8101324"/>
                </a:lnTo>
                <a:lnTo>
                  <a:pt x="3975818" y="8122451"/>
                </a:lnTo>
                <a:lnTo>
                  <a:pt x="4033764" y="8120247"/>
                </a:lnTo>
                <a:close/>
              </a:path>
              <a:path w="6256177" h="8921452">
                <a:moveTo>
                  <a:pt x="4711909" y="7980373"/>
                </a:moveTo>
                <a:lnTo>
                  <a:pt x="4725536" y="7980893"/>
                </a:lnTo>
                <a:lnTo>
                  <a:pt x="4708589" y="7960489"/>
                </a:lnTo>
                <a:lnTo>
                  <a:pt x="4694445" y="7959836"/>
                </a:lnTo>
                <a:lnTo>
                  <a:pt x="4680237" y="7959091"/>
                </a:lnTo>
                <a:lnTo>
                  <a:pt x="4665966" y="7958255"/>
                </a:lnTo>
                <a:lnTo>
                  <a:pt x="4672258" y="7996955"/>
                </a:lnTo>
                <a:lnTo>
                  <a:pt x="4711909" y="7980373"/>
                </a:lnTo>
                <a:close/>
              </a:path>
              <a:path w="6256177" h="8921452">
                <a:moveTo>
                  <a:pt x="4715080" y="7957582"/>
                </a:moveTo>
                <a:lnTo>
                  <a:pt x="4708589" y="7960489"/>
                </a:lnTo>
                <a:lnTo>
                  <a:pt x="4725536" y="7980893"/>
                </a:lnTo>
                <a:lnTo>
                  <a:pt x="4739105" y="7981330"/>
                </a:lnTo>
                <a:lnTo>
                  <a:pt x="4715080" y="7957582"/>
                </a:lnTo>
                <a:close/>
              </a:path>
              <a:path w="6256177" h="8921452">
                <a:moveTo>
                  <a:pt x="4763647" y="7956189"/>
                </a:moveTo>
                <a:lnTo>
                  <a:pt x="4775379" y="7950254"/>
                </a:lnTo>
                <a:lnTo>
                  <a:pt x="4762247" y="7934955"/>
                </a:lnTo>
                <a:lnTo>
                  <a:pt x="4750680" y="7940760"/>
                </a:lnTo>
                <a:lnTo>
                  <a:pt x="4738962" y="7946466"/>
                </a:lnTo>
                <a:lnTo>
                  <a:pt x="4727096" y="7952074"/>
                </a:lnTo>
                <a:lnTo>
                  <a:pt x="4751766" y="7962023"/>
                </a:lnTo>
                <a:lnTo>
                  <a:pt x="4763647" y="7956189"/>
                </a:lnTo>
                <a:close/>
              </a:path>
              <a:path w="6256177" h="8921452">
                <a:moveTo>
                  <a:pt x="4786961" y="7944219"/>
                </a:moveTo>
                <a:lnTo>
                  <a:pt x="4798393" y="7938084"/>
                </a:lnTo>
                <a:lnTo>
                  <a:pt x="4809673" y="7931849"/>
                </a:lnTo>
                <a:lnTo>
                  <a:pt x="4820800" y="7925514"/>
                </a:lnTo>
                <a:lnTo>
                  <a:pt x="4831774" y="7919080"/>
                </a:lnTo>
                <a:lnTo>
                  <a:pt x="4842595" y="7912546"/>
                </a:lnTo>
                <a:lnTo>
                  <a:pt x="4853260" y="7905913"/>
                </a:lnTo>
                <a:lnTo>
                  <a:pt x="4863770" y="7899181"/>
                </a:lnTo>
                <a:lnTo>
                  <a:pt x="4859586" y="7878342"/>
                </a:lnTo>
                <a:lnTo>
                  <a:pt x="4849375" y="7885017"/>
                </a:lnTo>
                <a:lnTo>
                  <a:pt x="4839012" y="7891597"/>
                </a:lnTo>
                <a:lnTo>
                  <a:pt x="4828498" y="7898081"/>
                </a:lnTo>
                <a:lnTo>
                  <a:pt x="4817833" y="7904469"/>
                </a:lnTo>
                <a:lnTo>
                  <a:pt x="4807017" y="7910760"/>
                </a:lnTo>
                <a:lnTo>
                  <a:pt x="4796050" y="7916955"/>
                </a:lnTo>
                <a:lnTo>
                  <a:pt x="4784933" y="7923052"/>
                </a:lnTo>
                <a:lnTo>
                  <a:pt x="4773665" y="7929053"/>
                </a:lnTo>
                <a:lnTo>
                  <a:pt x="4762247" y="7934955"/>
                </a:lnTo>
                <a:lnTo>
                  <a:pt x="4775379" y="7950254"/>
                </a:lnTo>
                <a:lnTo>
                  <a:pt x="4786961" y="7944219"/>
                </a:lnTo>
                <a:close/>
              </a:path>
              <a:path w="6256177" h="8921452">
                <a:moveTo>
                  <a:pt x="4975018" y="7402662"/>
                </a:moveTo>
                <a:lnTo>
                  <a:pt x="4986946" y="7398135"/>
                </a:lnTo>
                <a:lnTo>
                  <a:pt x="4998793" y="7393480"/>
                </a:lnTo>
                <a:lnTo>
                  <a:pt x="5010557" y="7388695"/>
                </a:lnTo>
                <a:lnTo>
                  <a:pt x="5022238" y="7383780"/>
                </a:lnTo>
                <a:lnTo>
                  <a:pt x="5033836" y="7378733"/>
                </a:lnTo>
                <a:lnTo>
                  <a:pt x="5045349" y="7373553"/>
                </a:lnTo>
                <a:lnTo>
                  <a:pt x="5056777" y="7368239"/>
                </a:lnTo>
                <a:lnTo>
                  <a:pt x="5050186" y="7349343"/>
                </a:lnTo>
                <a:lnTo>
                  <a:pt x="5038738" y="7354697"/>
                </a:lnTo>
                <a:lnTo>
                  <a:pt x="5027205" y="7359918"/>
                </a:lnTo>
                <a:lnTo>
                  <a:pt x="5015588" y="7365004"/>
                </a:lnTo>
                <a:lnTo>
                  <a:pt x="5003885" y="7369958"/>
                </a:lnTo>
                <a:lnTo>
                  <a:pt x="4992099" y="7374779"/>
                </a:lnTo>
                <a:lnTo>
                  <a:pt x="4980227" y="7379468"/>
                </a:lnTo>
                <a:lnTo>
                  <a:pt x="4968271" y="7384026"/>
                </a:lnTo>
                <a:lnTo>
                  <a:pt x="4956231" y="7388453"/>
                </a:lnTo>
                <a:lnTo>
                  <a:pt x="4951893" y="7390008"/>
                </a:lnTo>
                <a:lnTo>
                  <a:pt x="4963009" y="7407062"/>
                </a:lnTo>
                <a:lnTo>
                  <a:pt x="4975018" y="7402662"/>
                </a:lnTo>
                <a:close/>
              </a:path>
              <a:path w="6256177" h="8921452">
                <a:moveTo>
                  <a:pt x="5088213" y="7359907"/>
                </a:moveTo>
                <a:lnTo>
                  <a:pt x="5061549" y="7343854"/>
                </a:lnTo>
                <a:lnTo>
                  <a:pt x="5050186" y="7349343"/>
                </a:lnTo>
                <a:lnTo>
                  <a:pt x="5085181" y="7372468"/>
                </a:lnTo>
                <a:lnTo>
                  <a:pt x="5088213" y="7359907"/>
                </a:lnTo>
                <a:close/>
              </a:path>
              <a:path w="6256177" h="8921452">
                <a:moveTo>
                  <a:pt x="5112542" y="7339550"/>
                </a:moveTo>
                <a:lnTo>
                  <a:pt x="5123639" y="7333356"/>
                </a:lnTo>
                <a:lnTo>
                  <a:pt x="5134653" y="7327029"/>
                </a:lnTo>
                <a:lnTo>
                  <a:pt x="5145583" y="7320567"/>
                </a:lnTo>
                <a:lnTo>
                  <a:pt x="5156429" y="7313970"/>
                </a:lnTo>
                <a:lnTo>
                  <a:pt x="5167192" y="7307237"/>
                </a:lnTo>
                <a:lnTo>
                  <a:pt x="5177872" y="7300368"/>
                </a:lnTo>
                <a:lnTo>
                  <a:pt x="5178216" y="7300143"/>
                </a:lnTo>
                <a:lnTo>
                  <a:pt x="5157535" y="7289945"/>
                </a:lnTo>
                <a:lnTo>
                  <a:pt x="5146780" y="7296697"/>
                </a:lnTo>
                <a:lnTo>
                  <a:pt x="5135941" y="7303315"/>
                </a:lnTo>
                <a:lnTo>
                  <a:pt x="5125015" y="7309796"/>
                </a:lnTo>
                <a:lnTo>
                  <a:pt x="5114003" y="7316139"/>
                </a:lnTo>
                <a:lnTo>
                  <a:pt x="5102905" y="7322343"/>
                </a:lnTo>
                <a:lnTo>
                  <a:pt x="5095316" y="7326476"/>
                </a:lnTo>
                <a:lnTo>
                  <a:pt x="5101362" y="7345610"/>
                </a:lnTo>
                <a:lnTo>
                  <a:pt x="5112542" y="7339550"/>
                </a:lnTo>
                <a:close/>
              </a:path>
              <a:path w="6256177" h="8921452">
                <a:moveTo>
                  <a:pt x="5029662" y="6938212"/>
                </a:moveTo>
                <a:lnTo>
                  <a:pt x="5038942" y="6929569"/>
                </a:lnTo>
                <a:lnTo>
                  <a:pt x="5048105" y="6920725"/>
                </a:lnTo>
                <a:lnTo>
                  <a:pt x="5055575" y="6913310"/>
                </a:lnTo>
                <a:lnTo>
                  <a:pt x="5041052" y="6899710"/>
                </a:lnTo>
                <a:lnTo>
                  <a:pt x="5032016" y="6908714"/>
                </a:lnTo>
                <a:lnTo>
                  <a:pt x="5022869" y="6917522"/>
                </a:lnTo>
                <a:lnTo>
                  <a:pt x="5013592" y="6926099"/>
                </a:lnTo>
                <a:lnTo>
                  <a:pt x="5020248" y="6946627"/>
                </a:lnTo>
                <a:lnTo>
                  <a:pt x="5029662" y="6938212"/>
                </a:lnTo>
                <a:close/>
              </a:path>
              <a:path w="6256177" h="8921452">
                <a:moveTo>
                  <a:pt x="5074869" y="6910400"/>
                </a:moveTo>
                <a:lnTo>
                  <a:pt x="5071822" y="6897648"/>
                </a:lnTo>
                <a:lnTo>
                  <a:pt x="5071552" y="6896538"/>
                </a:lnTo>
                <a:lnTo>
                  <a:pt x="5043820" y="6866690"/>
                </a:lnTo>
                <a:lnTo>
                  <a:pt x="5046973" y="6878677"/>
                </a:lnTo>
                <a:lnTo>
                  <a:pt x="5049998" y="6890543"/>
                </a:lnTo>
                <a:lnTo>
                  <a:pt x="5077792" y="6923090"/>
                </a:lnTo>
                <a:lnTo>
                  <a:pt x="5074869" y="6910400"/>
                </a:lnTo>
                <a:close/>
              </a:path>
              <a:path w="6256177" h="8921452">
                <a:moveTo>
                  <a:pt x="5080094" y="6887269"/>
                </a:moveTo>
                <a:lnTo>
                  <a:pt x="5088533" y="6877829"/>
                </a:lnTo>
                <a:lnTo>
                  <a:pt x="5096860" y="6868198"/>
                </a:lnTo>
                <a:lnTo>
                  <a:pt x="5104955" y="6858498"/>
                </a:lnTo>
                <a:lnTo>
                  <a:pt x="5133477" y="6877610"/>
                </a:lnTo>
                <a:lnTo>
                  <a:pt x="5089796" y="6846137"/>
                </a:lnTo>
                <a:lnTo>
                  <a:pt x="5081630" y="6855909"/>
                </a:lnTo>
                <a:lnTo>
                  <a:pt x="5073352" y="6865488"/>
                </a:lnTo>
                <a:lnTo>
                  <a:pt x="5065810" y="6873942"/>
                </a:lnTo>
                <a:lnTo>
                  <a:pt x="5071552" y="6896538"/>
                </a:lnTo>
                <a:lnTo>
                  <a:pt x="5080094" y="6887269"/>
                </a:lnTo>
                <a:close/>
              </a:path>
              <a:path w="6256177" h="8921452">
                <a:moveTo>
                  <a:pt x="5129616" y="6865299"/>
                </a:moveTo>
                <a:lnTo>
                  <a:pt x="5089449" y="6811967"/>
                </a:lnTo>
                <a:lnTo>
                  <a:pt x="5093568" y="6823689"/>
                </a:lnTo>
                <a:lnTo>
                  <a:pt x="5097572" y="6835352"/>
                </a:lnTo>
                <a:lnTo>
                  <a:pt x="5097850" y="6836174"/>
                </a:lnTo>
                <a:lnTo>
                  <a:pt x="5089796" y="6846137"/>
                </a:lnTo>
                <a:lnTo>
                  <a:pt x="5133477" y="6877610"/>
                </a:lnTo>
                <a:lnTo>
                  <a:pt x="5129616" y="6865299"/>
                </a:lnTo>
                <a:close/>
              </a:path>
              <a:path w="6256177" h="8921452">
                <a:moveTo>
                  <a:pt x="5125643" y="6852932"/>
                </a:moveTo>
                <a:lnTo>
                  <a:pt x="5121557" y="6840509"/>
                </a:lnTo>
                <a:lnTo>
                  <a:pt x="5120836" y="6838344"/>
                </a:lnTo>
                <a:lnTo>
                  <a:pt x="5085219" y="6800188"/>
                </a:lnTo>
                <a:lnTo>
                  <a:pt x="5089449" y="6811967"/>
                </a:lnTo>
                <a:lnTo>
                  <a:pt x="5129616" y="6865299"/>
                </a:lnTo>
                <a:lnTo>
                  <a:pt x="5125643" y="6852932"/>
                </a:lnTo>
                <a:close/>
              </a:path>
              <a:path w="6256177" h="8921452">
                <a:moveTo>
                  <a:pt x="5128462" y="6828283"/>
                </a:moveTo>
                <a:lnTo>
                  <a:pt x="5135986" y="6818064"/>
                </a:lnTo>
                <a:lnTo>
                  <a:pt x="5143398" y="6807670"/>
                </a:lnTo>
                <a:lnTo>
                  <a:pt x="5144792" y="6805673"/>
                </a:lnTo>
                <a:lnTo>
                  <a:pt x="5128752" y="6794228"/>
                </a:lnTo>
                <a:lnTo>
                  <a:pt x="5121418" y="6804604"/>
                </a:lnTo>
                <a:lnTo>
                  <a:pt x="5113976" y="6814799"/>
                </a:lnTo>
                <a:lnTo>
                  <a:pt x="5113119" y="6815951"/>
                </a:lnTo>
                <a:lnTo>
                  <a:pt x="5120836" y="6838344"/>
                </a:lnTo>
                <a:lnTo>
                  <a:pt x="5128462" y="6828283"/>
                </a:lnTo>
                <a:close/>
              </a:path>
              <a:path w="6256177" h="8921452">
                <a:moveTo>
                  <a:pt x="5174207" y="6822914"/>
                </a:moveTo>
                <a:lnTo>
                  <a:pt x="5169574" y="6810899"/>
                </a:lnTo>
                <a:lnTo>
                  <a:pt x="5164840" y="6798833"/>
                </a:lnTo>
                <a:lnTo>
                  <a:pt x="5160002" y="6786716"/>
                </a:lnTo>
                <a:lnTo>
                  <a:pt x="5116290" y="6736489"/>
                </a:lnTo>
                <a:lnTo>
                  <a:pt x="5121224" y="6748081"/>
                </a:lnTo>
                <a:lnTo>
                  <a:pt x="5126079" y="6759634"/>
                </a:lnTo>
                <a:lnTo>
                  <a:pt x="5130856" y="6771148"/>
                </a:lnTo>
                <a:lnTo>
                  <a:pt x="5135555" y="6782623"/>
                </a:lnTo>
                <a:lnTo>
                  <a:pt x="5135985" y="6783682"/>
                </a:lnTo>
                <a:lnTo>
                  <a:pt x="5128752" y="6794228"/>
                </a:lnTo>
                <a:lnTo>
                  <a:pt x="5144792" y="6805673"/>
                </a:lnTo>
                <a:lnTo>
                  <a:pt x="5178742" y="6834881"/>
                </a:lnTo>
                <a:lnTo>
                  <a:pt x="5174207" y="6822914"/>
                </a:lnTo>
                <a:close/>
              </a:path>
              <a:path w="6256177" h="8921452">
                <a:moveTo>
                  <a:pt x="5212518" y="6782641"/>
                </a:moveTo>
                <a:lnTo>
                  <a:pt x="5207335" y="6770937"/>
                </a:lnTo>
                <a:lnTo>
                  <a:pt x="5202077" y="6759198"/>
                </a:lnTo>
                <a:lnTo>
                  <a:pt x="5196748" y="6747424"/>
                </a:lnTo>
                <a:lnTo>
                  <a:pt x="5191350" y="6735617"/>
                </a:lnTo>
                <a:lnTo>
                  <a:pt x="5145757" y="6687178"/>
                </a:lnTo>
                <a:lnTo>
                  <a:pt x="5151216" y="6698553"/>
                </a:lnTo>
                <a:lnTo>
                  <a:pt x="5156601" y="6709892"/>
                </a:lnTo>
                <a:lnTo>
                  <a:pt x="5161911" y="6721194"/>
                </a:lnTo>
                <a:lnTo>
                  <a:pt x="5167144" y="6732458"/>
                </a:lnTo>
                <a:lnTo>
                  <a:pt x="5167636" y="6733524"/>
                </a:lnTo>
                <a:lnTo>
                  <a:pt x="5161156" y="6744520"/>
                </a:lnTo>
                <a:lnTo>
                  <a:pt x="5154588" y="6755390"/>
                </a:lnTo>
                <a:lnTo>
                  <a:pt x="5149986" y="6762757"/>
                </a:lnTo>
                <a:lnTo>
                  <a:pt x="5159116" y="6784518"/>
                </a:lnTo>
                <a:lnTo>
                  <a:pt x="5165937" y="6773896"/>
                </a:lnTo>
                <a:lnTo>
                  <a:pt x="5172642" y="6763087"/>
                </a:lnTo>
                <a:lnTo>
                  <a:pt x="5177429" y="6755203"/>
                </a:lnTo>
                <a:lnTo>
                  <a:pt x="5217625" y="6794308"/>
                </a:lnTo>
                <a:lnTo>
                  <a:pt x="5212518" y="6782641"/>
                </a:lnTo>
                <a:close/>
              </a:path>
              <a:path w="6256177" h="8921452">
                <a:moveTo>
                  <a:pt x="5196534" y="6722505"/>
                </a:moveTo>
                <a:lnTo>
                  <a:pt x="5202559" y="6711284"/>
                </a:lnTo>
                <a:lnTo>
                  <a:pt x="5205024" y="6706647"/>
                </a:lnTo>
                <a:lnTo>
                  <a:pt x="5188301" y="6696708"/>
                </a:lnTo>
                <a:lnTo>
                  <a:pt x="5182212" y="6707810"/>
                </a:lnTo>
                <a:lnTo>
                  <a:pt x="5180296" y="6711276"/>
                </a:lnTo>
                <a:lnTo>
                  <a:pt x="5190400" y="6733551"/>
                </a:lnTo>
                <a:lnTo>
                  <a:pt x="5196534" y="6722505"/>
                </a:lnTo>
                <a:close/>
              </a:path>
              <a:path w="6256177" h="8921452">
                <a:moveTo>
                  <a:pt x="5246450" y="6744141"/>
                </a:moveTo>
                <a:lnTo>
                  <a:pt x="5240932" y="6732691"/>
                </a:lnTo>
                <a:lnTo>
                  <a:pt x="5235343" y="6721208"/>
                </a:lnTo>
                <a:lnTo>
                  <a:pt x="5229679" y="6709690"/>
                </a:lnTo>
                <a:lnTo>
                  <a:pt x="5223938" y="6698135"/>
                </a:lnTo>
                <a:lnTo>
                  <a:pt x="5218114" y="6686541"/>
                </a:lnTo>
                <a:lnTo>
                  <a:pt x="5164701" y="6628273"/>
                </a:lnTo>
                <a:lnTo>
                  <a:pt x="5170601" y="6639491"/>
                </a:lnTo>
                <a:lnTo>
                  <a:pt x="5176440" y="6650680"/>
                </a:lnTo>
                <a:lnTo>
                  <a:pt x="5182217" y="6661840"/>
                </a:lnTo>
                <a:lnTo>
                  <a:pt x="5187932" y="6672973"/>
                </a:lnTo>
                <a:lnTo>
                  <a:pt x="5193586" y="6684076"/>
                </a:lnTo>
                <a:lnTo>
                  <a:pt x="5251901" y="6755558"/>
                </a:lnTo>
                <a:lnTo>
                  <a:pt x="5246450" y="6744141"/>
                </a:lnTo>
                <a:close/>
              </a:path>
              <a:path w="6256177" h="8921452">
                <a:moveTo>
                  <a:pt x="5222424" y="6672635"/>
                </a:moveTo>
                <a:lnTo>
                  <a:pt x="5227952" y="6661163"/>
                </a:lnTo>
                <a:lnTo>
                  <a:pt x="5228989" y="6658980"/>
                </a:lnTo>
                <a:lnTo>
                  <a:pt x="5211956" y="6649536"/>
                </a:lnTo>
                <a:lnTo>
                  <a:pt x="5206368" y="6660886"/>
                </a:lnTo>
                <a:lnTo>
                  <a:pt x="5205614" y="6662426"/>
                </a:lnTo>
                <a:lnTo>
                  <a:pt x="5216817" y="6683977"/>
                </a:lnTo>
                <a:lnTo>
                  <a:pt x="5222424" y="6672635"/>
                </a:lnTo>
                <a:close/>
              </a:path>
              <a:path w="6256177" h="8921452">
                <a:moveTo>
                  <a:pt x="5270712" y="6695324"/>
                </a:moveTo>
                <a:lnTo>
                  <a:pt x="5264744" y="6684071"/>
                </a:lnTo>
                <a:lnTo>
                  <a:pt x="5258720" y="6672791"/>
                </a:lnTo>
                <a:lnTo>
                  <a:pt x="5198460" y="6603752"/>
                </a:lnTo>
                <a:lnTo>
                  <a:pt x="5204588" y="6614738"/>
                </a:lnTo>
                <a:lnTo>
                  <a:pt x="5210660" y="6625698"/>
                </a:lnTo>
                <a:lnTo>
                  <a:pt x="5216677" y="6636630"/>
                </a:lnTo>
                <a:lnTo>
                  <a:pt x="5217439" y="6638021"/>
                </a:lnTo>
                <a:lnTo>
                  <a:pt x="5211956" y="6649536"/>
                </a:lnTo>
                <a:lnTo>
                  <a:pt x="5228989" y="6658980"/>
                </a:lnTo>
                <a:lnTo>
                  <a:pt x="5276621" y="6706548"/>
                </a:lnTo>
                <a:lnTo>
                  <a:pt x="5270712" y="6695324"/>
                </a:lnTo>
                <a:close/>
              </a:path>
              <a:path w="6256177" h="8921452">
                <a:moveTo>
                  <a:pt x="5252645" y="6661486"/>
                </a:moveTo>
                <a:lnTo>
                  <a:pt x="5246524" y="6650159"/>
                </a:lnTo>
                <a:lnTo>
                  <a:pt x="5240361" y="6638811"/>
                </a:lnTo>
                <a:lnTo>
                  <a:pt x="5239215" y="6636708"/>
                </a:lnTo>
                <a:lnTo>
                  <a:pt x="5179748" y="6570633"/>
                </a:lnTo>
                <a:lnTo>
                  <a:pt x="5186040" y="6581699"/>
                </a:lnTo>
                <a:lnTo>
                  <a:pt x="5192277" y="6592738"/>
                </a:lnTo>
                <a:lnTo>
                  <a:pt x="5198460" y="6603752"/>
                </a:lnTo>
                <a:lnTo>
                  <a:pt x="5258720" y="6672791"/>
                </a:lnTo>
                <a:lnTo>
                  <a:pt x="5252645" y="6661486"/>
                </a:lnTo>
                <a:close/>
              </a:path>
              <a:path w="6256177" h="8921452">
                <a:moveTo>
                  <a:pt x="5297907" y="6659667"/>
                </a:moveTo>
                <a:lnTo>
                  <a:pt x="5291714" y="6648606"/>
                </a:lnTo>
                <a:lnTo>
                  <a:pt x="5285468" y="6637518"/>
                </a:lnTo>
                <a:lnTo>
                  <a:pt x="5279170" y="6626406"/>
                </a:lnTo>
                <a:lnTo>
                  <a:pt x="5204264" y="6537042"/>
                </a:lnTo>
                <a:lnTo>
                  <a:pt x="5210752" y="6547936"/>
                </a:lnTo>
                <a:lnTo>
                  <a:pt x="5217190" y="6558807"/>
                </a:lnTo>
                <a:lnTo>
                  <a:pt x="5223580" y="6569655"/>
                </a:lnTo>
                <a:lnTo>
                  <a:pt x="5229919" y="6580479"/>
                </a:lnTo>
                <a:lnTo>
                  <a:pt x="5236210" y="6591281"/>
                </a:lnTo>
                <a:lnTo>
                  <a:pt x="5237045" y="6592720"/>
                </a:lnTo>
                <a:lnTo>
                  <a:pt x="5233903" y="6600348"/>
                </a:lnTo>
                <a:lnTo>
                  <a:pt x="5230569" y="6607698"/>
                </a:lnTo>
                <a:lnTo>
                  <a:pt x="5227325" y="6615180"/>
                </a:lnTo>
                <a:lnTo>
                  <a:pt x="5239215" y="6636708"/>
                </a:lnTo>
                <a:lnTo>
                  <a:pt x="5242621" y="6629111"/>
                </a:lnTo>
                <a:lnTo>
                  <a:pt x="5245963" y="6621439"/>
                </a:lnTo>
                <a:lnTo>
                  <a:pt x="5249241" y="6613666"/>
                </a:lnTo>
                <a:lnTo>
                  <a:pt x="5304045" y="6670703"/>
                </a:lnTo>
                <a:lnTo>
                  <a:pt x="5297907" y="6659667"/>
                </a:lnTo>
                <a:close/>
              </a:path>
              <a:path w="6256177" h="8921452">
                <a:moveTo>
                  <a:pt x="5272821" y="6615270"/>
                </a:moveTo>
                <a:lnTo>
                  <a:pt x="5266425" y="6604111"/>
                </a:lnTo>
                <a:lnTo>
                  <a:pt x="5259982" y="6592930"/>
                </a:lnTo>
                <a:lnTo>
                  <a:pt x="5258725" y="6590755"/>
                </a:lnTo>
                <a:lnTo>
                  <a:pt x="5191139" y="6515183"/>
                </a:lnTo>
                <a:lnTo>
                  <a:pt x="5197726" y="6526124"/>
                </a:lnTo>
                <a:lnTo>
                  <a:pt x="5204264" y="6537042"/>
                </a:lnTo>
                <a:lnTo>
                  <a:pt x="5279170" y="6626406"/>
                </a:lnTo>
                <a:lnTo>
                  <a:pt x="5272821" y="6615270"/>
                </a:lnTo>
                <a:close/>
              </a:path>
              <a:path w="6256177" h="8921452">
                <a:moveTo>
                  <a:pt x="5261548" y="6583721"/>
                </a:moveTo>
                <a:lnTo>
                  <a:pt x="5246218" y="6569242"/>
                </a:lnTo>
                <a:lnTo>
                  <a:pt x="5177815" y="6493230"/>
                </a:lnTo>
                <a:lnTo>
                  <a:pt x="5184502" y="6504219"/>
                </a:lnTo>
                <a:lnTo>
                  <a:pt x="5191139" y="6515183"/>
                </a:lnTo>
                <a:lnTo>
                  <a:pt x="5258725" y="6590755"/>
                </a:lnTo>
                <a:lnTo>
                  <a:pt x="5261548" y="6583721"/>
                </a:lnTo>
                <a:close/>
              </a:path>
              <a:path w="6256177" h="8921452">
                <a:moveTo>
                  <a:pt x="5264296" y="6576542"/>
                </a:moveTo>
                <a:lnTo>
                  <a:pt x="5251660" y="6555482"/>
                </a:lnTo>
                <a:lnTo>
                  <a:pt x="5248906" y="6562325"/>
                </a:lnTo>
                <a:lnTo>
                  <a:pt x="5246218" y="6569242"/>
                </a:lnTo>
                <a:lnTo>
                  <a:pt x="5261548" y="6583721"/>
                </a:lnTo>
                <a:lnTo>
                  <a:pt x="5264296" y="6576542"/>
                </a:lnTo>
                <a:close/>
              </a:path>
              <a:path w="6256177" h="8921452">
                <a:moveTo>
                  <a:pt x="5322943" y="6624911"/>
                </a:moveTo>
                <a:lnTo>
                  <a:pt x="5316551" y="6614014"/>
                </a:lnTo>
                <a:lnTo>
                  <a:pt x="5310111" y="6603095"/>
                </a:lnTo>
                <a:lnTo>
                  <a:pt x="5303623" y="6592155"/>
                </a:lnTo>
                <a:lnTo>
                  <a:pt x="5226916" y="6504007"/>
                </a:lnTo>
                <a:lnTo>
                  <a:pt x="5233578" y="6514750"/>
                </a:lnTo>
                <a:lnTo>
                  <a:pt x="5240195" y="6525472"/>
                </a:lnTo>
                <a:lnTo>
                  <a:pt x="5246769" y="6536174"/>
                </a:lnTo>
                <a:lnTo>
                  <a:pt x="5253299" y="6546856"/>
                </a:lnTo>
                <a:lnTo>
                  <a:pt x="5254260" y="6548432"/>
                </a:lnTo>
                <a:lnTo>
                  <a:pt x="5329285" y="6635785"/>
                </a:lnTo>
                <a:lnTo>
                  <a:pt x="5322943" y="6624911"/>
                </a:lnTo>
                <a:close/>
              </a:path>
              <a:path w="6256177" h="8921452">
                <a:moveTo>
                  <a:pt x="5297088" y="6581192"/>
                </a:moveTo>
                <a:lnTo>
                  <a:pt x="5290507" y="6570209"/>
                </a:lnTo>
                <a:lnTo>
                  <a:pt x="5283880" y="6559204"/>
                </a:lnTo>
                <a:lnTo>
                  <a:pt x="5277208" y="6548178"/>
                </a:lnTo>
                <a:lnTo>
                  <a:pt x="5199828" y="6460826"/>
                </a:lnTo>
                <a:lnTo>
                  <a:pt x="5206667" y="6471653"/>
                </a:lnTo>
                <a:lnTo>
                  <a:pt x="5213461" y="6482459"/>
                </a:lnTo>
                <a:lnTo>
                  <a:pt x="5220211" y="6493244"/>
                </a:lnTo>
                <a:lnTo>
                  <a:pt x="5226916" y="6504007"/>
                </a:lnTo>
                <a:lnTo>
                  <a:pt x="5303623" y="6592155"/>
                </a:lnTo>
                <a:lnTo>
                  <a:pt x="5297088" y="6581192"/>
                </a:lnTo>
                <a:close/>
              </a:path>
              <a:path w="6256177" h="8921452">
                <a:moveTo>
                  <a:pt x="5186016" y="6439107"/>
                </a:moveTo>
                <a:lnTo>
                  <a:pt x="5192944" y="6449978"/>
                </a:lnTo>
                <a:lnTo>
                  <a:pt x="5199828" y="6460826"/>
                </a:lnTo>
                <a:lnTo>
                  <a:pt x="5275862" y="6545958"/>
                </a:lnTo>
                <a:lnTo>
                  <a:pt x="5186016" y="6439107"/>
                </a:lnTo>
                <a:close/>
              </a:path>
              <a:path w="6256177" h="8921452">
                <a:moveTo>
                  <a:pt x="5312388" y="6430751"/>
                </a:moveTo>
                <a:lnTo>
                  <a:pt x="5328110" y="6369593"/>
                </a:lnTo>
                <a:lnTo>
                  <a:pt x="5325885" y="6287752"/>
                </a:lnTo>
                <a:lnTo>
                  <a:pt x="5312559" y="6350338"/>
                </a:lnTo>
                <a:lnTo>
                  <a:pt x="5297585" y="6410675"/>
                </a:lnTo>
                <a:lnTo>
                  <a:pt x="5280971" y="6468724"/>
                </a:lnTo>
                <a:lnTo>
                  <a:pt x="5294969" y="6489553"/>
                </a:lnTo>
                <a:lnTo>
                  <a:pt x="5312388" y="6430751"/>
                </a:lnTo>
                <a:close/>
              </a:path>
              <a:path w="6256177" h="8921452">
                <a:moveTo>
                  <a:pt x="5342130" y="6306122"/>
                </a:moveTo>
                <a:lnTo>
                  <a:pt x="5354439" y="6240380"/>
                </a:lnTo>
                <a:lnTo>
                  <a:pt x="5365031" y="6172409"/>
                </a:lnTo>
                <a:lnTo>
                  <a:pt x="5373899" y="6102253"/>
                </a:lnTo>
                <a:lnTo>
                  <a:pt x="5381035" y="6029952"/>
                </a:lnTo>
                <a:lnTo>
                  <a:pt x="5386433" y="5955550"/>
                </a:lnTo>
                <a:lnTo>
                  <a:pt x="5390085" y="5879088"/>
                </a:lnTo>
                <a:lnTo>
                  <a:pt x="5391985" y="5800609"/>
                </a:lnTo>
                <a:lnTo>
                  <a:pt x="5392126" y="5720155"/>
                </a:lnTo>
                <a:lnTo>
                  <a:pt x="5390499" y="5637769"/>
                </a:lnTo>
                <a:lnTo>
                  <a:pt x="5387099" y="5553492"/>
                </a:lnTo>
                <a:lnTo>
                  <a:pt x="5381918" y="5467368"/>
                </a:lnTo>
                <a:lnTo>
                  <a:pt x="5374950" y="5379437"/>
                </a:lnTo>
                <a:lnTo>
                  <a:pt x="5366186" y="5289743"/>
                </a:lnTo>
                <a:lnTo>
                  <a:pt x="5355621" y="5198328"/>
                </a:lnTo>
                <a:lnTo>
                  <a:pt x="5343246" y="5105234"/>
                </a:lnTo>
                <a:lnTo>
                  <a:pt x="5329056" y="5010503"/>
                </a:lnTo>
                <a:lnTo>
                  <a:pt x="5306818" y="4878862"/>
                </a:lnTo>
                <a:lnTo>
                  <a:pt x="5281618" y="4746420"/>
                </a:lnTo>
                <a:lnTo>
                  <a:pt x="5253538" y="4613406"/>
                </a:lnTo>
                <a:lnTo>
                  <a:pt x="5222663" y="4480050"/>
                </a:lnTo>
                <a:lnTo>
                  <a:pt x="5189076" y="4346582"/>
                </a:lnTo>
                <a:lnTo>
                  <a:pt x="5152859" y="4213233"/>
                </a:lnTo>
                <a:lnTo>
                  <a:pt x="5114095" y="4080232"/>
                </a:lnTo>
                <a:lnTo>
                  <a:pt x="5072869" y="3947808"/>
                </a:lnTo>
                <a:lnTo>
                  <a:pt x="5029262" y="3816193"/>
                </a:lnTo>
                <a:lnTo>
                  <a:pt x="4983359" y="3685615"/>
                </a:lnTo>
                <a:lnTo>
                  <a:pt x="4935242" y="3556305"/>
                </a:lnTo>
                <a:lnTo>
                  <a:pt x="4884994" y="3428493"/>
                </a:lnTo>
                <a:lnTo>
                  <a:pt x="4832699" y="3302408"/>
                </a:lnTo>
                <a:lnTo>
                  <a:pt x="4778440" y="3178281"/>
                </a:lnTo>
                <a:lnTo>
                  <a:pt x="4722300" y="3056341"/>
                </a:lnTo>
                <a:lnTo>
                  <a:pt x="4664363" y="2936818"/>
                </a:lnTo>
                <a:lnTo>
                  <a:pt x="4604710" y="2819942"/>
                </a:lnTo>
                <a:lnTo>
                  <a:pt x="4543426" y="2705944"/>
                </a:lnTo>
                <a:lnTo>
                  <a:pt x="4480594" y="2595053"/>
                </a:lnTo>
                <a:lnTo>
                  <a:pt x="4416296" y="2487498"/>
                </a:lnTo>
                <a:lnTo>
                  <a:pt x="4334725" y="2359116"/>
                </a:lnTo>
                <a:lnTo>
                  <a:pt x="4291889" y="2330178"/>
                </a:lnTo>
                <a:lnTo>
                  <a:pt x="4399448" y="2497812"/>
                </a:lnTo>
                <a:lnTo>
                  <a:pt x="4463555" y="2605051"/>
                </a:lnTo>
                <a:lnTo>
                  <a:pt x="4526201" y="2715617"/>
                </a:lnTo>
                <a:lnTo>
                  <a:pt x="4587303" y="2829282"/>
                </a:lnTo>
                <a:lnTo>
                  <a:pt x="4646779" y="2945816"/>
                </a:lnTo>
                <a:lnTo>
                  <a:pt x="4704546" y="3064991"/>
                </a:lnTo>
                <a:lnTo>
                  <a:pt x="4760521" y="3186576"/>
                </a:lnTo>
                <a:lnTo>
                  <a:pt x="4814620" y="3310343"/>
                </a:lnTo>
                <a:lnTo>
                  <a:pt x="4866761" y="3436063"/>
                </a:lnTo>
                <a:lnTo>
                  <a:pt x="4916862" y="3563506"/>
                </a:lnTo>
                <a:lnTo>
                  <a:pt x="4964838" y="3692444"/>
                </a:lnTo>
                <a:lnTo>
                  <a:pt x="5010608" y="3822646"/>
                </a:lnTo>
                <a:lnTo>
                  <a:pt x="5054088" y="3953884"/>
                </a:lnTo>
                <a:lnTo>
                  <a:pt x="5095195" y="4085928"/>
                </a:lnTo>
                <a:lnTo>
                  <a:pt x="5133846" y="4218550"/>
                </a:lnTo>
                <a:lnTo>
                  <a:pt x="5169959" y="4351519"/>
                </a:lnTo>
                <a:lnTo>
                  <a:pt x="5203450" y="4484608"/>
                </a:lnTo>
                <a:lnTo>
                  <a:pt x="5234237" y="4617586"/>
                </a:lnTo>
                <a:lnTo>
                  <a:pt x="5262237" y="4750225"/>
                </a:lnTo>
                <a:lnTo>
                  <a:pt x="5287366" y="4882294"/>
                </a:lnTo>
                <a:lnTo>
                  <a:pt x="5309543" y="5013566"/>
                </a:lnTo>
                <a:lnTo>
                  <a:pt x="5323495" y="5106634"/>
                </a:lnTo>
                <a:lnTo>
                  <a:pt x="5335692" y="5198099"/>
                </a:lnTo>
                <a:lnTo>
                  <a:pt x="5346140" y="5287921"/>
                </a:lnTo>
                <a:lnTo>
                  <a:pt x="5354846" y="5376060"/>
                </a:lnTo>
                <a:lnTo>
                  <a:pt x="5361816" y="5462476"/>
                </a:lnTo>
                <a:lnTo>
                  <a:pt x="5367057" y="5547128"/>
                </a:lnTo>
                <a:lnTo>
                  <a:pt x="5370576" y="5629975"/>
                </a:lnTo>
                <a:lnTo>
                  <a:pt x="5372381" y="5710978"/>
                </a:lnTo>
                <a:lnTo>
                  <a:pt x="5372476" y="5790095"/>
                </a:lnTo>
                <a:lnTo>
                  <a:pt x="5370871" y="5867288"/>
                </a:lnTo>
                <a:lnTo>
                  <a:pt x="5367570" y="5942515"/>
                </a:lnTo>
                <a:lnTo>
                  <a:pt x="5362582" y="6015736"/>
                </a:lnTo>
                <a:lnTo>
                  <a:pt x="5355913" y="6086910"/>
                </a:lnTo>
                <a:lnTo>
                  <a:pt x="5347569" y="6155998"/>
                </a:lnTo>
                <a:lnTo>
                  <a:pt x="5337557" y="6222959"/>
                </a:lnTo>
                <a:lnTo>
                  <a:pt x="5325885" y="6287752"/>
                </a:lnTo>
                <a:lnTo>
                  <a:pt x="5328110" y="6369593"/>
                </a:lnTo>
                <a:lnTo>
                  <a:pt x="5342130" y="6306122"/>
                </a:lnTo>
                <a:close/>
              </a:path>
              <a:path w="6256177" h="8921452">
                <a:moveTo>
                  <a:pt x="4169947" y="2125846"/>
                </a:moveTo>
                <a:lnTo>
                  <a:pt x="4086902" y="2021058"/>
                </a:lnTo>
                <a:lnTo>
                  <a:pt x="4003526" y="1924237"/>
                </a:lnTo>
                <a:lnTo>
                  <a:pt x="3919902" y="1835431"/>
                </a:lnTo>
                <a:lnTo>
                  <a:pt x="3836110" y="1754691"/>
                </a:lnTo>
                <a:lnTo>
                  <a:pt x="4252582" y="2238548"/>
                </a:lnTo>
                <a:lnTo>
                  <a:pt x="4169947" y="2125846"/>
                </a:lnTo>
                <a:close/>
              </a:path>
              <a:path w="6256177" h="8921452">
                <a:moveTo>
                  <a:pt x="5119982" y="7027715"/>
                </a:moveTo>
                <a:lnTo>
                  <a:pt x="5129290" y="7019103"/>
                </a:lnTo>
                <a:lnTo>
                  <a:pt x="5138487" y="7010295"/>
                </a:lnTo>
                <a:lnTo>
                  <a:pt x="5145417" y="7003470"/>
                </a:lnTo>
                <a:lnTo>
                  <a:pt x="5172262" y="7024239"/>
                </a:lnTo>
                <a:lnTo>
                  <a:pt x="5131132" y="6989564"/>
                </a:lnTo>
                <a:lnTo>
                  <a:pt x="5122068" y="6998530"/>
                </a:lnTo>
                <a:lnTo>
                  <a:pt x="5112896" y="7007308"/>
                </a:lnTo>
                <a:lnTo>
                  <a:pt x="5103597" y="7015869"/>
                </a:lnTo>
                <a:lnTo>
                  <a:pt x="5110554" y="7036118"/>
                </a:lnTo>
                <a:lnTo>
                  <a:pt x="5119982" y="7027715"/>
                </a:lnTo>
                <a:close/>
              </a:path>
              <a:path w="6256177" h="8921452">
                <a:moveTo>
                  <a:pt x="5169525" y="7011613"/>
                </a:moveTo>
                <a:lnTo>
                  <a:pt x="5166658" y="6998921"/>
                </a:lnTo>
                <a:lnTo>
                  <a:pt x="5163661" y="6986166"/>
                </a:lnTo>
                <a:lnTo>
                  <a:pt x="5163405" y="6985097"/>
                </a:lnTo>
                <a:lnTo>
                  <a:pt x="5134011" y="6956582"/>
                </a:lnTo>
                <a:lnTo>
                  <a:pt x="5137132" y="6968585"/>
                </a:lnTo>
                <a:lnTo>
                  <a:pt x="5140109" y="6980442"/>
                </a:lnTo>
                <a:lnTo>
                  <a:pt x="5131132" y="6989564"/>
                </a:lnTo>
                <a:lnTo>
                  <a:pt x="5172262" y="7024239"/>
                </a:lnTo>
                <a:lnTo>
                  <a:pt x="5169525" y="7011613"/>
                </a:lnTo>
                <a:close/>
              </a:path>
              <a:path w="6256177" h="8921452">
                <a:moveTo>
                  <a:pt x="5171863" y="6975450"/>
                </a:moveTo>
                <a:lnTo>
                  <a:pt x="5180319" y="6966014"/>
                </a:lnTo>
                <a:lnTo>
                  <a:pt x="5188671" y="6956399"/>
                </a:lnTo>
                <a:lnTo>
                  <a:pt x="5195735" y="6948021"/>
                </a:lnTo>
                <a:lnTo>
                  <a:pt x="5224118" y="6967315"/>
                </a:lnTo>
                <a:lnTo>
                  <a:pt x="5180441" y="6935866"/>
                </a:lnTo>
                <a:lnTo>
                  <a:pt x="5172211" y="6945572"/>
                </a:lnTo>
                <a:lnTo>
                  <a:pt x="5163872" y="6955097"/>
                </a:lnTo>
                <a:lnTo>
                  <a:pt x="5157427" y="6962261"/>
                </a:lnTo>
                <a:lnTo>
                  <a:pt x="5163305" y="6984712"/>
                </a:lnTo>
                <a:lnTo>
                  <a:pt x="5171863" y="6975450"/>
                </a:lnTo>
                <a:close/>
              </a:path>
              <a:path w="6256177" h="8921452">
                <a:moveTo>
                  <a:pt x="5220342" y="6954985"/>
                </a:moveTo>
                <a:lnTo>
                  <a:pt x="5180300" y="6901535"/>
                </a:lnTo>
                <a:lnTo>
                  <a:pt x="5184320" y="6913311"/>
                </a:lnTo>
                <a:lnTo>
                  <a:pt x="5188247" y="6925039"/>
                </a:lnTo>
                <a:lnTo>
                  <a:pt x="5188556" y="6925972"/>
                </a:lnTo>
                <a:lnTo>
                  <a:pt x="5180441" y="6935866"/>
                </a:lnTo>
                <a:lnTo>
                  <a:pt x="5224118" y="6967315"/>
                </a:lnTo>
                <a:lnTo>
                  <a:pt x="5220342" y="6954985"/>
                </a:lnTo>
                <a:close/>
              </a:path>
              <a:path w="6256177" h="8921452">
                <a:moveTo>
                  <a:pt x="5216451" y="6942600"/>
                </a:moveTo>
                <a:lnTo>
                  <a:pt x="5212444" y="6930157"/>
                </a:lnTo>
                <a:lnTo>
                  <a:pt x="5211792" y="6928160"/>
                </a:lnTo>
                <a:lnTo>
                  <a:pt x="5176186" y="6889713"/>
                </a:lnTo>
                <a:lnTo>
                  <a:pt x="5180300" y="6901535"/>
                </a:lnTo>
                <a:lnTo>
                  <a:pt x="5220342" y="6954985"/>
                </a:lnTo>
                <a:lnTo>
                  <a:pt x="5216451" y="6942600"/>
                </a:lnTo>
                <a:close/>
              </a:path>
              <a:path w="6256177" h="8921452">
                <a:moveTo>
                  <a:pt x="5219519" y="6918169"/>
                </a:moveTo>
                <a:lnTo>
                  <a:pt x="5227155" y="6908041"/>
                </a:lnTo>
                <a:lnTo>
                  <a:pt x="5234676" y="6897730"/>
                </a:lnTo>
                <a:lnTo>
                  <a:pt x="5236344" y="6895389"/>
                </a:lnTo>
                <a:lnTo>
                  <a:pt x="5220323" y="6883654"/>
                </a:lnTo>
                <a:lnTo>
                  <a:pt x="5212877" y="6893946"/>
                </a:lnTo>
                <a:lnTo>
                  <a:pt x="5205332" y="6904075"/>
                </a:lnTo>
                <a:lnTo>
                  <a:pt x="5204063" y="6905752"/>
                </a:lnTo>
                <a:lnTo>
                  <a:pt x="5211792" y="6928160"/>
                </a:lnTo>
                <a:lnTo>
                  <a:pt x="5219519" y="6918169"/>
                </a:lnTo>
                <a:close/>
              </a:path>
              <a:path w="6256177" h="8921452">
                <a:moveTo>
                  <a:pt x="5265586" y="6912553"/>
                </a:moveTo>
                <a:lnTo>
                  <a:pt x="5261020" y="6900516"/>
                </a:lnTo>
                <a:lnTo>
                  <a:pt x="5256363" y="6888436"/>
                </a:lnTo>
                <a:lnTo>
                  <a:pt x="5251615" y="6876311"/>
                </a:lnTo>
                <a:lnTo>
                  <a:pt x="5208253" y="6825795"/>
                </a:lnTo>
                <a:lnTo>
                  <a:pt x="5213114" y="6837424"/>
                </a:lnTo>
                <a:lnTo>
                  <a:pt x="5217896" y="6849014"/>
                </a:lnTo>
                <a:lnTo>
                  <a:pt x="5222598" y="6860563"/>
                </a:lnTo>
                <a:lnTo>
                  <a:pt x="5227220" y="6872072"/>
                </a:lnTo>
                <a:lnTo>
                  <a:pt x="5227663" y="6873182"/>
                </a:lnTo>
                <a:lnTo>
                  <a:pt x="5220323" y="6883654"/>
                </a:lnTo>
                <a:lnTo>
                  <a:pt x="5236344" y="6895389"/>
                </a:lnTo>
                <a:lnTo>
                  <a:pt x="5270061" y="6924546"/>
                </a:lnTo>
                <a:lnTo>
                  <a:pt x="5265586" y="6912553"/>
                </a:lnTo>
                <a:close/>
              </a:path>
              <a:path w="6256177" h="8921452">
                <a:moveTo>
                  <a:pt x="5304724" y="6871880"/>
                </a:moveTo>
                <a:lnTo>
                  <a:pt x="5299623" y="6860141"/>
                </a:lnTo>
                <a:lnTo>
                  <a:pt x="5294451" y="6848368"/>
                </a:lnTo>
                <a:lnTo>
                  <a:pt x="5289212" y="6836563"/>
                </a:lnTo>
                <a:lnTo>
                  <a:pt x="5283907" y="6824728"/>
                </a:lnTo>
                <a:lnTo>
                  <a:pt x="5238551" y="6775886"/>
                </a:lnTo>
                <a:lnTo>
                  <a:pt x="5243894" y="6787307"/>
                </a:lnTo>
                <a:lnTo>
                  <a:pt x="5249172" y="6798698"/>
                </a:lnTo>
                <a:lnTo>
                  <a:pt x="5254384" y="6810059"/>
                </a:lnTo>
                <a:lnTo>
                  <a:pt x="5259534" y="6821390"/>
                </a:lnTo>
                <a:lnTo>
                  <a:pt x="5260120" y="6822686"/>
                </a:lnTo>
                <a:lnTo>
                  <a:pt x="5253510" y="6833613"/>
                </a:lnTo>
                <a:lnTo>
                  <a:pt x="5246821" y="6844405"/>
                </a:lnTo>
                <a:lnTo>
                  <a:pt x="5241929" y="6852051"/>
                </a:lnTo>
                <a:lnTo>
                  <a:pt x="5250746" y="6874113"/>
                </a:lnTo>
                <a:lnTo>
                  <a:pt x="5257705" y="6863573"/>
                </a:lnTo>
                <a:lnTo>
                  <a:pt x="5264572" y="6852881"/>
                </a:lnTo>
                <a:lnTo>
                  <a:pt x="5269901" y="6844351"/>
                </a:lnTo>
                <a:lnTo>
                  <a:pt x="5309751" y="6883584"/>
                </a:lnTo>
                <a:lnTo>
                  <a:pt x="5304724" y="6871880"/>
                </a:lnTo>
                <a:close/>
              </a:path>
              <a:path w="6256177" h="8921452">
                <a:moveTo>
                  <a:pt x="5333953" y="6821686"/>
                </a:moveTo>
                <a:lnTo>
                  <a:pt x="5328429" y="6810163"/>
                </a:lnTo>
                <a:lnTo>
                  <a:pt x="5322837" y="6798607"/>
                </a:lnTo>
                <a:lnTo>
                  <a:pt x="5317177" y="6787016"/>
                </a:lnTo>
                <a:lnTo>
                  <a:pt x="5259071" y="6715687"/>
                </a:lnTo>
                <a:lnTo>
                  <a:pt x="5264903" y="6726940"/>
                </a:lnTo>
                <a:lnTo>
                  <a:pt x="5270674" y="6738164"/>
                </a:lnTo>
                <a:lnTo>
                  <a:pt x="5276385" y="6749359"/>
                </a:lnTo>
                <a:lnTo>
                  <a:pt x="5282037" y="6760526"/>
                </a:lnTo>
                <a:lnTo>
                  <a:pt x="5287630" y="6771665"/>
                </a:lnTo>
                <a:lnTo>
                  <a:pt x="5288258" y="6772921"/>
                </a:lnTo>
                <a:lnTo>
                  <a:pt x="5282272" y="6784194"/>
                </a:lnTo>
                <a:lnTo>
                  <a:pt x="5276226" y="6795354"/>
                </a:lnTo>
                <a:lnTo>
                  <a:pt x="5273111" y="6800937"/>
                </a:lnTo>
                <a:lnTo>
                  <a:pt x="5283010" y="6822736"/>
                </a:lnTo>
                <a:lnTo>
                  <a:pt x="5289285" y="6811763"/>
                </a:lnTo>
                <a:lnTo>
                  <a:pt x="5295451" y="6800630"/>
                </a:lnTo>
                <a:lnTo>
                  <a:pt x="5298801" y="6794497"/>
                </a:lnTo>
                <a:lnTo>
                  <a:pt x="5339410" y="6833175"/>
                </a:lnTo>
                <a:lnTo>
                  <a:pt x="5333953" y="6821686"/>
                </a:lnTo>
                <a:close/>
              </a:path>
              <a:path w="6256177" h="8921452">
                <a:moveTo>
                  <a:pt x="5311447" y="6775391"/>
                </a:moveTo>
                <a:lnTo>
                  <a:pt x="5310374" y="6773226"/>
                </a:lnTo>
                <a:lnTo>
                  <a:pt x="5259071" y="6715687"/>
                </a:lnTo>
                <a:lnTo>
                  <a:pt x="5317177" y="6787016"/>
                </a:lnTo>
                <a:lnTo>
                  <a:pt x="5311447" y="6775391"/>
                </a:lnTo>
                <a:close/>
              </a:path>
              <a:path w="6256177" h="8921452">
                <a:moveTo>
                  <a:pt x="5316035" y="6761918"/>
                </a:moveTo>
                <a:lnTo>
                  <a:pt x="5321594" y="6750450"/>
                </a:lnTo>
                <a:lnTo>
                  <a:pt x="5323143" y="6747261"/>
                </a:lnTo>
                <a:lnTo>
                  <a:pt x="5306333" y="6737331"/>
                </a:lnTo>
                <a:lnTo>
                  <a:pt x="5300771" y="6748710"/>
                </a:lnTo>
                <a:lnTo>
                  <a:pt x="5299573" y="6751114"/>
                </a:lnTo>
                <a:lnTo>
                  <a:pt x="5310374" y="6773226"/>
                </a:lnTo>
                <a:lnTo>
                  <a:pt x="5316035" y="6761918"/>
                </a:lnTo>
                <a:close/>
              </a:path>
              <a:path w="6256177" h="8921452">
                <a:moveTo>
                  <a:pt x="5364807" y="6784328"/>
                </a:moveTo>
                <a:lnTo>
                  <a:pt x="5359003" y="6773024"/>
                </a:lnTo>
                <a:lnTo>
                  <a:pt x="5353135" y="6761691"/>
                </a:lnTo>
                <a:lnTo>
                  <a:pt x="5347200" y="6750327"/>
                </a:lnTo>
                <a:lnTo>
                  <a:pt x="5341195" y="6738929"/>
                </a:lnTo>
                <a:lnTo>
                  <a:pt x="5280869" y="6669441"/>
                </a:lnTo>
                <a:lnTo>
                  <a:pt x="5287047" y="6680526"/>
                </a:lnTo>
                <a:lnTo>
                  <a:pt x="5293169" y="6691584"/>
                </a:lnTo>
                <a:lnTo>
                  <a:pt x="5299230" y="6702614"/>
                </a:lnTo>
                <a:lnTo>
                  <a:pt x="5305228" y="6713614"/>
                </a:lnTo>
                <a:lnTo>
                  <a:pt x="5311159" y="6724583"/>
                </a:lnTo>
                <a:lnTo>
                  <a:pt x="5311821" y="6725814"/>
                </a:lnTo>
                <a:lnTo>
                  <a:pt x="5306333" y="6737331"/>
                </a:lnTo>
                <a:lnTo>
                  <a:pt x="5323143" y="6747261"/>
                </a:lnTo>
                <a:lnTo>
                  <a:pt x="5370552" y="6795604"/>
                </a:lnTo>
                <a:lnTo>
                  <a:pt x="5364807" y="6784328"/>
                </a:lnTo>
                <a:close/>
              </a:path>
              <a:path w="6256177" h="8921452">
                <a:moveTo>
                  <a:pt x="5335115" y="6727497"/>
                </a:moveTo>
                <a:lnTo>
                  <a:pt x="5333874" y="6725177"/>
                </a:lnTo>
                <a:lnTo>
                  <a:pt x="5274638" y="6658331"/>
                </a:lnTo>
                <a:lnTo>
                  <a:pt x="5280869" y="6669441"/>
                </a:lnTo>
                <a:lnTo>
                  <a:pt x="5341195" y="6738929"/>
                </a:lnTo>
                <a:lnTo>
                  <a:pt x="5335115" y="6727497"/>
                </a:lnTo>
                <a:close/>
              </a:path>
              <a:path w="6256177" h="8921452">
                <a:moveTo>
                  <a:pt x="5339018" y="6713611"/>
                </a:moveTo>
                <a:lnTo>
                  <a:pt x="5344064" y="6701911"/>
                </a:lnTo>
                <a:lnTo>
                  <a:pt x="5344285" y="6701405"/>
                </a:lnTo>
                <a:lnTo>
                  <a:pt x="5327240" y="6691960"/>
                </a:lnTo>
                <a:lnTo>
                  <a:pt x="5322111" y="6703644"/>
                </a:lnTo>
                <a:lnTo>
                  <a:pt x="5333874" y="6725177"/>
                </a:lnTo>
                <a:lnTo>
                  <a:pt x="5339018" y="6713611"/>
                </a:lnTo>
                <a:close/>
              </a:path>
              <a:path w="6256177" h="8921452">
                <a:moveTo>
                  <a:pt x="5392766" y="6748011"/>
                </a:moveTo>
                <a:lnTo>
                  <a:pt x="5386676" y="6736902"/>
                </a:lnTo>
                <a:lnTo>
                  <a:pt x="5380536" y="6725767"/>
                </a:lnTo>
                <a:lnTo>
                  <a:pt x="5374344" y="6714604"/>
                </a:lnTo>
                <a:lnTo>
                  <a:pt x="5368098" y="6703413"/>
                </a:lnTo>
                <a:lnTo>
                  <a:pt x="5361797" y="6692194"/>
                </a:lnTo>
                <a:lnTo>
                  <a:pt x="5355440" y="6680948"/>
                </a:lnTo>
                <a:lnTo>
                  <a:pt x="5280289" y="6591449"/>
                </a:lnTo>
                <a:lnTo>
                  <a:pt x="5286853" y="6602455"/>
                </a:lnTo>
                <a:lnTo>
                  <a:pt x="5293372" y="6613440"/>
                </a:lnTo>
                <a:lnTo>
                  <a:pt x="5299844" y="6624403"/>
                </a:lnTo>
                <a:lnTo>
                  <a:pt x="5306268" y="6635342"/>
                </a:lnTo>
                <a:lnTo>
                  <a:pt x="5312642" y="6646258"/>
                </a:lnTo>
                <a:lnTo>
                  <a:pt x="5318965" y="6657150"/>
                </a:lnTo>
                <a:lnTo>
                  <a:pt x="5325235" y="6668017"/>
                </a:lnTo>
                <a:lnTo>
                  <a:pt x="5331451" y="6678858"/>
                </a:lnTo>
                <a:lnTo>
                  <a:pt x="5332244" y="6680245"/>
                </a:lnTo>
                <a:lnTo>
                  <a:pt x="5327240" y="6691960"/>
                </a:lnTo>
                <a:lnTo>
                  <a:pt x="5344285" y="6701405"/>
                </a:lnTo>
                <a:lnTo>
                  <a:pt x="5398805" y="6759092"/>
                </a:lnTo>
                <a:lnTo>
                  <a:pt x="5392766" y="6748011"/>
                </a:lnTo>
                <a:close/>
              </a:path>
              <a:path w="6256177" h="8921452">
                <a:moveTo>
                  <a:pt x="5377293" y="6619275"/>
                </a:moveTo>
                <a:lnTo>
                  <a:pt x="5398450" y="6556982"/>
                </a:lnTo>
                <a:lnTo>
                  <a:pt x="5417637" y="6491891"/>
                </a:lnTo>
                <a:lnTo>
                  <a:pt x="5434845" y="6424056"/>
                </a:lnTo>
                <a:lnTo>
                  <a:pt x="5433643" y="6336188"/>
                </a:lnTo>
                <a:lnTo>
                  <a:pt x="5419118" y="6405798"/>
                </a:lnTo>
                <a:lnTo>
                  <a:pt x="5402665" y="6472780"/>
                </a:lnTo>
                <a:lnTo>
                  <a:pt x="5384292" y="6537086"/>
                </a:lnTo>
                <a:lnTo>
                  <a:pt x="5364006" y="6598665"/>
                </a:lnTo>
                <a:lnTo>
                  <a:pt x="5341817" y="6657466"/>
                </a:lnTo>
                <a:lnTo>
                  <a:pt x="5273681" y="6580422"/>
                </a:lnTo>
                <a:lnTo>
                  <a:pt x="5280289" y="6591449"/>
                </a:lnTo>
                <a:lnTo>
                  <a:pt x="5354174" y="6678718"/>
                </a:lnTo>
                <a:lnTo>
                  <a:pt x="5377293" y="6619275"/>
                </a:lnTo>
                <a:close/>
              </a:path>
              <a:path w="6256177" h="8921452">
                <a:moveTo>
                  <a:pt x="5450066" y="6353527"/>
                </a:moveTo>
                <a:lnTo>
                  <a:pt x="5463290" y="6280357"/>
                </a:lnTo>
                <a:lnTo>
                  <a:pt x="5474510" y="6204599"/>
                </a:lnTo>
                <a:lnTo>
                  <a:pt x="5483716" y="6126303"/>
                </a:lnTo>
                <a:lnTo>
                  <a:pt x="5490900" y="6045523"/>
                </a:lnTo>
                <a:lnTo>
                  <a:pt x="5496053" y="5962310"/>
                </a:lnTo>
                <a:lnTo>
                  <a:pt x="5499167" y="5876717"/>
                </a:lnTo>
                <a:lnTo>
                  <a:pt x="5500233" y="5788795"/>
                </a:lnTo>
                <a:lnTo>
                  <a:pt x="5499242" y="5698597"/>
                </a:lnTo>
                <a:lnTo>
                  <a:pt x="5496186" y="5606175"/>
                </a:lnTo>
                <a:lnTo>
                  <a:pt x="5491056" y="5511581"/>
                </a:lnTo>
                <a:lnTo>
                  <a:pt x="5483843" y="5414868"/>
                </a:lnTo>
                <a:lnTo>
                  <a:pt x="5474539" y="5316086"/>
                </a:lnTo>
                <a:lnTo>
                  <a:pt x="5463135" y="5215288"/>
                </a:lnTo>
                <a:lnTo>
                  <a:pt x="5449623" y="5112527"/>
                </a:lnTo>
                <a:lnTo>
                  <a:pt x="5433993" y="5007855"/>
                </a:lnTo>
                <a:lnTo>
                  <a:pt x="5410692" y="4869930"/>
                </a:lnTo>
                <a:lnTo>
                  <a:pt x="5384288" y="4731165"/>
                </a:lnTo>
                <a:lnTo>
                  <a:pt x="5354868" y="4591801"/>
                </a:lnTo>
                <a:lnTo>
                  <a:pt x="5322518" y="4452079"/>
                </a:lnTo>
                <a:lnTo>
                  <a:pt x="5287327" y="4312239"/>
                </a:lnTo>
                <a:lnTo>
                  <a:pt x="5249381" y="4172523"/>
                </a:lnTo>
                <a:lnTo>
                  <a:pt x="5208767" y="4033172"/>
                </a:lnTo>
                <a:lnTo>
                  <a:pt x="5165572" y="3894426"/>
                </a:lnTo>
                <a:lnTo>
                  <a:pt x="5119884" y="3756526"/>
                </a:lnTo>
                <a:lnTo>
                  <a:pt x="5071790" y="3619713"/>
                </a:lnTo>
                <a:lnTo>
                  <a:pt x="5021376" y="3484229"/>
                </a:lnTo>
                <a:lnTo>
                  <a:pt x="4968730" y="3350313"/>
                </a:lnTo>
                <a:lnTo>
                  <a:pt x="4913939" y="3218207"/>
                </a:lnTo>
                <a:lnTo>
                  <a:pt x="4857091" y="3088153"/>
                </a:lnTo>
                <a:lnTo>
                  <a:pt x="4798271" y="2960389"/>
                </a:lnTo>
                <a:lnTo>
                  <a:pt x="4737568" y="2835159"/>
                </a:lnTo>
                <a:lnTo>
                  <a:pt x="4675069" y="2712702"/>
                </a:lnTo>
                <a:lnTo>
                  <a:pt x="4610860" y="2593259"/>
                </a:lnTo>
                <a:lnTo>
                  <a:pt x="4545028" y="2477072"/>
                </a:lnTo>
                <a:lnTo>
                  <a:pt x="4421701" y="2312121"/>
                </a:lnTo>
                <a:lnTo>
                  <a:pt x="4460811" y="2374751"/>
                </a:lnTo>
                <a:lnTo>
                  <a:pt x="4527985" y="2487120"/>
                </a:lnTo>
                <a:lnTo>
                  <a:pt x="4593628" y="2602977"/>
                </a:lnTo>
                <a:lnTo>
                  <a:pt x="4657655" y="2722081"/>
                </a:lnTo>
                <a:lnTo>
                  <a:pt x="4719977" y="2844193"/>
                </a:lnTo>
                <a:lnTo>
                  <a:pt x="4780509" y="2969073"/>
                </a:lnTo>
                <a:lnTo>
                  <a:pt x="4839163" y="3096479"/>
                </a:lnTo>
                <a:lnTo>
                  <a:pt x="4895852" y="3226171"/>
                </a:lnTo>
                <a:lnTo>
                  <a:pt x="4950489" y="3357911"/>
                </a:lnTo>
                <a:lnTo>
                  <a:pt x="5002988" y="3491456"/>
                </a:lnTo>
                <a:lnTo>
                  <a:pt x="5053262" y="3626567"/>
                </a:lnTo>
                <a:lnTo>
                  <a:pt x="5101223" y="3763004"/>
                </a:lnTo>
                <a:lnTo>
                  <a:pt x="5146785" y="3900526"/>
                </a:lnTo>
                <a:lnTo>
                  <a:pt x="5189861" y="4038893"/>
                </a:lnTo>
                <a:lnTo>
                  <a:pt x="5230364" y="4177865"/>
                </a:lnTo>
                <a:lnTo>
                  <a:pt x="5268206" y="4317202"/>
                </a:lnTo>
                <a:lnTo>
                  <a:pt x="5303302" y="4456663"/>
                </a:lnTo>
                <a:lnTo>
                  <a:pt x="5335564" y="4596008"/>
                </a:lnTo>
                <a:lnTo>
                  <a:pt x="5364905" y="4734997"/>
                </a:lnTo>
                <a:lnTo>
                  <a:pt x="5391239" y="4873389"/>
                </a:lnTo>
                <a:lnTo>
                  <a:pt x="5414478" y="5010945"/>
                </a:lnTo>
                <a:lnTo>
                  <a:pt x="5429871" y="5113937"/>
                </a:lnTo>
                <a:lnTo>
                  <a:pt x="5443213" y="5215054"/>
                </a:lnTo>
                <a:lnTo>
                  <a:pt x="5454510" y="5314247"/>
                </a:lnTo>
                <a:lnTo>
                  <a:pt x="5463771" y="5411465"/>
                </a:lnTo>
                <a:lnTo>
                  <a:pt x="5471005" y="5506659"/>
                </a:lnTo>
                <a:lnTo>
                  <a:pt x="5476220" y="5599777"/>
                </a:lnTo>
                <a:lnTo>
                  <a:pt x="5479423" y="5690770"/>
                </a:lnTo>
                <a:lnTo>
                  <a:pt x="5480624" y="5779587"/>
                </a:lnTo>
                <a:lnTo>
                  <a:pt x="5479830" y="5866180"/>
                </a:lnTo>
                <a:lnTo>
                  <a:pt x="5477050" y="5950496"/>
                </a:lnTo>
                <a:lnTo>
                  <a:pt x="5472291" y="6032487"/>
                </a:lnTo>
                <a:lnTo>
                  <a:pt x="5465563" y="6112102"/>
                </a:lnTo>
                <a:lnTo>
                  <a:pt x="5456874" y="6189290"/>
                </a:lnTo>
                <a:lnTo>
                  <a:pt x="5446231" y="6264003"/>
                </a:lnTo>
                <a:lnTo>
                  <a:pt x="5433643" y="6336188"/>
                </a:lnTo>
                <a:lnTo>
                  <a:pt x="5434845" y="6424056"/>
                </a:lnTo>
                <a:lnTo>
                  <a:pt x="5450066" y="6353527"/>
                </a:lnTo>
                <a:close/>
              </a:path>
              <a:path w="6256177" h="8921452">
                <a:moveTo>
                  <a:pt x="4477662" y="2364381"/>
                </a:moveTo>
                <a:lnTo>
                  <a:pt x="4392211" y="2229888"/>
                </a:lnTo>
                <a:lnTo>
                  <a:pt x="4302511" y="2133548"/>
                </a:lnTo>
                <a:lnTo>
                  <a:pt x="4342529" y="2191494"/>
                </a:lnTo>
                <a:lnTo>
                  <a:pt x="4382266" y="2251027"/>
                </a:lnTo>
                <a:lnTo>
                  <a:pt x="4421701" y="2312121"/>
                </a:lnTo>
                <a:lnTo>
                  <a:pt x="4545028" y="2477072"/>
                </a:lnTo>
                <a:lnTo>
                  <a:pt x="4477662" y="2364381"/>
                </a:lnTo>
                <a:close/>
              </a:path>
              <a:path w="6256177" h="8921452">
                <a:moveTo>
                  <a:pt x="4306161" y="2103582"/>
                </a:moveTo>
                <a:lnTo>
                  <a:pt x="4140105" y="1918160"/>
                </a:lnTo>
                <a:lnTo>
                  <a:pt x="4181011" y="1969496"/>
                </a:lnTo>
                <a:lnTo>
                  <a:pt x="4221730" y="2022523"/>
                </a:lnTo>
                <a:lnTo>
                  <a:pt x="4262237" y="2077216"/>
                </a:lnTo>
                <a:lnTo>
                  <a:pt x="4302511" y="2133548"/>
                </a:lnTo>
                <a:lnTo>
                  <a:pt x="4392211" y="2229888"/>
                </a:lnTo>
                <a:lnTo>
                  <a:pt x="4306161" y="2103582"/>
                </a:lnTo>
                <a:close/>
              </a:path>
              <a:path w="6256177" h="8921452">
                <a:moveTo>
                  <a:pt x="4057821" y="1820669"/>
                </a:moveTo>
                <a:lnTo>
                  <a:pt x="4099034" y="1868543"/>
                </a:lnTo>
                <a:lnTo>
                  <a:pt x="4140105" y="1918160"/>
                </a:lnTo>
                <a:lnTo>
                  <a:pt x="4306161" y="2103582"/>
                </a:lnTo>
                <a:lnTo>
                  <a:pt x="4057821" y="1820669"/>
                </a:lnTo>
                <a:close/>
              </a:path>
              <a:path w="6256177" h="8921452">
                <a:moveTo>
                  <a:pt x="4358159" y="6166183"/>
                </a:moveTo>
                <a:lnTo>
                  <a:pt x="4365820" y="6156081"/>
                </a:lnTo>
                <a:lnTo>
                  <a:pt x="4373304" y="6145702"/>
                </a:lnTo>
                <a:lnTo>
                  <a:pt x="4376434" y="6141204"/>
                </a:lnTo>
                <a:lnTo>
                  <a:pt x="4367658" y="6119369"/>
                </a:lnTo>
                <a:lnTo>
                  <a:pt x="4360483" y="6129993"/>
                </a:lnTo>
                <a:lnTo>
                  <a:pt x="4353109" y="6140353"/>
                </a:lnTo>
                <a:lnTo>
                  <a:pt x="4345543" y="6150451"/>
                </a:lnTo>
                <a:lnTo>
                  <a:pt x="4343200" y="6153477"/>
                </a:lnTo>
                <a:lnTo>
                  <a:pt x="4350319" y="6175997"/>
                </a:lnTo>
                <a:lnTo>
                  <a:pt x="4358159" y="6166183"/>
                </a:lnTo>
                <a:close/>
              </a:path>
              <a:path w="6256177" h="8921452">
                <a:moveTo>
                  <a:pt x="4395496" y="6136365"/>
                </a:moveTo>
                <a:lnTo>
                  <a:pt x="4356294" y="6093066"/>
                </a:lnTo>
                <a:lnTo>
                  <a:pt x="4367658" y="6119369"/>
                </a:lnTo>
                <a:lnTo>
                  <a:pt x="4400343" y="6148538"/>
                </a:lnTo>
                <a:lnTo>
                  <a:pt x="4395496" y="6136365"/>
                </a:lnTo>
                <a:close/>
              </a:path>
              <a:path w="6256177" h="8921452">
                <a:moveTo>
                  <a:pt x="4442062" y="6120518"/>
                </a:moveTo>
                <a:lnTo>
                  <a:pt x="4396461" y="6070754"/>
                </a:lnTo>
                <a:lnTo>
                  <a:pt x="4390374" y="6082008"/>
                </a:lnTo>
                <a:lnTo>
                  <a:pt x="4384128" y="6093043"/>
                </a:lnTo>
                <a:lnTo>
                  <a:pt x="4380313" y="6099515"/>
                </a:lnTo>
                <a:lnTo>
                  <a:pt x="4389464" y="6121599"/>
                </a:lnTo>
                <a:lnTo>
                  <a:pt x="4396050" y="6110875"/>
                </a:lnTo>
                <a:lnTo>
                  <a:pt x="4402479" y="6099895"/>
                </a:lnTo>
                <a:lnTo>
                  <a:pt x="4406880" y="6092098"/>
                </a:lnTo>
                <a:lnTo>
                  <a:pt x="4447378" y="6132091"/>
                </a:lnTo>
                <a:lnTo>
                  <a:pt x="4442062" y="6120518"/>
                </a:lnTo>
                <a:close/>
              </a:path>
              <a:path w="6256177" h="8921452">
                <a:moveTo>
                  <a:pt x="4436631" y="6108889"/>
                </a:moveTo>
                <a:lnTo>
                  <a:pt x="4431085" y="6097204"/>
                </a:lnTo>
                <a:lnTo>
                  <a:pt x="4425422" y="6085463"/>
                </a:lnTo>
                <a:lnTo>
                  <a:pt x="4384570" y="6047405"/>
                </a:lnTo>
                <a:lnTo>
                  <a:pt x="4396461" y="6070754"/>
                </a:lnTo>
                <a:lnTo>
                  <a:pt x="4442062" y="6120518"/>
                </a:lnTo>
                <a:lnTo>
                  <a:pt x="4436631" y="6108889"/>
                </a:lnTo>
                <a:close/>
              </a:path>
              <a:path w="6256177" h="8921452">
                <a:moveTo>
                  <a:pt x="4423912" y="6059603"/>
                </a:moveTo>
                <a:lnTo>
                  <a:pt x="4429425" y="6048101"/>
                </a:lnTo>
                <a:lnTo>
                  <a:pt x="4430486" y="6045821"/>
                </a:lnTo>
                <a:lnTo>
                  <a:pt x="4413444" y="6036060"/>
                </a:lnTo>
                <a:lnTo>
                  <a:pt x="4408099" y="6047527"/>
                </a:lnTo>
                <a:lnTo>
                  <a:pt x="4407347" y="6049087"/>
                </a:lnTo>
                <a:lnTo>
                  <a:pt x="4418268" y="6070885"/>
                </a:lnTo>
                <a:lnTo>
                  <a:pt x="4423912" y="6059603"/>
                </a:lnTo>
                <a:close/>
              </a:path>
              <a:path w="6256177" h="8921452">
                <a:moveTo>
                  <a:pt x="4472523" y="6082556"/>
                </a:moveTo>
                <a:lnTo>
                  <a:pt x="4407161" y="6004199"/>
                </a:lnTo>
                <a:lnTo>
                  <a:pt x="4418631" y="6024394"/>
                </a:lnTo>
                <a:lnTo>
                  <a:pt x="4413444" y="6036060"/>
                </a:lnTo>
                <a:lnTo>
                  <a:pt x="4430486" y="6045821"/>
                </a:lnTo>
                <a:lnTo>
                  <a:pt x="4478387" y="6093768"/>
                </a:lnTo>
                <a:lnTo>
                  <a:pt x="4472523" y="6082556"/>
                </a:lnTo>
                <a:close/>
              </a:path>
              <a:path w="6256177" h="8921452">
                <a:moveTo>
                  <a:pt x="4466566" y="6071300"/>
                </a:moveTo>
                <a:lnTo>
                  <a:pt x="4460516" y="6060001"/>
                </a:lnTo>
                <a:lnTo>
                  <a:pt x="4454374" y="6048658"/>
                </a:lnTo>
                <a:lnTo>
                  <a:pt x="4448143" y="6037272"/>
                </a:lnTo>
                <a:lnTo>
                  <a:pt x="4441822" y="6025844"/>
                </a:lnTo>
                <a:lnTo>
                  <a:pt x="4383359" y="5963404"/>
                </a:lnTo>
                <a:lnTo>
                  <a:pt x="4395404" y="5983869"/>
                </a:lnTo>
                <a:lnTo>
                  <a:pt x="4407161" y="6004199"/>
                </a:lnTo>
                <a:lnTo>
                  <a:pt x="4472523" y="6082556"/>
                </a:lnTo>
                <a:lnTo>
                  <a:pt x="4466566" y="6071300"/>
                </a:lnTo>
                <a:close/>
              </a:path>
              <a:path w="6256177" h="8921452">
                <a:moveTo>
                  <a:pt x="4443435" y="6015919"/>
                </a:moveTo>
                <a:lnTo>
                  <a:pt x="4446396" y="6008474"/>
                </a:lnTo>
                <a:lnTo>
                  <a:pt x="4449321" y="6000957"/>
                </a:lnTo>
                <a:lnTo>
                  <a:pt x="4436444" y="5979951"/>
                </a:lnTo>
                <a:lnTo>
                  <a:pt x="4433789" y="5987206"/>
                </a:lnTo>
                <a:lnTo>
                  <a:pt x="4430990" y="5994299"/>
                </a:lnTo>
                <a:lnTo>
                  <a:pt x="4428194" y="6001362"/>
                </a:lnTo>
                <a:lnTo>
                  <a:pt x="4440344" y="6023188"/>
                </a:lnTo>
                <a:lnTo>
                  <a:pt x="4443435" y="6015919"/>
                </a:lnTo>
                <a:close/>
              </a:path>
              <a:path w="6256177" h="8921452">
                <a:moveTo>
                  <a:pt x="4492560" y="6035766"/>
                </a:moveTo>
                <a:lnTo>
                  <a:pt x="4486190" y="6024763"/>
                </a:lnTo>
                <a:lnTo>
                  <a:pt x="4479738" y="6013721"/>
                </a:lnTo>
                <a:lnTo>
                  <a:pt x="4473201" y="6002640"/>
                </a:lnTo>
                <a:lnTo>
                  <a:pt x="4404738" y="5928954"/>
                </a:lnTo>
                <a:lnTo>
                  <a:pt x="4415484" y="5946035"/>
                </a:lnTo>
                <a:lnTo>
                  <a:pt x="4426052" y="5963034"/>
                </a:lnTo>
                <a:lnTo>
                  <a:pt x="4436444" y="5979951"/>
                </a:lnTo>
                <a:lnTo>
                  <a:pt x="4498852" y="6046732"/>
                </a:lnTo>
                <a:lnTo>
                  <a:pt x="4492560" y="6035766"/>
                </a:lnTo>
                <a:close/>
              </a:path>
              <a:path w="6256177" h="8921452">
                <a:moveTo>
                  <a:pt x="4466575" y="5991517"/>
                </a:moveTo>
                <a:lnTo>
                  <a:pt x="4459857" y="5980351"/>
                </a:lnTo>
                <a:lnTo>
                  <a:pt x="4458103" y="5977453"/>
                </a:lnTo>
                <a:lnTo>
                  <a:pt x="4382714" y="5894547"/>
                </a:lnTo>
                <a:lnTo>
                  <a:pt x="4393815" y="5911791"/>
                </a:lnTo>
                <a:lnTo>
                  <a:pt x="4404738" y="5928954"/>
                </a:lnTo>
                <a:lnTo>
                  <a:pt x="4473201" y="6002640"/>
                </a:lnTo>
                <a:lnTo>
                  <a:pt x="4466575" y="5991517"/>
                </a:lnTo>
                <a:close/>
              </a:path>
              <a:path w="6256177" h="8921452">
                <a:moveTo>
                  <a:pt x="4460365" y="5971066"/>
                </a:moveTo>
                <a:lnTo>
                  <a:pt x="4462640" y="5964668"/>
                </a:lnTo>
                <a:lnTo>
                  <a:pt x="4464799" y="5958134"/>
                </a:lnTo>
                <a:lnTo>
                  <a:pt x="4450923" y="5936794"/>
                </a:lnTo>
                <a:lnTo>
                  <a:pt x="4448921" y="5943268"/>
                </a:lnTo>
                <a:lnTo>
                  <a:pt x="4446962" y="5949758"/>
                </a:lnTo>
                <a:lnTo>
                  <a:pt x="4444844" y="5956098"/>
                </a:lnTo>
                <a:lnTo>
                  <a:pt x="4458103" y="5977453"/>
                </a:lnTo>
                <a:lnTo>
                  <a:pt x="4460365" y="5971066"/>
                </a:lnTo>
                <a:close/>
              </a:path>
              <a:path w="6256177" h="8921452">
                <a:moveTo>
                  <a:pt x="4474185" y="5927908"/>
                </a:moveTo>
                <a:lnTo>
                  <a:pt x="4475946" y="5922090"/>
                </a:lnTo>
                <a:lnTo>
                  <a:pt x="4477616" y="5916168"/>
                </a:lnTo>
                <a:lnTo>
                  <a:pt x="4462994" y="5894665"/>
                </a:lnTo>
                <a:lnTo>
                  <a:pt x="4461471" y="5900486"/>
                </a:lnTo>
                <a:lnTo>
                  <a:pt x="4459894" y="5906274"/>
                </a:lnTo>
                <a:lnTo>
                  <a:pt x="4458279" y="5911990"/>
                </a:lnTo>
                <a:lnTo>
                  <a:pt x="4472411" y="5933711"/>
                </a:lnTo>
                <a:lnTo>
                  <a:pt x="4474185" y="5927908"/>
                </a:lnTo>
                <a:close/>
              </a:path>
              <a:path w="6256177" h="8921452">
                <a:moveTo>
                  <a:pt x="4571699" y="6015142"/>
                </a:moveTo>
                <a:lnTo>
                  <a:pt x="4573609" y="6008984"/>
                </a:lnTo>
                <a:lnTo>
                  <a:pt x="4575493" y="6002797"/>
                </a:lnTo>
                <a:lnTo>
                  <a:pt x="4561266" y="5981027"/>
                </a:lnTo>
                <a:lnTo>
                  <a:pt x="4559526" y="5987168"/>
                </a:lnTo>
                <a:lnTo>
                  <a:pt x="4557707" y="5993221"/>
                </a:lnTo>
                <a:lnTo>
                  <a:pt x="4555890" y="5999245"/>
                </a:lnTo>
                <a:lnTo>
                  <a:pt x="4569724" y="6021226"/>
                </a:lnTo>
                <a:lnTo>
                  <a:pt x="4571699" y="6015142"/>
                </a:lnTo>
                <a:close/>
              </a:path>
              <a:path w="6256177" h="8921452">
                <a:moveTo>
                  <a:pt x="4646276" y="6076571"/>
                </a:moveTo>
                <a:lnTo>
                  <a:pt x="4639623" y="6065976"/>
                </a:lnTo>
                <a:lnTo>
                  <a:pt x="4546357" y="5958808"/>
                </a:lnTo>
                <a:lnTo>
                  <a:pt x="4553353" y="5969194"/>
                </a:lnTo>
                <a:lnTo>
                  <a:pt x="4560282" y="5979550"/>
                </a:lnTo>
                <a:lnTo>
                  <a:pt x="4561266" y="5981027"/>
                </a:lnTo>
                <a:lnTo>
                  <a:pt x="4652883" y="6087144"/>
                </a:lnTo>
                <a:lnTo>
                  <a:pt x="4646276" y="6076571"/>
                </a:lnTo>
                <a:close/>
              </a:path>
              <a:path w="6256177" h="8921452">
                <a:moveTo>
                  <a:pt x="4632921" y="6055359"/>
                </a:moveTo>
                <a:lnTo>
                  <a:pt x="4626167" y="6044718"/>
                </a:lnTo>
                <a:lnTo>
                  <a:pt x="4619357" y="6034051"/>
                </a:lnTo>
                <a:lnTo>
                  <a:pt x="4612489" y="6023358"/>
                </a:lnTo>
                <a:lnTo>
                  <a:pt x="4510487" y="5906478"/>
                </a:lnTo>
                <a:lnTo>
                  <a:pt x="4517768" y="5916992"/>
                </a:lnTo>
                <a:lnTo>
                  <a:pt x="4524999" y="5927483"/>
                </a:lnTo>
                <a:lnTo>
                  <a:pt x="4532177" y="5937951"/>
                </a:lnTo>
                <a:lnTo>
                  <a:pt x="4539297" y="5948394"/>
                </a:lnTo>
                <a:lnTo>
                  <a:pt x="4546357" y="5958808"/>
                </a:lnTo>
                <a:lnTo>
                  <a:pt x="4639623" y="6065976"/>
                </a:lnTo>
                <a:lnTo>
                  <a:pt x="4632921" y="6055359"/>
                </a:lnTo>
                <a:close/>
              </a:path>
              <a:path w="6256177" h="8921452">
                <a:moveTo>
                  <a:pt x="4605559" y="6012637"/>
                </a:moveTo>
                <a:lnTo>
                  <a:pt x="4598564" y="6001886"/>
                </a:lnTo>
                <a:lnTo>
                  <a:pt x="4488375" y="5874819"/>
                </a:lnTo>
                <a:lnTo>
                  <a:pt x="4495787" y="5885389"/>
                </a:lnTo>
                <a:lnTo>
                  <a:pt x="4503158" y="5895943"/>
                </a:lnTo>
                <a:lnTo>
                  <a:pt x="4510487" y="5906478"/>
                </a:lnTo>
                <a:lnTo>
                  <a:pt x="4612489" y="6023358"/>
                </a:lnTo>
                <a:lnTo>
                  <a:pt x="4605559" y="6012637"/>
                </a:lnTo>
                <a:close/>
              </a:path>
              <a:path w="6256177" h="8921452">
                <a:moveTo>
                  <a:pt x="3748104" y="7055921"/>
                </a:moveTo>
                <a:lnTo>
                  <a:pt x="3761268" y="7055034"/>
                </a:lnTo>
                <a:lnTo>
                  <a:pt x="3774332" y="7054061"/>
                </a:lnTo>
                <a:lnTo>
                  <a:pt x="3787297" y="7053002"/>
                </a:lnTo>
                <a:lnTo>
                  <a:pt x="3800161" y="7051856"/>
                </a:lnTo>
                <a:lnTo>
                  <a:pt x="3812922" y="7050623"/>
                </a:lnTo>
                <a:lnTo>
                  <a:pt x="3825580" y="7049303"/>
                </a:lnTo>
                <a:lnTo>
                  <a:pt x="3809315" y="7030384"/>
                </a:lnTo>
                <a:lnTo>
                  <a:pt x="3796890" y="7031585"/>
                </a:lnTo>
                <a:lnTo>
                  <a:pt x="3784387" y="7032701"/>
                </a:lnTo>
                <a:lnTo>
                  <a:pt x="3771808" y="7033731"/>
                </a:lnTo>
                <a:lnTo>
                  <a:pt x="3759154" y="7034678"/>
                </a:lnTo>
                <a:lnTo>
                  <a:pt x="3746426" y="7035540"/>
                </a:lnTo>
                <a:lnTo>
                  <a:pt x="3746361" y="7056027"/>
                </a:lnTo>
                <a:lnTo>
                  <a:pt x="3748104" y="7055921"/>
                </a:lnTo>
                <a:close/>
              </a:path>
              <a:path w="6256177" h="8921452">
                <a:moveTo>
                  <a:pt x="3838133" y="7047894"/>
                </a:moveTo>
                <a:lnTo>
                  <a:pt x="3850580" y="7046397"/>
                </a:lnTo>
                <a:lnTo>
                  <a:pt x="3862920" y="7044811"/>
                </a:lnTo>
                <a:lnTo>
                  <a:pt x="3858215" y="7024723"/>
                </a:lnTo>
                <a:lnTo>
                  <a:pt x="3846112" y="7026268"/>
                </a:lnTo>
                <a:lnTo>
                  <a:pt x="3833927" y="7027726"/>
                </a:lnTo>
                <a:lnTo>
                  <a:pt x="3821661" y="7029098"/>
                </a:lnTo>
                <a:lnTo>
                  <a:pt x="3809315" y="7030384"/>
                </a:lnTo>
                <a:lnTo>
                  <a:pt x="3825580" y="7049303"/>
                </a:lnTo>
                <a:lnTo>
                  <a:pt x="3838133" y="7047894"/>
                </a:lnTo>
                <a:close/>
              </a:path>
              <a:path w="6256177" h="8921452">
                <a:moveTo>
                  <a:pt x="5262029" y="7114223"/>
                </a:moveTo>
                <a:lnTo>
                  <a:pt x="5221198" y="7079470"/>
                </a:lnTo>
                <a:lnTo>
                  <a:pt x="5212104" y="7088406"/>
                </a:lnTo>
                <a:lnTo>
                  <a:pt x="5202907" y="7097159"/>
                </a:lnTo>
                <a:lnTo>
                  <a:pt x="5193590" y="7105699"/>
                </a:lnTo>
                <a:lnTo>
                  <a:pt x="5200846" y="7125623"/>
                </a:lnTo>
                <a:lnTo>
                  <a:pt x="5210290" y="7117227"/>
                </a:lnTo>
                <a:lnTo>
                  <a:pt x="5219625" y="7108642"/>
                </a:lnTo>
                <a:lnTo>
                  <a:pt x="5228851" y="7099869"/>
                </a:lnTo>
                <a:lnTo>
                  <a:pt x="5235470" y="7093393"/>
                </a:lnTo>
                <a:lnTo>
                  <a:pt x="5264615" y="7126786"/>
                </a:lnTo>
                <a:lnTo>
                  <a:pt x="5262029" y="7114223"/>
                </a:lnTo>
                <a:close/>
              </a:path>
              <a:path w="6256177" h="8921452">
                <a:moveTo>
                  <a:pt x="5259322" y="7101601"/>
                </a:moveTo>
                <a:lnTo>
                  <a:pt x="5256496" y="7088920"/>
                </a:lnTo>
                <a:lnTo>
                  <a:pt x="5253552" y="7076181"/>
                </a:lnTo>
                <a:lnTo>
                  <a:pt x="5253222" y="7074780"/>
                </a:lnTo>
                <a:lnTo>
                  <a:pt x="5224161" y="7046259"/>
                </a:lnTo>
                <a:lnTo>
                  <a:pt x="5227225" y="7058291"/>
                </a:lnTo>
                <a:lnTo>
                  <a:pt x="5230204" y="7070380"/>
                </a:lnTo>
                <a:lnTo>
                  <a:pt x="5221198" y="7079470"/>
                </a:lnTo>
                <a:lnTo>
                  <a:pt x="5262029" y="7114223"/>
                </a:lnTo>
                <a:lnTo>
                  <a:pt x="5259322" y="7101601"/>
                </a:lnTo>
                <a:close/>
              </a:path>
              <a:path w="6256177" h="8921452">
                <a:moveTo>
                  <a:pt x="5261827" y="7065559"/>
                </a:moveTo>
                <a:lnTo>
                  <a:pt x="5270332" y="7056165"/>
                </a:lnTo>
                <a:lnTo>
                  <a:pt x="5278739" y="7046600"/>
                </a:lnTo>
                <a:lnTo>
                  <a:pt x="5286275" y="7037781"/>
                </a:lnTo>
                <a:lnTo>
                  <a:pt x="5314532" y="7057030"/>
                </a:lnTo>
                <a:lnTo>
                  <a:pt x="5271006" y="7025517"/>
                </a:lnTo>
                <a:lnTo>
                  <a:pt x="5262724" y="7035181"/>
                </a:lnTo>
                <a:lnTo>
                  <a:pt x="5254341" y="7044672"/>
                </a:lnTo>
                <a:lnTo>
                  <a:pt x="5247567" y="7052134"/>
                </a:lnTo>
                <a:lnTo>
                  <a:pt x="5253222" y="7074780"/>
                </a:lnTo>
                <a:lnTo>
                  <a:pt x="5261827" y="7065559"/>
                </a:lnTo>
                <a:close/>
              </a:path>
              <a:path w="6256177" h="8921452">
                <a:moveTo>
                  <a:pt x="5310810" y="7044686"/>
                </a:moveTo>
                <a:lnTo>
                  <a:pt x="5271167" y="6991470"/>
                </a:lnTo>
                <a:lnTo>
                  <a:pt x="5275116" y="7003277"/>
                </a:lnTo>
                <a:lnTo>
                  <a:pt x="5278975" y="7015041"/>
                </a:lnTo>
                <a:lnTo>
                  <a:pt x="5279184" y="7015682"/>
                </a:lnTo>
                <a:lnTo>
                  <a:pt x="5271006" y="7025517"/>
                </a:lnTo>
                <a:lnTo>
                  <a:pt x="5314532" y="7057030"/>
                </a:lnTo>
                <a:lnTo>
                  <a:pt x="5310810" y="7044686"/>
                </a:lnTo>
                <a:close/>
              </a:path>
              <a:path w="6256177" h="8921452">
                <a:moveTo>
                  <a:pt x="5306982" y="7032291"/>
                </a:moveTo>
                <a:lnTo>
                  <a:pt x="5303048" y="7019843"/>
                </a:lnTo>
                <a:lnTo>
                  <a:pt x="5302535" y="7018241"/>
                </a:lnTo>
                <a:lnTo>
                  <a:pt x="5267129" y="6979618"/>
                </a:lnTo>
                <a:lnTo>
                  <a:pt x="5271167" y="6991470"/>
                </a:lnTo>
                <a:lnTo>
                  <a:pt x="5310810" y="7044686"/>
                </a:lnTo>
                <a:lnTo>
                  <a:pt x="5306982" y="7032291"/>
                </a:lnTo>
                <a:close/>
              </a:path>
              <a:path w="6256177" h="8921452">
                <a:moveTo>
                  <a:pt x="5310309" y="7008297"/>
                </a:moveTo>
                <a:lnTo>
                  <a:pt x="5317991" y="6998198"/>
                </a:lnTo>
                <a:lnTo>
                  <a:pt x="5325572" y="6987934"/>
                </a:lnTo>
                <a:lnTo>
                  <a:pt x="5327769" y="6984900"/>
                </a:lnTo>
                <a:lnTo>
                  <a:pt x="5311768" y="6973324"/>
                </a:lnTo>
                <a:lnTo>
                  <a:pt x="5304212" y="6983530"/>
                </a:lnTo>
                <a:lnTo>
                  <a:pt x="5296565" y="6993587"/>
                </a:lnTo>
                <a:lnTo>
                  <a:pt x="5295018" y="6995595"/>
                </a:lnTo>
                <a:lnTo>
                  <a:pt x="5302535" y="7018241"/>
                </a:lnTo>
                <a:lnTo>
                  <a:pt x="5310309" y="7008297"/>
                </a:lnTo>
                <a:close/>
              </a:path>
              <a:path w="6256177" h="8921452">
                <a:moveTo>
                  <a:pt x="5356816" y="7002201"/>
                </a:moveTo>
                <a:lnTo>
                  <a:pt x="5352300" y="6990145"/>
                </a:lnTo>
                <a:lnTo>
                  <a:pt x="5347710" y="6978053"/>
                </a:lnTo>
                <a:lnTo>
                  <a:pt x="5343050" y="6965927"/>
                </a:lnTo>
                <a:lnTo>
                  <a:pt x="5304879" y="6926845"/>
                </a:lnTo>
                <a:lnTo>
                  <a:pt x="5309564" y="6938477"/>
                </a:lnTo>
                <a:lnTo>
                  <a:pt x="5314174" y="6950074"/>
                </a:lnTo>
                <a:lnTo>
                  <a:pt x="5318710" y="6961635"/>
                </a:lnTo>
                <a:lnTo>
                  <a:pt x="5319213" y="6962925"/>
                </a:lnTo>
                <a:lnTo>
                  <a:pt x="5311768" y="6973324"/>
                </a:lnTo>
                <a:lnTo>
                  <a:pt x="5327769" y="6984900"/>
                </a:lnTo>
                <a:lnTo>
                  <a:pt x="5361253" y="7014217"/>
                </a:lnTo>
                <a:lnTo>
                  <a:pt x="5356816" y="7002201"/>
                </a:lnTo>
                <a:close/>
              </a:path>
              <a:path w="6256177" h="8921452">
                <a:moveTo>
                  <a:pt x="5349339" y="6953410"/>
                </a:moveTo>
                <a:lnTo>
                  <a:pt x="5356346" y="6942828"/>
                </a:lnTo>
                <a:lnTo>
                  <a:pt x="5363130" y="6932234"/>
                </a:lnTo>
                <a:lnTo>
                  <a:pt x="5396901" y="6961373"/>
                </a:lnTo>
                <a:lnTo>
                  <a:pt x="5391931" y="6949597"/>
                </a:lnTo>
                <a:lnTo>
                  <a:pt x="5386882" y="6937781"/>
                </a:lnTo>
                <a:lnTo>
                  <a:pt x="5337343" y="6875316"/>
                </a:lnTo>
                <a:lnTo>
                  <a:pt x="5342581" y="6886732"/>
                </a:lnTo>
                <a:lnTo>
                  <a:pt x="5347749" y="6898113"/>
                </a:lnTo>
                <a:lnTo>
                  <a:pt x="5352845" y="6909458"/>
                </a:lnTo>
                <a:lnTo>
                  <a:pt x="5353360" y="6910612"/>
                </a:lnTo>
                <a:lnTo>
                  <a:pt x="5346624" y="6921462"/>
                </a:lnTo>
                <a:lnTo>
                  <a:pt x="5339795" y="6932168"/>
                </a:lnTo>
                <a:lnTo>
                  <a:pt x="5333680" y="6941514"/>
                </a:lnTo>
                <a:lnTo>
                  <a:pt x="5342253" y="6963868"/>
                </a:lnTo>
                <a:lnTo>
                  <a:pt x="5349339" y="6953410"/>
                </a:lnTo>
                <a:close/>
              </a:path>
              <a:path w="6256177" h="8921452">
                <a:moveTo>
                  <a:pt x="5381752" y="6925926"/>
                </a:moveTo>
                <a:lnTo>
                  <a:pt x="5376539" y="6914030"/>
                </a:lnTo>
                <a:lnTo>
                  <a:pt x="5375544" y="6911776"/>
                </a:lnTo>
                <a:lnTo>
                  <a:pt x="5332035" y="6863867"/>
                </a:lnTo>
                <a:lnTo>
                  <a:pt x="5337343" y="6875316"/>
                </a:lnTo>
                <a:lnTo>
                  <a:pt x="5386882" y="6937781"/>
                </a:lnTo>
                <a:lnTo>
                  <a:pt x="5381752" y="6925926"/>
                </a:lnTo>
                <a:close/>
              </a:path>
              <a:path w="6256177" h="8921452">
                <a:moveTo>
                  <a:pt x="5426821" y="6910519"/>
                </a:moveTo>
                <a:lnTo>
                  <a:pt x="5421348" y="6898962"/>
                </a:lnTo>
                <a:lnTo>
                  <a:pt x="5415814" y="6887376"/>
                </a:lnTo>
                <a:lnTo>
                  <a:pt x="5410223" y="6875762"/>
                </a:lnTo>
                <a:lnTo>
                  <a:pt x="5404577" y="6864121"/>
                </a:lnTo>
                <a:lnTo>
                  <a:pt x="5352749" y="6804206"/>
                </a:lnTo>
                <a:lnTo>
                  <a:pt x="5358480" y="6815505"/>
                </a:lnTo>
                <a:lnTo>
                  <a:pt x="5364153" y="6826776"/>
                </a:lnTo>
                <a:lnTo>
                  <a:pt x="5369770" y="6838020"/>
                </a:lnTo>
                <a:lnTo>
                  <a:pt x="5375332" y="6849239"/>
                </a:lnTo>
                <a:lnTo>
                  <a:pt x="5380841" y="6860432"/>
                </a:lnTo>
                <a:lnTo>
                  <a:pt x="5381505" y="6861785"/>
                </a:lnTo>
                <a:lnTo>
                  <a:pt x="5375391" y="6872985"/>
                </a:lnTo>
                <a:lnTo>
                  <a:pt x="5369212" y="6884071"/>
                </a:lnTo>
                <a:lnTo>
                  <a:pt x="5365719" y="6890150"/>
                </a:lnTo>
                <a:lnTo>
                  <a:pt x="5375544" y="6911776"/>
                </a:lnTo>
                <a:lnTo>
                  <a:pt x="5381982" y="6900897"/>
                </a:lnTo>
                <a:lnTo>
                  <a:pt x="5388341" y="6889891"/>
                </a:lnTo>
                <a:lnTo>
                  <a:pt x="5392035" y="6883347"/>
                </a:lnTo>
                <a:lnTo>
                  <a:pt x="5432232" y="6922045"/>
                </a:lnTo>
                <a:lnTo>
                  <a:pt x="5426821" y="6910519"/>
                </a:lnTo>
                <a:close/>
              </a:path>
              <a:path w="6256177" h="8921452">
                <a:moveTo>
                  <a:pt x="5409456" y="6850879"/>
                </a:moveTo>
                <a:lnTo>
                  <a:pt x="5415259" y="6839552"/>
                </a:lnTo>
                <a:lnTo>
                  <a:pt x="5417090" y="6835907"/>
                </a:lnTo>
                <a:lnTo>
                  <a:pt x="5400299" y="6825845"/>
                </a:lnTo>
                <a:lnTo>
                  <a:pt x="5394673" y="6837220"/>
                </a:lnTo>
                <a:lnTo>
                  <a:pt x="5393011" y="6840468"/>
                </a:lnTo>
                <a:lnTo>
                  <a:pt x="5403580" y="6862074"/>
                </a:lnTo>
                <a:lnTo>
                  <a:pt x="5409456" y="6850879"/>
                </a:lnTo>
                <a:close/>
              </a:path>
              <a:path w="6256177" h="8921452">
                <a:moveTo>
                  <a:pt x="5458355" y="6873011"/>
                </a:moveTo>
                <a:lnTo>
                  <a:pt x="5452602" y="6861667"/>
                </a:lnTo>
                <a:lnTo>
                  <a:pt x="5446789" y="6850295"/>
                </a:lnTo>
                <a:lnTo>
                  <a:pt x="5440918" y="6838894"/>
                </a:lnTo>
                <a:lnTo>
                  <a:pt x="5434986" y="6827463"/>
                </a:lnTo>
                <a:lnTo>
                  <a:pt x="5428994" y="6816003"/>
                </a:lnTo>
                <a:lnTo>
                  <a:pt x="5375360" y="6757487"/>
                </a:lnTo>
                <a:lnTo>
                  <a:pt x="5381403" y="6768623"/>
                </a:lnTo>
                <a:lnTo>
                  <a:pt x="5387395" y="6779734"/>
                </a:lnTo>
                <a:lnTo>
                  <a:pt x="5393339" y="6790822"/>
                </a:lnTo>
                <a:lnTo>
                  <a:pt x="5399237" y="6801888"/>
                </a:lnTo>
                <a:lnTo>
                  <a:pt x="5405093" y="6812934"/>
                </a:lnTo>
                <a:lnTo>
                  <a:pt x="5405858" y="6814382"/>
                </a:lnTo>
                <a:lnTo>
                  <a:pt x="5400299" y="6825845"/>
                </a:lnTo>
                <a:lnTo>
                  <a:pt x="5417090" y="6835907"/>
                </a:lnTo>
                <a:lnTo>
                  <a:pt x="5464051" y="6884325"/>
                </a:lnTo>
                <a:lnTo>
                  <a:pt x="5458355" y="6873011"/>
                </a:lnTo>
                <a:close/>
              </a:path>
              <a:path w="6256177" h="8921452">
                <a:moveTo>
                  <a:pt x="5455485" y="6751695"/>
                </a:moveTo>
                <a:lnTo>
                  <a:pt x="5480859" y="6686207"/>
                </a:lnTo>
                <a:lnTo>
                  <a:pt x="5503962" y="6617422"/>
                </a:lnTo>
                <a:lnTo>
                  <a:pt x="5524784" y="6545406"/>
                </a:lnTo>
                <a:lnTo>
                  <a:pt x="5527546" y="6452313"/>
                </a:lnTo>
                <a:lnTo>
                  <a:pt x="5509802" y="6526599"/>
                </a:lnTo>
                <a:lnTo>
                  <a:pt x="5489830" y="6597790"/>
                </a:lnTo>
                <a:lnTo>
                  <a:pt x="5467639" y="6665823"/>
                </a:lnTo>
                <a:lnTo>
                  <a:pt x="5443238" y="6730638"/>
                </a:lnTo>
                <a:lnTo>
                  <a:pt x="5416639" y="6792174"/>
                </a:lnTo>
                <a:lnTo>
                  <a:pt x="5427850" y="6813825"/>
                </a:lnTo>
                <a:lnTo>
                  <a:pt x="5455485" y="6751695"/>
                </a:lnTo>
                <a:close/>
              </a:path>
              <a:path w="6256177" h="8921452">
                <a:moveTo>
                  <a:pt x="5543313" y="6470220"/>
                </a:moveTo>
                <a:lnTo>
                  <a:pt x="5559538" y="6391929"/>
                </a:lnTo>
                <a:lnTo>
                  <a:pt x="5573450" y="6310595"/>
                </a:lnTo>
                <a:lnTo>
                  <a:pt x="5585038" y="6226282"/>
                </a:lnTo>
                <a:lnTo>
                  <a:pt x="5594290" y="6139054"/>
                </a:lnTo>
                <a:lnTo>
                  <a:pt x="5601196" y="6048974"/>
                </a:lnTo>
                <a:lnTo>
                  <a:pt x="5605746" y="5956104"/>
                </a:lnTo>
                <a:lnTo>
                  <a:pt x="5607929" y="5860509"/>
                </a:lnTo>
                <a:lnTo>
                  <a:pt x="5607735" y="5762252"/>
                </a:lnTo>
                <a:lnTo>
                  <a:pt x="5605152" y="5661396"/>
                </a:lnTo>
                <a:lnTo>
                  <a:pt x="5600169" y="5558005"/>
                </a:lnTo>
                <a:lnTo>
                  <a:pt x="5592778" y="5452141"/>
                </a:lnTo>
                <a:lnTo>
                  <a:pt x="5582965" y="5343869"/>
                </a:lnTo>
                <a:lnTo>
                  <a:pt x="5570722" y="5233251"/>
                </a:lnTo>
                <a:lnTo>
                  <a:pt x="5556038" y="5120351"/>
                </a:lnTo>
                <a:lnTo>
                  <a:pt x="5538900" y="5005232"/>
                </a:lnTo>
                <a:lnTo>
                  <a:pt x="5514537" y="4861020"/>
                </a:lnTo>
                <a:lnTo>
                  <a:pt x="5486929" y="4715929"/>
                </a:lnTo>
                <a:lnTo>
                  <a:pt x="5456168" y="4570212"/>
                </a:lnTo>
                <a:lnTo>
                  <a:pt x="5422343" y="4424122"/>
                </a:lnTo>
                <a:lnTo>
                  <a:pt x="5385547" y="4277908"/>
                </a:lnTo>
                <a:lnTo>
                  <a:pt x="5345871" y="4131825"/>
                </a:lnTo>
                <a:lnTo>
                  <a:pt x="5303406" y="3986122"/>
                </a:lnTo>
                <a:lnTo>
                  <a:pt x="5258242" y="3841053"/>
                </a:lnTo>
                <a:lnTo>
                  <a:pt x="5210472" y="3696870"/>
                </a:lnTo>
                <a:lnTo>
                  <a:pt x="5160185" y="3553823"/>
                </a:lnTo>
                <a:lnTo>
                  <a:pt x="5107474" y="3412165"/>
                </a:lnTo>
                <a:lnTo>
                  <a:pt x="5052429" y="3272148"/>
                </a:lnTo>
                <a:lnTo>
                  <a:pt x="4995141" y="3134023"/>
                </a:lnTo>
                <a:lnTo>
                  <a:pt x="4935701" y="2998043"/>
                </a:lnTo>
                <a:lnTo>
                  <a:pt x="4874202" y="2864460"/>
                </a:lnTo>
                <a:lnTo>
                  <a:pt x="4810732" y="2733524"/>
                </a:lnTo>
                <a:lnTo>
                  <a:pt x="4745385" y="2605489"/>
                </a:lnTo>
                <a:lnTo>
                  <a:pt x="4678251" y="2480606"/>
                </a:lnTo>
                <a:lnTo>
                  <a:pt x="4609420" y="2359127"/>
                </a:lnTo>
                <a:lnTo>
                  <a:pt x="4481281" y="2186083"/>
                </a:lnTo>
                <a:lnTo>
                  <a:pt x="4522181" y="2251577"/>
                </a:lnTo>
                <a:lnTo>
                  <a:pt x="4592423" y="2369083"/>
                </a:lnTo>
                <a:lnTo>
                  <a:pt x="4661065" y="2490235"/>
                </a:lnTo>
                <a:lnTo>
                  <a:pt x="4728017" y="2614783"/>
                </a:lnTo>
                <a:lnTo>
                  <a:pt x="4793186" y="2742475"/>
                </a:lnTo>
                <a:lnTo>
                  <a:pt x="4856483" y="2873061"/>
                </a:lnTo>
                <a:lnTo>
                  <a:pt x="4917817" y="3006289"/>
                </a:lnTo>
                <a:lnTo>
                  <a:pt x="4977096" y="3141908"/>
                </a:lnTo>
                <a:lnTo>
                  <a:pt x="5034229" y="3279666"/>
                </a:lnTo>
                <a:lnTo>
                  <a:pt x="5089127" y="3419313"/>
                </a:lnTo>
                <a:lnTo>
                  <a:pt x="5141697" y="3560598"/>
                </a:lnTo>
                <a:lnTo>
                  <a:pt x="5191849" y="3703269"/>
                </a:lnTo>
                <a:lnTo>
                  <a:pt x="5239493" y="3847075"/>
                </a:lnTo>
                <a:lnTo>
                  <a:pt x="5284537" y="3991764"/>
                </a:lnTo>
                <a:lnTo>
                  <a:pt x="5326890" y="4137087"/>
                </a:lnTo>
                <a:lnTo>
                  <a:pt x="5366462" y="4282790"/>
                </a:lnTo>
                <a:lnTo>
                  <a:pt x="5403161" y="4428625"/>
                </a:lnTo>
                <a:lnTo>
                  <a:pt x="5436897" y="4574338"/>
                </a:lnTo>
                <a:lnTo>
                  <a:pt x="5467579" y="4719679"/>
                </a:lnTo>
                <a:lnTo>
                  <a:pt x="5495117" y="4864397"/>
                </a:lnTo>
                <a:lnTo>
                  <a:pt x="5519418" y="5008240"/>
                </a:lnTo>
                <a:lnTo>
                  <a:pt x="5536310" y="5121603"/>
                </a:lnTo>
                <a:lnTo>
                  <a:pt x="5550822" y="5232789"/>
                </a:lnTo>
                <a:lnTo>
                  <a:pt x="5562966" y="5341739"/>
                </a:lnTo>
                <a:lnTo>
                  <a:pt x="5572750" y="5448390"/>
                </a:lnTo>
                <a:lnTo>
                  <a:pt x="5580186" y="5552681"/>
                </a:lnTo>
                <a:lnTo>
                  <a:pt x="5585282" y="5654551"/>
                </a:lnTo>
                <a:lnTo>
                  <a:pt x="5588050" y="5753939"/>
                </a:lnTo>
                <a:lnTo>
                  <a:pt x="5588498" y="5850783"/>
                </a:lnTo>
                <a:lnTo>
                  <a:pt x="5586638" y="5945021"/>
                </a:lnTo>
                <a:lnTo>
                  <a:pt x="5582478" y="6036594"/>
                </a:lnTo>
                <a:lnTo>
                  <a:pt x="5576030" y="6125439"/>
                </a:lnTo>
                <a:lnTo>
                  <a:pt x="5567302" y="6211494"/>
                </a:lnTo>
                <a:lnTo>
                  <a:pt x="5556306" y="6294699"/>
                </a:lnTo>
                <a:lnTo>
                  <a:pt x="5543050" y="6374993"/>
                </a:lnTo>
                <a:lnTo>
                  <a:pt x="5527546" y="6452313"/>
                </a:lnTo>
                <a:lnTo>
                  <a:pt x="5524784" y="6545406"/>
                </a:lnTo>
                <a:lnTo>
                  <a:pt x="5543313" y="6470220"/>
                </a:lnTo>
                <a:close/>
              </a:path>
              <a:path w="6256177" h="8921452">
                <a:moveTo>
                  <a:pt x="4538985" y="2241303"/>
                </a:moveTo>
                <a:lnTo>
                  <a:pt x="4449655" y="2100706"/>
                </a:lnTo>
                <a:lnTo>
                  <a:pt x="4356633" y="1999341"/>
                </a:lnTo>
                <a:lnTo>
                  <a:pt x="4398483" y="2059938"/>
                </a:lnTo>
                <a:lnTo>
                  <a:pt x="4440040" y="2122194"/>
                </a:lnTo>
                <a:lnTo>
                  <a:pt x="4481281" y="2186083"/>
                </a:lnTo>
                <a:lnTo>
                  <a:pt x="4609420" y="2359127"/>
                </a:lnTo>
                <a:lnTo>
                  <a:pt x="4538985" y="2241303"/>
                </a:lnTo>
                <a:close/>
              </a:path>
              <a:path w="6256177" h="8921452">
                <a:moveTo>
                  <a:pt x="4359700" y="1968666"/>
                </a:moveTo>
                <a:lnTo>
                  <a:pt x="4186788" y="1774098"/>
                </a:lnTo>
                <a:lnTo>
                  <a:pt x="4229568" y="1827783"/>
                </a:lnTo>
                <a:lnTo>
                  <a:pt x="4272152" y="1883236"/>
                </a:lnTo>
                <a:lnTo>
                  <a:pt x="4314515" y="1940432"/>
                </a:lnTo>
                <a:lnTo>
                  <a:pt x="4356633" y="1999341"/>
                </a:lnTo>
                <a:lnTo>
                  <a:pt x="4449655" y="2100706"/>
                </a:lnTo>
                <a:lnTo>
                  <a:pt x="4359700" y="1968666"/>
                </a:lnTo>
                <a:close/>
              </a:path>
              <a:path w="6256177" h="8921452">
                <a:moveTo>
                  <a:pt x="4100735" y="1672144"/>
                </a:moveTo>
                <a:lnTo>
                  <a:pt x="4143836" y="1722209"/>
                </a:lnTo>
                <a:lnTo>
                  <a:pt x="4186788" y="1774098"/>
                </a:lnTo>
                <a:lnTo>
                  <a:pt x="4359700" y="1968666"/>
                </a:lnTo>
                <a:lnTo>
                  <a:pt x="4100735" y="1672144"/>
                </a:lnTo>
                <a:close/>
              </a:path>
              <a:path w="6256177" h="8921452">
                <a:moveTo>
                  <a:pt x="4178270" y="1730481"/>
                </a:moveTo>
                <a:lnTo>
                  <a:pt x="4086971" y="1624445"/>
                </a:lnTo>
                <a:lnTo>
                  <a:pt x="3995401" y="1527187"/>
                </a:lnTo>
                <a:lnTo>
                  <a:pt x="4269209" y="1845240"/>
                </a:lnTo>
                <a:lnTo>
                  <a:pt x="4178270" y="1730481"/>
                </a:lnTo>
                <a:close/>
              </a:path>
              <a:path w="6256177" h="8921452">
                <a:moveTo>
                  <a:pt x="3820681" y="7611602"/>
                </a:moveTo>
                <a:lnTo>
                  <a:pt x="3808169" y="7607731"/>
                </a:lnTo>
                <a:lnTo>
                  <a:pt x="3795647" y="7603821"/>
                </a:lnTo>
                <a:lnTo>
                  <a:pt x="3783114" y="7599875"/>
                </a:lnTo>
                <a:lnTo>
                  <a:pt x="3770572" y="7595892"/>
                </a:lnTo>
                <a:lnTo>
                  <a:pt x="3758020" y="7591874"/>
                </a:lnTo>
                <a:lnTo>
                  <a:pt x="3770763" y="7616702"/>
                </a:lnTo>
                <a:lnTo>
                  <a:pt x="3786302" y="7621616"/>
                </a:lnTo>
                <a:lnTo>
                  <a:pt x="3801824" y="7626472"/>
                </a:lnTo>
                <a:lnTo>
                  <a:pt x="3817330" y="7631268"/>
                </a:lnTo>
                <a:lnTo>
                  <a:pt x="3832818" y="7636003"/>
                </a:lnTo>
                <a:lnTo>
                  <a:pt x="3820681" y="7611602"/>
                </a:lnTo>
                <a:close/>
              </a:path>
              <a:path w="6256177" h="8921452">
                <a:moveTo>
                  <a:pt x="3883066" y="7630368"/>
                </a:moveTo>
                <a:lnTo>
                  <a:pt x="3870614" y="7626696"/>
                </a:lnTo>
                <a:lnTo>
                  <a:pt x="3858148" y="7622983"/>
                </a:lnTo>
                <a:lnTo>
                  <a:pt x="3845671" y="7619229"/>
                </a:lnTo>
                <a:lnTo>
                  <a:pt x="3833182" y="7615435"/>
                </a:lnTo>
                <a:lnTo>
                  <a:pt x="3820681" y="7611602"/>
                </a:lnTo>
                <a:lnTo>
                  <a:pt x="3832818" y="7636003"/>
                </a:lnTo>
                <a:lnTo>
                  <a:pt x="3848289" y="7640676"/>
                </a:lnTo>
                <a:lnTo>
                  <a:pt x="3863741" y="7645285"/>
                </a:lnTo>
                <a:lnTo>
                  <a:pt x="3879174" y="7649831"/>
                </a:lnTo>
                <a:lnTo>
                  <a:pt x="3894587" y="7654311"/>
                </a:lnTo>
                <a:lnTo>
                  <a:pt x="3883066" y="7630368"/>
                </a:lnTo>
                <a:close/>
              </a:path>
              <a:path w="6256177" h="8921452">
                <a:moveTo>
                  <a:pt x="3945126" y="7648074"/>
                </a:moveTo>
                <a:lnTo>
                  <a:pt x="3932742" y="7644622"/>
                </a:lnTo>
                <a:lnTo>
                  <a:pt x="3920344" y="7641125"/>
                </a:lnTo>
                <a:lnTo>
                  <a:pt x="3907932" y="7637583"/>
                </a:lnTo>
                <a:lnTo>
                  <a:pt x="3895506" y="7633997"/>
                </a:lnTo>
                <a:lnTo>
                  <a:pt x="3883066" y="7630368"/>
                </a:lnTo>
                <a:lnTo>
                  <a:pt x="3894587" y="7654311"/>
                </a:lnTo>
                <a:lnTo>
                  <a:pt x="3909980" y="7658724"/>
                </a:lnTo>
                <a:lnTo>
                  <a:pt x="3925352" y="7663069"/>
                </a:lnTo>
                <a:lnTo>
                  <a:pt x="3940703" y="7667346"/>
                </a:lnTo>
                <a:lnTo>
                  <a:pt x="3956031" y="7671553"/>
                </a:lnTo>
                <a:lnTo>
                  <a:pt x="3945126" y="7648074"/>
                </a:lnTo>
                <a:close/>
              </a:path>
              <a:path w="6256177" h="8921452">
                <a:moveTo>
                  <a:pt x="4017847" y="7667463"/>
                </a:moveTo>
                <a:lnTo>
                  <a:pt x="4006810" y="7664625"/>
                </a:lnTo>
                <a:lnTo>
                  <a:pt x="3994505" y="7661412"/>
                </a:lnTo>
                <a:lnTo>
                  <a:pt x="3982184" y="7658150"/>
                </a:lnTo>
                <a:lnTo>
                  <a:pt x="3969847" y="7654839"/>
                </a:lnTo>
                <a:lnTo>
                  <a:pt x="3957494" y="7651480"/>
                </a:lnTo>
                <a:lnTo>
                  <a:pt x="3945126" y="7648074"/>
                </a:lnTo>
                <a:lnTo>
                  <a:pt x="3956031" y="7671553"/>
                </a:lnTo>
                <a:lnTo>
                  <a:pt x="3971337" y="7675688"/>
                </a:lnTo>
                <a:lnTo>
                  <a:pt x="3986619" y="7679751"/>
                </a:lnTo>
                <a:lnTo>
                  <a:pt x="4001877" y="7683741"/>
                </a:lnTo>
                <a:lnTo>
                  <a:pt x="4014239" y="7686883"/>
                </a:lnTo>
                <a:lnTo>
                  <a:pt x="4026533" y="7689935"/>
                </a:lnTo>
                <a:lnTo>
                  <a:pt x="4034597" y="7691947"/>
                </a:lnTo>
                <a:lnTo>
                  <a:pt x="4017847" y="7667463"/>
                </a:lnTo>
                <a:close/>
              </a:path>
              <a:path w="6256177" h="8921452">
                <a:moveTo>
                  <a:pt x="4065663" y="7709964"/>
                </a:moveTo>
                <a:lnTo>
                  <a:pt x="4077891" y="7708554"/>
                </a:lnTo>
                <a:lnTo>
                  <a:pt x="4090043" y="7707080"/>
                </a:lnTo>
                <a:lnTo>
                  <a:pt x="4094897" y="7706471"/>
                </a:lnTo>
                <a:lnTo>
                  <a:pt x="4111374" y="7710257"/>
                </a:lnTo>
                <a:lnTo>
                  <a:pt x="4079506" y="7682595"/>
                </a:lnTo>
                <a:lnTo>
                  <a:pt x="4067248" y="7679672"/>
                </a:lnTo>
                <a:lnTo>
                  <a:pt x="4054958" y="7676703"/>
                </a:lnTo>
                <a:lnTo>
                  <a:pt x="4042630" y="7673682"/>
                </a:lnTo>
                <a:lnTo>
                  <a:pt x="4030261" y="7670604"/>
                </a:lnTo>
                <a:lnTo>
                  <a:pt x="4053360" y="7711311"/>
                </a:lnTo>
                <a:lnTo>
                  <a:pt x="4065663" y="7709964"/>
                </a:lnTo>
                <a:close/>
              </a:path>
              <a:path w="6256177" h="8921452">
                <a:moveTo>
                  <a:pt x="4399038" y="7742138"/>
                </a:moveTo>
                <a:lnTo>
                  <a:pt x="4383998" y="7740146"/>
                </a:lnTo>
                <a:lnTo>
                  <a:pt x="4368889" y="7738057"/>
                </a:lnTo>
                <a:lnTo>
                  <a:pt x="4353711" y="7735872"/>
                </a:lnTo>
                <a:lnTo>
                  <a:pt x="4338464" y="7733590"/>
                </a:lnTo>
                <a:lnTo>
                  <a:pt x="4323147" y="7731211"/>
                </a:lnTo>
                <a:lnTo>
                  <a:pt x="4307761" y="7728735"/>
                </a:lnTo>
                <a:lnTo>
                  <a:pt x="4292305" y="7726162"/>
                </a:lnTo>
                <a:lnTo>
                  <a:pt x="4276780" y="7723493"/>
                </a:lnTo>
                <a:lnTo>
                  <a:pt x="4261185" y="7720726"/>
                </a:lnTo>
                <a:lnTo>
                  <a:pt x="4245521" y="7717863"/>
                </a:lnTo>
                <a:lnTo>
                  <a:pt x="4229787" y="7714903"/>
                </a:lnTo>
                <a:lnTo>
                  <a:pt x="4213983" y="7711847"/>
                </a:lnTo>
                <a:lnTo>
                  <a:pt x="4198109" y="7708693"/>
                </a:lnTo>
                <a:lnTo>
                  <a:pt x="4182166" y="7705442"/>
                </a:lnTo>
                <a:lnTo>
                  <a:pt x="4166152" y="7702095"/>
                </a:lnTo>
                <a:lnTo>
                  <a:pt x="4150068" y="7698650"/>
                </a:lnTo>
                <a:lnTo>
                  <a:pt x="4160384" y="7721037"/>
                </a:lnTo>
                <a:lnTo>
                  <a:pt x="4176581" y="7724436"/>
                </a:lnTo>
                <a:lnTo>
                  <a:pt x="4192707" y="7727738"/>
                </a:lnTo>
                <a:lnTo>
                  <a:pt x="4208764" y="7730942"/>
                </a:lnTo>
                <a:lnTo>
                  <a:pt x="4224750" y="7734049"/>
                </a:lnTo>
                <a:lnTo>
                  <a:pt x="4240666" y="7737058"/>
                </a:lnTo>
                <a:lnTo>
                  <a:pt x="4256511" y="7739969"/>
                </a:lnTo>
                <a:lnTo>
                  <a:pt x="4272286" y="7742782"/>
                </a:lnTo>
                <a:lnTo>
                  <a:pt x="4287991" y="7745497"/>
                </a:lnTo>
                <a:lnTo>
                  <a:pt x="4303626" y="7748112"/>
                </a:lnTo>
                <a:lnTo>
                  <a:pt x="4319190" y="7750629"/>
                </a:lnTo>
                <a:lnTo>
                  <a:pt x="4334684" y="7753047"/>
                </a:lnTo>
                <a:lnTo>
                  <a:pt x="4350107" y="7755366"/>
                </a:lnTo>
                <a:lnTo>
                  <a:pt x="4365460" y="7757586"/>
                </a:lnTo>
                <a:lnTo>
                  <a:pt x="4380742" y="7759706"/>
                </a:lnTo>
                <a:lnTo>
                  <a:pt x="4395954" y="7761726"/>
                </a:lnTo>
                <a:lnTo>
                  <a:pt x="4411095" y="7763646"/>
                </a:lnTo>
                <a:lnTo>
                  <a:pt x="4399038" y="7742138"/>
                </a:lnTo>
                <a:close/>
              </a:path>
              <a:path w="6256177" h="8921452">
                <a:moveTo>
                  <a:pt x="4020480" y="6654887"/>
                </a:moveTo>
                <a:lnTo>
                  <a:pt x="3949805" y="6651149"/>
                </a:lnTo>
                <a:lnTo>
                  <a:pt x="3877737" y="6643520"/>
                </a:lnTo>
                <a:lnTo>
                  <a:pt x="3804426" y="6632250"/>
                </a:lnTo>
                <a:lnTo>
                  <a:pt x="3746361" y="6620811"/>
                </a:lnTo>
                <a:lnTo>
                  <a:pt x="3746361" y="6640860"/>
                </a:lnTo>
                <a:lnTo>
                  <a:pt x="3771228" y="6646145"/>
                </a:lnTo>
                <a:lnTo>
                  <a:pt x="3843694" y="6658620"/>
                </a:lnTo>
                <a:lnTo>
                  <a:pt x="3915078" y="6667735"/>
                </a:lnTo>
                <a:lnTo>
                  <a:pt x="3985243" y="6673258"/>
                </a:lnTo>
                <a:lnTo>
                  <a:pt x="4054055" y="6674957"/>
                </a:lnTo>
                <a:lnTo>
                  <a:pt x="4020480" y="6654887"/>
                </a:lnTo>
                <a:close/>
              </a:path>
              <a:path w="6256177" h="8921452">
                <a:moveTo>
                  <a:pt x="4147544" y="6670571"/>
                </a:moveTo>
                <a:lnTo>
                  <a:pt x="4160357" y="6669275"/>
                </a:lnTo>
                <a:lnTo>
                  <a:pt x="4173105" y="6667809"/>
                </a:lnTo>
                <a:lnTo>
                  <a:pt x="4185787" y="6666172"/>
                </a:lnTo>
                <a:lnTo>
                  <a:pt x="4198402" y="6664364"/>
                </a:lnTo>
                <a:lnTo>
                  <a:pt x="4210949" y="6662381"/>
                </a:lnTo>
                <a:lnTo>
                  <a:pt x="4223428" y="6660223"/>
                </a:lnTo>
                <a:lnTo>
                  <a:pt x="4235836" y="6657889"/>
                </a:lnTo>
                <a:lnTo>
                  <a:pt x="4248175" y="6655378"/>
                </a:lnTo>
                <a:lnTo>
                  <a:pt x="4260441" y="6652687"/>
                </a:lnTo>
                <a:lnTo>
                  <a:pt x="4272636" y="6649815"/>
                </a:lnTo>
                <a:lnTo>
                  <a:pt x="4284758" y="6646762"/>
                </a:lnTo>
                <a:lnTo>
                  <a:pt x="4296805" y="6643525"/>
                </a:lnTo>
                <a:lnTo>
                  <a:pt x="4305922" y="6640939"/>
                </a:lnTo>
                <a:lnTo>
                  <a:pt x="4283785" y="6626628"/>
                </a:lnTo>
                <a:lnTo>
                  <a:pt x="4271617" y="6629760"/>
                </a:lnTo>
                <a:lnTo>
                  <a:pt x="4259371" y="6632701"/>
                </a:lnTo>
                <a:lnTo>
                  <a:pt x="4247048" y="6635453"/>
                </a:lnTo>
                <a:lnTo>
                  <a:pt x="4234649" y="6638019"/>
                </a:lnTo>
                <a:lnTo>
                  <a:pt x="4222174" y="6640399"/>
                </a:lnTo>
                <a:lnTo>
                  <a:pt x="4209625" y="6642596"/>
                </a:lnTo>
                <a:lnTo>
                  <a:pt x="4197002" y="6644611"/>
                </a:lnTo>
                <a:lnTo>
                  <a:pt x="4184308" y="6646446"/>
                </a:lnTo>
                <a:lnTo>
                  <a:pt x="4171542" y="6648103"/>
                </a:lnTo>
                <a:lnTo>
                  <a:pt x="4158706" y="6649583"/>
                </a:lnTo>
                <a:lnTo>
                  <a:pt x="4145801" y="6650889"/>
                </a:lnTo>
                <a:lnTo>
                  <a:pt x="4132827" y="6652023"/>
                </a:lnTo>
                <a:lnTo>
                  <a:pt x="4128373" y="6652371"/>
                </a:lnTo>
                <a:lnTo>
                  <a:pt x="4134666" y="6671699"/>
                </a:lnTo>
                <a:lnTo>
                  <a:pt x="4147544" y="6670571"/>
                </a:lnTo>
                <a:close/>
              </a:path>
              <a:path w="6256177" h="8921452">
                <a:moveTo>
                  <a:pt x="3952045" y="6840104"/>
                </a:moveTo>
                <a:lnTo>
                  <a:pt x="3936556" y="6837837"/>
                </a:lnTo>
                <a:lnTo>
                  <a:pt x="3921021" y="6835429"/>
                </a:lnTo>
                <a:lnTo>
                  <a:pt x="3905440" y="6832884"/>
                </a:lnTo>
                <a:lnTo>
                  <a:pt x="3889814" y="6830201"/>
                </a:lnTo>
                <a:lnTo>
                  <a:pt x="3874144" y="6827384"/>
                </a:lnTo>
                <a:lnTo>
                  <a:pt x="3858432" y="6824434"/>
                </a:lnTo>
                <a:lnTo>
                  <a:pt x="3842679" y="6821352"/>
                </a:lnTo>
                <a:lnTo>
                  <a:pt x="3826885" y="6818141"/>
                </a:lnTo>
                <a:lnTo>
                  <a:pt x="3811052" y="6814802"/>
                </a:lnTo>
                <a:lnTo>
                  <a:pt x="3795181" y="6811337"/>
                </a:lnTo>
                <a:lnTo>
                  <a:pt x="3779273" y="6807748"/>
                </a:lnTo>
                <a:lnTo>
                  <a:pt x="3763329" y="6804036"/>
                </a:lnTo>
                <a:lnTo>
                  <a:pt x="3747350" y="6800203"/>
                </a:lnTo>
                <a:lnTo>
                  <a:pt x="3746361" y="6799959"/>
                </a:lnTo>
                <a:lnTo>
                  <a:pt x="3746361" y="6820222"/>
                </a:lnTo>
                <a:lnTo>
                  <a:pt x="3755434" y="6822411"/>
                </a:lnTo>
                <a:lnTo>
                  <a:pt x="3771879" y="6826262"/>
                </a:lnTo>
                <a:lnTo>
                  <a:pt x="3788287" y="6829986"/>
                </a:lnTo>
                <a:lnTo>
                  <a:pt x="3804659" y="6833579"/>
                </a:lnTo>
                <a:lnTo>
                  <a:pt x="3820992" y="6837041"/>
                </a:lnTo>
                <a:lnTo>
                  <a:pt x="3837285" y="6840370"/>
                </a:lnTo>
                <a:lnTo>
                  <a:pt x="3853538" y="6843562"/>
                </a:lnTo>
                <a:lnTo>
                  <a:pt x="3869749" y="6846618"/>
                </a:lnTo>
                <a:lnTo>
                  <a:pt x="3885917" y="6849533"/>
                </a:lnTo>
                <a:lnTo>
                  <a:pt x="3902041" y="6852307"/>
                </a:lnTo>
                <a:lnTo>
                  <a:pt x="3918119" y="6854937"/>
                </a:lnTo>
                <a:lnTo>
                  <a:pt x="3934152" y="6857421"/>
                </a:lnTo>
                <a:lnTo>
                  <a:pt x="3950136" y="6859758"/>
                </a:lnTo>
                <a:lnTo>
                  <a:pt x="3966072" y="6861945"/>
                </a:lnTo>
                <a:lnTo>
                  <a:pt x="3952045" y="6840104"/>
                </a:lnTo>
                <a:close/>
              </a:path>
              <a:path w="6256177" h="8921452">
                <a:moveTo>
                  <a:pt x="5275665" y="7188675"/>
                </a:moveTo>
                <a:lnTo>
                  <a:pt x="5273712" y="7176424"/>
                </a:lnTo>
                <a:lnTo>
                  <a:pt x="5271628" y="7164109"/>
                </a:lnTo>
                <a:lnTo>
                  <a:pt x="5269416" y="7151730"/>
                </a:lnTo>
                <a:lnTo>
                  <a:pt x="5267078" y="7139289"/>
                </a:lnTo>
                <a:lnTo>
                  <a:pt x="5264615" y="7126786"/>
                </a:lnTo>
                <a:lnTo>
                  <a:pt x="5235470" y="7093393"/>
                </a:lnTo>
                <a:lnTo>
                  <a:pt x="5238311" y="7106168"/>
                </a:lnTo>
                <a:lnTo>
                  <a:pt x="5241034" y="7118882"/>
                </a:lnTo>
                <a:lnTo>
                  <a:pt x="5243635" y="7131533"/>
                </a:lnTo>
                <a:lnTo>
                  <a:pt x="5246113" y="7144121"/>
                </a:lnTo>
                <a:lnTo>
                  <a:pt x="5248467" y="7156645"/>
                </a:lnTo>
                <a:lnTo>
                  <a:pt x="5250694" y="7169104"/>
                </a:lnTo>
                <a:lnTo>
                  <a:pt x="5252794" y="7181498"/>
                </a:lnTo>
                <a:lnTo>
                  <a:pt x="5277487" y="7200860"/>
                </a:lnTo>
                <a:lnTo>
                  <a:pt x="5275665" y="7188675"/>
                </a:lnTo>
                <a:close/>
              </a:path>
              <a:path w="6256177" h="8921452">
                <a:moveTo>
                  <a:pt x="5369264" y="6746327"/>
                </a:moveTo>
                <a:lnTo>
                  <a:pt x="5375360" y="6757487"/>
                </a:lnTo>
                <a:lnTo>
                  <a:pt x="5427850" y="6813825"/>
                </a:lnTo>
                <a:lnTo>
                  <a:pt x="5369264" y="6746327"/>
                </a:lnTo>
                <a:close/>
              </a:path>
              <a:path w="6256177" h="8921452">
                <a:moveTo>
                  <a:pt x="3875152" y="7043136"/>
                </a:moveTo>
                <a:lnTo>
                  <a:pt x="3858215" y="7024723"/>
                </a:lnTo>
                <a:lnTo>
                  <a:pt x="3862920" y="7044811"/>
                </a:lnTo>
                <a:lnTo>
                  <a:pt x="3875152" y="7043136"/>
                </a:lnTo>
                <a:close/>
              </a:path>
              <a:path w="6256177" h="8921452">
                <a:moveTo>
                  <a:pt x="4591501" y="5991105"/>
                </a:moveTo>
                <a:lnTo>
                  <a:pt x="4488375" y="5874819"/>
                </a:lnTo>
                <a:lnTo>
                  <a:pt x="4598564" y="6001886"/>
                </a:lnTo>
                <a:lnTo>
                  <a:pt x="4591501" y="5991105"/>
                </a:lnTo>
                <a:close/>
              </a:path>
              <a:path w="6256177" h="8921452">
                <a:moveTo>
                  <a:pt x="4440344" y="6023188"/>
                </a:moveTo>
                <a:lnTo>
                  <a:pt x="4383359" y="5963404"/>
                </a:lnTo>
                <a:lnTo>
                  <a:pt x="4441822" y="6025844"/>
                </a:lnTo>
                <a:lnTo>
                  <a:pt x="4440344" y="6023188"/>
                </a:lnTo>
                <a:close/>
              </a:path>
              <a:path w="6256177" h="8921452">
                <a:moveTo>
                  <a:pt x="4372233" y="6023843"/>
                </a:moveTo>
                <a:lnTo>
                  <a:pt x="4384570" y="6047405"/>
                </a:lnTo>
                <a:lnTo>
                  <a:pt x="4425422" y="6085463"/>
                </a:lnTo>
                <a:lnTo>
                  <a:pt x="4372233" y="6023843"/>
                </a:lnTo>
                <a:close/>
              </a:path>
              <a:path w="6256177" h="8921452">
                <a:moveTo>
                  <a:pt x="5250746" y="6874113"/>
                </a:moveTo>
                <a:lnTo>
                  <a:pt x="5208253" y="6825795"/>
                </a:lnTo>
                <a:lnTo>
                  <a:pt x="5251615" y="6876311"/>
                </a:lnTo>
                <a:lnTo>
                  <a:pt x="5250746" y="6874113"/>
                </a:lnTo>
                <a:close/>
              </a:path>
              <a:path w="6256177" h="8921452">
                <a:moveTo>
                  <a:pt x="5163305" y="6984712"/>
                </a:moveTo>
                <a:lnTo>
                  <a:pt x="5134011" y="6956582"/>
                </a:lnTo>
                <a:lnTo>
                  <a:pt x="5163405" y="6985097"/>
                </a:lnTo>
                <a:lnTo>
                  <a:pt x="5163305" y="6984712"/>
                </a:lnTo>
                <a:close/>
              </a:path>
              <a:path w="6256177" h="8921452">
                <a:moveTo>
                  <a:pt x="5194275" y="6685435"/>
                </a:moveTo>
                <a:lnTo>
                  <a:pt x="5188301" y="6696708"/>
                </a:lnTo>
                <a:lnTo>
                  <a:pt x="5205024" y="6706647"/>
                </a:lnTo>
                <a:lnTo>
                  <a:pt x="5194275" y="6685435"/>
                </a:lnTo>
                <a:close/>
              </a:path>
              <a:path w="6256177" h="8921452">
                <a:moveTo>
                  <a:pt x="5140227" y="6675769"/>
                </a:moveTo>
                <a:lnTo>
                  <a:pt x="5145757" y="6687178"/>
                </a:lnTo>
                <a:lnTo>
                  <a:pt x="5190400" y="6733551"/>
                </a:lnTo>
                <a:lnTo>
                  <a:pt x="5140227" y="6675769"/>
                </a:lnTo>
                <a:close/>
              </a:path>
              <a:path w="6256177" h="8921452">
                <a:moveTo>
                  <a:pt x="5159116" y="6784518"/>
                </a:moveTo>
                <a:lnTo>
                  <a:pt x="5116290" y="6736489"/>
                </a:lnTo>
                <a:lnTo>
                  <a:pt x="5160002" y="6786716"/>
                </a:lnTo>
                <a:lnTo>
                  <a:pt x="5159116" y="6784518"/>
                </a:lnTo>
                <a:close/>
              </a:path>
              <a:path w="6256177" h="8921452">
                <a:moveTo>
                  <a:pt x="5068933" y="7045074"/>
                </a:moveTo>
                <a:lnTo>
                  <a:pt x="5058900" y="7052961"/>
                </a:lnTo>
                <a:lnTo>
                  <a:pt x="5081803" y="7060092"/>
                </a:lnTo>
                <a:lnTo>
                  <a:pt x="5068933" y="7045074"/>
                </a:lnTo>
                <a:close/>
              </a:path>
              <a:path w="6256177" h="8921452">
                <a:moveTo>
                  <a:pt x="5067381" y="7363150"/>
                </a:moveTo>
                <a:lnTo>
                  <a:pt x="5050186" y="7349343"/>
                </a:lnTo>
                <a:lnTo>
                  <a:pt x="5056777" y="7368239"/>
                </a:lnTo>
                <a:lnTo>
                  <a:pt x="5067381" y="7363150"/>
                </a:lnTo>
                <a:close/>
              </a:path>
              <a:path w="6256177" h="8921452">
                <a:moveTo>
                  <a:pt x="5215099" y="7934493"/>
                </a:moveTo>
                <a:lnTo>
                  <a:pt x="5196772" y="7918413"/>
                </a:lnTo>
                <a:lnTo>
                  <a:pt x="5210807" y="7935564"/>
                </a:lnTo>
                <a:lnTo>
                  <a:pt x="5215099" y="7934493"/>
                </a:lnTo>
                <a:close/>
              </a:path>
              <a:path w="6256177" h="8921452">
                <a:moveTo>
                  <a:pt x="5005192" y="7950083"/>
                </a:moveTo>
                <a:lnTo>
                  <a:pt x="5003004" y="7951864"/>
                </a:lnTo>
                <a:lnTo>
                  <a:pt x="5010609" y="7971100"/>
                </a:lnTo>
                <a:lnTo>
                  <a:pt x="5005192" y="7950083"/>
                </a:lnTo>
                <a:close/>
              </a:path>
              <a:path w="6256177" h="8921452">
                <a:moveTo>
                  <a:pt x="3761364" y="6892322"/>
                </a:moveTo>
                <a:lnTo>
                  <a:pt x="3778544" y="6916879"/>
                </a:lnTo>
                <a:lnTo>
                  <a:pt x="3794717" y="6920755"/>
                </a:lnTo>
                <a:lnTo>
                  <a:pt x="3761364" y="6892322"/>
                </a:lnTo>
                <a:close/>
              </a:path>
              <a:path w="6256177" h="8921452">
                <a:moveTo>
                  <a:pt x="4759555" y="7460074"/>
                </a:moveTo>
                <a:lnTo>
                  <a:pt x="4730638" y="7430268"/>
                </a:lnTo>
                <a:lnTo>
                  <a:pt x="4746751" y="7462184"/>
                </a:lnTo>
                <a:lnTo>
                  <a:pt x="4759555" y="7460074"/>
                </a:lnTo>
                <a:close/>
              </a:path>
              <a:path w="6256177" h="8921452">
                <a:moveTo>
                  <a:pt x="4684571" y="7470687"/>
                </a:moveTo>
                <a:lnTo>
                  <a:pt x="4663867" y="7452831"/>
                </a:lnTo>
                <a:lnTo>
                  <a:pt x="4672265" y="7472014"/>
                </a:lnTo>
                <a:lnTo>
                  <a:pt x="4684571" y="7470687"/>
                </a:lnTo>
                <a:close/>
              </a:path>
              <a:path w="6256177" h="8921452">
                <a:moveTo>
                  <a:pt x="5014273" y="6995026"/>
                </a:moveTo>
                <a:lnTo>
                  <a:pt x="4992178" y="6970031"/>
                </a:lnTo>
                <a:lnTo>
                  <a:pt x="5015321" y="7007825"/>
                </a:lnTo>
                <a:lnTo>
                  <a:pt x="5014273" y="6995026"/>
                </a:lnTo>
                <a:close/>
              </a:path>
              <a:path w="6256177" h="8921452">
                <a:moveTo>
                  <a:pt x="4987647" y="7102787"/>
                </a:moveTo>
                <a:lnTo>
                  <a:pt x="4976824" y="7109544"/>
                </a:lnTo>
                <a:lnTo>
                  <a:pt x="4997793" y="7119787"/>
                </a:lnTo>
                <a:lnTo>
                  <a:pt x="4987647" y="7102787"/>
                </a:lnTo>
                <a:close/>
              </a:path>
              <a:path w="6256177" h="8921452">
                <a:moveTo>
                  <a:pt x="4881372" y="7182583"/>
                </a:moveTo>
                <a:lnTo>
                  <a:pt x="4865043" y="7168065"/>
                </a:lnTo>
                <a:lnTo>
                  <a:pt x="4871996" y="7186746"/>
                </a:lnTo>
                <a:lnTo>
                  <a:pt x="4881372" y="7182583"/>
                </a:lnTo>
                <a:close/>
              </a:path>
              <a:path w="6256177" h="8921452">
                <a:moveTo>
                  <a:pt x="4716103" y="7219401"/>
                </a:moveTo>
                <a:lnTo>
                  <a:pt x="4703946" y="7222487"/>
                </a:lnTo>
                <a:lnTo>
                  <a:pt x="4729030" y="7249951"/>
                </a:lnTo>
                <a:lnTo>
                  <a:pt x="4716103" y="7219401"/>
                </a:lnTo>
                <a:close/>
              </a:path>
              <a:path w="6256177" h="8921452">
                <a:moveTo>
                  <a:pt x="4649420" y="7366797"/>
                </a:moveTo>
                <a:lnTo>
                  <a:pt x="4618696" y="7339221"/>
                </a:lnTo>
                <a:lnTo>
                  <a:pt x="4636502" y="7368476"/>
                </a:lnTo>
                <a:lnTo>
                  <a:pt x="4649420" y="7366797"/>
                </a:lnTo>
                <a:close/>
              </a:path>
              <a:path w="6256177" h="8921452">
                <a:moveTo>
                  <a:pt x="4572263" y="7374989"/>
                </a:moveTo>
                <a:lnTo>
                  <a:pt x="4554649" y="7354850"/>
                </a:lnTo>
                <a:lnTo>
                  <a:pt x="4559406" y="7375932"/>
                </a:lnTo>
                <a:lnTo>
                  <a:pt x="4572263" y="7374989"/>
                </a:lnTo>
                <a:close/>
              </a:path>
              <a:path w="6256177" h="8921452">
                <a:moveTo>
                  <a:pt x="5209127" y="6438571"/>
                </a:moveTo>
                <a:lnTo>
                  <a:pt x="5122880" y="6342034"/>
                </a:lnTo>
                <a:lnTo>
                  <a:pt x="5215984" y="6449379"/>
                </a:lnTo>
                <a:lnTo>
                  <a:pt x="5209127" y="6438571"/>
                </a:lnTo>
                <a:close/>
              </a:path>
              <a:path w="6256177" h="8921452">
                <a:moveTo>
                  <a:pt x="5122397" y="6550254"/>
                </a:moveTo>
                <a:lnTo>
                  <a:pt x="5117147" y="6561873"/>
                </a:lnTo>
                <a:lnTo>
                  <a:pt x="5134276" y="6571739"/>
                </a:lnTo>
                <a:lnTo>
                  <a:pt x="5122397" y="6550254"/>
                </a:lnTo>
                <a:close/>
              </a:path>
              <a:path w="6256177" h="8921452">
                <a:moveTo>
                  <a:pt x="5122857" y="6595317"/>
                </a:moveTo>
                <a:lnTo>
                  <a:pt x="5064370" y="6528451"/>
                </a:lnTo>
                <a:lnTo>
                  <a:pt x="5123984" y="6597501"/>
                </a:lnTo>
                <a:lnTo>
                  <a:pt x="5122857" y="6595317"/>
                </a:lnTo>
                <a:close/>
              </a:path>
              <a:path w="6256177" h="8921452">
                <a:moveTo>
                  <a:pt x="4965734" y="6823150"/>
                </a:moveTo>
                <a:lnTo>
                  <a:pt x="4951024" y="6809847"/>
                </a:lnTo>
                <a:lnTo>
                  <a:pt x="4957703" y="6831192"/>
                </a:lnTo>
                <a:lnTo>
                  <a:pt x="4965734" y="6823150"/>
                </a:lnTo>
                <a:close/>
              </a:path>
              <a:path w="6256177" h="8921452">
                <a:moveTo>
                  <a:pt x="5077880" y="7192871"/>
                </a:moveTo>
                <a:lnTo>
                  <a:pt x="5067110" y="7199706"/>
                </a:lnTo>
                <a:lnTo>
                  <a:pt x="5088012" y="7210169"/>
                </a:lnTo>
                <a:lnTo>
                  <a:pt x="5077880" y="7192871"/>
                </a:lnTo>
                <a:close/>
              </a:path>
              <a:path w="6256177" h="8921452">
                <a:moveTo>
                  <a:pt x="3959448" y="7562527"/>
                </a:moveTo>
                <a:lnTo>
                  <a:pt x="3956140" y="7562804"/>
                </a:lnTo>
                <a:lnTo>
                  <a:pt x="3969190" y="7586889"/>
                </a:lnTo>
                <a:lnTo>
                  <a:pt x="3959448" y="7562527"/>
                </a:lnTo>
                <a:close/>
              </a:path>
              <a:path w="6256177" h="8921452">
                <a:moveTo>
                  <a:pt x="4783916" y="7546372"/>
                </a:moveTo>
                <a:lnTo>
                  <a:pt x="4771657" y="7548017"/>
                </a:lnTo>
                <a:lnTo>
                  <a:pt x="4794872" y="7564990"/>
                </a:lnTo>
                <a:lnTo>
                  <a:pt x="4783916" y="7546372"/>
                </a:lnTo>
                <a:close/>
              </a:path>
              <a:path w="6256177" h="8921452">
                <a:moveTo>
                  <a:pt x="4896605" y="5986917"/>
                </a:moveTo>
                <a:lnTo>
                  <a:pt x="4731912" y="5801198"/>
                </a:lnTo>
                <a:lnTo>
                  <a:pt x="4904097" y="5997103"/>
                </a:lnTo>
                <a:lnTo>
                  <a:pt x="4896605" y="5986917"/>
                </a:lnTo>
                <a:close/>
              </a:path>
              <a:path w="6256177" h="8921452">
                <a:moveTo>
                  <a:pt x="4802799" y="5910797"/>
                </a:moveTo>
                <a:lnTo>
                  <a:pt x="4628771" y="5713947"/>
                </a:lnTo>
                <a:lnTo>
                  <a:pt x="4810333" y="5920817"/>
                </a:lnTo>
                <a:lnTo>
                  <a:pt x="4802799" y="5910797"/>
                </a:lnTo>
                <a:close/>
              </a:path>
              <a:path w="6256177" h="8921452">
                <a:moveTo>
                  <a:pt x="4699794" y="5823116"/>
                </a:moveTo>
                <a:lnTo>
                  <a:pt x="4524523" y="5625431"/>
                </a:lnTo>
                <a:lnTo>
                  <a:pt x="4707361" y="5833129"/>
                </a:lnTo>
                <a:lnTo>
                  <a:pt x="4699794" y="5823116"/>
                </a:lnTo>
                <a:close/>
              </a:path>
              <a:path w="6256177" h="8921452">
                <a:moveTo>
                  <a:pt x="4980610" y="6156151"/>
                </a:moveTo>
                <a:lnTo>
                  <a:pt x="4852452" y="6011003"/>
                </a:lnTo>
                <a:lnTo>
                  <a:pt x="4987789" y="6166471"/>
                </a:lnTo>
                <a:lnTo>
                  <a:pt x="4980610" y="6156151"/>
                </a:lnTo>
                <a:close/>
              </a:path>
              <a:path w="6256177" h="8921452">
                <a:moveTo>
                  <a:pt x="5050928" y="6201037"/>
                </a:moveTo>
                <a:lnTo>
                  <a:pt x="4922786" y="6055606"/>
                </a:lnTo>
                <a:lnTo>
                  <a:pt x="5058180" y="6211479"/>
                </a:lnTo>
                <a:lnTo>
                  <a:pt x="5050928" y="6201037"/>
                </a:lnTo>
                <a:close/>
              </a:path>
              <a:path w="6256177" h="8921452">
                <a:moveTo>
                  <a:pt x="4991339" y="6265250"/>
                </a:moveTo>
                <a:lnTo>
                  <a:pt x="4998436" y="6276010"/>
                </a:lnTo>
                <a:lnTo>
                  <a:pt x="5082908" y="6370622"/>
                </a:lnTo>
                <a:lnTo>
                  <a:pt x="4991339" y="6265250"/>
                </a:lnTo>
                <a:close/>
              </a:path>
              <a:path w="6256177" h="8921452">
                <a:moveTo>
                  <a:pt x="4931764" y="6558301"/>
                </a:moveTo>
                <a:lnTo>
                  <a:pt x="4936932" y="6569799"/>
                </a:lnTo>
                <a:lnTo>
                  <a:pt x="4974213" y="6607079"/>
                </a:lnTo>
                <a:lnTo>
                  <a:pt x="4931764" y="6558301"/>
                </a:lnTo>
                <a:close/>
              </a:path>
              <a:path w="6256177" h="8921452">
                <a:moveTo>
                  <a:pt x="4889666" y="6864915"/>
                </a:moveTo>
                <a:lnTo>
                  <a:pt x="4879597" y="6872772"/>
                </a:lnTo>
                <a:lnTo>
                  <a:pt x="4902513" y="6879952"/>
                </a:lnTo>
                <a:lnTo>
                  <a:pt x="4889666" y="6864915"/>
                </a:lnTo>
                <a:close/>
              </a:path>
              <a:path w="6256177" h="8921452">
                <a:moveTo>
                  <a:pt x="4287729" y="6409672"/>
                </a:moveTo>
                <a:lnTo>
                  <a:pt x="4269560" y="6399852"/>
                </a:lnTo>
                <a:lnTo>
                  <a:pt x="4284881" y="6422349"/>
                </a:lnTo>
                <a:lnTo>
                  <a:pt x="4287729" y="6409672"/>
                </a:lnTo>
                <a:close/>
              </a:path>
              <a:path w="6256177" h="8921452">
                <a:moveTo>
                  <a:pt x="4153352" y="7789154"/>
                </a:moveTo>
                <a:lnTo>
                  <a:pt x="4141025" y="7786334"/>
                </a:lnTo>
                <a:lnTo>
                  <a:pt x="4171753" y="7813466"/>
                </a:lnTo>
                <a:lnTo>
                  <a:pt x="4153352" y="7789154"/>
                </a:lnTo>
                <a:close/>
              </a:path>
              <a:path w="6256177" h="8921452">
                <a:moveTo>
                  <a:pt x="4202275" y="7799902"/>
                </a:moveTo>
                <a:lnTo>
                  <a:pt x="4190102" y="7797295"/>
                </a:lnTo>
                <a:lnTo>
                  <a:pt x="4216150" y="7828047"/>
                </a:lnTo>
                <a:lnTo>
                  <a:pt x="4202275" y="7799902"/>
                </a:lnTo>
                <a:close/>
              </a:path>
              <a:path w="6256177" h="8921452">
                <a:moveTo>
                  <a:pt x="4867645" y="7552361"/>
                </a:moveTo>
                <a:lnTo>
                  <a:pt x="4832180" y="7528557"/>
                </a:lnTo>
                <a:lnTo>
                  <a:pt x="4854955" y="7554850"/>
                </a:lnTo>
                <a:lnTo>
                  <a:pt x="4867645" y="7552361"/>
                </a:lnTo>
                <a:close/>
              </a:path>
              <a:path w="6256177" h="8921452">
                <a:moveTo>
                  <a:pt x="4228049" y="3809148"/>
                </a:moveTo>
                <a:lnTo>
                  <a:pt x="4192671" y="3779694"/>
                </a:lnTo>
                <a:lnTo>
                  <a:pt x="4264175" y="3891791"/>
                </a:lnTo>
                <a:lnTo>
                  <a:pt x="4228049" y="3809148"/>
                </a:lnTo>
                <a:close/>
              </a:path>
              <a:path w="6256177" h="8921452">
                <a:moveTo>
                  <a:pt x="4994302" y="6296634"/>
                </a:moveTo>
                <a:lnTo>
                  <a:pt x="4907814" y="6200104"/>
                </a:lnTo>
                <a:lnTo>
                  <a:pt x="5001188" y="6307487"/>
                </a:lnTo>
                <a:lnTo>
                  <a:pt x="4994302" y="6296634"/>
                </a:lnTo>
                <a:close/>
              </a:path>
              <a:path w="6256177" h="8921452">
                <a:moveTo>
                  <a:pt x="4882103" y="6517354"/>
                </a:moveTo>
                <a:lnTo>
                  <a:pt x="4839112" y="6469030"/>
                </a:lnTo>
                <a:lnTo>
                  <a:pt x="4883281" y="6520101"/>
                </a:lnTo>
                <a:lnTo>
                  <a:pt x="4882103" y="6517354"/>
                </a:lnTo>
                <a:close/>
              </a:path>
              <a:path w="6256177" h="8921452">
                <a:moveTo>
                  <a:pt x="4531093" y="6504596"/>
                </a:moveTo>
                <a:lnTo>
                  <a:pt x="4520953" y="6512391"/>
                </a:lnTo>
                <a:lnTo>
                  <a:pt x="4543966" y="6519619"/>
                </a:lnTo>
                <a:lnTo>
                  <a:pt x="4531093" y="6504596"/>
                </a:lnTo>
                <a:close/>
              </a:path>
              <a:path w="6256177" h="8921452">
                <a:moveTo>
                  <a:pt x="4441444" y="6414516"/>
                </a:moveTo>
                <a:lnTo>
                  <a:pt x="4431286" y="6422297"/>
                </a:lnTo>
                <a:lnTo>
                  <a:pt x="4454316" y="6429528"/>
                </a:lnTo>
                <a:lnTo>
                  <a:pt x="4441444" y="6414516"/>
                </a:lnTo>
                <a:close/>
              </a:path>
              <a:path w="6256177" h="8921452">
                <a:moveTo>
                  <a:pt x="4351749" y="6324400"/>
                </a:moveTo>
                <a:lnTo>
                  <a:pt x="4341523" y="6332100"/>
                </a:lnTo>
                <a:lnTo>
                  <a:pt x="4364664" y="6339465"/>
                </a:lnTo>
                <a:lnTo>
                  <a:pt x="4351749" y="6324400"/>
                </a:lnTo>
                <a:close/>
              </a:path>
              <a:path w="6256177" h="8921452">
                <a:moveTo>
                  <a:pt x="5248260" y="7225187"/>
                </a:moveTo>
                <a:lnTo>
                  <a:pt x="5238280" y="7233080"/>
                </a:lnTo>
                <a:lnTo>
                  <a:pt x="5261092" y="7240232"/>
                </a:lnTo>
                <a:lnTo>
                  <a:pt x="5248260" y="7225187"/>
                </a:lnTo>
                <a:close/>
              </a:path>
              <a:path w="6256177" h="8921452">
                <a:moveTo>
                  <a:pt x="5427513" y="7405338"/>
                </a:moveTo>
                <a:lnTo>
                  <a:pt x="5417538" y="7413232"/>
                </a:lnTo>
                <a:lnTo>
                  <a:pt x="5440364" y="7420412"/>
                </a:lnTo>
                <a:lnTo>
                  <a:pt x="5427513" y="7405338"/>
                </a:lnTo>
                <a:close/>
              </a:path>
              <a:path w="6256177" h="8921452">
                <a:moveTo>
                  <a:pt x="5358538" y="7444703"/>
                </a:moveTo>
                <a:lnTo>
                  <a:pt x="5358693" y="7456223"/>
                </a:lnTo>
                <a:lnTo>
                  <a:pt x="5379800" y="7481628"/>
                </a:lnTo>
                <a:lnTo>
                  <a:pt x="5358538" y="7444703"/>
                </a:lnTo>
                <a:close/>
              </a:path>
              <a:path w="6256177" h="8921452">
                <a:moveTo>
                  <a:pt x="5518878" y="7494067"/>
                </a:moveTo>
                <a:lnTo>
                  <a:pt x="5508920" y="7501987"/>
                </a:lnTo>
                <a:lnTo>
                  <a:pt x="5531674" y="7509131"/>
                </a:lnTo>
                <a:lnTo>
                  <a:pt x="5518878" y="7494067"/>
                </a:lnTo>
                <a:close/>
              </a:path>
              <a:path w="6256177" h="8921452">
                <a:moveTo>
                  <a:pt x="5448421" y="7534763"/>
                </a:moveTo>
                <a:lnTo>
                  <a:pt x="5448635" y="7546348"/>
                </a:lnTo>
                <a:lnTo>
                  <a:pt x="5470081" y="7571431"/>
                </a:lnTo>
                <a:lnTo>
                  <a:pt x="5448421" y="7534763"/>
                </a:lnTo>
                <a:close/>
              </a:path>
              <a:path w="6256177" h="8921452">
                <a:moveTo>
                  <a:pt x="5608595" y="7584083"/>
                </a:moveTo>
                <a:lnTo>
                  <a:pt x="5598642" y="7592006"/>
                </a:lnTo>
                <a:lnTo>
                  <a:pt x="5621386" y="7599143"/>
                </a:lnTo>
                <a:lnTo>
                  <a:pt x="5608595" y="7584083"/>
                </a:lnTo>
                <a:close/>
              </a:path>
              <a:path w="6256177" h="8921452">
                <a:moveTo>
                  <a:pt x="4769664" y="6176466"/>
                </a:moveTo>
                <a:lnTo>
                  <a:pt x="4776555" y="6187440"/>
                </a:lnTo>
                <a:lnTo>
                  <a:pt x="4858763" y="6283813"/>
                </a:lnTo>
                <a:lnTo>
                  <a:pt x="4769664" y="6176466"/>
                </a:lnTo>
                <a:close/>
              </a:path>
              <a:path w="6256177" h="8921452">
                <a:moveTo>
                  <a:pt x="4626246" y="6742306"/>
                </a:moveTo>
                <a:lnTo>
                  <a:pt x="4615199" y="6748687"/>
                </a:lnTo>
                <a:lnTo>
                  <a:pt x="4635381" y="6759865"/>
                </a:lnTo>
                <a:lnTo>
                  <a:pt x="4626246" y="6742306"/>
                </a:lnTo>
                <a:close/>
              </a:path>
              <a:path w="6256177" h="8921452">
                <a:moveTo>
                  <a:pt x="4568718" y="6499142"/>
                </a:moveTo>
                <a:lnTo>
                  <a:pt x="4535500" y="6461494"/>
                </a:lnTo>
                <a:lnTo>
                  <a:pt x="4566458" y="6501117"/>
                </a:lnTo>
                <a:lnTo>
                  <a:pt x="4568718" y="6499142"/>
                </a:lnTo>
                <a:close/>
              </a:path>
              <a:path w="6256177" h="8921452">
                <a:moveTo>
                  <a:pt x="4744008" y="6867671"/>
                </a:moveTo>
                <a:lnTo>
                  <a:pt x="4726066" y="6849998"/>
                </a:lnTo>
                <a:lnTo>
                  <a:pt x="4742519" y="6880506"/>
                </a:lnTo>
                <a:lnTo>
                  <a:pt x="4744008" y="6867671"/>
                </a:lnTo>
                <a:close/>
              </a:path>
              <a:path w="6256177" h="8921452">
                <a:moveTo>
                  <a:pt x="4517254" y="6835837"/>
                </a:moveTo>
                <a:lnTo>
                  <a:pt x="4501798" y="6822200"/>
                </a:lnTo>
                <a:lnTo>
                  <a:pt x="4511542" y="6847185"/>
                </a:lnTo>
                <a:lnTo>
                  <a:pt x="4517254" y="6835837"/>
                </a:lnTo>
                <a:close/>
              </a:path>
              <a:path w="6256177" h="8921452">
                <a:moveTo>
                  <a:pt x="4622183" y="7163899"/>
                </a:moveTo>
                <a:lnTo>
                  <a:pt x="4608093" y="7149637"/>
                </a:lnTo>
                <a:lnTo>
                  <a:pt x="4614111" y="7173322"/>
                </a:lnTo>
                <a:lnTo>
                  <a:pt x="4622183" y="7163899"/>
                </a:lnTo>
                <a:close/>
              </a:path>
              <a:path w="6256177" h="8921452">
                <a:moveTo>
                  <a:pt x="4459407" y="7276173"/>
                </a:moveTo>
                <a:lnTo>
                  <a:pt x="4440259" y="7256951"/>
                </a:lnTo>
                <a:lnTo>
                  <a:pt x="4445723" y="7276668"/>
                </a:lnTo>
                <a:lnTo>
                  <a:pt x="4459407" y="7276173"/>
                </a:lnTo>
                <a:close/>
              </a:path>
              <a:path w="6256177" h="8921452">
                <a:moveTo>
                  <a:pt x="4328548" y="6171584"/>
                </a:moveTo>
                <a:lnTo>
                  <a:pt x="4320043" y="6181186"/>
                </a:lnTo>
                <a:lnTo>
                  <a:pt x="4335234" y="6193670"/>
                </a:lnTo>
                <a:lnTo>
                  <a:pt x="4328548" y="6171584"/>
                </a:lnTo>
                <a:close/>
              </a:path>
              <a:path w="6256177" h="8921452">
                <a:moveTo>
                  <a:pt x="4889555" y="7640294"/>
                </a:moveTo>
                <a:lnTo>
                  <a:pt x="4877302" y="7642286"/>
                </a:lnTo>
                <a:lnTo>
                  <a:pt x="4902806" y="7658264"/>
                </a:lnTo>
                <a:lnTo>
                  <a:pt x="4889555" y="7640294"/>
                </a:lnTo>
                <a:close/>
              </a:path>
              <a:path w="6256177" h="8921452">
                <a:moveTo>
                  <a:pt x="4647230" y="7691211"/>
                </a:moveTo>
                <a:lnTo>
                  <a:pt x="4624125" y="7680989"/>
                </a:lnTo>
                <a:lnTo>
                  <a:pt x="4636355" y="7696961"/>
                </a:lnTo>
                <a:lnTo>
                  <a:pt x="4647230" y="7691211"/>
                </a:lnTo>
                <a:close/>
              </a:path>
              <a:path w="6256177" h="8921452">
                <a:moveTo>
                  <a:pt x="4756446" y="7795699"/>
                </a:moveTo>
                <a:lnTo>
                  <a:pt x="4742716" y="7780515"/>
                </a:lnTo>
                <a:lnTo>
                  <a:pt x="4745742" y="7801950"/>
                </a:lnTo>
                <a:lnTo>
                  <a:pt x="4756446" y="7795699"/>
                </a:lnTo>
                <a:close/>
              </a:path>
              <a:path w="6256177" h="8921452">
                <a:moveTo>
                  <a:pt x="4583369" y="7856048"/>
                </a:moveTo>
                <a:lnTo>
                  <a:pt x="4588059" y="7876151"/>
                </a:lnTo>
                <a:lnTo>
                  <a:pt x="4602228" y="7877125"/>
                </a:lnTo>
                <a:lnTo>
                  <a:pt x="4583369" y="7856048"/>
                </a:lnTo>
                <a:close/>
              </a:path>
              <a:path w="6256177" h="8921452">
                <a:moveTo>
                  <a:pt x="4937218" y="7871906"/>
                </a:moveTo>
                <a:lnTo>
                  <a:pt x="4906663" y="7844757"/>
                </a:lnTo>
                <a:lnTo>
                  <a:pt x="4924278" y="7873251"/>
                </a:lnTo>
                <a:lnTo>
                  <a:pt x="4937218" y="7871906"/>
                </a:lnTo>
                <a:close/>
              </a:path>
              <a:path w="6256177" h="8921452">
                <a:moveTo>
                  <a:pt x="3852092" y="6765603"/>
                </a:moveTo>
                <a:lnTo>
                  <a:pt x="3833570" y="6748904"/>
                </a:lnTo>
                <a:lnTo>
                  <a:pt x="3840110" y="6768080"/>
                </a:lnTo>
                <a:lnTo>
                  <a:pt x="3852092" y="6765603"/>
                </a:lnTo>
                <a:close/>
              </a:path>
              <a:path w="6256177" h="8921452">
                <a:moveTo>
                  <a:pt x="5190697" y="7679192"/>
                </a:moveTo>
                <a:lnTo>
                  <a:pt x="5178870" y="7683450"/>
                </a:lnTo>
                <a:lnTo>
                  <a:pt x="5203194" y="7695788"/>
                </a:lnTo>
                <a:lnTo>
                  <a:pt x="5190697" y="7679192"/>
                </a:lnTo>
                <a:close/>
              </a:path>
              <a:path w="6256177" h="8921452">
                <a:moveTo>
                  <a:pt x="4523060" y="6137541"/>
                </a:moveTo>
                <a:lnTo>
                  <a:pt x="4507817" y="6124179"/>
                </a:lnTo>
                <a:lnTo>
                  <a:pt x="4517375" y="6148954"/>
                </a:lnTo>
                <a:lnTo>
                  <a:pt x="4523060" y="6137541"/>
                </a:lnTo>
                <a:close/>
              </a:path>
              <a:path w="6256177" h="8921452">
                <a:moveTo>
                  <a:pt x="5518009" y="7043513"/>
                </a:moveTo>
                <a:lnTo>
                  <a:pt x="5523109" y="7055042"/>
                </a:lnTo>
                <a:lnTo>
                  <a:pt x="5560695" y="7092410"/>
                </a:lnTo>
                <a:lnTo>
                  <a:pt x="5518009" y="7043513"/>
                </a:lnTo>
                <a:close/>
              </a:path>
              <a:path w="6256177" h="8921452">
                <a:moveTo>
                  <a:pt x="5415206" y="7273352"/>
                </a:moveTo>
                <a:lnTo>
                  <a:pt x="5400937" y="7259546"/>
                </a:lnTo>
                <a:lnTo>
                  <a:pt x="5408483" y="7279821"/>
                </a:lnTo>
                <a:lnTo>
                  <a:pt x="5415206" y="7273352"/>
                </a:lnTo>
                <a:close/>
              </a:path>
              <a:path w="6256177" h="8921452">
                <a:moveTo>
                  <a:pt x="4786200" y="6165296"/>
                </a:moveTo>
                <a:lnTo>
                  <a:pt x="4699686" y="6068651"/>
                </a:lnTo>
                <a:lnTo>
                  <a:pt x="4793078" y="6176180"/>
                </a:lnTo>
                <a:lnTo>
                  <a:pt x="4786200" y="6165296"/>
                </a:lnTo>
                <a:close/>
              </a:path>
              <a:path w="6256177" h="8921452">
                <a:moveTo>
                  <a:pt x="4607719" y="6201009"/>
                </a:moveTo>
                <a:lnTo>
                  <a:pt x="4602062" y="6212454"/>
                </a:lnTo>
                <a:lnTo>
                  <a:pt x="4618593" y="6222034"/>
                </a:lnTo>
                <a:lnTo>
                  <a:pt x="4607719" y="6201009"/>
                </a:lnTo>
                <a:close/>
              </a:path>
              <a:path w="6256177" h="8921452">
                <a:moveTo>
                  <a:pt x="5552066" y="7283490"/>
                </a:moveTo>
                <a:lnTo>
                  <a:pt x="5543746" y="7293198"/>
                </a:lnTo>
                <a:lnTo>
                  <a:pt x="5559071" y="7306452"/>
                </a:lnTo>
                <a:lnTo>
                  <a:pt x="5552066" y="7283490"/>
                </a:lnTo>
                <a:close/>
              </a:path>
              <a:path w="6256177" h="8921452">
                <a:moveTo>
                  <a:pt x="5489643" y="7290498"/>
                </a:moveTo>
                <a:lnTo>
                  <a:pt x="5492812" y="7302645"/>
                </a:lnTo>
                <a:lnTo>
                  <a:pt x="5522981" y="7345318"/>
                </a:lnTo>
                <a:lnTo>
                  <a:pt x="5489643" y="7290498"/>
                </a:lnTo>
                <a:close/>
              </a:path>
              <a:path w="6256177" h="8921452">
                <a:moveTo>
                  <a:pt x="5506742" y="7361821"/>
                </a:moveTo>
                <a:lnTo>
                  <a:pt x="5492466" y="7347940"/>
                </a:lnTo>
                <a:lnTo>
                  <a:pt x="5498440" y="7369769"/>
                </a:lnTo>
                <a:lnTo>
                  <a:pt x="5506742" y="7361821"/>
                </a:lnTo>
                <a:close/>
              </a:path>
              <a:path w="6256177" h="8921452">
                <a:moveTo>
                  <a:pt x="5596660" y="7451678"/>
                </a:moveTo>
                <a:lnTo>
                  <a:pt x="5582408" y="7437951"/>
                </a:lnTo>
                <a:lnTo>
                  <a:pt x="5588326" y="7459652"/>
                </a:lnTo>
                <a:lnTo>
                  <a:pt x="5596660" y="7451678"/>
                </a:lnTo>
                <a:close/>
              </a:path>
              <a:path w="6256177" h="8921452">
                <a:moveTo>
                  <a:pt x="5550569" y="7493536"/>
                </a:moveTo>
                <a:lnTo>
                  <a:pt x="5527174" y="7474614"/>
                </a:lnTo>
                <a:lnTo>
                  <a:pt x="5549768" y="7494210"/>
                </a:lnTo>
                <a:lnTo>
                  <a:pt x="5550569" y="7493536"/>
                </a:lnTo>
                <a:close/>
              </a:path>
              <a:path w="6256177" h="8921452">
                <a:moveTo>
                  <a:pt x="5686502" y="7541838"/>
                </a:moveTo>
                <a:lnTo>
                  <a:pt x="5672342" y="7527969"/>
                </a:lnTo>
                <a:lnTo>
                  <a:pt x="5678302" y="7549623"/>
                </a:lnTo>
                <a:lnTo>
                  <a:pt x="5686502" y="7541838"/>
                </a:lnTo>
                <a:close/>
              </a:path>
              <a:path w="6256177" h="8921452">
                <a:moveTo>
                  <a:pt x="4488237" y="7040031"/>
                </a:moveTo>
                <a:lnTo>
                  <a:pt x="4475889" y="7042082"/>
                </a:lnTo>
                <a:lnTo>
                  <a:pt x="4503356" y="7057349"/>
                </a:lnTo>
                <a:lnTo>
                  <a:pt x="4488237" y="7040031"/>
                </a:lnTo>
                <a:close/>
              </a:path>
              <a:path w="6256177" h="8921452">
                <a:moveTo>
                  <a:pt x="4359917" y="6859494"/>
                </a:moveTo>
                <a:lnTo>
                  <a:pt x="4330078" y="6831059"/>
                </a:lnTo>
                <a:lnTo>
                  <a:pt x="4347249" y="6861664"/>
                </a:lnTo>
                <a:lnTo>
                  <a:pt x="4359917" y="6859494"/>
                </a:lnTo>
                <a:close/>
              </a:path>
              <a:path w="6256177" h="8921452">
                <a:moveTo>
                  <a:pt x="4285757" y="6869899"/>
                </a:moveTo>
                <a:lnTo>
                  <a:pt x="4264531" y="6851916"/>
                </a:lnTo>
                <a:lnTo>
                  <a:pt x="4272761" y="6871158"/>
                </a:lnTo>
                <a:lnTo>
                  <a:pt x="4285757" y="6869899"/>
                </a:lnTo>
                <a:close/>
              </a:path>
              <a:path w="6256177" h="8921452">
                <a:moveTo>
                  <a:pt x="4693045" y="7002546"/>
                </a:moveTo>
                <a:lnTo>
                  <a:pt x="4678257" y="6987019"/>
                </a:lnTo>
                <a:lnTo>
                  <a:pt x="4681835" y="7007037"/>
                </a:lnTo>
                <a:lnTo>
                  <a:pt x="4693045" y="7002546"/>
                </a:lnTo>
                <a:close/>
              </a:path>
              <a:path w="6256177" h="8921452">
                <a:moveTo>
                  <a:pt x="4414550" y="6974159"/>
                </a:moveTo>
                <a:lnTo>
                  <a:pt x="4396383" y="6964154"/>
                </a:lnTo>
                <a:lnTo>
                  <a:pt x="4405500" y="6982432"/>
                </a:lnTo>
                <a:lnTo>
                  <a:pt x="4414550" y="6974159"/>
                </a:lnTo>
                <a:close/>
              </a:path>
              <a:path w="6256177" h="8921452">
                <a:moveTo>
                  <a:pt x="4186162" y="6787728"/>
                </a:moveTo>
                <a:lnTo>
                  <a:pt x="4172200" y="6773612"/>
                </a:lnTo>
                <a:lnTo>
                  <a:pt x="4175885" y="6794356"/>
                </a:lnTo>
                <a:lnTo>
                  <a:pt x="4186162" y="6787728"/>
                </a:lnTo>
                <a:close/>
              </a:path>
              <a:path w="6256177" h="8921452">
                <a:moveTo>
                  <a:pt x="4465076" y="5842001"/>
                </a:moveTo>
                <a:lnTo>
                  <a:pt x="4472286" y="5852152"/>
                </a:lnTo>
                <a:lnTo>
                  <a:pt x="4582747" y="5977845"/>
                </a:lnTo>
                <a:lnTo>
                  <a:pt x="4465076" y="5842001"/>
                </a:lnTo>
                <a:close/>
              </a:path>
              <a:path w="6256177" h="8921452">
                <a:moveTo>
                  <a:pt x="4680110" y="5982502"/>
                </a:moveTo>
                <a:lnTo>
                  <a:pt x="4681173" y="5984012"/>
                </a:lnTo>
                <a:lnTo>
                  <a:pt x="4790620" y="6109090"/>
                </a:lnTo>
                <a:lnTo>
                  <a:pt x="4680110" y="5982502"/>
                </a:lnTo>
                <a:close/>
              </a:path>
              <a:path w="6256177" h="8921452">
                <a:moveTo>
                  <a:pt x="4458068" y="5780322"/>
                </a:moveTo>
                <a:lnTo>
                  <a:pt x="4465554" y="5790520"/>
                </a:lnTo>
                <a:lnTo>
                  <a:pt x="4593654" y="5935554"/>
                </a:lnTo>
                <a:lnTo>
                  <a:pt x="4458068" y="5780322"/>
                </a:lnTo>
                <a:close/>
              </a:path>
              <a:path w="6256177" h="8921452">
                <a:moveTo>
                  <a:pt x="4494336" y="5849107"/>
                </a:moveTo>
                <a:lnTo>
                  <a:pt x="4358653" y="5696851"/>
                </a:lnTo>
                <a:lnTo>
                  <a:pt x="4496011" y="5851478"/>
                </a:lnTo>
                <a:lnTo>
                  <a:pt x="4494336" y="5849107"/>
                </a:lnTo>
                <a:close/>
              </a:path>
              <a:path w="6256177" h="8921452">
                <a:moveTo>
                  <a:pt x="4998554" y="6240464"/>
                </a:moveTo>
                <a:lnTo>
                  <a:pt x="4904571" y="6137282"/>
                </a:lnTo>
                <a:lnTo>
                  <a:pt x="5000230" y="6242984"/>
                </a:lnTo>
                <a:lnTo>
                  <a:pt x="4998554" y="6240464"/>
                </a:lnTo>
                <a:close/>
              </a:path>
              <a:path w="6256177" h="8921452">
                <a:moveTo>
                  <a:pt x="4781169" y="6016724"/>
                </a:moveTo>
                <a:lnTo>
                  <a:pt x="4788452" y="6026929"/>
                </a:lnTo>
                <a:lnTo>
                  <a:pt x="4900487" y="6153346"/>
                </a:lnTo>
                <a:lnTo>
                  <a:pt x="4781169" y="6016724"/>
                </a:lnTo>
                <a:close/>
              </a:path>
              <a:path w="6256177" h="8921452">
                <a:moveTo>
                  <a:pt x="4219806" y="2617538"/>
                </a:moveTo>
                <a:lnTo>
                  <a:pt x="4179582" y="2592506"/>
                </a:lnTo>
                <a:lnTo>
                  <a:pt x="4293620" y="2733707"/>
                </a:lnTo>
                <a:lnTo>
                  <a:pt x="4219806" y="2617538"/>
                </a:lnTo>
                <a:close/>
              </a:path>
              <a:path w="6256177" h="8921452">
                <a:moveTo>
                  <a:pt x="4750641" y="5993721"/>
                </a:moveTo>
                <a:lnTo>
                  <a:pt x="4613222" y="5838889"/>
                </a:lnTo>
                <a:lnTo>
                  <a:pt x="4757952" y="6004067"/>
                </a:lnTo>
                <a:lnTo>
                  <a:pt x="4750641" y="5993721"/>
                </a:lnTo>
                <a:close/>
              </a:path>
              <a:path w="6256177" h="8921452">
                <a:moveTo>
                  <a:pt x="4511556" y="5769135"/>
                </a:moveTo>
                <a:lnTo>
                  <a:pt x="4323705" y="5554302"/>
                </a:lnTo>
                <a:lnTo>
                  <a:pt x="4519292" y="5779458"/>
                </a:lnTo>
                <a:lnTo>
                  <a:pt x="4511556" y="5769135"/>
                </a:lnTo>
                <a:close/>
              </a:path>
              <a:path w="6256177" h="8921452">
                <a:moveTo>
                  <a:pt x="4162362" y="2746751"/>
                </a:moveTo>
                <a:lnTo>
                  <a:pt x="4123427" y="2723671"/>
                </a:lnTo>
                <a:lnTo>
                  <a:pt x="4232296" y="2856814"/>
                </a:lnTo>
                <a:lnTo>
                  <a:pt x="4162362" y="2746751"/>
                </a:lnTo>
                <a:close/>
              </a:path>
              <a:path w="6256177" h="8921452">
                <a:moveTo>
                  <a:pt x="4647781" y="5787135"/>
                </a:moveTo>
                <a:lnTo>
                  <a:pt x="4655482" y="5797294"/>
                </a:lnTo>
                <a:lnTo>
                  <a:pt x="4819581" y="5983767"/>
                </a:lnTo>
                <a:lnTo>
                  <a:pt x="4647781" y="5787135"/>
                </a:lnTo>
                <a:close/>
              </a:path>
              <a:path w="6256177" h="8921452">
                <a:moveTo>
                  <a:pt x="4327496" y="5511492"/>
                </a:moveTo>
                <a:lnTo>
                  <a:pt x="4344617" y="5533821"/>
                </a:lnTo>
                <a:lnTo>
                  <a:pt x="4525496" y="5738702"/>
                </a:lnTo>
                <a:lnTo>
                  <a:pt x="4327496" y="5511492"/>
                </a:lnTo>
                <a:close/>
              </a:path>
              <a:path w="6256177" h="8921452">
                <a:moveTo>
                  <a:pt x="3892556" y="7316543"/>
                </a:moveTo>
                <a:lnTo>
                  <a:pt x="3874737" y="7297191"/>
                </a:lnTo>
                <a:lnTo>
                  <a:pt x="3880198" y="7317683"/>
                </a:lnTo>
                <a:lnTo>
                  <a:pt x="3892556" y="7316543"/>
                </a:lnTo>
                <a:close/>
              </a:path>
              <a:path w="6256177" h="8921452">
                <a:moveTo>
                  <a:pt x="5196397" y="7186677"/>
                </a:moveTo>
                <a:lnTo>
                  <a:pt x="5172881" y="7163211"/>
                </a:lnTo>
                <a:lnTo>
                  <a:pt x="5197336" y="7199384"/>
                </a:lnTo>
                <a:lnTo>
                  <a:pt x="5196397" y="7186677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794" y="682210"/>
            <a:ext cx="543932" cy="547924"/>
          </a:xfrm>
          <a:custGeom>
            <a:avLst/>
            <a:gdLst/>
            <a:ahLst/>
            <a:cxnLst/>
            <a:rect l="l" t="t" r="r" b="b"/>
            <a:pathLst>
              <a:path w="543932" h="547924">
                <a:moveTo>
                  <a:pt x="221941" y="215694"/>
                </a:moveTo>
                <a:lnTo>
                  <a:pt x="233950" y="208872"/>
                </a:lnTo>
                <a:lnTo>
                  <a:pt x="242221" y="197915"/>
                </a:lnTo>
                <a:lnTo>
                  <a:pt x="245390" y="184117"/>
                </a:lnTo>
                <a:lnTo>
                  <a:pt x="243708" y="172922"/>
                </a:lnTo>
                <a:lnTo>
                  <a:pt x="236846" y="161123"/>
                </a:lnTo>
                <a:lnTo>
                  <a:pt x="225899" y="153018"/>
                </a:lnTo>
                <a:lnTo>
                  <a:pt x="212161" y="149921"/>
                </a:lnTo>
                <a:lnTo>
                  <a:pt x="34229" y="147319"/>
                </a:lnTo>
                <a:lnTo>
                  <a:pt x="33822" y="147319"/>
                </a:lnTo>
                <a:lnTo>
                  <a:pt x="23451" y="148941"/>
                </a:lnTo>
                <a:lnTo>
                  <a:pt x="11440" y="155759"/>
                </a:lnTo>
                <a:lnTo>
                  <a:pt x="3168" y="166715"/>
                </a:lnTo>
                <a:lnTo>
                  <a:pt x="0" y="180515"/>
                </a:lnTo>
                <a:lnTo>
                  <a:pt x="1683" y="191714"/>
                </a:lnTo>
                <a:lnTo>
                  <a:pt x="8546" y="203512"/>
                </a:lnTo>
                <a:lnTo>
                  <a:pt x="19492" y="211618"/>
                </a:lnTo>
                <a:lnTo>
                  <a:pt x="33228" y="214718"/>
                </a:lnTo>
                <a:lnTo>
                  <a:pt x="211161" y="217320"/>
                </a:lnTo>
                <a:lnTo>
                  <a:pt x="211559" y="217320"/>
                </a:lnTo>
                <a:lnTo>
                  <a:pt x="221941" y="215694"/>
                </a:lnTo>
                <a:close/>
              </a:path>
              <a:path w="543932" h="547924">
                <a:moveTo>
                  <a:pt x="399273" y="154143"/>
                </a:moveTo>
                <a:lnTo>
                  <a:pt x="411804" y="150141"/>
                </a:lnTo>
                <a:lnTo>
                  <a:pt x="415113" y="149921"/>
                </a:lnTo>
                <a:lnTo>
                  <a:pt x="477567" y="148921"/>
                </a:lnTo>
                <a:lnTo>
                  <a:pt x="539208" y="51319"/>
                </a:lnTo>
                <a:lnTo>
                  <a:pt x="543716" y="39884"/>
                </a:lnTo>
                <a:lnTo>
                  <a:pt x="543932" y="28015"/>
                </a:lnTo>
                <a:lnTo>
                  <a:pt x="540087" y="16845"/>
                </a:lnTo>
                <a:lnTo>
                  <a:pt x="532411" y="7507"/>
                </a:lnTo>
                <a:lnTo>
                  <a:pt x="528606" y="4717"/>
                </a:lnTo>
                <a:lnTo>
                  <a:pt x="517165" y="216"/>
                </a:lnTo>
                <a:lnTo>
                  <a:pt x="505290" y="0"/>
                </a:lnTo>
                <a:lnTo>
                  <a:pt x="494114" y="3839"/>
                </a:lnTo>
                <a:lnTo>
                  <a:pt x="484769" y="11506"/>
                </a:lnTo>
                <a:lnTo>
                  <a:pt x="481969" y="15318"/>
                </a:lnTo>
                <a:lnTo>
                  <a:pt x="390696" y="160116"/>
                </a:lnTo>
                <a:lnTo>
                  <a:pt x="390297" y="160921"/>
                </a:lnTo>
                <a:lnTo>
                  <a:pt x="389899" y="161718"/>
                </a:lnTo>
                <a:lnTo>
                  <a:pt x="389500" y="162320"/>
                </a:lnTo>
                <a:lnTo>
                  <a:pt x="399273" y="154143"/>
                </a:lnTo>
                <a:close/>
              </a:path>
              <a:path w="543932" h="547924">
                <a:moveTo>
                  <a:pt x="409312" y="546518"/>
                </a:moveTo>
                <a:lnTo>
                  <a:pt x="418209" y="541438"/>
                </a:lnTo>
                <a:lnTo>
                  <a:pt x="426523" y="532608"/>
                </a:lnTo>
                <a:lnTo>
                  <a:pt x="431126" y="521703"/>
                </a:lnTo>
                <a:lnTo>
                  <a:pt x="431700" y="509836"/>
                </a:lnTo>
                <a:lnTo>
                  <a:pt x="427928" y="498119"/>
                </a:lnTo>
                <a:lnTo>
                  <a:pt x="343058" y="341923"/>
                </a:lnTo>
                <a:lnTo>
                  <a:pt x="331725" y="329713"/>
                </a:lnTo>
                <a:lnTo>
                  <a:pt x="320817" y="325118"/>
                </a:lnTo>
                <a:lnTo>
                  <a:pt x="308947" y="324548"/>
                </a:lnTo>
                <a:lnTo>
                  <a:pt x="297226" y="328321"/>
                </a:lnTo>
                <a:lnTo>
                  <a:pt x="293337" y="330804"/>
                </a:lnTo>
                <a:lnTo>
                  <a:pt x="285022" y="339632"/>
                </a:lnTo>
                <a:lnTo>
                  <a:pt x="280417" y="350535"/>
                </a:lnTo>
                <a:lnTo>
                  <a:pt x="279842" y="362401"/>
                </a:lnTo>
                <a:lnTo>
                  <a:pt x="283614" y="374118"/>
                </a:lnTo>
                <a:lnTo>
                  <a:pt x="368484" y="530323"/>
                </a:lnTo>
                <a:lnTo>
                  <a:pt x="374498" y="538222"/>
                </a:lnTo>
                <a:lnTo>
                  <a:pt x="385498" y="545419"/>
                </a:lnTo>
                <a:lnTo>
                  <a:pt x="398080" y="547881"/>
                </a:lnTo>
                <a:lnTo>
                  <a:pt x="403881" y="547881"/>
                </a:lnTo>
                <a:lnTo>
                  <a:pt x="409312" y="546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688" y="681960"/>
            <a:ext cx="544185" cy="548174"/>
          </a:xfrm>
          <a:custGeom>
            <a:avLst/>
            <a:gdLst/>
            <a:ahLst/>
            <a:cxnLst/>
            <a:rect l="l" t="t" r="r" b="b"/>
            <a:pathLst>
              <a:path w="544185" h="548174">
                <a:moveTo>
                  <a:pt x="158880" y="545669"/>
                </a:moveTo>
                <a:lnTo>
                  <a:pt x="169882" y="538475"/>
                </a:lnTo>
                <a:lnTo>
                  <a:pt x="175904" y="530572"/>
                </a:lnTo>
                <a:lnTo>
                  <a:pt x="230743" y="429571"/>
                </a:lnTo>
                <a:lnTo>
                  <a:pt x="200720" y="374368"/>
                </a:lnTo>
                <a:lnTo>
                  <a:pt x="196912" y="362162"/>
                </a:lnTo>
                <a:lnTo>
                  <a:pt x="197691" y="349938"/>
                </a:lnTo>
                <a:lnTo>
                  <a:pt x="198523" y="347172"/>
                </a:lnTo>
                <a:lnTo>
                  <a:pt x="198117" y="347766"/>
                </a:lnTo>
                <a:lnTo>
                  <a:pt x="198117" y="347969"/>
                </a:lnTo>
                <a:lnTo>
                  <a:pt x="116461" y="498369"/>
                </a:lnTo>
                <a:lnTo>
                  <a:pt x="112684" y="510109"/>
                </a:lnTo>
                <a:lnTo>
                  <a:pt x="113256" y="522018"/>
                </a:lnTo>
                <a:lnTo>
                  <a:pt x="117856" y="532942"/>
                </a:lnTo>
                <a:lnTo>
                  <a:pt x="126168" y="541726"/>
                </a:lnTo>
                <a:lnTo>
                  <a:pt x="130065" y="544174"/>
                </a:lnTo>
                <a:lnTo>
                  <a:pt x="135068" y="546768"/>
                </a:lnTo>
                <a:lnTo>
                  <a:pt x="140500" y="548130"/>
                </a:lnTo>
                <a:lnTo>
                  <a:pt x="146301" y="548130"/>
                </a:lnTo>
                <a:lnTo>
                  <a:pt x="158880" y="545669"/>
                </a:lnTo>
                <a:close/>
              </a:path>
              <a:path w="544185" h="548174">
                <a:moveTo>
                  <a:pt x="510957" y="214968"/>
                </a:moveTo>
                <a:lnTo>
                  <a:pt x="521858" y="213020"/>
                </a:lnTo>
                <a:lnTo>
                  <a:pt x="533534" y="205843"/>
                </a:lnTo>
                <a:lnTo>
                  <a:pt x="541392" y="194646"/>
                </a:lnTo>
                <a:lnTo>
                  <a:pt x="544185" y="180765"/>
                </a:lnTo>
                <a:lnTo>
                  <a:pt x="542275" y="169870"/>
                </a:lnTo>
                <a:lnTo>
                  <a:pt x="535191" y="158206"/>
                </a:lnTo>
                <a:lnTo>
                  <a:pt x="524017" y="150356"/>
                </a:lnTo>
                <a:lnTo>
                  <a:pt x="509956" y="147569"/>
                </a:lnTo>
                <a:lnTo>
                  <a:pt x="332219" y="150171"/>
                </a:lnTo>
                <a:lnTo>
                  <a:pt x="321321" y="152115"/>
                </a:lnTo>
                <a:lnTo>
                  <a:pt x="309646" y="159289"/>
                </a:lnTo>
                <a:lnTo>
                  <a:pt x="301788" y="170485"/>
                </a:lnTo>
                <a:lnTo>
                  <a:pt x="298998" y="184366"/>
                </a:lnTo>
                <a:lnTo>
                  <a:pt x="300835" y="194693"/>
                </a:lnTo>
                <a:lnTo>
                  <a:pt x="307875" y="206540"/>
                </a:lnTo>
                <a:lnTo>
                  <a:pt x="318968" y="214596"/>
                </a:lnTo>
                <a:lnTo>
                  <a:pt x="332821" y="217570"/>
                </a:lnTo>
                <a:lnTo>
                  <a:pt x="333220" y="217570"/>
                </a:lnTo>
                <a:lnTo>
                  <a:pt x="510957" y="214968"/>
                </a:lnTo>
                <a:close/>
              </a:path>
              <a:path w="544185" h="548174">
                <a:moveTo>
                  <a:pt x="154286" y="161569"/>
                </a:moveTo>
                <a:lnTo>
                  <a:pt x="153888" y="161171"/>
                </a:lnTo>
                <a:lnTo>
                  <a:pt x="153684" y="160569"/>
                </a:lnTo>
                <a:lnTo>
                  <a:pt x="62419" y="15763"/>
                </a:lnTo>
                <a:lnTo>
                  <a:pt x="54088" y="6728"/>
                </a:lnTo>
                <a:lnTo>
                  <a:pt x="43514" y="1384"/>
                </a:lnTo>
                <a:lnTo>
                  <a:pt x="31819" y="0"/>
                </a:lnTo>
                <a:lnTo>
                  <a:pt x="20122" y="2843"/>
                </a:lnTo>
                <a:lnTo>
                  <a:pt x="15782" y="5169"/>
                </a:lnTo>
                <a:lnTo>
                  <a:pt x="6734" y="13496"/>
                </a:lnTo>
                <a:lnTo>
                  <a:pt x="1383" y="24064"/>
                </a:lnTo>
                <a:lnTo>
                  <a:pt x="0" y="35753"/>
                </a:lnTo>
                <a:lnTo>
                  <a:pt x="2852" y="47442"/>
                </a:lnTo>
                <a:lnTo>
                  <a:pt x="5172" y="51764"/>
                </a:lnTo>
                <a:lnTo>
                  <a:pt x="66618" y="149171"/>
                </a:lnTo>
                <a:lnTo>
                  <a:pt x="129267" y="150171"/>
                </a:lnTo>
                <a:lnTo>
                  <a:pt x="142280" y="153000"/>
                </a:lnTo>
                <a:lnTo>
                  <a:pt x="152784" y="160278"/>
                </a:lnTo>
                <a:lnTo>
                  <a:pt x="154490" y="162171"/>
                </a:lnTo>
                <a:lnTo>
                  <a:pt x="154286" y="161569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794" y="616278"/>
            <a:ext cx="627275" cy="400448"/>
          </a:xfrm>
          <a:custGeom>
            <a:avLst/>
            <a:gdLst/>
            <a:ahLst/>
            <a:cxnLst/>
            <a:rect l="l" t="t" r="r" b="b"/>
            <a:pathLst>
              <a:path w="627275" h="400448">
                <a:moveTo>
                  <a:pt x="607339" y="397475"/>
                </a:moveTo>
                <a:lnTo>
                  <a:pt x="618482" y="389419"/>
                </a:lnTo>
                <a:lnTo>
                  <a:pt x="625517" y="377574"/>
                </a:lnTo>
                <a:lnTo>
                  <a:pt x="627275" y="367252"/>
                </a:lnTo>
                <a:lnTo>
                  <a:pt x="624607" y="353448"/>
                </a:lnTo>
                <a:lnTo>
                  <a:pt x="616823" y="342288"/>
                </a:lnTo>
                <a:lnTo>
                  <a:pt x="605215" y="335083"/>
                </a:lnTo>
                <a:lnTo>
                  <a:pt x="594055" y="333049"/>
                </a:lnTo>
                <a:lnTo>
                  <a:pt x="422721" y="330650"/>
                </a:lnTo>
                <a:lnTo>
                  <a:pt x="422119" y="330650"/>
                </a:lnTo>
                <a:lnTo>
                  <a:pt x="433955" y="335303"/>
                </a:lnTo>
                <a:lnTo>
                  <a:pt x="443530" y="344350"/>
                </a:lnTo>
                <a:lnTo>
                  <a:pt x="444542" y="345853"/>
                </a:lnTo>
                <a:lnTo>
                  <a:pt x="477966" y="398854"/>
                </a:lnTo>
                <a:lnTo>
                  <a:pt x="593054" y="400448"/>
                </a:lnTo>
                <a:lnTo>
                  <a:pt x="593453" y="400448"/>
                </a:lnTo>
                <a:lnTo>
                  <a:pt x="607339" y="397475"/>
                </a:lnTo>
                <a:close/>
              </a:path>
              <a:path w="627275" h="400448">
                <a:moveTo>
                  <a:pt x="322861" y="222316"/>
                </a:moveTo>
                <a:lnTo>
                  <a:pt x="334500" y="216357"/>
                </a:lnTo>
                <a:lnTo>
                  <a:pt x="343262" y="206047"/>
                </a:lnTo>
                <a:lnTo>
                  <a:pt x="428123" y="49851"/>
                </a:lnTo>
                <a:lnTo>
                  <a:pt x="432178" y="33719"/>
                </a:lnTo>
                <a:lnTo>
                  <a:pt x="430099" y="22036"/>
                </a:lnTo>
                <a:lnTo>
                  <a:pt x="424106" y="11761"/>
                </a:lnTo>
                <a:lnTo>
                  <a:pt x="414519" y="4046"/>
                </a:lnTo>
                <a:lnTo>
                  <a:pt x="410311" y="2143"/>
                </a:lnTo>
                <a:lnTo>
                  <a:pt x="398408" y="7"/>
                </a:lnTo>
                <a:lnTo>
                  <a:pt x="386679" y="2080"/>
                </a:lnTo>
                <a:lnTo>
                  <a:pt x="376399" y="8069"/>
                </a:lnTo>
                <a:lnTo>
                  <a:pt x="368679" y="17647"/>
                </a:lnTo>
                <a:lnTo>
                  <a:pt x="283818" y="173852"/>
                </a:lnTo>
                <a:lnTo>
                  <a:pt x="279763" y="189979"/>
                </a:lnTo>
                <a:lnTo>
                  <a:pt x="281843" y="201662"/>
                </a:lnTo>
                <a:lnTo>
                  <a:pt x="287838" y="211937"/>
                </a:lnTo>
                <a:lnTo>
                  <a:pt x="297430" y="219649"/>
                </a:lnTo>
                <a:lnTo>
                  <a:pt x="302434" y="222251"/>
                </a:lnTo>
                <a:lnTo>
                  <a:pt x="308032" y="223649"/>
                </a:lnTo>
                <a:lnTo>
                  <a:pt x="313442" y="223649"/>
                </a:lnTo>
                <a:lnTo>
                  <a:pt x="322861" y="222316"/>
                </a:lnTo>
                <a:close/>
              </a:path>
              <a:path w="627275" h="400448">
                <a:moveTo>
                  <a:pt x="149317" y="398854"/>
                </a:moveTo>
                <a:lnTo>
                  <a:pt x="182741" y="345853"/>
                </a:lnTo>
                <a:lnTo>
                  <a:pt x="191918" y="336232"/>
                </a:lnTo>
                <a:lnTo>
                  <a:pt x="203533" y="331027"/>
                </a:lnTo>
                <a:lnTo>
                  <a:pt x="205359" y="330650"/>
                </a:lnTo>
                <a:lnTo>
                  <a:pt x="204554" y="330650"/>
                </a:lnTo>
                <a:lnTo>
                  <a:pt x="33228" y="333049"/>
                </a:lnTo>
                <a:lnTo>
                  <a:pt x="19448" y="336184"/>
                </a:lnTo>
                <a:lnTo>
                  <a:pt x="8518" y="344376"/>
                </a:lnTo>
                <a:lnTo>
                  <a:pt x="1684" y="356290"/>
                </a:lnTo>
                <a:lnTo>
                  <a:pt x="0" y="367252"/>
                </a:lnTo>
                <a:lnTo>
                  <a:pt x="3253" y="381052"/>
                </a:lnTo>
                <a:lnTo>
                  <a:pt x="11507" y="392008"/>
                </a:lnTo>
                <a:lnTo>
                  <a:pt x="23469" y="398826"/>
                </a:lnTo>
                <a:lnTo>
                  <a:pt x="33822" y="400448"/>
                </a:lnTo>
                <a:lnTo>
                  <a:pt x="34229" y="400448"/>
                </a:lnTo>
                <a:lnTo>
                  <a:pt x="149317" y="398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585" y="616278"/>
            <a:ext cx="461437" cy="548050"/>
          </a:xfrm>
          <a:custGeom>
            <a:avLst/>
            <a:gdLst/>
            <a:ahLst/>
            <a:cxnLst/>
            <a:rect l="l" t="t" r="r" b="b"/>
            <a:pathLst>
              <a:path w="461437" h="548050">
                <a:moveTo>
                  <a:pt x="99950" y="345853"/>
                </a:moveTo>
                <a:lnTo>
                  <a:pt x="108316" y="336811"/>
                </a:lnTo>
                <a:lnTo>
                  <a:pt x="118937" y="331508"/>
                </a:lnTo>
                <a:lnTo>
                  <a:pt x="130681" y="330177"/>
                </a:lnTo>
                <a:lnTo>
                  <a:pt x="142415" y="333044"/>
                </a:lnTo>
                <a:lnTo>
                  <a:pt x="146587" y="335252"/>
                </a:lnTo>
                <a:lnTo>
                  <a:pt x="155635" y="343615"/>
                </a:lnTo>
                <a:lnTo>
                  <a:pt x="160938" y="354233"/>
                </a:lnTo>
                <a:lnTo>
                  <a:pt x="162267" y="365973"/>
                </a:lnTo>
                <a:lnTo>
                  <a:pt x="159390" y="377703"/>
                </a:lnTo>
                <a:lnTo>
                  <a:pt x="62319" y="532253"/>
                </a:lnTo>
                <a:lnTo>
                  <a:pt x="53030" y="541996"/>
                </a:lnTo>
                <a:lnTo>
                  <a:pt x="41120" y="547225"/>
                </a:lnTo>
                <a:lnTo>
                  <a:pt x="33696" y="548050"/>
                </a:lnTo>
                <a:lnTo>
                  <a:pt x="27496" y="548050"/>
                </a:lnTo>
                <a:lnTo>
                  <a:pt x="15682" y="542855"/>
                </a:lnTo>
                <a:lnTo>
                  <a:pt x="6633" y="534490"/>
                </a:lnTo>
                <a:lnTo>
                  <a:pt x="1329" y="523869"/>
                </a:lnTo>
                <a:lnTo>
                  <a:pt x="0" y="512127"/>
                </a:lnTo>
                <a:lnTo>
                  <a:pt x="2874" y="500399"/>
                </a:lnTo>
                <a:lnTo>
                  <a:pt x="5072" y="496253"/>
                </a:lnTo>
                <a:lnTo>
                  <a:pt x="99950" y="345853"/>
                </a:lnTo>
                <a:close/>
              </a:path>
              <a:path w="461437" h="548050">
                <a:moveTo>
                  <a:pt x="114461" y="45663"/>
                </a:moveTo>
                <a:lnTo>
                  <a:pt x="112311" y="33761"/>
                </a:lnTo>
                <a:lnTo>
                  <a:pt x="114391" y="22117"/>
                </a:lnTo>
                <a:lnTo>
                  <a:pt x="120384" y="11842"/>
                </a:lnTo>
                <a:lnTo>
                  <a:pt x="129972" y="4046"/>
                </a:lnTo>
                <a:lnTo>
                  <a:pt x="134169" y="2145"/>
                </a:lnTo>
                <a:lnTo>
                  <a:pt x="146075" y="0"/>
                </a:lnTo>
                <a:lnTo>
                  <a:pt x="157724" y="2080"/>
                </a:lnTo>
                <a:lnTo>
                  <a:pt x="168004" y="8068"/>
                </a:lnTo>
                <a:lnTo>
                  <a:pt x="175804" y="17647"/>
                </a:lnTo>
                <a:lnTo>
                  <a:pt x="230846" y="119047"/>
                </a:lnTo>
                <a:lnTo>
                  <a:pt x="201027" y="173852"/>
                </a:lnTo>
                <a:lnTo>
                  <a:pt x="199084" y="178093"/>
                </a:lnTo>
                <a:lnTo>
                  <a:pt x="196968" y="190429"/>
                </a:lnTo>
                <a:lnTo>
                  <a:pt x="199424" y="202446"/>
                </a:lnTo>
                <a:lnTo>
                  <a:pt x="198822" y="201852"/>
                </a:lnTo>
                <a:lnTo>
                  <a:pt x="198423" y="201047"/>
                </a:lnTo>
                <a:lnTo>
                  <a:pt x="198024" y="200251"/>
                </a:lnTo>
                <a:lnTo>
                  <a:pt x="116360" y="49851"/>
                </a:lnTo>
                <a:lnTo>
                  <a:pt x="114461" y="45663"/>
                </a:lnTo>
                <a:close/>
              </a:path>
              <a:path w="461437" h="548050">
                <a:moveTo>
                  <a:pt x="399373" y="532253"/>
                </a:moveTo>
                <a:lnTo>
                  <a:pt x="304504" y="381854"/>
                </a:lnTo>
                <a:lnTo>
                  <a:pt x="299926" y="370465"/>
                </a:lnTo>
                <a:lnTo>
                  <a:pt x="299687" y="358642"/>
                </a:lnTo>
                <a:lnTo>
                  <a:pt x="303520" y="347503"/>
                </a:lnTo>
                <a:lnTo>
                  <a:pt x="311154" y="338168"/>
                </a:lnTo>
                <a:lnTo>
                  <a:pt x="315114" y="335252"/>
                </a:lnTo>
                <a:lnTo>
                  <a:pt x="326504" y="330678"/>
                </a:lnTo>
                <a:lnTo>
                  <a:pt x="338333" y="330438"/>
                </a:lnTo>
                <a:lnTo>
                  <a:pt x="349479" y="334263"/>
                </a:lnTo>
                <a:lnTo>
                  <a:pt x="358823" y="341886"/>
                </a:lnTo>
                <a:lnTo>
                  <a:pt x="456620" y="496253"/>
                </a:lnTo>
                <a:lnTo>
                  <a:pt x="461198" y="507639"/>
                </a:lnTo>
                <a:lnTo>
                  <a:pt x="461437" y="519462"/>
                </a:lnTo>
                <a:lnTo>
                  <a:pt x="457605" y="530602"/>
                </a:lnTo>
                <a:lnTo>
                  <a:pt x="449970" y="539939"/>
                </a:lnTo>
                <a:lnTo>
                  <a:pt x="446011" y="542855"/>
                </a:lnTo>
                <a:lnTo>
                  <a:pt x="440405" y="546449"/>
                </a:lnTo>
                <a:lnTo>
                  <a:pt x="434205" y="548050"/>
                </a:lnTo>
                <a:lnTo>
                  <a:pt x="427997" y="548050"/>
                </a:lnTo>
                <a:lnTo>
                  <a:pt x="415287" y="545574"/>
                </a:lnTo>
                <a:lnTo>
                  <a:pt x="404302" y="538379"/>
                </a:lnTo>
                <a:lnTo>
                  <a:pt x="399373" y="532253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7429" y="921775"/>
            <a:ext cx="1094479" cy="0"/>
          </a:xfrm>
          <a:custGeom>
            <a:avLst/>
            <a:gdLst/>
            <a:ahLst/>
            <a:cxnLst/>
            <a:rect l="l" t="t" r="r" b="b"/>
            <a:pathLst>
              <a:path w="1094479">
                <a:moveTo>
                  <a:pt x="0" y="0"/>
                </a:moveTo>
                <a:lnTo>
                  <a:pt x="1094479" y="0"/>
                </a:lnTo>
              </a:path>
            </a:pathLst>
          </a:custGeom>
          <a:ln w="19034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3287668"/>
            <a:ext cx="8060899" cy="80608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579617" y="281266"/>
            <a:ext cx="1936856" cy="1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LOW</a:t>
            </a:r>
            <a:r>
              <a:rPr sz="1200" spc="1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1200" spc="1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DESIGN</a:t>
            </a:r>
            <a:r>
              <a:rPr sz="1200" spc="127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(LLD)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728" y="2934121"/>
            <a:ext cx="3998871" cy="3028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80"/>
              </a:lnSpc>
              <a:spcBef>
                <a:spcPts val="254"/>
              </a:spcBef>
            </a:pPr>
            <a:r>
              <a:rPr sz="7725" b="1" spc="0" baseline="1125" dirty="0">
                <a:solidFill>
                  <a:srgbClr val="FFFFFF"/>
                </a:solidFill>
                <a:latin typeface="Times New Roman"/>
                <a:cs typeface="Times New Roman"/>
              </a:rPr>
              <a:t>LOW-LEVEL</a:t>
            </a:r>
            <a:endParaRPr sz="5150" dirty="0">
              <a:latin typeface="Times New Roman"/>
              <a:cs typeface="Times New Roman"/>
            </a:endParaRPr>
          </a:p>
          <a:p>
            <a:pPr marL="12700" marR="1279562">
              <a:lnSpc>
                <a:spcPts val="5910"/>
              </a:lnSpc>
              <a:spcBef>
                <a:spcPts val="106"/>
              </a:spcBef>
            </a:pPr>
            <a:r>
              <a:rPr sz="515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DESIGN (LLD)</a:t>
            </a:r>
            <a:endParaRPr sz="5150" dirty="0">
              <a:latin typeface="Times New Roman"/>
              <a:cs typeface="Times New Roman"/>
            </a:endParaRPr>
          </a:p>
          <a:p>
            <a:pPr marL="12700" marR="324461">
              <a:lnSpc>
                <a:spcPct val="95921"/>
              </a:lnSpc>
              <a:spcBef>
                <a:spcPts val="3325"/>
              </a:spcBef>
            </a:pP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VISUALIZATION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BIRD STRIKES</a:t>
            </a:r>
            <a:r>
              <a:rPr sz="1800" b="1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800" b="1" spc="2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2000 </a:t>
            </a:r>
            <a:r>
              <a:rPr sz="1800" b="1" spc="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b="1" spc="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2011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4728" y="9537821"/>
            <a:ext cx="3389272" cy="768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600" b="1" spc="0" dirty="0">
                <a:solidFill>
                  <a:srgbClr val="A8D5B9"/>
                </a:solidFill>
                <a:latin typeface="Times New Roman"/>
                <a:cs typeface="Times New Roman"/>
              </a:rPr>
              <a:t>PRESENTED</a:t>
            </a:r>
            <a:r>
              <a:rPr sz="1600" b="1" spc="16" dirty="0">
                <a:solidFill>
                  <a:srgbClr val="A8D5B9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A8D5B9"/>
                </a:solidFill>
                <a:latin typeface="Times New Roman"/>
                <a:cs typeface="Times New Roman"/>
              </a:rPr>
              <a:t>BY</a:t>
            </a:r>
            <a:endParaRPr sz="1600" dirty="0">
              <a:latin typeface="Times New Roman"/>
              <a:cs typeface="Times New Roman"/>
            </a:endParaRPr>
          </a:p>
          <a:p>
            <a:pPr marL="12700" marR="30449">
              <a:lnSpc>
                <a:spcPct val="95825"/>
              </a:lnSpc>
              <a:spcBef>
                <a:spcPts val="591"/>
              </a:spcBef>
            </a:pPr>
            <a:r>
              <a:rPr lang="en-IN"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SOURAV</a:t>
            </a:r>
            <a:r>
              <a:rPr lang="en-IN" sz="1500" spc="341" dirty="0">
                <a:solidFill>
                  <a:srgbClr val="FFFFFF"/>
                </a:solidFill>
                <a:latin typeface="Times New Roman"/>
                <a:cs typeface="Times New Roman"/>
              </a:rPr>
              <a:t> KUMAR PANIGRAHI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7429" y="782075"/>
            <a:ext cx="10944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/>
          <p:nvPr/>
        </p:nvSpPr>
        <p:spPr>
          <a:xfrm>
            <a:off x="0" y="0"/>
            <a:ext cx="7555991" cy="477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 marL="755365">
              <a:lnSpc>
                <a:spcPct val="95825"/>
              </a:lnSpc>
              <a:spcBef>
                <a:spcPts val="32000"/>
              </a:spcBef>
            </a:pPr>
            <a:r>
              <a:rPr sz="42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TABL</a:t>
            </a:r>
            <a:r>
              <a:rPr sz="4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200" b="1" spc="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39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4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7556499" cy="10687592"/>
          </a:xfrm>
          <a:custGeom>
            <a:avLst/>
            <a:gdLst/>
            <a:ahLst/>
            <a:cxnLst/>
            <a:rect l="l" t="t" r="r" b="b"/>
            <a:pathLst>
              <a:path w="7556499" h="10687592">
                <a:moveTo>
                  <a:pt x="7555991" y="0"/>
                </a:moveTo>
                <a:lnTo>
                  <a:pt x="0" y="0"/>
                </a:lnTo>
                <a:lnTo>
                  <a:pt x="0" y="10687592"/>
                </a:lnTo>
                <a:lnTo>
                  <a:pt x="7555991" y="10687592"/>
                </a:lnTo>
                <a:lnTo>
                  <a:pt x="7555991" y="0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38230" y="-2352556"/>
            <a:ext cx="8921255" cy="6255998"/>
          </a:xfrm>
          <a:custGeom>
            <a:avLst/>
            <a:gdLst/>
            <a:ahLst/>
            <a:cxnLst/>
            <a:rect l="l" t="t" r="r" b="b"/>
            <a:pathLst>
              <a:path w="8921255" h="6255998">
                <a:moveTo>
                  <a:pt x="1970673" y="2988172"/>
                </a:moveTo>
                <a:lnTo>
                  <a:pt x="1986206" y="2953392"/>
                </a:lnTo>
                <a:lnTo>
                  <a:pt x="1930288" y="3006401"/>
                </a:lnTo>
                <a:lnTo>
                  <a:pt x="1927170" y="3021404"/>
                </a:lnTo>
                <a:lnTo>
                  <a:pt x="1924119" y="3036401"/>
                </a:lnTo>
                <a:lnTo>
                  <a:pt x="1921138" y="3051389"/>
                </a:lnTo>
                <a:lnTo>
                  <a:pt x="1970673" y="2988172"/>
                </a:lnTo>
                <a:close/>
              </a:path>
              <a:path w="8921255" h="6255998">
                <a:moveTo>
                  <a:pt x="1933455" y="3092114"/>
                </a:moveTo>
                <a:lnTo>
                  <a:pt x="1935828" y="3079458"/>
                </a:lnTo>
                <a:lnTo>
                  <a:pt x="1938250" y="3066794"/>
                </a:lnTo>
                <a:lnTo>
                  <a:pt x="1939980" y="3057896"/>
                </a:lnTo>
                <a:lnTo>
                  <a:pt x="1955260" y="3023009"/>
                </a:lnTo>
                <a:lnTo>
                  <a:pt x="1970673" y="2988172"/>
                </a:lnTo>
                <a:lnTo>
                  <a:pt x="1921138" y="3051389"/>
                </a:lnTo>
                <a:lnTo>
                  <a:pt x="1912264" y="3071773"/>
                </a:lnTo>
                <a:lnTo>
                  <a:pt x="1903441" y="3092167"/>
                </a:lnTo>
                <a:lnTo>
                  <a:pt x="1894673" y="3112571"/>
                </a:lnTo>
                <a:lnTo>
                  <a:pt x="1885960" y="3132983"/>
                </a:lnTo>
                <a:lnTo>
                  <a:pt x="1933455" y="3092114"/>
                </a:lnTo>
                <a:close/>
              </a:path>
              <a:path w="8921255" h="6255998">
                <a:moveTo>
                  <a:pt x="1935043" y="3272860"/>
                </a:moveTo>
                <a:lnTo>
                  <a:pt x="1900965" y="3305052"/>
                </a:lnTo>
                <a:lnTo>
                  <a:pt x="1902455" y="3292677"/>
                </a:lnTo>
                <a:lnTo>
                  <a:pt x="1903999" y="3280279"/>
                </a:lnTo>
                <a:lnTo>
                  <a:pt x="1905596" y="3267859"/>
                </a:lnTo>
                <a:lnTo>
                  <a:pt x="1907247" y="3255418"/>
                </a:lnTo>
                <a:lnTo>
                  <a:pt x="1908951" y="3242956"/>
                </a:lnTo>
                <a:lnTo>
                  <a:pt x="1910708" y="3230475"/>
                </a:lnTo>
                <a:lnTo>
                  <a:pt x="1912517" y="3217975"/>
                </a:lnTo>
                <a:lnTo>
                  <a:pt x="1914379" y="3205458"/>
                </a:lnTo>
                <a:lnTo>
                  <a:pt x="1916293" y="3192923"/>
                </a:lnTo>
                <a:lnTo>
                  <a:pt x="1918260" y="3180371"/>
                </a:lnTo>
                <a:lnTo>
                  <a:pt x="1920277" y="3167804"/>
                </a:lnTo>
                <a:lnTo>
                  <a:pt x="1922347" y="3155222"/>
                </a:lnTo>
                <a:lnTo>
                  <a:pt x="1924467" y="3142625"/>
                </a:lnTo>
                <a:lnTo>
                  <a:pt x="1926638" y="3130015"/>
                </a:lnTo>
                <a:lnTo>
                  <a:pt x="1928860" y="3117393"/>
                </a:lnTo>
                <a:lnTo>
                  <a:pt x="1931133" y="3104759"/>
                </a:lnTo>
                <a:lnTo>
                  <a:pt x="1933455" y="3092114"/>
                </a:lnTo>
                <a:lnTo>
                  <a:pt x="1885960" y="3132983"/>
                </a:lnTo>
                <a:lnTo>
                  <a:pt x="1877306" y="3153402"/>
                </a:lnTo>
                <a:lnTo>
                  <a:pt x="1905049" y="3139016"/>
                </a:lnTo>
                <a:lnTo>
                  <a:pt x="1902901" y="3151767"/>
                </a:lnTo>
                <a:lnTo>
                  <a:pt x="1900804" y="3164503"/>
                </a:lnTo>
                <a:lnTo>
                  <a:pt x="1898760" y="3177225"/>
                </a:lnTo>
                <a:lnTo>
                  <a:pt x="1896767" y="3189931"/>
                </a:lnTo>
                <a:lnTo>
                  <a:pt x="1894827" y="3202620"/>
                </a:lnTo>
                <a:lnTo>
                  <a:pt x="1892939" y="3215293"/>
                </a:lnTo>
                <a:lnTo>
                  <a:pt x="1891104" y="3227947"/>
                </a:lnTo>
                <a:lnTo>
                  <a:pt x="1889322" y="3240584"/>
                </a:lnTo>
                <a:lnTo>
                  <a:pt x="1887593" y="3253201"/>
                </a:lnTo>
                <a:lnTo>
                  <a:pt x="1885917" y="3265798"/>
                </a:lnTo>
                <a:lnTo>
                  <a:pt x="1884294" y="3278374"/>
                </a:lnTo>
                <a:lnTo>
                  <a:pt x="1882725" y="3290930"/>
                </a:lnTo>
                <a:lnTo>
                  <a:pt x="1881210" y="3303463"/>
                </a:lnTo>
                <a:lnTo>
                  <a:pt x="1879748" y="3315974"/>
                </a:lnTo>
                <a:lnTo>
                  <a:pt x="1878340" y="3328462"/>
                </a:lnTo>
                <a:lnTo>
                  <a:pt x="1935043" y="3272860"/>
                </a:lnTo>
                <a:close/>
              </a:path>
              <a:path w="8921255" h="6255998">
                <a:moveTo>
                  <a:pt x="1779881" y="3453627"/>
                </a:moveTo>
                <a:lnTo>
                  <a:pt x="1787153" y="3433986"/>
                </a:lnTo>
                <a:lnTo>
                  <a:pt x="1794508" y="3414336"/>
                </a:lnTo>
                <a:lnTo>
                  <a:pt x="1801942" y="3394679"/>
                </a:lnTo>
                <a:lnTo>
                  <a:pt x="1809455" y="3375016"/>
                </a:lnTo>
                <a:lnTo>
                  <a:pt x="1817045" y="3355348"/>
                </a:lnTo>
                <a:lnTo>
                  <a:pt x="1824709" y="3335677"/>
                </a:lnTo>
                <a:lnTo>
                  <a:pt x="1832447" y="3316003"/>
                </a:lnTo>
                <a:lnTo>
                  <a:pt x="1840255" y="3296328"/>
                </a:lnTo>
                <a:lnTo>
                  <a:pt x="1848132" y="3276652"/>
                </a:lnTo>
                <a:lnTo>
                  <a:pt x="1856077" y="3256978"/>
                </a:lnTo>
                <a:lnTo>
                  <a:pt x="1864086" y="3237305"/>
                </a:lnTo>
                <a:lnTo>
                  <a:pt x="1872160" y="3217636"/>
                </a:lnTo>
                <a:lnTo>
                  <a:pt x="1880294" y="3197972"/>
                </a:lnTo>
                <a:lnTo>
                  <a:pt x="1888489" y="3178313"/>
                </a:lnTo>
                <a:lnTo>
                  <a:pt x="1896741" y="3158660"/>
                </a:lnTo>
                <a:lnTo>
                  <a:pt x="1905049" y="3139016"/>
                </a:lnTo>
                <a:lnTo>
                  <a:pt x="1877306" y="3153402"/>
                </a:lnTo>
                <a:lnTo>
                  <a:pt x="1868712" y="3173827"/>
                </a:lnTo>
                <a:lnTo>
                  <a:pt x="1860181" y="3194256"/>
                </a:lnTo>
                <a:lnTo>
                  <a:pt x="1851714" y="3214688"/>
                </a:lnTo>
                <a:lnTo>
                  <a:pt x="1843313" y="3235122"/>
                </a:lnTo>
                <a:lnTo>
                  <a:pt x="1834982" y="3255556"/>
                </a:lnTo>
                <a:lnTo>
                  <a:pt x="1826721" y="3275988"/>
                </a:lnTo>
                <a:lnTo>
                  <a:pt x="1818533" y="3296418"/>
                </a:lnTo>
                <a:lnTo>
                  <a:pt x="1810421" y="3316844"/>
                </a:lnTo>
                <a:lnTo>
                  <a:pt x="1802385" y="3337265"/>
                </a:lnTo>
                <a:lnTo>
                  <a:pt x="1794429" y="3357680"/>
                </a:lnTo>
                <a:lnTo>
                  <a:pt x="1786554" y="3378086"/>
                </a:lnTo>
                <a:lnTo>
                  <a:pt x="1778763" y="3398483"/>
                </a:lnTo>
                <a:lnTo>
                  <a:pt x="1771058" y="3418870"/>
                </a:lnTo>
                <a:lnTo>
                  <a:pt x="1763440" y="3439245"/>
                </a:lnTo>
                <a:lnTo>
                  <a:pt x="1755912" y="3459606"/>
                </a:lnTo>
                <a:lnTo>
                  <a:pt x="1733948" y="3482269"/>
                </a:lnTo>
                <a:lnTo>
                  <a:pt x="1733162" y="3494719"/>
                </a:lnTo>
                <a:lnTo>
                  <a:pt x="1732695" y="3502597"/>
                </a:lnTo>
                <a:lnTo>
                  <a:pt x="1779881" y="3453627"/>
                </a:lnTo>
                <a:close/>
              </a:path>
              <a:path w="8921255" h="6255998">
                <a:moveTo>
                  <a:pt x="1675740" y="2562978"/>
                </a:moveTo>
                <a:lnTo>
                  <a:pt x="1681830" y="2543791"/>
                </a:lnTo>
                <a:lnTo>
                  <a:pt x="1688003" y="2524637"/>
                </a:lnTo>
                <a:lnTo>
                  <a:pt x="1694261" y="2505520"/>
                </a:lnTo>
                <a:lnTo>
                  <a:pt x="1700601" y="2486440"/>
                </a:lnTo>
                <a:lnTo>
                  <a:pt x="1707023" y="2467401"/>
                </a:lnTo>
                <a:lnTo>
                  <a:pt x="1713528" y="2448403"/>
                </a:lnTo>
                <a:lnTo>
                  <a:pt x="1720114" y="2429449"/>
                </a:lnTo>
                <a:lnTo>
                  <a:pt x="1726781" y="2410540"/>
                </a:lnTo>
                <a:lnTo>
                  <a:pt x="1681023" y="2460315"/>
                </a:lnTo>
                <a:lnTo>
                  <a:pt x="1666963" y="2489756"/>
                </a:lnTo>
                <a:lnTo>
                  <a:pt x="1652907" y="2519274"/>
                </a:lnTo>
                <a:lnTo>
                  <a:pt x="1638859" y="2548867"/>
                </a:lnTo>
                <a:lnTo>
                  <a:pt x="1624822" y="2578531"/>
                </a:lnTo>
                <a:lnTo>
                  <a:pt x="1656875" y="2557025"/>
                </a:lnTo>
                <a:lnTo>
                  <a:pt x="1651678" y="2573626"/>
                </a:lnTo>
                <a:lnTo>
                  <a:pt x="1646546" y="2590249"/>
                </a:lnTo>
                <a:lnTo>
                  <a:pt x="1641480" y="2606892"/>
                </a:lnTo>
                <a:lnTo>
                  <a:pt x="1675740" y="2562978"/>
                </a:lnTo>
                <a:close/>
              </a:path>
              <a:path w="8921255" h="6255998">
                <a:moveTo>
                  <a:pt x="1635503" y="2698093"/>
                </a:moveTo>
                <a:lnTo>
                  <a:pt x="1640991" y="2678718"/>
                </a:lnTo>
                <a:lnTo>
                  <a:pt x="1646567" y="2659365"/>
                </a:lnTo>
                <a:lnTo>
                  <a:pt x="1652229" y="2640034"/>
                </a:lnTo>
                <a:lnTo>
                  <a:pt x="1657979" y="2620728"/>
                </a:lnTo>
                <a:lnTo>
                  <a:pt x="1663814" y="2601449"/>
                </a:lnTo>
                <a:lnTo>
                  <a:pt x="1669734" y="2582199"/>
                </a:lnTo>
                <a:lnTo>
                  <a:pt x="1675740" y="2562978"/>
                </a:lnTo>
                <a:lnTo>
                  <a:pt x="1641480" y="2606892"/>
                </a:lnTo>
                <a:lnTo>
                  <a:pt x="1636478" y="2623554"/>
                </a:lnTo>
                <a:lnTo>
                  <a:pt x="1631542" y="2640235"/>
                </a:lnTo>
                <a:lnTo>
                  <a:pt x="1626671" y="2656933"/>
                </a:lnTo>
                <a:lnTo>
                  <a:pt x="1621866" y="2673646"/>
                </a:lnTo>
                <a:lnTo>
                  <a:pt x="1617127" y="2690374"/>
                </a:lnTo>
                <a:lnTo>
                  <a:pt x="1612453" y="2707117"/>
                </a:lnTo>
                <a:lnTo>
                  <a:pt x="1607845" y="2723871"/>
                </a:lnTo>
                <a:lnTo>
                  <a:pt x="1603303" y="2740637"/>
                </a:lnTo>
                <a:lnTo>
                  <a:pt x="1635503" y="2698093"/>
                </a:lnTo>
                <a:close/>
              </a:path>
              <a:path w="8921255" h="6255998">
                <a:moveTo>
                  <a:pt x="1635222" y="2786339"/>
                </a:moveTo>
                <a:lnTo>
                  <a:pt x="1609391" y="2795217"/>
                </a:lnTo>
                <a:lnTo>
                  <a:pt x="1614434" y="2775765"/>
                </a:lnTo>
                <a:lnTo>
                  <a:pt x="1619568" y="2756325"/>
                </a:lnTo>
                <a:lnTo>
                  <a:pt x="1624791" y="2736898"/>
                </a:lnTo>
                <a:lnTo>
                  <a:pt x="1630102" y="2717487"/>
                </a:lnTo>
                <a:lnTo>
                  <a:pt x="1635503" y="2698093"/>
                </a:lnTo>
                <a:lnTo>
                  <a:pt x="1603303" y="2740637"/>
                </a:lnTo>
                <a:lnTo>
                  <a:pt x="1598828" y="2757413"/>
                </a:lnTo>
                <a:lnTo>
                  <a:pt x="1594418" y="2774198"/>
                </a:lnTo>
                <a:lnTo>
                  <a:pt x="1590075" y="2790991"/>
                </a:lnTo>
                <a:lnTo>
                  <a:pt x="1585799" y="2807790"/>
                </a:lnTo>
                <a:lnTo>
                  <a:pt x="1581589" y="2824596"/>
                </a:lnTo>
                <a:lnTo>
                  <a:pt x="1577446" y="2841405"/>
                </a:lnTo>
                <a:lnTo>
                  <a:pt x="1573370" y="2858218"/>
                </a:lnTo>
                <a:lnTo>
                  <a:pt x="1635222" y="2786339"/>
                </a:lnTo>
                <a:close/>
              </a:path>
              <a:path w="8921255" h="6255998">
                <a:moveTo>
                  <a:pt x="2182517" y="2356040"/>
                </a:moveTo>
                <a:lnTo>
                  <a:pt x="2184206" y="2352556"/>
                </a:lnTo>
                <a:lnTo>
                  <a:pt x="2162231" y="2352556"/>
                </a:lnTo>
                <a:lnTo>
                  <a:pt x="2159987" y="2357187"/>
                </a:lnTo>
                <a:lnTo>
                  <a:pt x="2154459" y="2368596"/>
                </a:lnTo>
                <a:lnTo>
                  <a:pt x="2148922" y="2380026"/>
                </a:lnTo>
                <a:lnTo>
                  <a:pt x="2143376" y="2391477"/>
                </a:lnTo>
                <a:lnTo>
                  <a:pt x="2137823" y="2402947"/>
                </a:lnTo>
                <a:lnTo>
                  <a:pt x="2182517" y="2356040"/>
                </a:lnTo>
                <a:close/>
              </a:path>
              <a:path w="8921255" h="6255998">
                <a:moveTo>
                  <a:pt x="2159592" y="2403354"/>
                </a:moveTo>
                <a:lnTo>
                  <a:pt x="2167249" y="2387543"/>
                </a:lnTo>
                <a:lnTo>
                  <a:pt x="2174891" y="2371771"/>
                </a:lnTo>
                <a:lnTo>
                  <a:pt x="2182517" y="2356040"/>
                </a:lnTo>
                <a:lnTo>
                  <a:pt x="2137823" y="2402947"/>
                </a:lnTo>
                <a:lnTo>
                  <a:pt x="2132263" y="2414435"/>
                </a:lnTo>
                <a:lnTo>
                  <a:pt x="2126696" y="2425941"/>
                </a:lnTo>
                <a:lnTo>
                  <a:pt x="2121124" y="2437464"/>
                </a:lnTo>
                <a:lnTo>
                  <a:pt x="2115547" y="2449002"/>
                </a:lnTo>
                <a:lnTo>
                  <a:pt x="2159592" y="2403354"/>
                </a:lnTo>
                <a:close/>
              </a:path>
              <a:path w="8921255" h="6255998">
                <a:moveTo>
                  <a:pt x="2144237" y="2435092"/>
                </a:moveTo>
                <a:lnTo>
                  <a:pt x="2151921" y="2419204"/>
                </a:lnTo>
                <a:lnTo>
                  <a:pt x="2159592" y="2403354"/>
                </a:lnTo>
                <a:lnTo>
                  <a:pt x="2115547" y="2449002"/>
                </a:lnTo>
                <a:lnTo>
                  <a:pt x="2111511" y="2457355"/>
                </a:lnTo>
                <a:lnTo>
                  <a:pt x="2082230" y="2479374"/>
                </a:lnTo>
                <a:lnTo>
                  <a:pt x="2075821" y="2496853"/>
                </a:lnTo>
                <a:lnTo>
                  <a:pt x="2144237" y="2435092"/>
                </a:lnTo>
                <a:close/>
              </a:path>
              <a:path w="8921255" h="6255998">
                <a:moveTo>
                  <a:pt x="2151708" y="2352556"/>
                </a:moveTo>
                <a:lnTo>
                  <a:pt x="2131898" y="2352556"/>
                </a:lnTo>
                <a:lnTo>
                  <a:pt x="2129376" y="2358628"/>
                </a:lnTo>
                <a:lnTo>
                  <a:pt x="2122398" y="2375689"/>
                </a:lnTo>
                <a:lnTo>
                  <a:pt x="2151708" y="2352556"/>
                </a:lnTo>
                <a:close/>
              </a:path>
              <a:path w="8921255" h="6255998">
                <a:moveTo>
                  <a:pt x="2139508" y="2385986"/>
                </a:moveTo>
                <a:lnTo>
                  <a:pt x="2144306" y="2374202"/>
                </a:lnTo>
                <a:lnTo>
                  <a:pt x="2149140" y="2362452"/>
                </a:lnTo>
                <a:lnTo>
                  <a:pt x="2153256" y="2352556"/>
                </a:lnTo>
                <a:lnTo>
                  <a:pt x="2151708" y="2352556"/>
                </a:lnTo>
                <a:lnTo>
                  <a:pt x="2122398" y="2375689"/>
                </a:lnTo>
                <a:lnTo>
                  <a:pt x="2115500" y="2392817"/>
                </a:lnTo>
                <a:lnTo>
                  <a:pt x="2108684" y="2410009"/>
                </a:lnTo>
                <a:lnTo>
                  <a:pt x="2139508" y="2385986"/>
                </a:lnTo>
                <a:close/>
              </a:path>
              <a:path w="8921255" h="6255998">
                <a:moveTo>
                  <a:pt x="2125340" y="2421532"/>
                </a:moveTo>
                <a:lnTo>
                  <a:pt x="2130025" y="2409651"/>
                </a:lnTo>
                <a:lnTo>
                  <a:pt x="2134748" y="2397802"/>
                </a:lnTo>
                <a:lnTo>
                  <a:pt x="2139508" y="2385986"/>
                </a:lnTo>
                <a:lnTo>
                  <a:pt x="2108684" y="2410009"/>
                </a:lnTo>
                <a:lnTo>
                  <a:pt x="2101948" y="2427263"/>
                </a:lnTo>
                <a:lnTo>
                  <a:pt x="2095294" y="2444576"/>
                </a:lnTo>
                <a:lnTo>
                  <a:pt x="2125340" y="2421532"/>
                </a:lnTo>
                <a:close/>
              </a:path>
              <a:path w="8921255" h="6255998">
                <a:moveTo>
                  <a:pt x="2111511" y="2457355"/>
                </a:moveTo>
                <a:lnTo>
                  <a:pt x="2116083" y="2445384"/>
                </a:lnTo>
                <a:lnTo>
                  <a:pt x="2120693" y="2433443"/>
                </a:lnTo>
                <a:lnTo>
                  <a:pt x="2125340" y="2421532"/>
                </a:lnTo>
                <a:lnTo>
                  <a:pt x="2095294" y="2444576"/>
                </a:lnTo>
                <a:lnTo>
                  <a:pt x="2088721" y="2461947"/>
                </a:lnTo>
                <a:lnTo>
                  <a:pt x="2082230" y="2479374"/>
                </a:lnTo>
                <a:lnTo>
                  <a:pt x="2111511" y="2457355"/>
                </a:lnTo>
                <a:close/>
              </a:path>
              <a:path w="8921255" h="6255998">
                <a:moveTo>
                  <a:pt x="2121118" y="2482974"/>
                </a:moveTo>
                <a:lnTo>
                  <a:pt x="2128834" y="2466978"/>
                </a:lnTo>
                <a:lnTo>
                  <a:pt x="2136541" y="2451017"/>
                </a:lnTo>
                <a:lnTo>
                  <a:pt x="2144237" y="2435092"/>
                </a:lnTo>
                <a:lnTo>
                  <a:pt x="2075821" y="2496853"/>
                </a:lnTo>
                <a:lnTo>
                  <a:pt x="2069495" y="2514383"/>
                </a:lnTo>
                <a:lnTo>
                  <a:pt x="2063252" y="2531962"/>
                </a:lnTo>
                <a:lnTo>
                  <a:pt x="2121118" y="2482974"/>
                </a:lnTo>
                <a:close/>
              </a:path>
              <a:path w="8921255" h="6255998">
                <a:moveTo>
                  <a:pt x="2090182" y="2547295"/>
                </a:moveTo>
                <a:lnTo>
                  <a:pt x="2097925" y="2531166"/>
                </a:lnTo>
                <a:lnTo>
                  <a:pt x="2105662" y="2515069"/>
                </a:lnTo>
                <a:lnTo>
                  <a:pt x="2113394" y="2499005"/>
                </a:lnTo>
                <a:lnTo>
                  <a:pt x="2121118" y="2482974"/>
                </a:lnTo>
                <a:lnTo>
                  <a:pt x="2063252" y="2531962"/>
                </a:lnTo>
                <a:lnTo>
                  <a:pt x="2057091" y="2549588"/>
                </a:lnTo>
                <a:lnTo>
                  <a:pt x="2051014" y="2567257"/>
                </a:lnTo>
                <a:lnTo>
                  <a:pt x="2045020" y="2584968"/>
                </a:lnTo>
                <a:lnTo>
                  <a:pt x="2090182" y="2547295"/>
                </a:lnTo>
                <a:close/>
              </a:path>
              <a:path w="8921255" h="6255998">
                <a:moveTo>
                  <a:pt x="2066935" y="2595862"/>
                </a:moveTo>
                <a:lnTo>
                  <a:pt x="2074686" y="2579644"/>
                </a:lnTo>
                <a:lnTo>
                  <a:pt x="2082435" y="2563454"/>
                </a:lnTo>
                <a:lnTo>
                  <a:pt x="2090182" y="2547295"/>
                </a:lnTo>
                <a:lnTo>
                  <a:pt x="2045020" y="2584968"/>
                </a:lnTo>
                <a:lnTo>
                  <a:pt x="2039110" y="2602720"/>
                </a:lnTo>
                <a:lnTo>
                  <a:pt x="2033284" y="2620508"/>
                </a:lnTo>
                <a:lnTo>
                  <a:pt x="2066935" y="2595862"/>
                </a:lnTo>
                <a:close/>
              </a:path>
              <a:path w="8921255" h="6255998">
                <a:moveTo>
                  <a:pt x="2040821" y="2661646"/>
                </a:moveTo>
                <a:lnTo>
                  <a:pt x="2046089" y="2644999"/>
                </a:lnTo>
                <a:lnTo>
                  <a:pt x="2051432" y="2628383"/>
                </a:lnTo>
                <a:lnTo>
                  <a:pt x="2059183" y="2612109"/>
                </a:lnTo>
                <a:lnTo>
                  <a:pt x="2066935" y="2595862"/>
                </a:lnTo>
                <a:lnTo>
                  <a:pt x="2033284" y="2620508"/>
                </a:lnTo>
                <a:lnTo>
                  <a:pt x="2020925" y="2646529"/>
                </a:lnTo>
                <a:lnTo>
                  <a:pt x="2008579" y="2672617"/>
                </a:lnTo>
                <a:lnTo>
                  <a:pt x="1996248" y="2698768"/>
                </a:lnTo>
                <a:lnTo>
                  <a:pt x="2040821" y="2661646"/>
                </a:lnTo>
                <a:close/>
              </a:path>
              <a:path w="8921255" h="6255998">
                <a:moveTo>
                  <a:pt x="1971288" y="2798899"/>
                </a:moveTo>
                <a:lnTo>
                  <a:pt x="1982347" y="2775099"/>
                </a:lnTo>
                <a:lnTo>
                  <a:pt x="1993433" y="2751341"/>
                </a:lnTo>
                <a:lnTo>
                  <a:pt x="2025477" y="2711751"/>
                </a:lnTo>
                <a:lnTo>
                  <a:pt x="2030515" y="2695024"/>
                </a:lnTo>
                <a:lnTo>
                  <a:pt x="2035630" y="2678321"/>
                </a:lnTo>
                <a:lnTo>
                  <a:pt x="2040821" y="2661646"/>
                </a:lnTo>
                <a:lnTo>
                  <a:pt x="1996248" y="2698768"/>
                </a:lnTo>
                <a:lnTo>
                  <a:pt x="1983939" y="2724980"/>
                </a:lnTo>
                <a:lnTo>
                  <a:pt x="1971655" y="2751249"/>
                </a:lnTo>
                <a:lnTo>
                  <a:pt x="1959400" y="2777573"/>
                </a:lnTo>
                <a:lnTo>
                  <a:pt x="1947179" y="2803950"/>
                </a:lnTo>
                <a:lnTo>
                  <a:pt x="1934997" y="2830375"/>
                </a:lnTo>
                <a:lnTo>
                  <a:pt x="1971288" y="2798899"/>
                </a:lnTo>
                <a:close/>
              </a:path>
              <a:path w="8921255" h="6255998">
                <a:moveTo>
                  <a:pt x="1983701" y="2863132"/>
                </a:moveTo>
                <a:lnTo>
                  <a:pt x="1988020" y="2846260"/>
                </a:lnTo>
                <a:lnTo>
                  <a:pt x="1992421" y="2829396"/>
                </a:lnTo>
                <a:lnTo>
                  <a:pt x="1996903" y="2812543"/>
                </a:lnTo>
                <a:lnTo>
                  <a:pt x="2001466" y="2795703"/>
                </a:lnTo>
                <a:lnTo>
                  <a:pt x="2006109" y="2778877"/>
                </a:lnTo>
                <a:lnTo>
                  <a:pt x="2010833" y="2762067"/>
                </a:lnTo>
                <a:lnTo>
                  <a:pt x="2015635" y="2745275"/>
                </a:lnTo>
                <a:lnTo>
                  <a:pt x="2020517" y="2728502"/>
                </a:lnTo>
                <a:lnTo>
                  <a:pt x="2025477" y="2711751"/>
                </a:lnTo>
                <a:lnTo>
                  <a:pt x="1993433" y="2751341"/>
                </a:lnTo>
                <a:lnTo>
                  <a:pt x="1989205" y="2766295"/>
                </a:lnTo>
                <a:lnTo>
                  <a:pt x="1985039" y="2781259"/>
                </a:lnTo>
                <a:lnTo>
                  <a:pt x="1980936" y="2796235"/>
                </a:lnTo>
                <a:lnTo>
                  <a:pt x="1976896" y="2811221"/>
                </a:lnTo>
                <a:lnTo>
                  <a:pt x="1972920" y="2826214"/>
                </a:lnTo>
                <a:lnTo>
                  <a:pt x="1969008" y="2841216"/>
                </a:lnTo>
                <a:lnTo>
                  <a:pt x="1965160" y="2856223"/>
                </a:lnTo>
                <a:lnTo>
                  <a:pt x="1961376" y="2871236"/>
                </a:lnTo>
                <a:lnTo>
                  <a:pt x="1957658" y="2886253"/>
                </a:lnTo>
                <a:lnTo>
                  <a:pt x="1954005" y="2901273"/>
                </a:lnTo>
                <a:lnTo>
                  <a:pt x="1983701" y="2863132"/>
                </a:lnTo>
                <a:close/>
              </a:path>
              <a:path w="8921255" h="6255998">
                <a:moveTo>
                  <a:pt x="1959542" y="2964452"/>
                </a:moveTo>
                <a:lnTo>
                  <a:pt x="1963357" y="2947564"/>
                </a:lnTo>
                <a:lnTo>
                  <a:pt x="1967258" y="2930674"/>
                </a:lnTo>
                <a:lnTo>
                  <a:pt x="1971243" y="2913785"/>
                </a:lnTo>
                <a:lnTo>
                  <a:pt x="1975312" y="2896896"/>
                </a:lnTo>
                <a:lnTo>
                  <a:pt x="1979465" y="2880012"/>
                </a:lnTo>
                <a:lnTo>
                  <a:pt x="1983701" y="2863132"/>
                </a:lnTo>
                <a:lnTo>
                  <a:pt x="1954005" y="2901273"/>
                </a:lnTo>
                <a:lnTo>
                  <a:pt x="1950417" y="2916294"/>
                </a:lnTo>
                <a:lnTo>
                  <a:pt x="1946895" y="2931317"/>
                </a:lnTo>
                <a:lnTo>
                  <a:pt x="1943440" y="2946339"/>
                </a:lnTo>
                <a:lnTo>
                  <a:pt x="1940051" y="2961359"/>
                </a:lnTo>
                <a:lnTo>
                  <a:pt x="1936729" y="2976377"/>
                </a:lnTo>
                <a:lnTo>
                  <a:pt x="1959542" y="2964452"/>
                </a:lnTo>
                <a:close/>
              </a:path>
              <a:path w="8921255" h="6255998">
                <a:moveTo>
                  <a:pt x="3016401" y="2405481"/>
                </a:moveTo>
                <a:lnTo>
                  <a:pt x="3038021" y="2358534"/>
                </a:lnTo>
                <a:lnTo>
                  <a:pt x="3040711" y="2352556"/>
                </a:lnTo>
                <a:lnTo>
                  <a:pt x="3019029" y="2352556"/>
                </a:lnTo>
                <a:lnTo>
                  <a:pt x="3003686" y="2386032"/>
                </a:lnTo>
                <a:lnTo>
                  <a:pt x="2980418" y="2435795"/>
                </a:lnTo>
                <a:lnTo>
                  <a:pt x="2993982" y="2453282"/>
                </a:lnTo>
                <a:lnTo>
                  <a:pt x="3016401" y="2405481"/>
                </a:lnTo>
                <a:close/>
              </a:path>
              <a:path w="8921255" h="6255998">
                <a:moveTo>
                  <a:pt x="2515678" y="4208791"/>
                </a:moveTo>
                <a:lnTo>
                  <a:pt x="2492998" y="4140529"/>
                </a:lnTo>
                <a:lnTo>
                  <a:pt x="2477670" y="4069208"/>
                </a:lnTo>
                <a:lnTo>
                  <a:pt x="2469236" y="3995100"/>
                </a:lnTo>
                <a:lnTo>
                  <a:pt x="2467238" y="3918476"/>
                </a:lnTo>
                <a:lnTo>
                  <a:pt x="2471218" y="3839608"/>
                </a:lnTo>
                <a:lnTo>
                  <a:pt x="2480718" y="3758768"/>
                </a:lnTo>
                <a:lnTo>
                  <a:pt x="2495282" y="3676226"/>
                </a:lnTo>
                <a:lnTo>
                  <a:pt x="2514451" y="3592256"/>
                </a:lnTo>
                <a:lnTo>
                  <a:pt x="2537767" y="3507129"/>
                </a:lnTo>
                <a:lnTo>
                  <a:pt x="2564774" y="3421115"/>
                </a:lnTo>
                <a:lnTo>
                  <a:pt x="2595013" y="3334488"/>
                </a:lnTo>
                <a:lnTo>
                  <a:pt x="2628027" y="3247518"/>
                </a:lnTo>
                <a:lnTo>
                  <a:pt x="2663358" y="3160478"/>
                </a:lnTo>
                <a:lnTo>
                  <a:pt x="2700548" y="3073638"/>
                </a:lnTo>
                <a:lnTo>
                  <a:pt x="2739140" y="2987271"/>
                </a:lnTo>
                <a:lnTo>
                  <a:pt x="2778676" y="2901648"/>
                </a:lnTo>
                <a:lnTo>
                  <a:pt x="2818699" y="2817042"/>
                </a:lnTo>
                <a:lnTo>
                  <a:pt x="2858750" y="2733722"/>
                </a:lnTo>
                <a:lnTo>
                  <a:pt x="2898372" y="2651962"/>
                </a:lnTo>
                <a:lnTo>
                  <a:pt x="2922959" y="2601280"/>
                </a:lnTo>
                <a:lnTo>
                  <a:pt x="2947158" y="2551236"/>
                </a:lnTo>
                <a:lnTo>
                  <a:pt x="2970867" y="2501886"/>
                </a:lnTo>
                <a:lnTo>
                  <a:pt x="2993982" y="2453282"/>
                </a:lnTo>
                <a:lnTo>
                  <a:pt x="2980418" y="2435795"/>
                </a:lnTo>
                <a:lnTo>
                  <a:pt x="2956357" y="2486477"/>
                </a:lnTo>
                <a:lnTo>
                  <a:pt x="2931623" y="2538009"/>
                </a:lnTo>
                <a:lnTo>
                  <a:pt x="2906334" y="2590325"/>
                </a:lnTo>
                <a:lnTo>
                  <a:pt x="2880610" y="2643357"/>
                </a:lnTo>
                <a:lnTo>
                  <a:pt x="2841099" y="2724884"/>
                </a:lnTo>
                <a:lnTo>
                  <a:pt x="2801164" y="2807954"/>
                </a:lnTo>
                <a:lnTo>
                  <a:pt x="2761256" y="2892305"/>
                </a:lnTo>
                <a:lnTo>
                  <a:pt x="2721822" y="2977678"/>
                </a:lnTo>
                <a:lnTo>
                  <a:pt x="2683312" y="3063810"/>
                </a:lnTo>
                <a:lnTo>
                  <a:pt x="2646174" y="3150442"/>
                </a:lnTo>
                <a:lnTo>
                  <a:pt x="2610857" y="3237311"/>
                </a:lnTo>
                <a:lnTo>
                  <a:pt x="2577810" y="3324156"/>
                </a:lnTo>
                <a:lnTo>
                  <a:pt x="2547481" y="3410718"/>
                </a:lnTo>
                <a:lnTo>
                  <a:pt x="2520320" y="3496733"/>
                </a:lnTo>
                <a:lnTo>
                  <a:pt x="2496774" y="3581943"/>
                </a:lnTo>
                <a:lnTo>
                  <a:pt x="2477294" y="3666084"/>
                </a:lnTo>
                <a:lnTo>
                  <a:pt x="2462327" y="3748897"/>
                </a:lnTo>
                <a:lnTo>
                  <a:pt x="2452323" y="3830120"/>
                </a:lnTo>
                <a:lnTo>
                  <a:pt x="2447730" y="3909493"/>
                </a:lnTo>
                <a:lnTo>
                  <a:pt x="2448997" y="3986753"/>
                </a:lnTo>
                <a:lnTo>
                  <a:pt x="2456573" y="4061641"/>
                </a:lnTo>
                <a:lnTo>
                  <a:pt x="2470907" y="4133894"/>
                </a:lnTo>
                <a:lnTo>
                  <a:pt x="2492446" y="4203253"/>
                </a:lnTo>
                <a:lnTo>
                  <a:pt x="2521641" y="4269455"/>
                </a:lnTo>
                <a:lnTo>
                  <a:pt x="2511824" y="4287625"/>
                </a:lnTo>
                <a:lnTo>
                  <a:pt x="2524699" y="4290102"/>
                </a:lnTo>
                <a:lnTo>
                  <a:pt x="2515678" y="4208791"/>
                </a:lnTo>
                <a:close/>
              </a:path>
              <a:path w="8921255" h="6255998">
                <a:moveTo>
                  <a:pt x="2557176" y="4275072"/>
                </a:moveTo>
                <a:lnTo>
                  <a:pt x="2546166" y="4273722"/>
                </a:lnTo>
                <a:lnTo>
                  <a:pt x="2515678" y="4208791"/>
                </a:lnTo>
                <a:lnTo>
                  <a:pt x="2524699" y="4290102"/>
                </a:lnTo>
                <a:lnTo>
                  <a:pt x="2533550" y="4291573"/>
                </a:lnTo>
                <a:lnTo>
                  <a:pt x="2557176" y="4275072"/>
                </a:lnTo>
                <a:close/>
              </a:path>
              <a:path w="8921255" h="6255998">
                <a:moveTo>
                  <a:pt x="2558421" y="4294645"/>
                </a:moveTo>
                <a:lnTo>
                  <a:pt x="2581595" y="4277150"/>
                </a:lnTo>
                <a:lnTo>
                  <a:pt x="2569306" y="4276259"/>
                </a:lnTo>
                <a:lnTo>
                  <a:pt x="2557176" y="4275072"/>
                </a:lnTo>
                <a:lnTo>
                  <a:pt x="2533550" y="4291573"/>
                </a:lnTo>
                <a:lnTo>
                  <a:pt x="2539865" y="4302457"/>
                </a:lnTo>
                <a:lnTo>
                  <a:pt x="2558421" y="4294645"/>
                </a:lnTo>
                <a:close/>
              </a:path>
              <a:path w="8921255" h="6255998">
                <a:moveTo>
                  <a:pt x="2620020" y="4297377"/>
                </a:moveTo>
                <a:lnTo>
                  <a:pt x="2632778" y="4297088"/>
                </a:lnTo>
                <a:lnTo>
                  <a:pt x="2645685" y="4296508"/>
                </a:lnTo>
                <a:lnTo>
                  <a:pt x="2658745" y="4295632"/>
                </a:lnTo>
                <a:lnTo>
                  <a:pt x="2671960" y="4294456"/>
                </a:lnTo>
                <a:lnTo>
                  <a:pt x="2685331" y="4292974"/>
                </a:lnTo>
                <a:lnTo>
                  <a:pt x="2695148" y="4272061"/>
                </a:lnTo>
                <a:lnTo>
                  <a:pt x="2672134" y="4274894"/>
                </a:lnTo>
                <a:lnTo>
                  <a:pt x="2658710" y="4276144"/>
                </a:lnTo>
                <a:lnTo>
                  <a:pt x="2645451" y="4277081"/>
                </a:lnTo>
                <a:lnTo>
                  <a:pt x="2632355" y="4277706"/>
                </a:lnTo>
                <a:lnTo>
                  <a:pt x="2619423" y="4278023"/>
                </a:lnTo>
                <a:lnTo>
                  <a:pt x="2606652" y="4278035"/>
                </a:lnTo>
                <a:lnTo>
                  <a:pt x="2594044" y="4277743"/>
                </a:lnTo>
                <a:lnTo>
                  <a:pt x="2581595" y="4277150"/>
                </a:lnTo>
                <a:lnTo>
                  <a:pt x="2558421" y="4294645"/>
                </a:lnTo>
                <a:lnTo>
                  <a:pt x="2570456" y="4295732"/>
                </a:lnTo>
                <a:lnTo>
                  <a:pt x="2582631" y="4296553"/>
                </a:lnTo>
                <a:lnTo>
                  <a:pt x="2594949" y="4297105"/>
                </a:lnTo>
                <a:lnTo>
                  <a:pt x="2607411" y="4297381"/>
                </a:lnTo>
                <a:lnTo>
                  <a:pt x="2620020" y="4297377"/>
                </a:lnTo>
                <a:close/>
              </a:path>
              <a:path w="8921255" h="6255998">
                <a:moveTo>
                  <a:pt x="1557870" y="3152955"/>
                </a:moveTo>
                <a:lnTo>
                  <a:pt x="1567849" y="3129495"/>
                </a:lnTo>
                <a:lnTo>
                  <a:pt x="1531223" y="3165328"/>
                </a:lnTo>
                <a:lnTo>
                  <a:pt x="1533437" y="3152043"/>
                </a:lnTo>
                <a:lnTo>
                  <a:pt x="1535698" y="3138746"/>
                </a:lnTo>
                <a:lnTo>
                  <a:pt x="1538008" y="3125436"/>
                </a:lnTo>
                <a:lnTo>
                  <a:pt x="1540365" y="3112115"/>
                </a:lnTo>
                <a:lnTo>
                  <a:pt x="1542769" y="3098784"/>
                </a:lnTo>
                <a:lnTo>
                  <a:pt x="1545220" y="3085443"/>
                </a:lnTo>
                <a:lnTo>
                  <a:pt x="1547719" y="3072092"/>
                </a:lnTo>
                <a:lnTo>
                  <a:pt x="1550263" y="3058732"/>
                </a:lnTo>
                <a:lnTo>
                  <a:pt x="1552855" y="3045365"/>
                </a:lnTo>
                <a:lnTo>
                  <a:pt x="1555492" y="3031990"/>
                </a:lnTo>
                <a:lnTo>
                  <a:pt x="1558175" y="3018608"/>
                </a:lnTo>
                <a:lnTo>
                  <a:pt x="1560904" y="3005220"/>
                </a:lnTo>
                <a:lnTo>
                  <a:pt x="1563677" y="2991827"/>
                </a:lnTo>
                <a:lnTo>
                  <a:pt x="1566497" y="2978428"/>
                </a:lnTo>
                <a:lnTo>
                  <a:pt x="1569360" y="2965025"/>
                </a:lnTo>
                <a:lnTo>
                  <a:pt x="1516502" y="3001567"/>
                </a:lnTo>
                <a:lnTo>
                  <a:pt x="1506839" y="3023558"/>
                </a:lnTo>
                <a:lnTo>
                  <a:pt x="1544355" y="2987210"/>
                </a:lnTo>
                <a:lnTo>
                  <a:pt x="1541695" y="3000031"/>
                </a:lnTo>
                <a:lnTo>
                  <a:pt x="1539078" y="3012846"/>
                </a:lnTo>
                <a:lnTo>
                  <a:pt x="1536503" y="3025656"/>
                </a:lnTo>
                <a:lnTo>
                  <a:pt x="1533971" y="3038459"/>
                </a:lnTo>
                <a:lnTo>
                  <a:pt x="1531482" y="3051255"/>
                </a:lnTo>
                <a:lnTo>
                  <a:pt x="1529035" y="3064044"/>
                </a:lnTo>
                <a:lnTo>
                  <a:pt x="1526631" y="3076825"/>
                </a:lnTo>
                <a:lnTo>
                  <a:pt x="1524270" y="3089598"/>
                </a:lnTo>
                <a:lnTo>
                  <a:pt x="1521951" y="3102363"/>
                </a:lnTo>
                <a:lnTo>
                  <a:pt x="1519674" y="3115118"/>
                </a:lnTo>
                <a:lnTo>
                  <a:pt x="1517441" y="3127864"/>
                </a:lnTo>
                <a:lnTo>
                  <a:pt x="1515249" y="3140600"/>
                </a:lnTo>
                <a:lnTo>
                  <a:pt x="1513101" y="3153326"/>
                </a:lnTo>
                <a:lnTo>
                  <a:pt x="1510994" y="3166041"/>
                </a:lnTo>
                <a:lnTo>
                  <a:pt x="1508931" y="3178745"/>
                </a:lnTo>
                <a:lnTo>
                  <a:pt x="1506909" y="3191437"/>
                </a:lnTo>
                <a:lnTo>
                  <a:pt x="1557870" y="3152955"/>
                </a:lnTo>
                <a:close/>
              </a:path>
              <a:path w="8921255" h="6255998">
                <a:moveTo>
                  <a:pt x="2306929" y="3419705"/>
                </a:moveTo>
                <a:lnTo>
                  <a:pt x="2331659" y="3351598"/>
                </a:lnTo>
                <a:lnTo>
                  <a:pt x="2357731" y="3283356"/>
                </a:lnTo>
                <a:lnTo>
                  <a:pt x="2384997" y="3215067"/>
                </a:lnTo>
                <a:lnTo>
                  <a:pt x="2413306" y="3146820"/>
                </a:lnTo>
                <a:lnTo>
                  <a:pt x="2442511" y="3078703"/>
                </a:lnTo>
                <a:lnTo>
                  <a:pt x="2472460" y="3010805"/>
                </a:lnTo>
                <a:lnTo>
                  <a:pt x="2503006" y="2943213"/>
                </a:lnTo>
                <a:lnTo>
                  <a:pt x="2534000" y="2876017"/>
                </a:lnTo>
                <a:lnTo>
                  <a:pt x="2565290" y="2809306"/>
                </a:lnTo>
                <a:lnTo>
                  <a:pt x="2596730" y="2743166"/>
                </a:lnTo>
                <a:lnTo>
                  <a:pt x="2628169" y="2677688"/>
                </a:lnTo>
                <a:lnTo>
                  <a:pt x="2659458" y="2612959"/>
                </a:lnTo>
                <a:lnTo>
                  <a:pt x="2690448" y="2549068"/>
                </a:lnTo>
                <a:lnTo>
                  <a:pt x="2712666" y="2503281"/>
                </a:lnTo>
                <a:lnTo>
                  <a:pt x="2734642" y="2457912"/>
                </a:lnTo>
                <a:lnTo>
                  <a:pt x="2756326" y="2412989"/>
                </a:lnTo>
                <a:lnTo>
                  <a:pt x="2777666" y="2368538"/>
                </a:lnTo>
                <a:lnTo>
                  <a:pt x="2785282" y="2352556"/>
                </a:lnTo>
                <a:lnTo>
                  <a:pt x="2763415" y="2352556"/>
                </a:lnTo>
                <a:lnTo>
                  <a:pt x="2759130" y="2361543"/>
                </a:lnTo>
                <a:lnTo>
                  <a:pt x="2737974" y="2405595"/>
                </a:lnTo>
                <a:lnTo>
                  <a:pt x="2716479" y="2450120"/>
                </a:lnTo>
                <a:lnTo>
                  <a:pt x="2694694" y="2495090"/>
                </a:lnTo>
                <a:lnTo>
                  <a:pt x="2672671" y="2540476"/>
                </a:lnTo>
                <a:lnTo>
                  <a:pt x="2642755" y="2602147"/>
                </a:lnTo>
                <a:lnTo>
                  <a:pt x="2612557" y="2664598"/>
                </a:lnTo>
                <a:lnTo>
                  <a:pt x="2582210" y="2727750"/>
                </a:lnTo>
                <a:lnTo>
                  <a:pt x="2551846" y="2791527"/>
                </a:lnTo>
                <a:lnTo>
                  <a:pt x="2521599" y="2855851"/>
                </a:lnTo>
                <a:lnTo>
                  <a:pt x="2491602" y="2920644"/>
                </a:lnTo>
                <a:lnTo>
                  <a:pt x="2461988" y="2985828"/>
                </a:lnTo>
                <a:lnTo>
                  <a:pt x="2432891" y="3051326"/>
                </a:lnTo>
                <a:lnTo>
                  <a:pt x="2404444" y="3117060"/>
                </a:lnTo>
                <a:lnTo>
                  <a:pt x="2376780" y="3182953"/>
                </a:lnTo>
                <a:lnTo>
                  <a:pt x="2350032" y="3248927"/>
                </a:lnTo>
                <a:lnTo>
                  <a:pt x="2324333" y="3314904"/>
                </a:lnTo>
                <a:lnTo>
                  <a:pt x="2299817" y="3380807"/>
                </a:lnTo>
                <a:lnTo>
                  <a:pt x="2276616" y="3446558"/>
                </a:lnTo>
                <a:lnTo>
                  <a:pt x="2254865" y="3512080"/>
                </a:lnTo>
                <a:lnTo>
                  <a:pt x="2306929" y="3419705"/>
                </a:lnTo>
                <a:close/>
              </a:path>
              <a:path w="8921255" h="6255998">
                <a:moveTo>
                  <a:pt x="2195099" y="3820550"/>
                </a:moveTo>
                <a:lnTo>
                  <a:pt x="2208640" y="3755113"/>
                </a:lnTo>
                <a:lnTo>
                  <a:pt x="2224419" y="3689009"/>
                </a:lnTo>
                <a:lnTo>
                  <a:pt x="2242287" y="3622329"/>
                </a:lnTo>
                <a:lnTo>
                  <a:pt x="2262094" y="3555158"/>
                </a:lnTo>
                <a:lnTo>
                  <a:pt x="2283691" y="3487588"/>
                </a:lnTo>
                <a:lnTo>
                  <a:pt x="2306929" y="3419705"/>
                </a:lnTo>
                <a:lnTo>
                  <a:pt x="2254865" y="3512080"/>
                </a:lnTo>
                <a:lnTo>
                  <a:pt x="2234696" y="3577295"/>
                </a:lnTo>
                <a:lnTo>
                  <a:pt x="2216242" y="3642125"/>
                </a:lnTo>
                <a:lnTo>
                  <a:pt x="2199637" y="3706493"/>
                </a:lnTo>
                <a:lnTo>
                  <a:pt x="2185013" y="3770322"/>
                </a:lnTo>
                <a:lnTo>
                  <a:pt x="2172505" y="3833532"/>
                </a:lnTo>
                <a:lnTo>
                  <a:pt x="2155809" y="3852057"/>
                </a:lnTo>
                <a:lnTo>
                  <a:pt x="2158395" y="3863902"/>
                </a:lnTo>
                <a:lnTo>
                  <a:pt x="2195099" y="3820550"/>
                </a:lnTo>
                <a:close/>
              </a:path>
              <a:path w="8921255" h="6255998">
                <a:moveTo>
                  <a:pt x="2183945" y="3885233"/>
                </a:moveTo>
                <a:lnTo>
                  <a:pt x="2195099" y="3820550"/>
                </a:lnTo>
                <a:lnTo>
                  <a:pt x="2158395" y="3863902"/>
                </a:lnTo>
                <a:lnTo>
                  <a:pt x="2161088" y="3875608"/>
                </a:lnTo>
                <a:lnTo>
                  <a:pt x="2163723" y="3886517"/>
                </a:lnTo>
                <a:lnTo>
                  <a:pt x="2161546" y="3901278"/>
                </a:lnTo>
                <a:lnTo>
                  <a:pt x="2183945" y="3885233"/>
                </a:lnTo>
                <a:close/>
              </a:path>
              <a:path w="8921255" h="6255998">
                <a:moveTo>
                  <a:pt x="2166024" y="4085374"/>
                </a:moveTo>
                <a:lnTo>
                  <a:pt x="2166324" y="4071932"/>
                </a:lnTo>
                <a:lnTo>
                  <a:pt x="2166767" y="4058438"/>
                </a:lnTo>
                <a:lnTo>
                  <a:pt x="2167352" y="4044891"/>
                </a:lnTo>
                <a:lnTo>
                  <a:pt x="2168079" y="4031293"/>
                </a:lnTo>
                <a:lnTo>
                  <a:pt x="2168944" y="4017644"/>
                </a:lnTo>
                <a:lnTo>
                  <a:pt x="2169947" y="4003945"/>
                </a:lnTo>
                <a:lnTo>
                  <a:pt x="2171087" y="3990198"/>
                </a:lnTo>
                <a:lnTo>
                  <a:pt x="2172361" y="3976403"/>
                </a:lnTo>
                <a:lnTo>
                  <a:pt x="2173769" y="3962561"/>
                </a:lnTo>
                <a:lnTo>
                  <a:pt x="2175309" y="3948673"/>
                </a:lnTo>
                <a:lnTo>
                  <a:pt x="2176980" y="3934739"/>
                </a:lnTo>
                <a:lnTo>
                  <a:pt x="2191453" y="3913526"/>
                </a:lnTo>
                <a:lnTo>
                  <a:pt x="2187904" y="3900605"/>
                </a:lnTo>
                <a:lnTo>
                  <a:pt x="2184513" y="3887507"/>
                </a:lnTo>
                <a:lnTo>
                  <a:pt x="2183945" y="3885233"/>
                </a:lnTo>
                <a:lnTo>
                  <a:pt x="2161546" y="3901278"/>
                </a:lnTo>
                <a:lnTo>
                  <a:pt x="2159503" y="3915994"/>
                </a:lnTo>
                <a:lnTo>
                  <a:pt x="2157598" y="3930665"/>
                </a:lnTo>
                <a:lnTo>
                  <a:pt x="2155832" y="3945289"/>
                </a:lnTo>
                <a:lnTo>
                  <a:pt x="2154206" y="3959866"/>
                </a:lnTo>
                <a:lnTo>
                  <a:pt x="2152723" y="3974395"/>
                </a:lnTo>
                <a:lnTo>
                  <a:pt x="2151383" y="3988874"/>
                </a:lnTo>
                <a:lnTo>
                  <a:pt x="2150189" y="4003302"/>
                </a:lnTo>
                <a:lnTo>
                  <a:pt x="2149143" y="4017680"/>
                </a:lnTo>
                <a:lnTo>
                  <a:pt x="2148246" y="4032005"/>
                </a:lnTo>
                <a:lnTo>
                  <a:pt x="2147500" y="4046276"/>
                </a:lnTo>
                <a:lnTo>
                  <a:pt x="2146906" y="4060494"/>
                </a:lnTo>
                <a:lnTo>
                  <a:pt x="2146467" y="4074656"/>
                </a:lnTo>
                <a:lnTo>
                  <a:pt x="2146184" y="4088763"/>
                </a:lnTo>
                <a:lnTo>
                  <a:pt x="2146059" y="4102812"/>
                </a:lnTo>
                <a:lnTo>
                  <a:pt x="2166024" y="4085374"/>
                </a:lnTo>
                <a:close/>
              </a:path>
              <a:path w="8921255" h="6255998">
                <a:moveTo>
                  <a:pt x="2266559" y="4020424"/>
                </a:moveTo>
                <a:lnTo>
                  <a:pt x="2246495" y="4054003"/>
                </a:lnTo>
                <a:lnTo>
                  <a:pt x="2241023" y="4043373"/>
                </a:lnTo>
                <a:lnTo>
                  <a:pt x="2235713" y="4032540"/>
                </a:lnTo>
                <a:lnTo>
                  <a:pt x="2230565" y="4021507"/>
                </a:lnTo>
                <a:lnTo>
                  <a:pt x="2225578" y="4010274"/>
                </a:lnTo>
                <a:lnTo>
                  <a:pt x="2220752" y="3998845"/>
                </a:lnTo>
                <a:lnTo>
                  <a:pt x="2216087" y="3987222"/>
                </a:lnTo>
                <a:lnTo>
                  <a:pt x="2211582" y="3975407"/>
                </a:lnTo>
                <a:lnTo>
                  <a:pt x="2207238" y="3963402"/>
                </a:lnTo>
                <a:lnTo>
                  <a:pt x="2203053" y="3951209"/>
                </a:lnTo>
                <a:lnTo>
                  <a:pt x="2199028" y="3938830"/>
                </a:lnTo>
                <a:lnTo>
                  <a:pt x="2195161" y="3926269"/>
                </a:lnTo>
                <a:lnTo>
                  <a:pt x="2191453" y="3913526"/>
                </a:lnTo>
                <a:lnTo>
                  <a:pt x="2176980" y="3934739"/>
                </a:lnTo>
                <a:lnTo>
                  <a:pt x="2181070" y="3947802"/>
                </a:lnTo>
                <a:lnTo>
                  <a:pt x="2185316" y="3960651"/>
                </a:lnTo>
                <a:lnTo>
                  <a:pt x="2189718" y="3973282"/>
                </a:lnTo>
                <a:lnTo>
                  <a:pt x="2194277" y="3985695"/>
                </a:lnTo>
                <a:lnTo>
                  <a:pt x="2198991" y="3997887"/>
                </a:lnTo>
                <a:lnTo>
                  <a:pt x="2203861" y="4009856"/>
                </a:lnTo>
                <a:lnTo>
                  <a:pt x="2208888" y="4021600"/>
                </a:lnTo>
                <a:lnTo>
                  <a:pt x="2214070" y="4033117"/>
                </a:lnTo>
                <a:lnTo>
                  <a:pt x="2219409" y="4044406"/>
                </a:lnTo>
                <a:lnTo>
                  <a:pt x="2224904" y="4055463"/>
                </a:lnTo>
                <a:lnTo>
                  <a:pt x="2230555" y="4066288"/>
                </a:lnTo>
                <a:lnTo>
                  <a:pt x="2236363" y="4076878"/>
                </a:lnTo>
                <a:lnTo>
                  <a:pt x="2242327" y="4087231"/>
                </a:lnTo>
                <a:lnTo>
                  <a:pt x="2247372" y="4095603"/>
                </a:lnTo>
                <a:lnTo>
                  <a:pt x="2266559" y="4020424"/>
                </a:lnTo>
                <a:close/>
              </a:path>
              <a:path w="8921255" h="6255998">
                <a:moveTo>
                  <a:pt x="1735766" y="5088631"/>
                </a:moveTo>
                <a:lnTo>
                  <a:pt x="1728779" y="5077927"/>
                </a:lnTo>
                <a:lnTo>
                  <a:pt x="1711483" y="5088063"/>
                </a:lnTo>
                <a:lnTo>
                  <a:pt x="1698385" y="5087471"/>
                </a:lnTo>
                <a:lnTo>
                  <a:pt x="1685394" y="5086682"/>
                </a:lnTo>
                <a:lnTo>
                  <a:pt x="1672510" y="5085694"/>
                </a:lnTo>
                <a:lnTo>
                  <a:pt x="1659732" y="5084509"/>
                </a:lnTo>
                <a:lnTo>
                  <a:pt x="1647061" y="5083127"/>
                </a:lnTo>
                <a:lnTo>
                  <a:pt x="1634495" y="5081549"/>
                </a:lnTo>
                <a:lnTo>
                  <a:pt x="1622034" y="5079775"/>
                </a:lnTo>
                <a:lnTo>
                  <a:pt x="1609678" y="5077806"/>
                </a:lnTo>
                <a:lnTo>
                  <a:pt x="1597428" y="5075642"/>
                </a:lnTo>
                <a:lnTo>
                  <a:pt x="1585282" y="5073284"/>
                </a:lnTo>
                <a:lnTo>
                  <a:pt x="1577793" y="5061626"/>
                </a:lnTo>
                <a:lnTo>
                  <a:pt x="1561745" y="5088293"/>
                </a:lnTo>
                <a:lnTo>
                  <a:pt x="1570114" y="5090176"/>
                </a:lnTo>
                <a:lnTo>
                  <a:pt x="1576044" y="5101439"/>
                </a:lnTo>
                <a:lnTo>
                  <a:pt x="1595177" y="5095389"/>
                </a:lnTo>
                <a:lnTo>
                  <a:pt x="1607346" y="5097500"/>
                </a:lnTo>
                <a:lnTo>
                  <a:pt x="1619622" y="5099413"/>
                </a:lnTo>
                <a:lnTo>
                  <a:pt x="1632002" y="5101129"/>
                </a:lnTo>
                <a:lnTo>
                  <a:pt x="1644485" y="5102653"/>
                </a:lnTo>
                <a:lnTo>
                  <a:pt x="1657069" y="5103984"/>
                </a:lnTo>
                <a:lnTo>
                  <a:pt x="1669754" y="5105127"/>
                </a:lnTo>
                <a:lnTo>
                  <a:pt x="1682538" y="5106083"/>
                </a:lnTo>
                <a:lnTo>
                  <a:pt x="1695419" y="5106854"/>
                </a:lnTo>
                <a:lnTo>
                  <a:pt x="1708396" y="5107443"/>
                </a:lnTo>
                <a:lnTo>
                  <a:pt x="1721468" y="5107852"/>
                </a:lnTo>
                <a:lnTo>
                  <a:pt x="1724621" y="5107924"/>
                </a:lnTo>
                <a:lnTo>
                  <a:pt x="1735766" y="5088631"/>
                </a:lnTo>
                <a:close/>
              </a:path>
              <a:path w="8921255" h="6255998">
                <a:moveTo>
                  <a:pt x="557862" y="5173901"/>
                </a:moveTo>
                <a:lnTo>
                  <a:pt x="520327" y="5114672"/>
                </a:lnTo>
                <a:lnTo>
                  <a:pt x="485488" y="5051235"/>
                </a:lnTo>
                <a:lnTo>
                  <a:pt x="453368" y="4983669"/>
                </a:lnTo>
                <a:lnTo>
                  <a:pt x="423987" y="4912052"/>
                </a:lnTo>
                <a:lnTo>
                  <a:pt x="397368" y="4836464"/>
                </a:lnTo>
                <a:lnTo>
                  <a:pt x="373532" y="4756982"/>
                </a:lnTo>
                <a:lnTo>
                  <a:pt x="352501" y="4673685"/>
                </a:lnTo>
                <a:lnTo>
                  <a:pt x="334296" y="4586652"/>
                </a:lnTo>
                <a:lnTo>
                  <a:pt x="318939" y="4495962"/>
                </a:lnTo>
                <a:lnTo>
                  <a:pt x="306451" y="4401692"/>
                </a:lnTo>
                <a:lnTo>
                  <a:pt x="296855" y="4303922"/>
                </a:lnTo>
                <a:lnTo>
                  <a:pt x="290172" y="4202731"/>
                </a:lnTo>
                <a:lnTo>
                  <a:pt x="286424" y="4098196"/>
                </a:lnTo>
                <a:lnTo>
                  <a:pt x="285632" y="3990397"/>
                </a:lnTo>
                <a:lnTo>
                  <a:pt x="287818" y="3879411"/>
                </a:lnTo>
                <a:lnTo>
                  <a:pt x="293003" y="3765319"/>
                </a:lnTo>
                <a:lnTo>
                  <a:pt x="300164" y="3661572"/>
                </a:lnTo>
                <a:lnTo>
                  <a:pt x="309704" y="3556174"/>
                </a:lnTo>
                <a:lnTo>
                  <a:pt x="321573" y="3449322"/>
                </a:lnTo>
                <a:lnTo>
                  <a:pt x="335723" y="3341213"/>
                </a:lnTo>
                <a:lnTo>
                  <a:pt x="352103" y="3232045"/>
                </a:lnTo>
                <a:lnTo>
                  <a:pt x="370666" y="3122014"/>
                </a:lnTo>
                <a:lnTo>
                  <a:pt x="391362" y="3011319"/>
                </a:lnTo>
                <a:lnTo>
                  <a:pt x="414142" y="2900155"/>
                </a:lnTo>
                <a:lnTo>
                  <a:pt x="438957" y="2788721"/>
                </a:lnTo>
                <a:lnTo>
                  <a:pt x="465757" y="2677213"/>
                </a:lnTo>
                <a:lnTo>
                  <a:pt x="494495" y="2565830"/>
                </a:lnTo>
                <a:lnTo>
                  <a:pt x="525119" y="2454767"/>
                </a:lnTo>
                <a:lnTo>
                  <a:pt x="555135" y="2352556"/>
                </a:lnTo>
                <a:lnTo>
                  <a:pt x="533305" y="2352556"/>
                </a:lnTo>
                <a:lnTo>
                  <a:pt x="504371" y="2450778"/>
                </a:lnTo>
                <a:lnTo>
                  <a:pt x="473784" y="2561483"/>
                </a:lnTo>
                <a:lnTo>
                  <a:pt x="445130" y="2672467"/>
                </a:lnTo>
                <a:lnTo>
                  <a:pt x="418449" y="2783578"/>
                </a:lnTo>
                <a:lnTo>
                  <a:pt x="393776" y="2894664"/>
                </a:lnTo>
                <a:lnTo>
                  <a:pt x="371152" y="3005572"/>
                </a:lnTo>
                <a:lnTo>
                  <a:pt x="350612" y="3116152"/>
                </a:lnTo>
                <a:lnTo>
                  <a:pt x="332197" y="3226249"/>
                </a:lnTo>
                <a:lnTo>
                  <a:pt x="315942" y="3335713"/>
                </a:lnTo>
                <a:lnTo>
                  <a:pt x="301887" y="3444391"/>
                </a:lnTo>
                <a:lnTo>
                  <a:pt x="290068" y="3552131"/>
                </a:lnTo>
                <a:lnTo>
                  <a:pt x="280525" y="3658780"/>
                </a:lnTo>
                <a:lnTo>
                  <a:pt x="273295" y="3764187"/>
                </a:lnTo>
                <a:lnTo>
                  <a:pt x="268073" y="3879261"/>
                </a:lnTo>
                <a:lnTo>
                  <a:pt x="265894" y="3991215"/>
                </a:lnTo>
                <a:lnTo>
                  <a:pt x="266736" y="4099969"/>
                </a:lnTo>
                <a:lnTo>
                  <a:pt x="270578" y="4205446"/>
                </a:lnTo>
                <a:lnTo>
                  <a:pt x="277397" y="4307565"/>
                </a:lnTo>
                <a:lnTo>
                  <a:pt x="287173" y="4406248"/>
                </a:lnTo>
                <a:lnTo>
                  <a:pt x="299883" y="4501415"/>
                </a:lnTo>
                <a:lnTo>
                  <a:pt x="315505" y="4592987"/>
                </a:lnTo>
                <a:lnTo>
                  <a:pt x="334019" y="4680885"/>
                </a:lnTo>
                <a:lnTo>
                  <a:pt x="355401" y="4765029"/>
                </a:lnTo>
                <a:lnTo>
                  <a:pt x="379631" y="4845342"/>
                </a:lnTo>
                <a:lnTo>
                  <a:pt x="406686" y="4921742"/>
                </a:lnTo>
                <a:lnTo>
                  <a:pt x="436546" y="4994152"/>
                </a:lnTo>
                <a:lnTo>
                  <a:pt x="469188" y="5062492"/>
                </a:lnTo>
                <a:lnTo>
                  <a:pt x="504590" y="5126683"/>
                </a:lnTo>
                <a:lnTo>
                  <a:pt x="542731" y="5186646"/>
                </a:lnTo>
                <a:lnTo>
                  <a:pt x="598072" y="5228843"/>
                </a:lnTo>
                <a:lnTo>
                  <a:pt x="557862" y="5173901"/>
                </a:lnTo>
                <a:close/>
              </a:path>
              <a:path w="8921255" h="6255998">
                <a:moveTo>
                  <a:pt x="986094" y="5500028"/>
                </a:moveTo>
                <a:lnTo>
                  <a:pt x="966412" y="5493614"/>
                </a:lnTo>
                <a:lnTo>
                  <a:pt x="946991" y="5486728"/>
                </a:lnTo>
                <a:lnTo>
                  <a:pt x="927830" y="5479370"/>
                </a:lnTo>
                <a:lnTo>
                  <a:pt x="908931" y="5471538"/>
                </a:lnTo>
                <a:lnTo>
                  <a:pt x="890295" y="5463234"/>
                </a:lnTo>
                <a:lnTo>
                  <a:pt x="871922" y="5454456"/>
                </a:lnTo>
                <a:lnTo>
                  <a:pt x="853813" y="5445205"/>
                </a:lnTo>
                <a:lnTo>
                  <a:pt x="835970" y="5435480"/>
                </a:lnTo>
                <a:lnTo>
                  <a:pt x="818393" y="5425281"/>
                </a:lnTo>
                <a:lnTo>
                  <a:pt x="801084" y="5414608"/>
                </a:lnTo>
                <a:lnTo>
                  <a:pt x="784042" y="5403460"/>
                </a:lnTo>
                <a:lnTo>
                  <a:pt x="767269" y="5391837"/>
                </a:lnTo>
                <a:lnTo>
                  <a:pt x="750767" y="5379739"/>
                </a:lnTo>
                <a:lnTo>
                  <a:pt x="734535" y="5367166"/>
                </a:lnTo>
                <a:lnTo>
                  <a:pt x="686430" y="5325555"/>
                </a:lnTo>
                <a:lnTo>
                  <a:pt x="640935" y="5279421"/>
                </a:lnTo>
                <a:lnTo>
                  <a:pt x="598072" y="5228843"/>
                </a:lnTo>
                <a:lnTo>
                  <a:pt x="542731" y="5186646"/>
                </a:lnTo>
                <a:lnTo>
                  <a:pt x="583589" y="5242301"/>
                </a:lnTo>
                <a:lnTo>
                  <a:pt x="627143" y="5293570"/>
                </a:lnTo>
                <a:lnTo>
                  <a:pt x="673370" y="5340372"/>
                </a:lnTo>
                <a:lnTo>
                  <a:pt x="722249" y="5382630"/>
                </a:lnTo>
                <a:lnTo>
                  <a:pt x="739495" y="5395980"/>
                </a:lnTo>
                <a:lnTo>
                  <a:pt x="757035" y="5408809"/>
                </a:lnTo>
                <a:lnTo>
                  <a:pt x="774869" y="5421115"/>
                </a:lnTo>
                <a:lnTo>
                  <a:pt x="792995" y="5432900"/>
                </a:lnTo>
                <a:lnTo>
                  <a:pt x="811413" y="5444164"/>
                </a:lnTo>
                <a:lnTo>
                  <a:pt x="830121" y="5454906"/>
                </a:lnTo>
                <a:lnTo>
                  <a:pt x="849118" y="5465127"/>
                </a:lnTo>
                <a:lnTo>
                  <a:pt x="868405" y="5474827"/>
                </a:lnTo>
                <a:lnTo>
                  <a:pt x="887978" y="5484006"/>
                </a:lnTo>
                <a:lnTo>
                  <a:pt x="907839" y="5492663"/>
                </a:lnTo>
                <a:lnTo>
                  <a:pt x="927986" y="5500800"/>
                </a:lnTo>
                <a:lnTo>
                  <a:pt x="948417" y="5508415"/>
                </a:lnTo>
                <a:lnTo>
                  <a:pt x="986094" y="5500028"/>
                </a:lnTo>
                <a:close/>
              </a:path>
              <a:path w="8921255" h="6255998">
                <a:moveTo>
                  <a:pt x="1128168" y="5521193"/>
                </a:moveTo>
                <a:lnTo>
                  <a:pt x="1122078" y="5510083"/>
                </a:lnTo>
                <a:lnTo>
                  <a:pt x="1109589" y="5528611"/>
                </a:lnTo>
                <a:lnTo>
                  <a:pt x="1088367" y="5525024"/>
                </a:lnTo>
                <a:lnTo>
                  <a:pt x="1067400" y="5520967"/>
                </a:lnTo>
                <a:lnTo>
                  <a:pt x="1046688" y="5516440"/>
                </a:lnTo>
                <a:lnTo>
                  <a:pt x="1026233" y="5511441"/>
                </a:lnTo>
                <a:lnTo>
                  <a:pt x="1006034" y="5505970"/>
                </a:lnTo>
                <a:lnTo>
                  <a:pt x="986094" y="5500028"/>
                </a:lnTo>
                <a:lnTo>
                  <a:pt x="948417" y="5508415"/>
                </a:lnTo>
                <a:lnTo>
                  <a:pt x="969132" y="5515510"/>
                </a:lnTo>
                <a:lnTo>
                  <a:pt x="990131" y="5522084"/>
                </a:lnTo>
                <a:lnTo>
                  <a:pt x="1011411" y="5528137"/>
                </a:lnTo>
                <a:lnTo>
                  <a:pt x="1032973" y="5533669"/>
                </a:lnTo>
                <a:lnTo>
                  <a:pt x="1054814" y="5538681"/>
                </a:lnTo>
                <a:lnTo>
                  <a:pt x="1076935" y="5543172"/>
                </a:lnTo>
                <a:lnTo>
                  <a:pt x="1128168" y="5521193"/>
                </a:lnTo>
                <a:close/>
              </a:path>
              <a:path w="8921255" h="6255998">
                <a:moveTo>
                  <a:pt x="1135843" y="5532426"/>
                </a:moveTo>
                <a:lnTo>
                  <a:pt x="1134366" y="5532236"/>
                </a:lnTo>
                <a:lnTo>
                  <a:pt x="1128168" y="5521193"/>
                </a:lnTo>
                <a:lnTo>
                  <a:pt x="1076935" y="5543172"/>
                </a:lnTo>
                <a:lnTo>
                  <a:pt x="1099334" y="5547143"/>
                </a:lnTo>
                <a:lnTo>
                  <a:pt x="1122011" y="5550594"/>
                </a:lnTo>
                <a:lnTo>
                  <a:pt x="1135843" y="5532426"/>
                </a:lnTo>
                <a:close/>
              </a:path>
              <a:path w="8921255" h="6255998">
                <a:moveTo>
                  <a:pt x="1146662" y="5553596"/>
                </a:moveTo>
                <a:lnTo>
                  <a:pt x="1158993" y="5554929"/>
                </a:lnTo>
                <a:lnTo>
                  <a:pt x="1171397" y="5556122"/>
                </a:lnTo>
                <a:lnTo>
                  <a:pt x="1183875" y="5557173"/>
                </a:lnTo>
                <a:lnTo>
                  <a:pt x="1196429" y="5558080"/>
                </a:lnTo>
                <a:lnTo>
                  <a:pt x="1209059" y="5558840"/>
                </a:lnTo>
                <a:lnTo>
                  <a:pt x="1221767" y="5559452"/>
                </a:lnTo>
                <a:lnTo>
                  <a:pt x="1234554" y="5559913"/>
                </a:lnTo>
                <a:lnTo>
                  <a:pt x="1279138" y="5529767"/>
                </a:lnTo>
                <a:lnTo>
                  <a:pt x="1272043" y="5519230"/>
                </a:lnTo>
                <a:lnTo>
                  <a:pt x="1262619" y="5540645"/>
                </a:lnTo>
                <a:lnTo>
                  <a:pt x="1249573" y="5540522"/>
                </a:lnTo>
                <a:lnTo>
                  <a:pt x="1236611" y="5540239"/>
                </a:lnTo>
                <a:lnTo>
                  <a:pt x="1223732" y="5539798"/>
                </a:lnTo>
                <a:lnTo>
                  <a:pt x="1210935" y="5539201"/>
                </a:lnTo>
                <a:lnTo>
                  <a:pt x="1198220" y="5538449"/>
                </a:lnTo>
                <a:lnTo>
                  <a:pt x="1185586" y="5537543"/>
                </a:lnTo>
                <a:lnTo>
                  <a:pt x="1173032" y="5536487"/>
                </a:lnTo>
                <a:lnTo>
                  <a:pt x="1160557" y="5535281"/>
                </a:lnTo>
                <a:lnTo>
                  <a:pt x="1148161" y="5533927"/>
                </a:lnTo>
                <a:lnTo>
                  <a:pt x="1135843" y="5532426"/>
                </a:lnTo>
                <a:lnTo>
                  <a:pt x="1122011" y="5550594"/>
                </a:lnTo>
                <a:lnTo>
                  <a:pt x="1128435" y="5561555"/>
                </a:lnTo>
                <a:lnTo>
                  <a:pt x="1146662" y="5553596"/>
                </a:lnTo>
                <a:close/>
              </a:path>
              <a:path w="8921255" h="6255998">
                <a:moveTo>
                  <a:pt x="1181928" y="5609310"/>
                </a:moveTo>
                <a:lnTo>
                  <a:pt x="1174899" y="5598727"/>
                </a:lnTo>
                <a:lnTo>
                  <a:pt x="1167983" y="5588075"/>
                </a:lnTo>
                <a:lnTo>
                  <a:pt x="1161181" y="5577354"/>
                </a:lnTo>
                <a:lnTo>
                  <a:pt x="1154493" y="5566564"/>
                </a:lnTo>
                <a:lnTo>
                  <a:pt x="1147920" y="5555704"/>
                </a:lnTo>
                <a:lnTo>
                  <a:pt x="1146662" y="5553596"/>
                </a:lnTo>
                <a:lnTo>
                  <a:pt x="1128435" y="5561555"/>
                </a:lnTo>
                <a:lnTo>
                  <a:pt x="1134966" y="5572448"/>
                </a:lnTo>
                <a:lnTo>
                  <a:pt x="1141606" y="5583273"/>
                </a:lnTo>
                <a:lnTo>
                  <a:pt x="1148355" y="5594030"/>
                </a:lnTo>
                <a:lnTo>
                  <a:pt x="1155217" y="5604717"/>
                </a:lnTo>
                <a:lnTo>
                  <a:pt x="1162191" y="5615335"/>
                </a:lnTo>
                <a:lnTo>
                  <a:pt x="1169279" y="5625884"/>
                </a:lnTo>
                <a:lnTo>
                  <a:pt x="1172575" y="5630706"/>
                </a:lnTo>
                <a:lnTo>
                  <a:pt x="1181928" y="5609310"/>
                </a:lnTo>
                <a:close/>
              </a:path>
              <a:path w="8921255" h="6255998">
                <a:moveTo>
                  <a:pt x="1189070" y="5619826"/>
                </a:moveTo>
                <a:lnTo>
                  <a:pt x="1181928" y="5609310"/>
                </a:lnTo>
                <a:lnTo>
                  <a:pt x="1172575" y="5630706"/>
                </a:lnTo>
                <a:lnTo>
                  <a:pt x="1140200" y="5630314"/>
                </a:lnTo>
                <a:lnTo>
                  <a:pt x="1119059" y="5649308"/>
                </a:lnTo>
                <a:lnTo>
                  <a:pt x="1152485" y="5650298"/>
                </a:lnTo>
                <a:lnTo>
                  <a:pt x="1189070" y="5619826"/>
                </a:lnTo>
                <a:close/>
              </a:path>
              <a:path w="8921255" h="6255998">
                <a:moveTo>
                  <a:pt x="1210362" y="5649663"/>
                </a:moveTo>
                <a:lnTo>
                  <a:pt x="1222745" y="5649203"/>
                </a:lnTo>
                <a:lnTo>
                  <a:pt x="1235184" y="5648630"/>
                </a:lnTo>
                <a:lnTo>
                  <a:pt x="1247682" y="5647943"/>
                </a:lnTo>
                <a:lnTo>
                  <a:pt x="1260240" y="5647137"/>
                </a:lnTo>
                <a:lnTo>
                  <a:pt x="1272860" y="5646210"/>
                </a:lnTo>
                <a:lnTo>
                  <a:pt x="1285543" y="5645159"/>
                </a:lnTo>
                <a:lnTo>
                  <a:pt x="1298292" y="5643981"/>
                </a:lnTo>
                <a:lnTo>
                  <a:pt x="1311108" y="5642672"/>
                </a:lnTo>
                <a:lnTo>
                  <a:pt x="1323993" y="5641229"/>
                </a:lnTo>
                <a:lnTo>
                  <a:pt x="1336950" y="5639650"/>
                </a:lnTo>
                <a:lnTo>
                  <a:pt x="1338368" y="5640554"/>
                </a:lnTo>
                <a:lnTo>
                  <a:pt x="1357250" y="5616991"/>
                </a:lnTo>
                <a:lnTo>
                  <a:pt x="1345730" y="5618586"/>
                </a:lnTo>
                <a:lnTo>
                  <a:pt x="1337669" y="5608718"/>
                </a:lnTo>
                <a:lnTo>
                  <a:pt x="1322612" y="5621512"/>
                </a:lnTo>
                <a:lnTo>
                  <a:pt x="1309636" y="5622980"/>
                </a:lnTo>
                <a:lnTo>
                  <a:pt x="1296732" y="5624308"/>
                </a:lnTo>
                <a:lnTo>
                  <a:pt x="1283899" y="5625499"/>
                </a:lnTo>
                <a:lnTo>
                  <a:pt x="1271135" y="5626557"/>
                </a:lnTo>
                <a:lnTo>
                  <a:pt x="1258438" y="5627485"/>
                </a:lnTo>
                <a:lnTo>
                  <a:pt x="1245808" y="5628285"/>
                </a:lnTo>
                <a:lnTo>
                  <a:pt x="1233244" y="5628962"/>
                </a:lnTo>
                <a:lnTo>
                  <a:pt x="1220743" y="5629519"/>
                </a:lnTo>
                <a:lnTo>
                  <a:pt x="1208304" y="5629958"/>
                </a:lnTo>
                <a:lnTo>
                  <a:pt x="1196324" y="5630274"/>
                </a:lnTo>
                <a:lnTo>
                  <a:pt x="1189070" y="5619826"/>
                </a:lnTo>
                <a:lnTo>
                  <a:pt x="1152485" y="5650298"/>
                </a:lnTo>
                <a:lnTo>
                  <a:pt x="1186416" y="5650322"/>
                </a:lnTo>
                <a:lnTo>
                  <a:pt x="1193831" y="5660600"/>
                </a:lnTo>
                <a:lnTo>
                  <a:pt x="1210362" y="5649663"/>
                </a:lnTo>
                <a:close/>
              </a:path>
              <a:path w="8921255" h="6255998">
                <a:moveTo>
                  <a:pt x="1239766" y="5688490"/>
                </a:moveTo>
                <a:lnTo>
                  <a:pt x="1231961" y="5678467"/>
                </a:lnTo>
                <a:lnTo>
                  <a:pt x="1224265" y="5668376"/>
                </a:lnTo>
                <a:lnTo>
                  <a:pt x="1216668" y="5658223"/>
                </a:lnTo>
                <a:lnTo>
                  <a:pt x="1210362" y="5649663"/>
                </a:lnTo>
                <a:lnTo>
                  <a:pt x="1193831" y="5660600"/>
                </a:lnTo>
                <a:lnTo>
                  <a:pt x="1201335" y="5670824"/>
                </a:lnTo>
                <a:lnTo>
                  <a:pt x="1208940" y="5680987"/>
                </a:lnTo>
                <a:lnTo>
                  <a:pt x="1216655" y="5691082"/>
                </a:lnTo>
                <a:lnTo>
                  <a:pt x="1224489" y="5701102"/>
                </a:lnTo>
                <a:lnTo>
                  <a:pt x="1232454" y="5711041"/>
                </a:lnTo>
                <a:lnTo>
                  <a:pt x="1232604" y="5711226"/>
                </a:lnTo>
                <a:lnTo>
                  <a:pt x="1239766" y="5688490"/>
                </a:lnTo>
                <a:close/>
              </a:path>
              <a:path w="8921255" h="6255998">
                <a:moveTo>
                  <a:pt x="1247544" y="5729304"/>
                </a:moveTo>
                <a:lnTo>
                  <a:pt x="1248543" y="5730476"/>
                </a:lnTo>
                <a:lnTo>
                  <a:pt x="1267100" y="5706730"/>
                </a:lnTo>
                <a:lnTo>
                  <a:pt x="1255752" y="5708303"/>
                </a:lnTo>
                <a:lnTo>
                  <a:pt x="1247693" y="5698437"/>
                </a:lnTo>
                <a:lnTo>
                  <a:pt x="1239766" y="5688490"/>
                </a:lnTo>
                <a:lnTo>
                  <a:pt x="1232604" y="5711226"/>
                </a:lnTo>
                <a:lnTo>
                  <a:pt x="1202232" y="5734382"/>
                </a:lnTo>
                <a:lnTo>
                  <a:pt x="1247544" y="5729304"/>
                </a:lnTo>
                <a:close/>
              </a:path>
              <a:path w="8921255" h="6255998">
                <a:moveTo>
                  <a:pt x="435143" y="5250267"/>
                </a:moveTo>
                <a:lnTo>
                  <a:pt x="396203" y="5188823"/>
                </a:lnTo>
                <a:lnTo>
                  <a:pt x="360060" y="5123015"/>
                </a:lnTo>
                <a:lnTo>
                  <a:pt x="326736" y="5052924"/>
                </a:lnTo>
                <a:lnTo>
                  <a:pt x="296255" y="4978632"/>
                </a:lnTo>
                <a:lnTo>
                  <a:pt x="268637" y="4900220"/>
                </a:lnTo>
                <a:lnTo>
                  <a:pt x="243907" y="4817770"/>
                </a:lnTo>
                <a:lnTo>
                  <a:pt x="222086" y="4731364"/>
                </a:lnTo>
                <a:lnTo>
                  <a:pt x="203197" y="4641082"/>
                </a:lnTo>
                <a:lnTo>
                  <a:pt x="187263" y="4547006"/>
                </a:lnTo>
                <a:lnTo>
                  <a:pt x="174305" y="4449218"/>
                </a:lnTo>
                <a:lnTo>
                  <a:pt x="164347" y="4347800"/>
                </a:lnTo>
                <a:lnTo>
                  <a:pt x="157412" y="4242832"/>
                </a:lnTo>
                <a:lnTo>
                  <a:pt x="153520" y="4134397"/>
                </a:lnTo>
                <a:lnTo>
                  <a:pt x="152696" y="4022575"/>
                </a:lnTo>
                <a:lnTo>
                  <a:pt x="154962" y="3907448"/>
                </a:lnTo>
                <a:lnTo>
                  <a:pt x="160340" y="3789099"/>
                </a:lnTo>
                <a:lnTo>
                  <a:pt x="167768" y="3681492"/>
                </a:lnTo>
                <a:lnTo>
                  <a:pt x="177663" y="3572173"/>
                </a:lnTo>
                <a:lnTo>
                  <a:pt x="189975" y="3461346"/>
                </a:lnTo>
                <a:lnTo>
                  <a:pt x="204651" y="3349215"/>
                </a:lnTo>
                <a:lnTo>
                  <a:pt x="221642" y="3235985"/>
                </a:lnTo>
                <a:lnTo>
                  <a:pt x="240896" y="3121862"/>
                </a:lnTo>
                <a:lnTo>
                  <a:pt x="262363" y="3007048"/>
                </a:lnTo>
                <a:lnTo>
                  <a:pt x="285991" y="2891749"/>
                </a:lnTo>
                <a:lnTo>
                  <a:pt x="311729" y="2776169"/>
                </a:lnTo>
                <a:lnTo>
                  <a:pt x="339527" y="2660513"/>
                </a:lnTo>
                <a:lnTo>
                  <a:pt x="369334" y="2544986"/>
                </a:lnTo>
                <a:lnTo>
                  <a:pt x="401098" y="2429791"/>
                </a:lnTo>
                <a:lnTo>
                  <a:pt x="423779" y="2352556"/>
                </a:lnTo>
                <a:lnTo>
                  <a:pt x="401881" y="2352556"/>
                </a:lnTo>
                <a:lnTo>
                  <a:pt x="380289" y="2425854"/>
                </a:lnTo>
                <a:lnTo>
                  <a:pt x="348566" y="2540664"/>
                </a:lnTo>
                <a:lnTo>
                  <a:pt x="318849" y="2655763"/>
                </a:lnTo>
                <a:lnTo>
                  <a:pt x="291177" y="2770994"/>
                </a:lnTo>
                <a:lnTo>
                  <a:pt x="265589" y="2886199"/>
                </a:lnTo>
                <a:lnTo>
                  <a:pt x="242125" y="3001220"/>
                </a:lnTo>
                <a:lnTo>
                  <a:pt x="220823" y="3115900"/>
                </a:lnTo>
                <a:lnTo>
                  <a:pt x="201723" y="3230080"/>
                </a:lnTo>
                <a:lnTo>
                  <a:pt x="184865" y="3343603"/>
                </a:lnTo>
                <a:lnTo>
                  <a:pt x="170287" y="3456311"/>
                </a:lnTo>
                <a:lnTo>
                  <a:pt x="158029" y="3568046"/>
                </a:lnTo>
                <a:lnTo>
                  <a:pt x="148131" y="3678651"/>
                </a:lnTo>
                <a:lnTo>
                  <a:pt x="140631" y="3787967"/>
                </a:lnTo>
                <a:lnTo>
                  <a:pt x="135217" y="3907303"/>
                </a:lnTo>
                <a:lnTo>
                  <a:pt x="132959" y="4023404"/>
                </a:lnTo>
                <a:lnTo>
                  <a:pt x="133835" y="4136187"/>
                </a:lnTo>
                <a:lnTo>
                  <a:pt x="137822" y="4245571"/>
                </a:lnTo>
                <a:lnTo>
                  <a:pt x="144897" y="4351474"/>
                </a:lnTo>
                <a:lnTo>
                  <a:pt x="155037" y="4453812"/>
                </a:lnTo>
                <a:lnTo>
                  <a:pt x="168220" y="4552503"/>
                </a:lnTo>
                <a:lnTo>
                  <a:pt x="184422" y="4647466"/>
                </a:lnTo>
                <a:lnTo>
                  <a:pt x="203622" y="4738618"/>
                </a:lnTo>
                <a:lnTo>
                  <a:pt x="225796" y="4825877"/>
                </a:lnTo>
                <a:lnTo>
                  <a:pt x="250922" y="4909159"/>
                </a:lnTo>
                <a:lnTo>
                  <a:pt x="278976" y="4988384"/>
                </a:lnTo>
                <a:lnTo>
                  <a:pt x="309937" y="5063469"/>
                </a:lnTo>
                <a:lnTo>
                  <a:pt x="343781" y="5134331"/>
                </a:lnTo>
                <a:lnTo>
                  <a:pt x="380485" y="5200888"/>
                </a:lnTo>
                <a:lnTo>
                  <a:pt x="420028" y="5263058"/>
                </a:lnTo>
                <a:lnTo>
                  <a:pt x="435143" y="5250267"/>
                </a:lnTo>
                <a:close/>
              </a:path>
              <a:path w="8921255" h="6255998">
                <a:moveTo>
                  <a:pt x="1108305" y="5629014"/>
                </a:moveTo>
                <a:lnTo>
                  <a:pt x="1076891" y="5626808"/>
                </a:lnTo>
                <a:lnTo>
                  <a:pt x="1045961" y="5623695"/>
                </a:lnTo>
                <a:lnTo>
                  <a:pt x="1015515" y="5619676"/>
                </a:lnTo>
                <a:lnTo>
                  <a:pt x="985558" y="5614752"/>
                </a:lnTo>
                <a:lnTo>
                  <a:pt x="956089" y="5608921"/>
                </a:lnTo>
                <a:lnTo>
                  <a:pt x="927112" y="5602184"/>
                </a:lnTo>
                <a:lnTo>
                  <a:pt x="898628" y="5594542"/>
                </a:lnTo>
                <a:lnTo>
                  <a:pt x="870639" y="5585995"/>
                </a:lnTo>
                <a:lnTo>
                  <a:pt x="843147" y="5576543"/>
                </a:lnTo>
                <a:lnTo>
                  <a:pt x="816155" y="5566186"/>
                </a:lnTo>
                <a:lnTo>
                  <a:pt x="789663" y="5554923"/>
                </a:lnTo>
                <a:lnTo>
                  <a:pt x="763675" y="5542757"/>
                </a:lnTo>
                <a:lnTo>
                  <a:pt x="738192" y="5529686"/>
                </a:lnTo>
                <a:lnTo>
                  <a:pt x="713215" y="5515711"/>
                </a:lnTo>
                <a:lnTo>
                  <a:pt x="688748" y="5500831"/>
                </a:lnTo>
                <a:lnTo>
                  <a:pt x="664792" y="5485048"/>
                </a:lnTo>
                <a:lnTo>
                  <a:pt x="641349" y="5468361"/>
                </a:lnTo>
                <a:lnTo>
                  <a:pt x="618420" y="5450771"/>
                </a:lnTo>
                <a:lnTo>
                  <a:pt x="568518" y="5407599"/>
                </a:lnTo>
                <a:lnTo>
                  <a:pt x="521323" y="5359737"/>
                </a:lnTo>
                <a:lnTo>
                  <a:pt x="476857" y="5307265"/>
                </a:lnTo>
                <a:lnTo>
                  <a:pt x="435143" y="5250267"/>
                </a:lnTo>
                <a:lnTo>
                  <a:pt x="420028" y="5263058"/>
                </a:lnTo>
                <a:lnTo>
                  <a:pt x="462385" y="5320759"/>
                </a:lnTo>
                <a:lnTo>
                  <a:pt x="507535" y="5373908"/>
                </a:lnTo>
                <a:lnTo>
                  <a:pt x="555454" y="5422423"/>
                </a:lnTo>
                <a:lnTo>
                  <a:pt x="606120" y="5466221"/>
                </a:lnTo>
                <a:lnTo>
                  <a:pt x="630093" y="5484603"/>
                </a:lnTo>
                <a:lnTo>
                  <a:pt x="654611" y="5502020"/>
                </a:lnTo>
                <a:lnTo>
                  <a:pt x="679670" y="5518470"/>
                </a:lnTo>
                <a:lnTo>
                  <a:pt x="705268" y="5533956"/>
                </a:lnTo>
                <a:lnTo>
                  <a:pt x="731404" y="5548475"/>
                </a:lnTo>
                <a:lnTo>
                  <a:pt x="758074" y="5562029"/>
                </a:lnTo>
                <a:lnTo>
                  <a:pt x="785278" y="5574616"/>
                </a:lnTo>
                <a:lnTo>
                  <a:pt x="813012" y="5586238"/>
                </a:lnTo>
                <a:lnTo>
                  <a:pt x="841275" y="5596894"/>
                </a:lnTo>
                <a:lnTo>
                  <a:pt x="870064" y="5606583"/>
                </a:lnTo>
                <a:lnTo>
                  <a:pt x="899377" y="5615307"/>
                </a:lnTo>
                <a:lnTo>
                  <a:pt x="929212" y="5623064"/>
                </a:lnTo>
                <a:lnTo>
                  <a:pt x="959567" y="5629854"/>
                </a:lnTo>
                <a:lnTo>
                  <a:pt x="990439" y="5635678"/>
                </a:lnTo>
                <a:lnTo>
                  <a:pt x="1021827" y="5640536"/>
                </a:lnTo>
                <a:lnTo>
                  <a:pt x="1053727" y="5644426"/>
                </a:lnTo>
                <a:lnTo>
                  <a:pt x="1086139" y="5647351"/>
                </a:lnTo>
                <a:lnTo>
                  <a:pt x="1108305" y="5629014"/>
                </a:lnTo>
                <a:close/>
              </a:path>
              <a:path w="8921255" h="6255998">
                <a:moveTo>
                  <a:pt x="1140200" y="5630314"/>
                </a:moveTo>
                <a:lnTo>
                  <a:pt x="1108305" y="5629014"/>
                </a:lnTo>
                <a:lnTo>
                  <a:pt x="1086139" y="5647351"/>
                </a:lnTo>
                <a:lnTo>
                  <a:pt x="1119059" y="5649308"/>
                </a:lnTo>
                <a:lnTo>
                  <a:pt x="1140200" y="5630314"/>
                </a:lnTo>
                <a:close/>
              </a:path>
              <a:path w="8921255" h="6255998">
                <a:moveTo>
                  <a:pt x="312435" y="5326675"/>
                </a:moveTo>
                <a:lnTo>
                  <a:pt x="272091" y="5263020"/>
                </a:lnTo>
                <a:lnTo>
                  <a:pt x="234644" y="5194843"/>
                </a:lnTo>
                <a:lnTo>
                  <a:pt x="200116" y="5122228"/>
                </a:lnTo>
                <a:lnTo>
                  <a:pt x="168532" y="5045260"/>
                </a:lnTo>
                <a:lnTo>
                  <a:pt x="139915" y="4964023"/>
                </a:lnTo>
                <a:lnTo>
                  <a:pt x="114289" y="4878603"/>
                </a:lnTo>
                <a:lnTo>
                  <a:pt x="91677" y="4789082"/>
                </a:lnTo>
                <a:lnTo>
                  <a:pt x="72102" y="4695547"/>
                </a:lnTo>
                <a:lnTo>
                  <a:pt x="55588" y="4598081"/>
                </a:lnTo>
                <a:lnTo>
                  <a:pt x="42159" y="4496770"/>
                </a:lnTo>
                <a:lnTo>
                  <a:pt x="31838" y="4391698"/>
                </a:lnTo>
                <a:lnTo>
                  <a:pt x="24648" y="4282949"/>
                </a:lnTo>
                <a:lnTo>
                  <a:pt x="20613" y="4170608"/>
                </a:lnTo>
                <a:lnTo>
                  <a:pt x="19757" y="4054760"/>
                </a:lnTo>
                <a:lnTo>
                  <a:pt x="22104" y="3935489"/>
                </a:lnTo>
                <a:lnTo>
                  <a:pt x="27675" y="3812879"/>
                </a:lnTo>
                <a:lnTo>
                  <a:pt x="35369" y="3701411"/>
                </a:lnTo>
                <a:lnTo>
                  <a:pt x="45619" y="3588169"/>
                </a:lnTo>
                <a:lnTo>
                  <a:pt x="58371" y="3473365"/>
                </a:lnTo>
                <a:lnTo>
                  <a:pt x="73574" y="3357211"/>
                </a:lnTo>
                <a:lnTo>
                  <a:pt x="91174" y="3239919"/>
                </a:lnTo>
                <a:lnTo>
                  <a:pt x="111118" y="3121700"/>
                </a:lnTo>
                <a:lnTo>
                  <a:pt x="133355" y="3002767"/>
                </a:lnTo>
                <a:lnTo>
                  <a:pt x="157830" y="2883331"/>
                </a:lnTo>
                <a:lnTo>
                  <a:pt x="184492" y="2763605"/>
                </a:lnTo>
                <a:lnTo>
                  <a:pt x="213287" y="2643800"/>
                </a:lnTo>
                <a:lnTo>
                  <a:pt x="244163" y="2524127"/>
                </a:lnTo>
                <a:lnTo>
                  <a:pt x="277067" y="2404800"/>
                </a:lnTo>
                <a:lnTo>
                  <a:pt x="292410" y="2352556"/>
                </a:lnTo>
                <a:lnTo>
                  <a:pt x="270421" y="2352556"/>
                </a:lnTo>
                <a:lnTo>
                  <a:pt x="256177" y="2400910"/>
                </a:lnTo>
                <a:lnTo>
                  <a:pt x="223320" y="2519827"/>
                </a:lnTo>
                <a:lnTo>
                  <a:pt x="192540" y="2639044"/>
                </a:lnTo>
                <a:lnTo>
                  <a:pt x="163878" y="2758397"/>
                </a:lnTo>
                <a:lnTo>
                  <a:pt x="137375" y="2877723"/>
                </a:lnTo>
                <a:lnTo>
                  <a:pt x="113070" y="2996858"/>
                </a:lnTo>
                <a:lnTo>
                  <a:pt x="91006" y="3115640"/>
                </a:lnTo>
                <a:lnTo>
                  <a:pt x="71222" y="3233904"/>
                </a:lnTo>
                <a:lnTo>
                  <a:pt x="53760" y="3351487"/>
                </a:lnTo>
                <a:lnTo>
                  <a:pt x="38660" y="3468227"/>
                </a:lnTo>
                <a:lnTo>
                  <a:pt x="25963" y="3583958"/>
                </a:lnTo>
                <a:lnTo>
                  <a:pt x="15709" y="3698519"/>
                </a:lnTo>
                <a:lnTo>
                  <a:pt x="7939" y="3811746"/>
                </a:lnTo>
                <a:lnTo>
                  <a:pt x="2335" y="3935337"/>
                </a:lnTo>
                <a:lnTo>
                  <a:pt x="0" y="4055579"/>
                </a:lnTo>
                <a:lnTo>
                  <a:pt x="909" y="4172386"/>
                </a:lnTo>
                <a:lnTo>
                  <a:pt x="5040" y="4285673"/>
                </a:lnTo>
                <a:lnTo>
                  <a:pt x="12369" y="4395354"/>
                </a:lnTo>
                <a:lnTo>
                  <a:pt x="22872" y="4501344"/>
                </a:lnTo>
                <a:lnTo>
                  <a:pt x="36525" y="4603558"/>
                </a:lnTo>
                <a:lnTo>
                  <a:pt x="53306" y="4701910"/>
                </a:lnTo>
                <a:lnTo>
                  <a:pt x="73190" y="4796315"/>
                </a:lnTo>
                <a:lnTo>
                  <a:pt x="96154" y="4886687"/>
                </a:lnTo>
                <a:lnTo>
                  <a:pt x="122174" y="4972942"/>
                </a:lnTo>
                <a:lnTo>
                  <a:pt x="151227" y="5054993"/>
                </a:lnTo>
                <a:lnTo>
                  <a:pt x="183289" y="5132755"/>
                </a:lnTo>
                <a:lnTo>
                  <a:pt x="218336" y="5206144"/>
                </a:lnTo>
                <a:lnTo>
                  <a:pt x="256345" y="5275073"/>
                </a:lnTo>
                <a:lnTo>
                  <a:pt x="297292" y="5339457"/>
                </a:lnTo>
                <a:lnTo>
                  <a:pt x="312435" y="5326675"/>
                </a:lnTo>
                <a:close/>
              </a:path>
              <a:path w="8921255" h="6255998">
                <a:moveTo>
                  <a:pt x="1113890" y="5740090"/>
                </a:moveTo>
                <a:lnTo>
                  <a:pt x="1157680" y="5737977"/>
                </a:lnTo>
                <a:lnTo>
                  <a:pt x="1202232" y="5734382"/>
                </a:lnTo>
                <a:lnTo>
                  <a:pt x="1232604" y="5711226"/>
                </a:lnTo>
                <a:lnTo>
                  <a:pt x="1188928" y="5715753"/>
                </a:lnTo>
                <a:lnTo>
                  <a:pt x="1145982" y="5718869"/>
                </a:lnTo>
                <a:lnTo>
                  <a:pt x="1103773" y="5720575"/>
                </a:lnTo>
                <a:lnTo>
                  <a:pt x="1062303" y="5720871"/>
                </a:lnTo>
                <a:lnTo>
                  <a:pt x="1021575" y="5719759"/>
                </a:lnTo>
                <a:lnTo>
                  <a:pt x="981594" y="5717238"/>
                </a:lnTo>
                <a:lnTo>
                  <a:pt x="942364" y="5713309"/>
                </a:lnTo>
                <a:lnTo>
                  <a:pt x="903887" y="5707974"/>
                </a:lnTo>
                <a:lnTo>
                  <a:pt x="866168" y="5701231"/>
                </a:lnTo>
                <a:lnTo>
                  <a:pt x="829210" y="5693082"/>
                </a:lnTo>
                <a:lnTo>
                  <a:pt x="793016" y="5683528"/>
                </a:lnTo>
                <a:lnTo>
                  <a:pt x="757592" y="5672569"/>
                </a:lnTo>
                <a:lnTo>
                  <a:pt x="722940" y="5660205"/>
                </a:lnTo>
                <a:lnTo>
                  <a:pt x="689063" y="5646437"/>
                </a:lnTo>
                <a:lnTo>
                  <a:pt x="655966" y="5631265"/>
                </a:lnTo>
                <a:lnTo>
                  <a:pt x="623653" y="5614691"/>
                </a:lnTo>
                <a:lnTo>
                  <a:pt x="592126" y="5596715"/>
                </a:lnTo>
                <a:lnTo>
                  <a:pt x="561390" y="5577336"/>
                </a:lnTo>
                <a:lnTo>
                  <a:pt x="531449" y="5556557"/>
                </a:lnTo>
                <a:lnTo>
                  <a:pt x="502305" y="5534377"/>
                </a:lnTo>
                <a:lnTo>
                  <a:pt x="450610" y="5489658"/>
                </a:lnTo>
                <a:lnTo>
                  <a:pt x="401718" y="5440078"/>
                </a:lnTo>
                <a:lnTo>
                  <a:pt x="355652" y="5385722"/>
                </a:lnTo>
                <a:lnTo>
                  <a:pt x="312435" y="5326675"/>
                </a:lnTo>
                <a:lnTo>
                  <a:pt x="297292" y="5339457"/>
                </a:lnTo>
                <a:lnTo>
                  <a:pt x="341154" y="5399211"/>
                </a:lnTo>
                <a:lnTo>
                  <a:pt x="387906" y="5454250"/>
                </a:lnTo>
                <a:lnTo>
                  <a:pt x="437527" y="5504488"/>
                </a:lnTo>
                <a:lnTo>
                  <a:pt x="489990" y="5549840"/>
                </a:lnTo>
                <a:lnTo>
                  <a:pt x="520212" y="5572830"/>
                </a:lnTo>
                <a:lnTo>
                  <a:pt x="551264" y="5594348"/>
                </a:lnTo>
                <a:lnTo>
                  <a:pt x="583140" y="5614394"/>
                </a:lnTo>
                <a:lnTo>
                  <a:pt x="615838" y="5632967"/>
                </a:lnTo>
                <a:lnTo>
                  <a:pt x="649353" y="5650066"/>
                </a:lnTo>
                <a:lnTo>
                  <a:pt x="683682" y="5665691"/>
                </a:lnTo>
                <a:lnTo>
                  <a:pt x="718821" y="5679841"/>
                </a:lnTo>
                <a:lnTo>
                  <a:pt x="754766" y="5692515"/>
                </a:lnTo>
                <a:lnTo>
                  <a:pt x="791512" y="5703714"/>
                </a:lnTo>
                <a:lnTo>
                  <a:pt x="829057" y="5713435"/>
                </a:lnTo>
                <a:lnTo>
                  <a:pt x="867396" y="5721680"/>
                </a:lnTo>
                <a:lnTo>
                  <a:pt x="906525" y="5728446"/>
                </a:lnTo>
                <a:lnTo>
                  <a:pt x="946441" y="5733734"/>
                </a:lnTo>
                <a:lnTo>
                  <a:pt x="987139" y="5737543"/>
                </a:lnTo>
                <a:lnTo>
                  <a:pt x="1028616" y="5739873"/>
                </a:lnTo>
                <a:lnTo>
                  <a:pt x="1070868" y="5740722"/>
                </a:lnTo>
                <a:lnTo>
                  <a:pt x="1113890" y="5740090"/>
                </a:lnTo>
                <a:close/>
              </a:path>
              <a:path w="8921255" h="6255998">
                <a:moveTo>
                  <a:pt x="1270820" y="5726137"/>
                </a:moveTo>
                <a:lnTo>
                  <a:pt x="1283072" y="5724340"/>
                </a:lnTo>
                <a:lnTo>
                  <a:pt x="1295379" y="5722435"/>
                </a:lnTo>
                <a:lnTo>
                  <a:pt x="1307739" y="5720425"/>
                </a:lnTo>
                <a:lnTo>
                  <a:pt x="1320153" y="5718308"/>
                </a:lnTo>
                <a:lnTo>
                  <a:pt x="1332620" y="5716086"/>
                </a:lnTo>
                <a:lnTo>
                  <a:pt x="1345140" y="5713760"/>
                </a:lnTo>
                <a:lnTo>
                  <a:pt x="1357713" y="5711331"/>
                </a:lnTo>
                <a:lnTo>
                  <a:pt x="1370338" y="5708798"/>
                </a:lnTo>
                <a:lnTo>
                  <a:pt x="1404537" y="5681178"/>
                </a:lnTo>
                <a:lnTo>
                  <a:pt x="1402728" y="5681584"/>
                </a:lnTo>
                <a:lnTo>
                  <a:pt x="1393795" y="5672454"/>
                </a:lnTo>
                <a:lnTo>
                  <a:pt x="1379929" y="5686617"/>
                </a:lnTo>
                <a:lnTo>
                  <a:pt x="1367177" y="5689276"/>
                </a:lnTo>
                <a:lnTo>
                  <a:pt x="1354477" y="5691831"/>
                </a:lnTo>
                <a:lnTo>
                  <a:pt x="1341831" y="5694281"/>
                </a:lnTo>
                <a:lnTo>
                  <a:pt x="1329237" y="5696624"/>
                </a:lnTo>
                <a:lnTo>
                  <a:pt x="1316698" y="5698861"/>
                </a:lnTo>
                <a:lnTo>
                  <a:pt x="1304214" y="5700991"/>
                </a:lnTo>
                <a:lnTo>
                  <a:pt x="1291786" y="5703013"/>
                </a:lnTo>
                <a:lnTo>
                  <a:pt x="1279414" y="5704926"/>
                </a:lnTo>
                <a:lnTo>
                  <a:pt x="1267100" y="5706730"/>
                </a:lnTo>
                <a:lnTo>
                  <a:pt x="1248543" y="5730476"/>
                </a:lnTo>
                <a:lnTo>
                  <a:pt x="1270820" y="5726137"/>
                </a:lnTo>
                <a:close/>
              </a:path>
              <a:path w="8921255" h="6255998">
                <a:moveTo>
                  <a:pt x="1748876" y="6052783"/>
                </a:moveTo>
                <a:lnTo>
                  <a:pt x="1695590" y="6029965"/>
                </a:lnTo>
                <a:lnTo>
                  <a:pt x="1644316" y="6005842"/>
                </a:lnTo>
                <a:lnTo>
                  <a:pt x="1595061" y="5980414"/>
                </a:lnTo>
                <a:lnTo>
                  <a:pt x="1547834" y="5953687"/>
                </a:lnTo>
                <a:lnTo>
                  <a:pt x="1502640" y="5925663"/>
                </a:lnTo>
                <a:lnTo>
                  <a:pt x="1459487" y="5896345"/>
                </a:lnTo>
                <a:lnTo>
                  <a:pt x="1418381" y="5865737"/>
                </a:lnTo>
                <a:lnTo>
                  <a:pt x="1379330" y="5833841"/>
                </a:lnTo>
                <a:lnTo>
                  <a:pt x="1342341" y="5800661"/>
                </a:lnTo>
                <a:lnTo>
                  <a:pt x="1307420" y="5766200"/>
                </a:lnTo>
                <a:lnTo>
                  <a:pt x="1274575" y="5730461"/>
                </a:lnTo>
                <a:lnTo>
                  <a:pt x="1270820" y="5726137"/>
                </a:lnTo>
                <a:lnTo>
                  <a:pt x="1248543" y="5730476"/>
                </a:lnTo>
                <a:lnTo>
                  <a:pt x="1281805" y="5767869"/>
                </a:lnTo>
                <a:lnTo>
                  <a:pt x="1317217" y="5803912"/>
                </a:lnTo>
                <a:lnTo>
                  <a:pt x="1354772" y="5838601"/>
                </a:lnTo>
                <a:lnTo>
                  <a:pt x="1394464" y="5871934"/>
                </a:lnTo>
                <a:lnTo>
                  <a:pt x="1436288" y="5903907"/>
                </a:lnTo>
                <a:lnTo>
                  <a:pt x="1480236" y="5934518"/>
                </a:lnTo>
                <a:lnTo>
                  <a:pt x="1526303" y="5963764"/>
                </a:lnTo>
                <a:lnTo>
                  <a:pt x="1574482" y="5991642"/>
                </a:lnTo>
                <a:lnTo>
                  <a:pt x="1624767" y="6018149"/>
                </a:lnTo>
                <a:lnTo>
                  <a:pt x="1677152" y="6043282"/>
                </a:lnTo>
                <a:lnTo>
                  <a:pt x="1731630" y="6067039"/>
                </a:lnTo>
                <a:lnTo>
                  <a:pt x="1804169" y="6074290"/>
                </a:lnTo>
                <a:lnTo>
                  <a:pt x="1748876" y="6052783"/>
                </a:lnTo>
                <a:close/>
              </a:path>
              <a:path w="8921255" h="6255998">
                <a:moveTo>
                  <a:pt x="2981696" y="6255259"/>
                </a:moveTo>
                <a:lnTo>
                  <a:pt x="3062704" y="6253317"/>
                </a:lnTo>
                <a:lnTo>
                  <a:pt x="3144934" y="6250173"/>
                </a:lnTo>
                <a:lnTo>
                  <a:pt x="3228341" y="6245828"/>
                </a:lnTo>
                <a:lnTo>
                  <a:pt x="3312879" y="6240284"/>
                </a:lnTo>
                <a:lnTo>
                  <a:pt x="3398504" y="6233542"/>
                </a:lnTo>
                <a:lnTo>
                  <a:pt x="3485168" y="6225604"/>
                </a:lnTo>
                <a:lnTo>
                  <a:pt x="3572828" y="6216471"/>
                </a:lnTo>
                <a:lnTo>
                  <a:pt x="3661438" y="6206144"/>
                </a:lnTo>
                <a:lnTo>
                  <a:pt x="3750953" y="6194626"/>
                </a:lnTo>
                <a:lnTo>
                  <a:pt x="3841326" y="6181917"/>
                </a:lnTo>
                <a:lnTo>
                  <a:pt x="3932513" y="6168018"/>
                </a:lnTo>
                <a:lnTo>
                  <a:pt x="4114434" y="6137248"/>
                </a:lnTo>
                <a:lnTo>
                  <a:pt x="4297462" y="6102385"/>
                </a:lnTo>
                <a:lnTo>
                  <a:pt x="4317761" y="6098096"/>
                </a:lnTo>
                <a:lnTo>
                  <a:pt x="4317761" y="6077894"/>
                </a:lnTo>
                <a:lnTo>
                  <a:pt x="4293641" y="6082991"/>
                </a:lnTo>
                <a:lnTo>
                  <a:pt x="4110986" y="6117783"/>
                </a:lnTo>
                <a:lnTo>
                  <a:pt x="3929434" y="6148491"/>
                </a:lnTo>
                <a:lnTo>
                  <a:pt x="3838532" y="6162347"/>
                </a:lnTo>
                <a:lnTo>
                  <a:pt x="3748446" y="6175018"/>
                </a:lnTo>
                <a:lnTo>
                  <a:pt x="3659221" y="6186502"/>
                </a:lnTo>
                <a:lnTo>
                  <a:pt x="3570902" y="6196799"/>
                </a:lnTo>
                <a:lnTo>
                  <a:pt x="3483535" y="6205906"/>
                </a:lnTo>
                <a:lnTo>
                  <a:pt x="3397164" y="6213822"/>
                </a:lnTo>
                <a:lnTo>
                  <a:pt x="3311834" y="6220546"/>
                </a:lnTo>
                <a:lnTo>
                  <a:pt x="3227591" y="6226076"/>
                </a:lnTo>
                <a:lnTo>
                  <a:pt x="3144480" y="6230411"/>
                </a:lnTo>
                <a:lnTo>
                  <a:pt x="3062546" y="6233550"/>
                </a:lnTo>
                <a:lnTo>
                  <a:pt x="2981834" y="6235491"/>
                </a:lnTo>
                <a:lnTo>
                  <a:pt x="2902390" y="6236233"/>
                </a:lnTo>
                <a:lnTo>
                  <a:pt x="2824258" y="6235774"/>
                </a:lnTo>
                <a:lnTo>
                  <a:pt x="2747484" y="6234112"/>
                </a:lnTo>
                <a:lnTo>
                  <a:pt x="2672112" y="6231248"/>
                </a:lnTo>
                <a:lnTo>
                  <a:pt x="2598189" y="6227178"/>
                </a:lnTo>
                <a:lnTo>
                  <a:pt x="2525759" y="6221902"/>
                </a:lnTo>
                <a:lnTo>
                  <a:pt x="2454867" y="6215418"/>
                </a:lnTo>
                <a:lnTo>
                  <a:pt x="2385558" y="6207725"/>
                </a:lnTo>
                <a:lnTo>
                  <a:pt x="2317879" y="6198822"/>
                </a:lnTo>
                <a:lnTo>
                  <a:pt x="2246791" y="6187906"/>
                </a:lnTo>
                <a:lnTo>
                  <a:pt x="2177654" y="6175655"/>
                </a:lnTo>
                <a:lnTo>
                  <a:pt x="2110473" y="6162073"/>
                </a:lnTo>
                <a:lnTo>
                  <a:pt x="2045257" y="6147161"/>
                </a:lnTo>
                <a:lnTo>
                  <a:pt x="1982011" y="6130924"/>
                </a:lnTo>
                <a:lnTo>
                  <a:pt x="1920743" y="6113364"/>
                </a:lnTo>
                <a:lnTo>
                  <a:pt x="1861460" y="6094485"/>
                </a:lnTo>
                <a:lnTo>
                  <a:pt x="1804169" y="6074290"/>
                </a:lnTo>
                <a:lnTo>
                  <a:pt x="1731630" y="6067039"/>
                </a:lnTo>
                <a:lnTo>
                  <a:pt x="1788195" y="6089415"/>
                </a:lnTo>
                <a:lnTo>
                  <a:pt x="1846841" y="6110409"/>
                </a:lnTo>
                <a:lnTo>
                  <a:pt x="1907562" y="6130017"/>
                </a:lnTo>
                <a:lnTo>
                  <a:pt x="1970351" y="6148237"/>
                </a:lnTo>
                <a:lnTo>
                  <a:pt x="2035202" y="6165066"/>
                </a:lnTo>
                <a:lnTo>
                  <a:pt x="2102109" y="6180500"/>
                </a:lnTo>
                <a:lnTo>
                  <a:pt x="2171065" y="6194537"/>
                </a:lnTo>
                <a:lnTo>
                  <a:pt x="2242065" y="6207173"/>
                </a:lnTo>
                <a:lnTo>
                  <a:pt x="2315101" y="6218407"/>
                </a:lnTo>
                <a:lnTo>
                  <a:pt x="2383069" y="6227348"/>
                </a:lnTo>
                <a:lnTo>
                  <a:pt x="2452668" y="6235075"/>
                </a:lnTo>
                <a:lnTo>
                  <a:pt x="2523851" y="6241588"/>
                </a:lnTo>
                <a:lnTo>
                  <a:pt x="2596574" y="6246888"/>
                </a:lnTo>
                <a:lnTo>
                  <a:pt x="2670791" y="6250978"/>
                </a:lnTo>
                <a:lnTo>
                  <a:pt x="2746457" y="6253859"/>
                </a:lnTo>
                <a:lnTo>
                  <a:pt x="2823527" y="6255531"/>
                </a:lnTo>
                <a:lnTo>
                  <a:pt x="2901955" y="6255998"/>
                </a:lnTo>
                <a:lnTo>
                  <a:pt x="2981696" y="6255259"/>
                </a:lnTo>
                <a:close/>
              </a:path>
              <a:path w="8921255" h="6255998">
                <a:moveTo>
                  <a:pt x="680669" y="5097571"/>
                </a:moveTo>
                <a:lnTo>
                  <a:pt x="644542" y="5040560"/>
                </a:lnTo>
                <a:lnTo>
                  <a:pt x="611009" y="4979496"/>
                </a:lnTo>
                <a:lnTo>
                  <a:pt x="580091" y="4914455"/>
                </a:lnTo>
                <a:lnTo>
                  <a:pt x="551809" y="4845514"/>
                </a:lnTo>
                <a:lnTo>
                  <a:pt x="526184" y="4772747"/>
                </a:lnTo>
                <a:lnTo>
                  <a:pt x="503237" y="4696232"/>
                </a:lnTo>
                <a:lnTo>
                  <a:pt x="482989" y="4616043"/>
                </a:lnTo>
                <a:lnTo>
                  <a:pt x="465462" y="4532256"/>
                </a:lnTo>
                <a:lnTo>
                  <a:pt x="450675" y="4444948"/>
                </a:lnTo>
                <a:lnTo>
                  <a:pt x="438651" y="4354193"/>
                </a:lnTo>
                <a:lnTo>
                  <a:pt x="429410" y="4260068"/>
                </a:lnTo>
                <a:lnTo>
                  <a:pt x="422974" y="4162648"/>
                </a:lnTo>
                <a:lnTo>
                  <a:pt x="419363" y="4062010"/>
                </a:lnTo>
                <a:lnTo>
                  <a:pt x="418599" y="3958229"/>
                </a:lnTo>
                <a:lnTo>
                  <a:pt x="420703" y="3851381"/>
                </a:lnTo>
                <a:lnTo>
                  <a:pt x="425695" y="3741541"/>
                </a:lnTo>
                <a:lnTo>
                  <a:pt x="432589" y="3641653"/>
                </a:lnTo>
                <a:lnTo>
                  <a:pt x="441774" y="3540177"/>
                </a:lnTo>
                <a:lnTo>
                  <a:pt x="453201" y="3437301"/>
                </a:lnTo>
                <a:lnTo>
                  <a:pt x="466825" y="3333215"/>
                </a:lnTo>
                <a:lnTo>
                  <a:pt x="482597" y="3228110"/>
                </a:lnTo>
                <a:lnTo>
                  <a:pt x="500470" y="3122175"/>
                </a:lnTo>
                <a:lnTo>
                  <a:pt x="520397" y="3015600"/>
                </a:lnTo>
                <a:lnTo>
                  <a:pt x="542330" y="2908574"/>
                </a:lnTo>
                <a:lnTo>
                  <a:pt x="566223" y="2801288"/>
                </a:lnTo>
                <a:lnTo>
                  <a:pt x="592027" y="2693932"/>
                </a:lnTo>
                <a:lnTo>
                  <a:pt x="619696" y="2586694"/>
                </a:lnTo>
                <a:lnTo>
                  <a:pt x="649183" y="2479766"/>
                </a:lnTo>
                <a:lnTo>
                  <a:pt x="680439" y="2373337"/>
                </a:lnTo>
                <a:lnTo>
                  <a:pt x="686920" y="2352556"/>
                </a:lnTo>
                <a:lnTo>
                  <a:pt x="665071" y="2352556"/>
                </a:lnTo>
                <a:lnTo>
                  <a:pt x="628472" y="2475731"/>
                </a:lnTo>
                <a:lnTo>
                  <a:pt x="599020" y="2582327"/>
                </a:lnTo>
                <a:lnTo>
                  <a:pt x="571429" y="2689193"/>
                </a:lnTo>
                <a:lnTo>
                  <a:pt x="545737" y="2796181"/>
                </a:lnTo>
                <a:lnTo>
                  <a:pt x="521980" y="2903145"/>
                </a:lnTo>
                <a:lnTo>
                  <a:pt x="500194" y="3009938"/>
                </a:lnTo>
                <a:lnTo>
                  <a:pt x="480417" y="3116414"/>
                </a:lnTo>
                <a:lnTo>
                  <a:pt x="462683" y="3222427"/>
                </a:lnTo>
                <a:lnTo>
                  <a:pt x="447031" y="3327830"/>
                </a:lnTo>
                <a:lnTo>
                  <a:pt x="433496" y="3432475"/>
                </a:lnTo>
                <a:lnTo>
                  <a:pt x="422114" y="3536218"/>
                </a:lnTo>
                <a:lnTo>
                  <a:pt x="412923" y="3638910"/>
                </a:lnTo>
                <a:lnTo>
                  <a:pt x="405958" y="3740407"/>
                </a:lnTo>
                <a:lnTo>
                  <a:pt x="400932" y="3851226"/>
                </a:lnTo>
                <a:lnTo>
                  <a:pt x="398837" y="3959041"/>
                </a:lnTo>
                <a:lnTo>
                  <a:pt x="399653" y="4063775"/>
                </a:lnTo>
                <a:lnTo>
                  <a:pt x="403358" y="4165353"/>
                </a:lnTo>
                <a:lnTo>
                  <a:pt x="409932" y="4263698"/>
                </a:lnTo>
                <a:lnTo>
                  <a:pt x="419354" y="4358733"/>
                </a:lnTo>
                <a:lnTo>
                  <a:pt x="431601" y="4450383"/>
                </a:lnTo>
                <a:lnTo>
                  <a:pt x="446653" y="4538571"/>
                </a:lnTo>
                <a:lnTo>
                  <a:pt x="464489" y="4623221"/>
                </a:lnTo>
                <a:lnTo>
                  <a:pt x="485088" y="4704256"/>
                </a:lnTo>
                <a:lnTo>
                  <a:pt x="508428" y="4781600"/>
                </a:lnTo>
                <a:lnTo>
                  <a:pt x="534489" y="4855178"/>
                </a:lnTo>
                <a:lnTo>
                  <a:pt x="563248" y="4924911"/>
                </a:lnTo>
                <a:lnTo>
                  <a:pt x="594686" y="4990726"/>
                </a:lnTo>
                <a:lnTo>
                  <a:pt x="628780" y="5052544"/>
                </a:lnTo>
                <a:lnTo>
                  <a:pt x="665510" y="5110290"/>
                </a:lnTo>
                <a:lnTo>
                  <a:pt x="719368" y="5150455"/>
                </a:lnTo>
                <a:lnTo>
                  <a:pt x="680669" y="5097571"/>
                </a:lnTo>
                <a:close/>
              </a:path>
              <a:path w="8921255" h="6255998">
                <a:moveTo>
                  <a:pt x="1066133" y="5392198"/>
                </a:moveTo>
                <a:lnTo>
                  <a:pt x="1061396" y="5380539"/>
                </a:lnTo>
                <a:lnTo>
                  <a:pt x="1045517" y="5394463"/>
                </a:lnTo>
                <a:lnTo>
                  <a:pt x="1033586" y="5389783"/>
                </a:lnTo>
                <a:lnTo>
                  <a:pt x="1021761" y="5384915"/>
                </a:lnTo>
                <a:lnTo>
                  <a:pt x="1010040" y="5379857"/>
                </a:lnTo>
                <a:lnTo>
                  <a:pt x="998425" y="5374608"/>
                </a:lnTo>
                <a:lnTo>
                  <a:pt x="986916" y="5369168"/>
                </a:lnTo>
                <a:lnTo>
                  <a:pt x="975514" y="5363537"/>
                </a:lnTo>
                <a:lnTo>
                  <a:pt x="964219" y="5357713"/>
                </a:lnTo>
                <a:lnTo>
                  <a:pt x="953031" y="5351696"/>
                </a:lnTo>
                <a:lnTo>
                  <a:pt x="941952" y="5345486"/>
                </a:lnTo>
                <a:lnTo>
                  <a:pt x="930981" y="5339081"/>
                </a:lnTo>
                <a:lnTo>
                  <a:pt x="920120" y="5332481"/>
                </a:lnTo>
                <a:lnTo>
                  <a:pt x="909368" y="5325686"/>
                </a:lnTo>
                <a:lnTo>
                  <a:pt x="898726" y="5318694"/>
                </a:lnTo>
                <a:lnTo>
                  <a:pt x="888195" y="5311506"/>
                </a:lnTo>
                <a:lnTo>
                  <a:pt x="877775" y="5304120"/>
                </a:lnTo>
                <a:lnTo>
                  <a:pt x="867467" y="5296536"/>
                </a:lnTo>
                <a:lnTo>
                  <a:pt x="857271" y="5288753"/>
                </a:lnTo>
                <a:lnTo>
                  <a:pt x="804400" y="5243534"/>
                </a:lnTo>
                <a:lnTo>
                  <a:pt x="760619" y="5199134"/>
                </a:lnTo>
                <a:lnTo>
                  <a:pt x="719368" y="5150455"/>
                </a:lnTo>
                <a:lnTo>
                  <a:pt x="665510" y="5110290"/>
                </a:lnTo>
                <a:lnTo>
                  <a:pt x="704855" y="5163888"/>
                </a:lnTo>
                <a:lnTo>
                  <a:pt x="746793" y="5213260"/>
                </a:lnTo>
                <a:lnTo>
                  <a:pt x="791303" y="5258332"/>
                </a:lnTo>
                <a:lnTo>
                  <a:pt x="838364" y="5299026"/>
                </a:lnTo>
                <a:lnTo>
                  <a:pt x="848486" y="5306946"/>
                </a:lnTo>
                <a:lnTo>
                  <a:pt x="858715" y="5314679"/>
                </a:lnTo>
                <a:lnTo>
                  <a:pt x="869049" y="5322224"/>
                </a:lnTo>
                <a:lnTo>
                  <a:pt x="879489" y="5329581"/>
                </a:lnTo>
                <a:lnTo>
                  <a:pt x="890035" y="5336751"/>
                </a:lnTo>
                <a:lnTo>
                  <a:pt x="900686" y="5343732"/>
                </a:lnTo>
                <a:lnTo>
                  <a:pt x="911442" y="5350526"/>
                </a:lnTo>
                <a:lnTo>
                  <a:pt x="922303" y="5357133"/>
                </a:lnTo>
                <a:lnTo>
                  <a:pt x="933268" y="5363552"/>
                </a:lnTo>
                <a:lnTo>
                  <a:pt x="944337" y="5369783"/>
                </a:lnTo>
                <a:lnTo>
                  <a:pt x="955511" y="5375827"/>
                </a:lnTo>
                <a:lnTo>
                  <a:pt x="966788" y="5381684"/>
                </a:lnTo>
                <a:lnTo>
                  <a:pt x="978169" y="5387354"/>
                </a:lnTo>
                <a:lnTo>
                  <a:pt x="989654" y="5392836"/>
                </a:lnTo>
                <a:lnTo>
                  <a:pt x="1001241" y="5398132"/>
                </a:lnTo>
                <a:lnTo>
                  <a:pt x="1012932" y="5403240"/>
                </a:lnTo>
                <a:lnTo>
                  <a:pt x="1024725" y="5408161"/>
                </a:lnTo>
                <a:lnTo>
                  <a:pt x="1036620" y="5412895"/>
                </a:lnTo>
                <a:lnTo>
                  <a:pt x="1066133" y="5392198"/>
                </a:lnTo>
                <a:close/>
              </a:path>
              <a:path w="8921255" h="6255998">
                <a:moveTo>
                  <a:pt x="1428519" y="2509465"/>
                </a:moveTo>
                <a:lnTo>
                  <a:pt x="1452625" y="2434427"/>
                </a:lnTo>
                <a:lnTo>
                  <a:pt x="1477875" y="2359922"/>
                </a:lnTo>
                <a:lnTo>
                  <a:pt x="1480504" y="2352556"/>
                </a:lnTo>
                <a:lnTo>
                  <a:pt x="1459602" y="2352556"/>
                </a:lnTo>
                <a:lnTo>
                  <a:pt x="1452709" y="2372078"/>
                </a:lnTo>
                <a:lnTo>
                  <a:pt x="1426436" y="2450686"/>
                </a:lnTo>
                <a:lnTo>
                  <a:pt x="1401443" y="2529826"/>
                </a:lnTo>
                <a:lnTo>
                  <a:pt x="1428519" y="2509465"/>
                </a:lnTo>
                <a:close/>
              </a:path>
              <a:path w="8921255" h="6255998">
                <a:moveTo>
                  <a:pt x="1254248" y="3483339"/>
                </a:moveTo>
                <a:lnTo>
                  <a:pt x="1230474" y="3490431"/>
                </a:lnTo>
                <a:lnTo>
                  <a:pt x="1237468" y="3417069"/>
                </a:lnTo>
                <a:lnTo>
                  <a:pt x="1245924" y="3343012"/>
                </a:lnTo>
                <a:lnTo>
                  <a:pt x="1255819" y="3268353"/>
                </a:lnTo>
                <a:lnTo>
                  <a:pt x="1267129" y="3193186"/>
                </a:lnTo>
                <a:lnTo>
                  <a:pt x="1279829" y="3117607"/>
                </a:lnTo>
                <a:lnTo>
                  <a:pt x="1293894" y="3041710"/>
                </a:lnTo>
                <a:lnTo>
                  <a:pt x="1309299" y="2965589"/>
                </a:lnTo>
                <a:lnTo>
                  <a:pt x="1326021" y="2889339"/>
                </a:lnTo>
                <a:lnTo>
                  <a:pt x="1344035" y="2813055"/>
                </a:lnTo>
                <a:lnTo>
                  <a:pt x="1363316" y="2736831"/>
                </a:lnTo>
                <a:lnTo>
                  <a:pt x="1383841" y="2660762"/>
                </a:lnTo>
                <a:lnTo>
                  <a:pt x="1405583" y="2584941"/>
                </a:lnTo>
                <a:lnTo>
                  <a:pt x="1428519" y="2509465"/>
                </a:lnTo>
                <a:lnTo>
                  <a:pt x="1401443" y="2529826"/>
                </a:lnTo>
                <a:lnTo>
                  <a:pt x="1377757" y="2609396"/>
                </a:lnTo>
                <a:lnTo>
                  <a:pt x="1355402" y="2689289"/>
                </a:lnTo>
                <a:lnTo>
                  <a:pt x="1334404" y="2769403"/>
                </a:lnTo>
                <a:lnTo>
                  <a:pt x="1314789" y="2849633"/>
                </a:lnTo>
                <a:lnTo>
                  <a:pt x="1296583" y="2929873"/>
                </a:lnTo>
                <a:lnTo>
                  <a:pt x="1279810" y="3010021"/>
                </a:lnTo>
                <a:lnTo>
                  <a:pt x="1264497" y="3089972"/>
                </a:lnTo>
                <a:lnTo>
                  <a:pt x="1250669" y="3169620"/>
                </a:lnTo>
                <a:lnTo>
                  <a:pt x="1238352" y="3248863"/>
                </a:lnTo>
                <a:lnTo>
                  <a:pt x="1227571" y="3327595"/>
                </a:lnTo>
                <a:lnTo>
                  <a:pt x="1218352" y="3405713"/>
                </a:lnTo>
                <a:lnTo>
                  <a:pt x="1210721" y="3483111"/>
                </a:lnTo>
                <a:lnTo>
                  <a:pt x="1246839" y="3502954"/>
                </a:lnTo>
                <a:lnTo>
                  <a:pt x="1254248" y="3483339"/>
                </a:lnTo>
                <a:close/>
              </a:path>
              <a:path w="8921255" h="6255998">
                <a:moveTo>
                  <a:pt x="1254248" y="3483339"/>
                </a:moveTo>
                <a:lnTo>
                  <a:pt x="1261720" y="3463716"/>
                </a:lnTo>
                <a:lnTo>
                  <a:pt x="1269255" y="3444085"/>
                </a:lnTo>
                <a:lnTo>
                  <a:pt x="1276852" y="3424446"/>
                </a:lnTo>
                <a:lnTo>
                  <a:pt x="1284509" y="3404801"/>
                </a:lnTo>
                <a:lnTo>
                  <a:pt x="1292224" y="3385151"/>
                </a:lnTo>
                <a:lnTo>
                  <a:pt x="1299998" y="3365495"/>
                </a:lnTo>
                <a:lnTo>
                  <a:pt x="1307828" y="3345836"/>
                </a:lnTo>
                <a:lnTo>
                  <a:pt x="1315714" y="3326172"/>
                </a:lnTo>
                <a:lnTo>
                  <a:pt x="1323653" y="3306506"/>
                </a:lnTo>
                <a:lnTo>
                  <a:pt x="1331646" y="3286839"/>
                </a:lnTo>
                <a:lnTo>
                  <a:pt x="1339690" y="3267169"/>
                </a:lnTo>
                <a:lnTo>
                  <a:pt x="1347785" y="3247500"/>
                </a:lnTo>
                <a:lnTo>
                  <a:pt x="1355929" y="3227830"/>
                </a:lnTo>
                <a:lnTo>
                  <a:pt x="1364122" y="3208162"/>
                </a:lnTo>
                <a:lnTo>
                  <a:pt x="1372361" y="3188495"/>
                </a:lnTo>
                <a:lnTo>
                  <a:pt x="1380646" y="3168830"/>
                </a:lnTo>
                <a:lnTo>
                  <a:pt x="1404870" y="3144399"/>
                </a:lnTo>
                <a:lnTo>
                  <a:pt x="1407043" y="3131774"/>
                </a:lnTo>
                <a:lnTo>
                  <a:pt x="1352228" y="3185064"/>
                </a:lnTo>
                <a:lnTo>
                  <a:pt x="1343719" y="3205429"/>
                </a:lnTo>
                <a:lnTo>
                  <a:pt x="1335261" y="3225797"/>
                </a:lnTo>
                <a:lnTo>
                  <a:pt x="1326856" y="3246167"/>
                </a:lnTo>
                <a:lnTo>
                  <a:pt x="1318505" y="3266538"/>
                </a:lnTo>
                <a:lnTo>
                  <a:pt x="1310207" y="3286909"/>
                </a:lnTo>
                <a:lnTo>
                  <a:pt x="1301966" y="3307279"/>
                </a:lnTo>
                <a:lnTo>
                  <a:pt x="1293781" y="3327647"/>
                </a:lnTo>
                <a:lnTo>
                  <a:pt x="1285654" y="3348013"/>
                </a:lnTo>
                <a:lnTo>
                  <a:pt x="1277585" y="3368375"/>
                </a:lnTo>
                <a:lnTo>
                  <a:pt x="1269577" y="3388734"/>
                </a:lnTo>
                <a:lnTo>
                  <a:pt x="1261630" y="3409087"/>
                </a:lnTo>
                <a:lnTo>
                  <a:pt x="1253745" y="3429434"/>
                </a:lnTo>
                <a:lnTo>
                  <a:pt x="1245924" y="3449774"/>
                </a:lnTo>
                <a:lnTo>
                  <a:pt x="1238166" y="3470107"/>
                </a:lnTo>
                <a:lnTo>
                  <a:pt x="1230474" y="3490431"/>
                </a:lnTo>
                <a:lnTo>
                  <a:pt x="1254248" y="3483339"/>
                </a:lnTo>
                <a:close/>
              </a:path>
              <a:path w="8921255" h="6255998">
                <a:moveTo>
                  <a:pt x="1246453" y="3747553"/>
                </a:moveTo>
                <a:lnTo>
                  <a:pt x="1217610" y="3772331"/>
                </a:lnTo>
                <a:lnTo>
                  <a:pt x="1217667" y="3759910"/>
                </a:lnTo>
                <a:lnTo>
                  <a:pt x="1217774" y="3747451"/>
                </a:lnTo>
                <a:lnTo>
                  <a:pt x="1217931" y="3734956"/>
                </a:lnTo>
                <a:lnTo>
                  <a:pt x="1218138" y="3722424"/>
                </a:lnTo>
                <a:lnTo>
                  <a:pt x="1218396" y="3709857"/>
                </a:lnTo>
                <a:lnTo>
                  <a:pt x="1218703" y="3697254"/>
                </a:lnTo>
                <a:lnTo>
                  <a:pt x="1219061" y="3684617"/>
                </a:lnTo>
                <a:lnTo>
                  <a:pt x="1219468" y="3671946"/>
                </a:lnTo>
                <a:lnTo>
                  <a:pt x="1219925" y="3659241"/>
                </a:lnTo>
                <a:lnTo>
                  <a:pt x="1220432" y="3646503"/>
                </a:lnTo>
                <a:lnTo>
                  <a:pt x="1220988" y="3633732"/>
                </a:lnTo>
                <a:lnTo>
                  <a:pt x="1221594" y="3620929"/>
                </a:lnTo>
                <a:lnTo>
                  <a:pt x="1222249" y="3608095"/>
                </a:lnTo>
                <a:lnTo>
                  <a:pt x="1222953" y="3595230"/>
                </a:lnTo>
                <a:lnTo>
                  <a:pt x="1223706" y="3582334"/>
                </a:lnTo>
                <a:lnTo>
                  <a:pt x="1224509" y="3569409"/>
                </a:lnTo>
                <a:lnTo>
                  <a:pt x="1232217" y="3542155"/>
                </a:lnTo>
                <a:lnTo>
                  <a:pt x="1239495" y="3522559"/>
                </a:lnTo>
                <a:lnTo>
                  <a:pt x="1246839" y="3502954"/>
                </a:lnTo>
                <a:lnTo>
                  <a:pt x="1210721" y="3483111"/>
                </a:lnTo>
                <a:lnTo>
                  <a:pt x="1204703" y="3559686"/>
                </a:lnTo>
                <a:lnTo>
                  <a:pt x="1198164" y="3577642"/>
                </a:lnTo>
                <a:lnTo>
                  <a:pt x="1191686" y="3595586"/>
                </a:lnTo>
                <a:lnTo>
                  <a:pt x="1185271" y="3613519"/>
                </a:lnTo>
                <a:lnTo>
                  <a:pt x="1178918" y="3631438"/>
                </a:lnTo>
                <a:lnTo>
                  <a:pt x="1172629" y="3649344"/>
                </a:lnTo>
                <a:lnTo>
                  <a:pt x="1200372" y="3630342"/>
                </a:lnTo>
                <a:lnTo>
                  <a:pt x="1199762" y="3643463"/>
                </a:lnTo>
                <a:lnTo>
                  <a:pt x="1199205" y="3656529"/>
                </a:lnTo>
                <a:lnTo>
                  <a:pt x="1198702" y="3669541"/>
                </a:lnTo>
                <a:lnTo>
                  <a:pt x="1198252" y="3682498"/>
                </a:lnTo>
                <a:lnTo>
                  <a:pt x="1197856" y="3695401"/>
                </a:lnTo>
                <a:lnTo>
                  <a:pt x="1197513" y="3708249"/>
                </a:lnTo>
                <a:lnTo>
                  <a:pt x="1197224" y="3721041"/>
                </a:lnTo>
                <a:lnTo>
                  <a:pt x="1196988" y="3733779"/>
                </a:lnTo>
                <a:lnTo>
                  <a:pt x="1196805" y="3746461"/>
                </a:lnTo>
                <a:lnTo>
                  <a:pt x="1196675" y="3759087"/>
                </a:lnTo>
                <a:lnTo>
                  <a:pt x="1196599" y="3771658"/>
                </a:lnTo>
                <a:lnTo>
                  <a:pt x="1196576" y="3784173"/>
                </a:lnTo>
                <a:lnTo>
                  <a:pt x="1196606" y="3796631"/>
                </a:lnTo>
                <a:lnTo>
                  <a:pt x="1246453" y="3747553"/>
                </a:lnTo>
                <a:close/>
              </a:path>
              <a:path w="8921255" h="6255998">
                <a:moveTo>
                  <a:pt x="1114348" y="3891318"/>
                </a:moveTo>
                <a:lnTo>
                  <a:pt x="1119607" y="3874047"/>
                </a:lnTo>
                <a:lnTo>
                  <a:pt x="1124939" y="3856755"/>
                </a:lnTo>
                <a:lnTo>
                  <a:pt x="1130341" y="3839443"/>
                </a:lnTo>
                <a:lnTo>
                  <a:pt x="1135814" y="3822112"/>
                </a:lnTo>
                <a:lnTo>
                  <a:pt x="1141356" y="3804762"/>
                </a:lnTo>
                <a:lnTo>
                  <a:pt x="1146966" y="3787394"/>
                </a:lnTo>
                <a:lnTo>
                  <a:pt x="1152643" y="3770007"/>
                </a:lnTo>
                <a:lnTo>
                  <a:pt x="1158387" y="3752604"/>
                </a:lnTo>
                <a:lnTo>
                  <a:pt x="1164196" y="3735184"/>
                </a:lnTo>
                <a:lnTo>
                  <a:pt x="1170070" y="3717747"/>
                </a:lnTo>
                <a:lnTo>
                  <a:pt x="1176007" y="3700295"/>
                </a:lnTo>
                <a:lnTo>
                  <a:pt x="1182007" y="3682828"/>
                </a:lnTo>
                <a:lnTo>
                  <a:pt x="1188068" y="3665347"/>
                </a:lnTo>
                <a:lnTo>
                  <a:pt x="1194190" y="3647851"/>
                </a:lnTo>
                <a:lnTo>
                  <a:pt x="1200372" y="3630342"/>
                </a:lnTo>
                <a:lnTo>
                  <a:pt x="1172629" y="3649344"/>
                </a:lnTo>
                <a:lnTo>
                  <a:pt x="1166404" y="3667235"/>
                </a:lnTo>
                <a:lnTo>
                  <a:pt x="1160244" y="3685113"/>
                </a:lnTo>
                <a:lnTo>
                  <a:pt x="1154149" y="3702975"/>
                </a:lnTo>
                <a:lnTo>
                  <a:pt x="1148121" y="3720821"/>
                </a:lnTo>
                <a:lnTo>
                  <a:pt x="1142159" y="3738652"/>
                </a:lnTo>
                <a:lnTo>
                  <a:pt x="1136266" y="3756465"/>
                </a:lnTo>
                <a:lnTo>
                  <a:pt x="1130441" y="3774262"/>
                </a:lnTo>
                <a:lnTo>
                  <a:pt x="1124684" y="3792041"/>
                </a:lnTo>
                <a:lnTo>
                  <a:pt x="1118998" y="3809801"/>
                </a:lnTo>
                <a:lnTo>
                  <a:pt x="1113382" y="3827542"/>
                </a:lnTo>
                <a:lnTo>
                  <a:pt x="1107838" y="3845264"/>
                </a:lnTo>
                <a:lnTo>
                  <a:pt x="1102365" y="3862967"/>
                </a:lnTo>
                <a:lnTo>
                  <a:pt x="1096965" y="3880648"/>
                </a:lnTo>
                <a:lnTo>
                  <a:pt x="1091639" y="3898309"/>
                </a:lnTo>
                <a:lnTo>
                  <a:pt x="1114348" y="3891318"/>
                </a:lnTo>
                <a:close/>
              </a:path>
              <a:path w="8921255" h="6255998">
                <a:moveTo>
                  <a:pt x="1114348" y="3891318"/>
                </a:moveTo>
                <a:lnTo>
                  <a:pt x="1091639" y="3898309"/>
                </a:lnTo>
                <a:lnTo>
                  <a:pt x="1086387" y="3915948"/>
                </a:lnTo>
                <a:lnTo>
                  <a:pt x="1084648" y="3824846"/>
                </a:lnTo>
                <a:lnTo>
                  <a:pt x="1065724" y="3928456"/>
                </a:lnTo>
                <a:lnTo>
                  <a:pt x="1066433" y="3945523"/>
                </a:lnTo>
                <a:lnTo>
                  <a:pt x="1114348" y="3891318"/>
                </a:lnTo>
                <a:close/>
              </a:path>
              <a:path w="8921255" h="6255998">
                <a:moveTo>
                  <a:pt x="1090261" y="3995491"/>
                </a:moveTo>
                <a:lnTo>
                  <a:pt x="1089461" y="3982471"/>
                </a:lnTo>
                <a:lnTo>
                  <a:pt x="1089163" y="3977347"/>
                </a:lnTo>
                <a:lnTo>
                  <a:pt x="1094049" y="3960187"/>
                </a:lnTo>
                <a:lnTo>
                  <a:pt x="1099011" y="3943003"/>
                </a:lnTo>
                <a:lnTo>
                  <a:pt x="1104049" y="3925797"/>
                </a:lnTo>
                <a:lnTo>
                  <a:pt x="1109161" y="3908568"/>
                </a:lnTo>
                <a:lnTo>
                  <a:pt x="1114348" y="3891318"/>
                </a:lnTo>
                <a:lnTo>
                  <a:pt x="1066433" y="3945523"/>
                </a:lnTo>
                <a:lnTo>
                  <a:pt x="1067243" y="3962479"/>
                </a:lnTo>
                <a:lnTo>
                  <a:pt x="1068152" y="3979321"/>
                </a:lnTo>
                <a:lnTo>
                  <a:pt x="1064702" y="3991598"/>
                </a:lnTo>
                <a:lnTo>
                  <a:pt x="1061262" y="4003873"/>
                </a:lnTo>
                <a:lnTo>
                  <a:pt x="1057844" y="4016142"/>
                </a:lnTo>
                <a:lnTo>
                  <a:pt x="1054460" y="4028400"/>
                </a:lnTo>
                <a:lnTo>
                  <a:pt x="1051121" y="4040644"/>
                </a:lnTo>
                <a:lnTo>
                  <a:pt x="1090261" y="3995491"/>
                </a:lnTo>
                <a:close/>
              </a:path>
              <a:path w="8921255" h="6255998">
                <a:moveTo>
                  <a:pt x="1132316" y="4153515"/>
                </a:moveTo>
                <a:lnTo>
                  <a:pt x="1108009" y="4171921"/>
                </a:lnTo>
                <a:lnTo>
                  <a:pt x="1106330" y="4159703"/>
                </a:lnTo>
                <a:lnTo>
                  <a:pt x="1104715" y="4147423"/>
                </a:lnTo>
                <a:lnTo>
                  <a:pt x="1103164" y="4135082"/>
                </a:lnTo>
                <a:lnTo>
                  <a:pt x="1101677" y="4122680"/>
                </a:lnTo>
                <a:lnTo>
                  <a:pt x="1100253" y="4110219"/>
                </a:lnTo>
                <a:lnTo>
                  <a:pt x="1098893" y="4097698"/>
                </a:lnTo>
                <a:lnTo>
                  <a:pt x="1097595" y="4085119"/>
                </a:lnTo>
                <a:lnTo>
                  <a:pt x="1096360" y="4072482"/>
                </a:lnTo>
                <a:lnTo>
                  <a:pt x="1095188" y="4059788"/>
                </a:lnTo>
                <a:lnTo>
                  <a:pt x="1094078" y="4047039"/>
                </a:lnTo>
                <a:lnTo>
                  <a:pt x="1093031" y="4034233"/>
                </a:lnTo>
                <a:lnTo>
                  <a:pt x="1092046" y="4021373"/>
                </a:lnTo>
                <a:lnTo>
                  <a:pt x="1091122" y="4008459"/>
                </a:lnTo>
                <a:lnTo>
                  <a:pt x="1090261" y="3995491"/>
                </a:lnTo>
                <a:lnTo>
                  <a:pt x="1051121" y="4040644"/>
                </a:lnTo>
                <a:lnTo>
                  <a:pt x="1047839" y="4052870"/>
                </a:lnTo>
                <a:lnTo>
                  <a:pt x="1072178" y="4039235"/>
                </a:lnTo>
                <a:lnTo>
                  <a:pt x="1073278" y="4052384"/>
                </a:lnTo>
                <a:lnTo>
                  <a:pt x="1074443" y="4065457"/>
                </a:lnTo>
                <a:lnTo>
                  <a:pt x="1075672" y="4078455"/>
                </a:lnTo>
                <a:lnTo>
                  <a:pt x="1076965" y="4091376"/>
                </a:lnTo>
                <a:lnTo>
                  <a:pt x="1078323" y="4104222"/>
                </a:lnTo>
                <a:lnTo>
                  <a:pt x="1079744" y="4116990"/>
                </a:lnTo>
                <a:lnTo>
                  <a:pt x="1081230" y="4129682"/>
                </a:lnTo>
                <a:lnTo>
                  <a:pt x="1082781" y="4142295"/>
                </a:lnTo>
                <a:lnTo>
                  <a:pt x="1084395" y="4154831"/>
                </a:lnTo>
                <a:lnTo>
                  <a:pt x="1086075" y="4167287"/>
                </a:lnTo>
                <a:lnTo>
                  <a:pt x="1087818" y="4179665"/>
                </a:lnTo>
                <a:lnTo>
                  <a:pt x="1089626" y="4191964"/>
                </a:lnTo>
                <a:lnTo>
                  <a:pt x="1132316" y="4153515"/>
                </a:lnTo>
                <a:close/>
              </a:path>
              <a:path w="8921255" h="6255998">
                <a:moveTo>
                  <a:pt x="1048279" y="4131425"/>
                </a:moveTo>
                <a:lnTo>
                  <a:pt x="1051877" y="4116736"/>
                </a:lnTo>
                <a:lnTo>
                  <a:pt x="1055548" y="4101993"/>
                </a:lnTo>
                <a:lnTo>
                  <a:pt x="1059293" y="4087197"/>
                </a:lnTo>
                <a:lnTo>
                  <a:pt x="1063112" y="4072347"/>
                </a:lnTo>
                <a:lnTo>
                  <a:pt x="1066407" y="4060116"/>
                </a:lnTo>
                <a:lnTo>
                  <a:pt x="1069827" y="4047849"/>
                </a:lnTo>
                <a:lnTo>
                  <a:pt x="1072178" y="4039235"/>
                </a:lnTo>
                <a:lnTo>
                  <a:pt x="1047839" y="4052870"/>
                </a:lnTo>
                <a:lnTo>
                  <a:pt x="1044627" y="4065073"/>
                </a:lnTo>
                <a:lnTo>
                  <a:pt x="1040748" y="4080131"/>
                </a:lnTo>
                <a:lnTo>
                  <a:pt x="1037526" y="4092832"/>
                </a:lnTo>
                <a:lnTo>
                  <a:pt x="1034357" y="4105492"/>
                </a:lnTo>
                <a:lnTo>
                  <a:pt x="1031242" y="4118114"/>
                </a:lnTo>
                <a:lnTo>
                  <a:pt x="1028181" y="4130696"/>
                </a:lnTo>
                <a:lnTo>
                  <a:pt x="1025173" y="4143240"/>
                </a:lnTo>
                <a:lnTo>
                  <a:pt x="1022218" y="4155745"/>
                </a:lnTo>
                <a:lnTo>
                  <a:pt x="1019315" y="4168212"/>
                </a:lnTo>
                <a:lnTo>
                  <a:pt x="1048279" y="4131425"/>
                </a:lnTo>
                <a:close/>
              </a:path>
              <a:path w="8921255" h="6255998">
                <a:moveTo>
                  <a:pt x="1025119" y="4232775"/>
                </a:moveTo>
                <a:lnTo>
                  <a:pt x="1028212" y="4218453"/>
                </a:lnTo>
                <a:lnTo>
                  <a:pt x="1031377" y="4204079"/>
                </a:lnTo>
                <a:lnTo>
                  <a:pt x="1034613" y="4189653"/>
                </a:lnTo>
                <a:lnTo>
                  <a:pt x="1037921" y="4175175"/>
                </a:lnTo>
                <a:lnTo>
                  <a:pt x="1041301" y="4160644"/>
                </a:lnTo>
                <a:lnTo>
                  <a:pt x="1044754" y="4146061"/>
                </a:lnTo>
                <a:lnTo>
                  <a:pt x="1048279" y="4131425"/>
                </a:lnTo>
                <a:lnTo>
                  <a:pt x="1019315" y="4168212"/>
                </a:lnTo>
                <a:lnTo>
                  <a:pt x="1016464" y="4180641"/>
                </a:lnTo>
                <a:lnTo>
                  <a:pt x="1013666" y="4193032"/>
                </a:lnTo>
                <a:lnTo>
                  <a:pt x="1010920" y="4205385"/>
                </a:lnTo>
                <a:lnTo>
                  <a:pt x="1008225" y="4217702"/>
                </a:lnTo>
                <a:lnTo>
                  <a:pt x="1005581" y="4229981"/>
                </a:lnTo>
                <a:lnTo>
                  <a:pt x="1002989" y="4242224"/>
                </a:lnTo>
                <a:lnTo>
                  <a:pt x="1000447" y="4254430"/>
                </a:lnTo>
                <a:lnTo>
                  <a:pt x="997955" y="4266599"/>
                </a:lnTo>
                <a:lnTo>
                  <a:pt x="1025119" y="4232775"/>
                </a:lnTo>
                <a:close/>
              </a:path>
              <a:path w="8921255" h="6255998">
                <a:moveTo>
                  <a:pt x="1016265" y="4275434"/>
                </a:moveTo>
                <a:lnTo>
                  <a:pt x="1019146" y="4261265"/>
                </a:lnTo>
                <a:lnTo>
                  <a:pt x="1022097" y="4247046"/>
                </a:lnTo>
                <a:lnTo>
                  <a:pt x="1025119" y="4232775"/>
                </a:lnTo>
                <a:lnTo>
                  <a:pt x="997955" y="4266599"/>
                </a:lnTo>
                <a:lnTo>
                  <a:pt x="995514" y="4278733"/>
                </a:lnTo>
                <a:lnTo>
                  <a:pt x="993123" y="4290831"/>
                </a:lnTo>
                <a:lnTo>
                  <a:pt x="990782" y="4302894"/>
                </a:lnTo>
                <a:lnTo>
                  <a:pt x="990030" y="4306815"/>
                </a:lnTo>
                <a:lnTo>
                  <a:pt x="1016265" y="4275434"/>
                </a:lnTo>
                <a:close/>
              </a:path>
              <a:path w="8921255" h="6255998">
                <a:moveTo>
                  <a:pt x="1013454" y="4289551"/>
                </a:moveTo>
                <a:lnTo>
                  <a:pt x="1016265" y="4275434"/>
                </a:lnTo>
                <a:lnTo>
                  <a:pt x="990030" y="4306815"/>
                </a:lnTo>
                <a:lnTo>
                  <a:pt x="973993" y="4204745"/>
                </a:lnTo>
                <a:lnTo>
                  <a:pt x="967510" y="4300619"/>
                </a:lnTo>
                <a:lnTo>
                  <a:pt x="973432" y="4332096"/>
                </a:lnTo>
                <a:lnTo>
                  <a:pt x="1013454" y="4289551"/>
                </a:lnTo>
                <a:close/>
              </a:path>
              <a:path w="8921255" h="6255998">
                <a:moveTo>
                  <a:pt x="1827573" y="2352556"/>
                </a:moveTo>
                <a:lnTo>
                  <a:pt x="1818627" y="2352556"/>
                </a:lnTo>
                <a:lnTo>
                  <a:pt x="1805483" y="2379813"/>
                </a:lnTo>
                <a:lnTo>
                  <a:pt x="1827573" y="2352556"/>
                </a:lnTo>
                <a:close/>
              </a:path>
              <a:path w="8921255" h="6255998">
                <a:moveTo>
                  <a:pt x="1738606" y="2565351"/>
                </a:moveTo>
                <a:lnTo>
                  <a:pt x="1755940" y="2528888"/>
                </a:lnTo>
                <a:lnTo>
                  <a:pt x="1773279" y="2492546"/>
                </a:lnTo>
                <a:lnTo>
                  <a:pt x="1790613" y="2456333"/>
                </a:lnTo>
                <a:lnTo>
                  <a:pt x="1807934" y="2420254"/>
                </a:lnTo>
                <a:lnTo>
                  <a:pt x="1825232" y="2384317"/>
                </a:lnTo>
                <a:lnTo>
                  <a:pt x="1840553" y="2352556"/>
                </a:lnTo>
                <a:lnTo>
                  <a:pt x="1827573" y="2352556"/>
                </a:lnTo>
                <a:lnTo>
                  <a:pt x="1805483" y="2379813"/>
                </a:lnTo>
                <a:lnTo>
                  <a:pt x="1790371" y="2411215"/>
                </a:lnTo>
                <a:lnTo>
                  <a:pt x="1775242" y="2442725"/>
                </a:lnTo>
                <a:lnTo>
                  <a:pt x="1760100" y="2474337"/>
                </a:lnTo>
                <a:lnTo>
                  <a:pt x="1744953" y="2506049"/>
                </a:lnTo>
                <a:lnTo>
                  <a:pt x="1729807" y="2537856"/>
                </a:lnTo>
                <a:lnTo>
                  <a:pt x="1714667" y="2569753"/>
                </a:lnTo>
                <a:lnTo>
                  <a:pt x="1699540" y="2601737"/>
                </a:lnTo>
                <a:lnTo>
                  <a:pt x="1684433" y="2633803"/>
                </a:lnTo>
                <a:lnTo>
                  <a:pt x="1738606" y="2565351"/>
                </a:lnTo>
                <a:close/>
              </a:path>
              <a:path w="8921255" h="6255998">
                <a:moveTo>
                  <a:pt x="1635222" y="2786339"/>
                </a:moveTo>
                <a:lnTo>
                  <a:pt x="1652333" y="2749277"/>
                </a:lnTo>
                <a:lnTo>
                  <a:pt x="1669504" y="2712298"/>
                </a:lnTo>
                <a:lnTo>
                  <a:pt x="1686726" y="2675410"/>
                </a:lnTo>
                <a:lnTo>
                  <a:pt x="1703990" y="2638619"/>
                </a:lnTo>
                <a:lnTo>
                  <a:pt x="1721287" y="2601930"/>
                </a:lnTo>
                <a:lnTo>
                  <a:pt x="1738606" y="2565351"/>
                </a:lnTo>
                <a:lnTo>
                  <a:pt x="1684433" y="2633803"/>
                </a:lnTo>
                <a:lnTo>
                  <a:pt x="1669350" y="2665946"/>
                </a:lnTo>
                <a:lnTo>
                  <a:pt x="1654298" y="2698164"/>
                </a:lnTo>
                <a:lnTo>
                  <a:pt x="1639284" y="2730451"/>
                </a:lnTo>
                <a:lnTo>
                  <a:pt x="1624313" y="2762803"/>
                </a:lnTo>
                <a:lnTo>
                  <a:pt x="1609391" y="2795217"/>
                </a:lnTo>
                <a:lnTo>
                  <a:pt x="1635222" y="2786339"/>
                </a:lnTo>
                <a:close/>
              </a:path>
              <a:path w="8921255" h="6255998">
                <a:moveTo>
                  <a:pt x="1601218" y="2860692"/>
                </a:moveTo>
                <a:lnTo>
                  <a:pt x="1618180" y="2823480"/>
                </a:lnTo>
                <a:lnTo>
                  <a:pt x="1635222" y="2786339"/>
                </a:lnTo>
                <a:lnTo>
                  <a:pt x="1573370" y="2858218"/>
                </a:lnTo>
                <a:lnTo>
                  <a:pt x="1569360" y="2875034"/>
                </a:lnTo>
                <a:lnTo>
                  <a:pt x="1565418" y="2891850"/>
                </a:lnTo>
                <a:lnTo>
                  <a:pt x="1601218" y="2860692"/>
                </a:lnTo>
                <a:close/>
              </a:path>
              <a:path w="8921255" h="6255998">
                <a:moveTo>
                  <a:pt x="1572269" y="2951619"/>
                </a:moveTo>
                <a:lnTo>
                  <a:pt x="1575221" y="2938210"/>
                </a:lnTo>
                <a:lnTo>
                  <a:pt x="1578218" y="2924798"/>
                </a:lnTo>
                <a:lnTo>
                  <a:pt x="1581259" y="2911384"/>
                </a:lnTo>
                <a:lnTo>
                  <a:pt x="1584343" y="2897970"/>
                </a:lnTo>
                <a:lnTo>
                  <a:pt x="1601218" y="2860692"/>
                </a:lnTo>
                <a:lnTo>
                  <a:pt x="1565418" y="2891850"/>
                </a:lnTo>
                <a:lnTo>
                  <a:pt x="1555561" y="2913758"/>
                </a:lnTo>
                <a:lnTo>
                  <a:pt x="1545739" y="2935685"/>
                </a:lnTo>
                <a:lnTo>
                  <a:pt x="1535954" y="2957629"/>
                </a:lnTo>
                <a:lnTo>
                  <a:pt x="1526207" y="2979590"/>
                </a:lnTo>
                <a:lnTo>
                  <a:pt x="1572269" y="2951619"/>
                </a:lnTo>
                <a:close/>
              </a:path>
              <a:path w="8921255" h="6255998">
                <a:moveTo>
                  <a:pt x="1569360" y="2965025"/>
                </a:moveTo>
                <a:lnTo>
                  <a:pt x="1572269" y="2951619"/>
                </a:lnTo>
                <a:lnTo>
                  <a:pt x="1526207" y="2979590"/>
                </a:lnTo>
                <a:lnTo>
                  <a:pt x="1516502" y="3001567"/>
                </a:lnTo>
                <a:lnTo>
                  <a:pt x="1569360" y="2965025"/>
                </a:lnTo>
                <a:close/>
              </a:path>
              <a:path w="8921255" h="6255998">
                <a:moveTo>
                  <a:pt x="1393346" y="3345604"/>
                </a:moveTo>
                <a:lnTo>
                  <a:pt x="1401780" y="3324506"/>
                </a:lnTo>
                <a:lnTo>
                  <a:pt x="1410276" y="3303405"/>
                </a:lnTo>
                <a:lnTo>
                  <a:pt x="1418834" y="3282302"/>
                </a:lnTo>
                <a:lnTo>
                  <a:pt x="1427452" y="3261197"/>
                </a:lnTo>
                <a:lnTo>
                  <a:pt x="1436129" y="3240093"/>
                </a:lnTo>
                <a:lnTo>
                  <a:pt x="1444864" y="3218990"/>
                </a:lnTo>
                <a:lnTo>
                  <a:pt x="1453654" y="3197888"/>
                </a:lnTo>
                <a:lnTo>
                  <a:pt x="1462499" y="3176790"/>
                </a:lnTo>
                <a:lnTo>
                  <a:pt x="1471398" y="3155696"/>
                </a:lnTo>
                <a:lnTo>
                  <a:pt x="1480349" y="3134606"/>
                </a:lnTo>
                <a:lnTo>
                  <a:pt x="1489351" y="3113523"/>
                </a:lnTo>
                <a:lnTo>
                  <a:pt x="1498403" y="3092447"/>
                </a:lnTo>
                <a:lnTo>
                  <a:pt x="1507502" y="3071379"/>
                </a:lnTo>
                <a:lnTo>
                  <a:pt x="1516648" y="3050321"/>
                </a:lnTo>
                <a:lnTo>
                  <a:pt x="1525840" y="3029272"/>
                </a:lnTo>
                <a:lnTo>
                  <a:pt x="1535076" y="3008235"/>
                </a:lnTo>
                <a:lnTo>
                  <a:pt x="1544355" y="2987210"/>
                </a:lnTo>
                <a:lnTo>
                  <a:pt x="1506839" y="3023558"/>
                </a:lnTo>
                <a:lnTo>
                  <a:pt x="1497221" y="3045562"/>
                </a:lnTo>
                <a:lnTo>
                  <a:pt x="1487650" y="3067577"/>
                </a:lnTo>
                <a:lnTo>
                  <a:pt x="1478128" y="3089604"/>
                </a:lnTo>
                <a:lnTo>
                  <a:pt x="1468657" y="3111640"/>
                </a:lnTo>
                <a:lnTo>
                  <a:pt x="1459239" y="3133685"/>
                </a:lnTo>
                <a:lnTo>
                  <a:pt x="1449876" y="3155737"/>
                </a:lnTo>
                <a:lnTo>
                  <a:pt x="1440569" y="3177795"/>
                </a:lnTo>
                <a:lnTo>
                  <a:pt x="1431322" y="3199858"/>
                </a:lnTo>
                <a:lnTo>
                  <a:pt x="1422135" y="3221925"/>
                </a:lnTo>
                <a:lnTo>
                  <a:pt x="1413011" y="3243995"/>
                </a:lnTo>
                <a:lnTo>
                  <a:pt x="1403952" y="3266066"/>
                </a:lnTo>
                <a:lnTo>
                  <a:pt x="1394960" y="3288137"/>
                </a:lnTo>
                <a:lnTo>
                  <a:pt x="1386037" y="3310208"/>
                </a:lnTo>
                <a:lnTo>
                  <a:pt x="1377185" y="3332277"/>
                </a:lnTo>
                <a:lnTo>
                  <a:pt x="1353896" y="3358072"/>
                </a:lnTo>
                <a:lnTo>
                  <a:pt x="1352450" y="3370561"/>
                </a:lnTo>
                <a:lnTo>
                  <a:pt x="1351048" y="3383031"/>
                </a:lnTo>
                <a:lnTo>
                  <a:pt x="1349689" y="3395482"/>
                </a:lnTo>
                <a:lnTo>
                  <a:pt x="1393346" y="3345604"/>
                </a:lnTo>
                <a:close/>
              </a:path>
              <a:path w="8921255" h="6255998">
                <a:moveTo>
                  <a:pt x="1740090" y="2382870"/>
                </a:moveTo>
                <a:lnTo>
                  <a:pt x="1746738" y="2369062"/>
                </a:lnTo>
                <a:lnTo>
                  <a:pt x="1753383" y="2355273"/>
                </a:lnTo>
                <a:lnTo>
                  <a:pt x="1754693" y="2352556"/>
                </a:lnTo>
                <a:lnTo>
                  <a:pt x="1726946" y="2352556"/>
                </a:lnTo>
                <a:lnTo>
                  <a:pt x="1725633" y="2356105"/>
                </a:lnTo>
                <a:lnTo>
                  <a:pt x="1720083" y="2371266"/>
                </a:lnTo>
                <a:lnTo>
                  <a:pt x="1714584" y="2386457"/>
                </a:lnTo>
                <a:lnTo>
                  <a:pt x="1709134" y="2401677"/>
                </a:lnTo>
                <a:lnTo>
                  <a:pt x="1740090" y="2382870"/>
                </a:lnTo>
                <a:close/>
              </a:path>
              <a:path w="8921255" h="6255998">
                <a:moveTo>
                  <a:pt x="1726781" y="2410540"/>
                </a:moveTo>
                <a:lnTo>
                  <a:pt x="1733437" y="2396696"/>
                </a:lnTo>
                <a:lnTo>
                  <a:pt x="1740090" y="2382870"/>
                </a:lnTo>
                <a:lnTo>
                  <a:pt x="1709134" y="2401677"/>
                </a:lnTo>
                <a:lnTo>
                  <a:pt x="1695081" y="2430955"/>
                </a:lnTo>
                <a:lnTo>
                  <a:pt x="1726781" y="2410540"/>
                </a:lnTo>
                <a:close/>
              </a:path>
              <a:path w="8921255" h="6255998">
                <a:moveTo>
                  <a:pt x="1607359" y="2662083"/>
                </a:moveTo>
                <a:lnTo>
                  <a:pt x="1619714" y="2635744"/>
                </a:lnTo>
                <a:lnTo>
                  <a:pt x="1632087" y="2609453"/>
                </a:lnTo>
                <a:lnTo>
                  <a:pt x="1644475" y="2583213"/>
                </a:lnTo>
                <a:lnTo>
                  <a:pt x="1656875" y="2557025"/>
                </a:lnTo>
                <a:lnTo>
                  <a:pt x="1624822" y="2578531"/>
                </a:lnTo>
                <a:lnTo>
                  <a:pt x="1610802" y="2608263"/>
                </a:lnTo>
                <a:lnTo>
                  <a:pt x="1596803" y="2638062"/>
                </a:lnTo>
                <a:lnTo>
                  <a:pt x="1582829" y="2667923"/>
                </a:lnTo>
                <a:lnTo>
                  <a:pt x="1607359" y="2662083"/>
                </a:lnTo>
                <a:close/>
              </a:path>
              <a:path w="8921255" h="6255998">
                <a:moveTo>
                  <a:pt x="1509561" y="2874313"/>
                </a:moveTo>
                <a:lnTo>
                  <a:pt x="1521655" y="2847655"/>
                </a:lnTo>
                <a:lnTo>
                  <a:pt x="1533792" y="2821030"/>
                </a:lnTo>
                <a:lnTo>
                  <a:pt x="1545971" y="2794440"/>
                </a:lnTo>
                <a:lnTo>
                  <a:pt x="1558186" y="2767887"/>
                </a:lnTo>
                <a:lnTo>
                  <a:pt x="1570436" y="2741373"/>
                </a:lnTo>
                <a:lnTo>
                  <a:pt x="1582717" y="2714899"/>
                </a:lnTo>
                <a:lnTo>
                  <a:pt x="1595026" y="2688469"/>
                </a:lnTo>
                <a:lnTo>
                  <a:pt x="1607359" y="2662083"/>
                </a:lnTo>
                <a:lnTo>
                  <a:pt x="1582829" y="2667923"/>
                </a:lnTo>
                <a:lnTo>
                  <a:pt x="1568884" y="2697845"/>
                </a:lnTo>
                <a:lnTo>
                  <a:pt x="1554974" y="2727823"/>
                </a:lnTo>
                <a:lnTo>
                  <a:pt x="1541102" y="2757856"/>
                </a:lnTo>
                <a:lnTo>
                  <a:pt x="1527273" y="2787941"/>
                </a:lnTo>
                <a:lnTo>
                  <a:pt x="1513491" y="2818074"/>
                </a:lnTo>
                <a:lnTo>
                  <a:pt x="1499761" y="2848252"/>
                </a:lnTo>
                <a:lnTo>
                  <a:pt x="1486087" y="2878474"/>
                </a:lnTo>
                <a:lnTo>
                  <a:pt x="1509561" y="2874313"/>
                </a:lnTo>
                <a:close/>
              </a:path>
              <a:path w="8921255" h="6255998">
                <a:moveTo>
                  <a:pt x="1449864" y="3008033"/>
                </a:moveTo>
                <a:lnTo>
                  <a:pt x="1461690" y="2981238"/>
                </a:lnTo>
                <a:lnTo>
                  <a:pt x="1473576" y="2954467"/>
                </a:lnTo>
                <a:lnTo>
                  <a:pt x="1485519" y="2927721"/>
                </a:lnTo>
                <a:lnTo>
                  <a:pt x="1497515" y="2901002"/>
                </a:lnTo>
                <a:lnTo>
                  <a:pt x="1509561" y="2874313"/>
                </a:lnTo>
                <a:lnTo>
                  <a:pt x="1486087" y="2878474"/>
                </a:lnTo>
                <a:lnTo>
                  <a:pt x="1472474" y="2908735"/>
                </a:lnTo>
                <a:lnTo>
                  <a:pt x="1458925" y="2939034"/>
                </a:lnTo>
                <a:lnTo>
                  <a:pt x="1445446" y="2969367"/>
                </a:lnTo>
                <a:lnTo>
                  <a:pt x="1432040" y="2999731"/>
                </a:lnTo>
                <a:lnTo>
                  <a:pt x="1405574" y="3030566"/>
                </a:lnTo>
                <a:lnTo>
                  <a:pt x="1438102" y="3034850"/>
                </a:lnTo>
                <a:lnTo>
                  <a:pt x="1449864" y="3008033"/>
                </a:lnTo>
                <a:close/>
              </a:path>
              <a:path w="8921255" h="6255998">
                <a:moveTo>
                  <a:pt x="1778639" y="5148603"/>
                </a:moveTo>
                <a:lnTo>
                  <a:pt x="1770914" y="5138503"/>
                </a:lnTo>
                <a:lnTo>
                  <a:pt x="1763345" y="5128332"/>
                </a:lnTo>
                <a:lnTo>
                  <a:pt x="1755925" y="5118095"/>
                </a:lnTo>
                <a:lnTo>
                  <a:pt x="1749002" y="5108303"/>
                </a:lnTo>
                <a:lnTo>
                  <a:pt x="1759445" y="5088573"/>
                </a:lnTo>
                <a:lnTo>
                  <a:pt x="1747069" y="5088677"/>
                </a:lnTo>
                <a:lnTo>
                  <a:pt x="1735766" y="5088631"/>
                </a:lnTo>
                <a:lnTo>
                  <a:pt x="1724621" y="5107924"/>
                </a:lnTo>
                <a:lnTo>
                  <a:pt x="1731802" y="5118358"/>
                </a:lnTo>
                <a:lnTo>
                  <a:pt x="1739113" y="5128715"/>
                </a:lnTo>
                <a:lnTo>
                  <a:pt x="1746560" y="5138991"/>
                </a:lnTo>
                <a:lnTo>
                  <a:pt x="1754147" y="5149183"/>
                </a:lnTo>
                <a:lnTo>
                  <a:pt x="1761878" y="5159289"/>
                </a:lnTo>
                <a:lnTo>
                  <a:pt x="1769758" y="5169304"/>
                </a:lnTo>
                <a:lnTo>
                  <a:pt x="1771499" y="5171479"/>
                </a:lnTo>
                <a:lnTo>
                  <a:pt x="1778639" y="5148603"/>
                </a:lnTo>
                <a:close/>
              </a:path>
              <a:path w="8921255" h="6255998">
                <a:moveTo>
                  <a:pt x="1747780" y="5195347"/>
                </a:moveTo>
                <a:lnTo>
                  <a:pt x="1786528" y="5158630"/>
                </a:lnTo>
                <a:lnTo>
                  <a:pt x="1778639" y="5148603"/>
                </a:lnTo>
                <a:lnTo>
                  <a:pt x="1771499" y="5171479"/>
                </a:lnTo>
                <a:lnTo>
                  <a:pt x="1758456" y="5172923"/>
                </a:lnTo>
                <a:lnTo>
                  <a:pt x="1734995" y="5196443"/>
                </a:lnTo>
                <a:lnTo>
                  <a:pt x="1747780" y="5195347"/>
                </a:lnTo>
                <a:close/>
              </a:path>
              <a:path w="8921255" h="6255998">
                <a:moveTo>
                  <a:pt x="2841911" y="4888366"/>
                </a:moveTo>
                <a:lnTo>
                  <a:pt x="2852171" y="4881104"/>
                </a:lnTo>
                <a:lnTo>
                  <a:pt x="3031153" y="4725603"/>
                </a:lnTo>
                <a:lnTo>
                  <a:pt x="3024395" y="4730725"/>
                </a:lnTo>
                <a:lnTo>
                  <a:pt x="3017742" y="4735728"/>
                </a:lnTo>
                <a:lnTo>
                  <a:pt x="3007464" y="4743432"/>
                </a:lnTo>
                <a:lnTo>
                  <a:pt x="2997209" y="4751083"/>
                </a:lnTo>
                <a:lnTo>
                  <a:pt x="2986975" y="4758689"/>
                </a:lnTo>
                <a:lnTo>
                  <a:pt x="2831669" y="4895584"/>
                </a:lnTo>
                <a:lnTo>
                  <a:pt x="2841911" y="4888366"/>
                </a:lnTo>
                <a:close/>
              </a:path>
              <a:path w="8921255" h="6255998">
                <a:moveTo>
                  <a:pt x="2862446" y="4873801"/>
                </a:moveTo>
                <a:lnTo>
                  <a:pt x="2872738" y="4866456"/>
                </a:lnTo>
                <a:lnTo>
                  <a:pt x="3063780" y="4701005"/>
                </a:lnTo>
                <a:lnTo>
                  <a:pt x="3060554" y="4703438"/>
                </a:lnTo>
                <a:lnTo>
                  <a:pt x="3037835" y="4720574"/>
                </a:lnTo>
                <a:lnTo>
                  <a:pt x="3031153" y="4725603"/>
                </a:lnTo>
                <a:lnTo>
                  <a:pt x="2852171" y="4881104"/>
                </a:lnTo>
                <a:lnTo>
                  <a:pt x="2862446" y="4873801"/>
                </a:lnTo>
                <a:close/>
              </a:path>
              <a:path w="8921255" h="6255998">
                <a:moveTo>
                  <a:pt x="2615412" y="5082356"/>
                </a:moveTo>
                <a:lnTo>
                  <a:pt x="2625857" y="5075452"/>
                </a:lnTo>
                <a:lnTo>
                  <a:pt x="2636322" y="5068507"/>
                </a:lnTo>
                <a:lnTo>
                  <a:pt x="2772996" y="4951103"/>
                </a:lnTo>
                <a:lnTo>
                  <a:pt x="2762608" y="4958384"/>
                </a:lnTo>
                <a:lnTo>
                  <a:pt x="2752237" y="4965626"/>
                </a:lnTo>
                <a:lnTo>
                  <a:pt x="2741882" y="4972830"/>
                </a:lnTo>
                <a:lnTo>
                  <a:pt x="2731545" y="4979995"/>
                </a:lnTo>
                <a:lnTo>
                  <a:pt x="2721226" y="4987120"/>
                </a:lnTo>
                <a:lnTo>
                  <a:pt x="2719195" y="4988519"/>
                </a:lnTo>
                <a:lnTo>
                  <a:pt x="2594406" y="5096315"/>
                </a:lnTo>
                <a:lnTo>
                  <a:pt x="2615412" y="5082356"/>
                </a:lnTo>
                <a:close/>
              </a:path>
              <a:path w="8921255" h="6255998">
                <a:moveTo>
                  <a:pt x="2646806" y="5061519"/>
                </a:moveTo>
                <a:lnTo>
                  <a:pt x="2657309" y="5054490"/>
                </a:lnTo>
                <a:lnTo>
                  <a:pt x="2667831" y="5047419"/>
                </a:lnTo>
                <a:lnTo>
                  <a:pt x="2678372" y="5040307"/>
                </a:lnTo>
                <a:lnTo>
                  <a:pt x="2688932" y="5033154"/>
                </a:lnTo>
                <a:lnTo>
                  <a:pt x="2699510" y="5025961"/>
                </a:lnTo>
                <a:lnTo>
                  <a:pt x="2849281" y="4896863"/>
                </a:lnTo>
                <a:lnTo>
                  <a:pt x="2846617" y="4898779"/>
                </a:lnTo>
                <a:lnTo>
                  <a:pt x="2825196" y="4914125"/>
                </a:lnTo>
                <a:lnTo>
                  <a:pt x="2814722" y="4921596"/>
                </a:lnTo>
                <a:lnTo>
                  <a:pt x="2804265" y="4929030"/>
                </a:lnTo>
                <a:lnTo>
                  <a:pt x="2793825" y="4936426"/>
                </a:lnTo>
                <a:lnTo>
                  <a:pt x="2783402" y="4943784"/>
                </a:lnTo>
                <a:lnTo>
                  <a:pt x="2772996" y="4951103"/>
                </a:lnTo>
                <a:lnTo>
                  <a:pt x="2636322" y="5068507"/>
                </a:lnTo>
                <a:lnTo>
                  <a:pt x="2646806" y="5061519"/>
                </a:lnTo>
                <a:close/>
              </a:path>
              <a:path w="8921255" h="6255998">
                <a:moveTo>
                  <a:pt x="3262986" y="4501157"/>
                </a:moveTo>
                <a:lnTo>
                  <a:pt x="3281265" y="4487217"/>
                </a:lnTo>
                <a:lnTo>
                  <a:pt x="3299617" y="4473207"/>
                </a:lnTo>
                <a:lnTo>
                  <a:pt x="3318043" y="4459127"/>
                </a:lnTo>
                <a:lnTo>
                  <a:pt x="3336543" y="4444977"/>
                </a:lnTo>
                <a:lnTo>
                  <a:pt x="3355116" y="4430758"/>
                </a:lnTo>
                <a:lnTo>
                  <a:pt x="3373763" y="4416471"/>
                </a:lnTo>
                <a:lnTo>
                  <a:pt x="3392484" y="4402116"/>
                </a:lnTo>
                <a:lnTo>
                  <a:pt x="3609976" y="4209880"/>
                </a:lnTo>
                <a:lnTo>
                  <a:pt x="3589446" y="4225701"/>
                </a:lnTo>
                <a:lnTo>
                  <a:pt x="3568997" y="4241456"/>
                </a:lnTo>
                <a:lnTo>
                  <a:pt x="3548631" y="4257144"/>
                </a:lnTo>
                <a:lnTo>
                  <a:pt x="3528348" y="4272765"/>
                </a:lnTo>
                <a:lnTo>
                  <a:pt x="3508146" y="4288318"/>
                </a:lnTo>
                <a:lnTo>
                  <a:pt x="3488027" y="4303802"/>
                </a:lnTo>
                <a:lnTo>
                  <a:pt x="3467990" y="4319216"/>
                </a:lnTo>
                <a:lnTo>
                  <a:pt x="3448035" y="4334560"/>
                </a:lnTo>
                <a:lnTo>
                  <a:pt x="3238792" y="4519607"/>
                </a:lnTo>
                <a:lnTo>
                  <a:pt x="3262986" y="4501157"/>
                </a:lnTo>
                <a:close/>
              </a:path>
              <a:path w="8921255" h="6255998">
                <a:moveTo>
                  <a:pt x="3411279" y="4387694"/>
                </a:moveTo>
                <a:lnTo>
                  <a:pt x="3430148" y="4373206"/>
                </a:lnTo>
                <a:lnTo>
                  <a:pt x="3449092" y="4358652"/>
                </a:lnTo>
                <a:lnTo>
                  <a:pt x="3468110" y="4344033"/>
                </a:lnTo>
                <a:lnTo>
                  <a:pt x="3487203" y="4329349"/>
                </a:lnTo>
                <a:lnTo>
                  <a:pt x="3734483" y="4113952"/>
                </a:lnTo>
                <a:lnTo>
                  <a:pt x="3630590" y="4193994"/>
                </a:lnTo>
                <a:lnTo>
                  <a:pt x="3609976" y="4209880"/>
                </a:lnTo>
                <a:lnTo>
                  <a:pt x="3392484" y="4402116"/>
                </a:lnTo>
                <a:lnTo>
                  <a:pt x="3411279" y="4387694"/>
                </a:lnTo>
                <a:close/>
              </a:path>
              <a:path w="8921255" h="6255998">
                <a:moveTo>
                  <a:pt x="3506370" y="4314602"/>
                </a:moveTo>
                <a:lnTo>
                  <a:pt x="3525612" y="4299792"/>
                </a:lnTo>
                <a:lnTo>
                  <a:pt x="3544929" y="4284919"/>
                </a:lnTo>
                <a:lnTo>
                  <a:pt x="3564321" y="4269984"/>
                </a:lnTo>
                <a:lnTo>
                  <a:pt x="3583788" y="4254988"/>
                </a:lnTo>
                <a:lnTo>
                  <a:pt x="3839580" y="4033087"/>
                </a:lnTo>
                <a:lnTo>
                  <a:pt x="3734483" y="4113952"/>
                </a:lnTo>
                <a:lnTo>
                  <a:pt x="3487203" y="4329349"/>
                </a:lnTo>
                <a:lnTo>
                  <a:pt x="3506370" y="4314602"/>
                </a:lnTo>
                <a:close/>
              </a:path>
              <a:path w="8921255" h="6255998">
                <a:moveTo>
                  <a:pt x="3603330" y="4239931"/>
                </a:moveTo>
                <a:lnTo>
                  <a:pt x="3622948" y="4224815"/>
                </a:lnTo>
                <a:lnTo>
                  <a:pt x="3642641" y="4209639"/>
                </a:lnTo>
                <a:lnTo>
                  <a:pt x="3945774" y="3951586"/>
                </a:lnTo>
                <a:lnTo>
                  <a:pt x="3839580" y="4033087"/>
                </a:lnTo>
                <a:lnTo>
                  <a:pt x="3583788" y="4254988"/>
                </a:lnTo>
                <a:lnTo>
                  <a:pt x="3603330" y="4239931"/>
                </a:lnTo>
                <a:close/>
              </a:path>
              <a:path w="8921255" h="6255998">
                <a:moveTo>
                  <a:pt x="3741012" y="4133853"/>
                </a:moveTo>
                <a:lnTo>
                  <a:pt x="3840591" y="4057226"/>
                </a:lnTo>
                <a:lnTo>
                  <a:pt x="3941286" y="3979924"/>
                </a:lnTo>
                <a:lnTo>
                  <a:pt x="4043001" y="3902112"/>
                </a:lnTo>
                <a:lnTo>
                  <a:pt x="4161026" y="3787414"/>
                </a:lnTo>
                <a:lnTo>
                  <a:pt x="4052958" y="3869632"/>
                </a:lnTo>
                <a:lnTo>
                  <a:pt x="3945774" y="3951586"/>
                </a:lnTo>
                <a:lnTo>
                  <a:pt x="3642641" y="4209639"/>
                </a:lnTo>
                <a:lnTo>
                  <a:pt x="3741012" y="4133853"/>
                </a:lnTo>
                <a:close/>
              </a:path>
              <a:path w="8921255" h="6255998">
                <a:moveTo>
                  <a:pt x="4145643" y="3823955"/>
                </a:moveTo>
                <a:lnTo>
                  <a:pt x="4249116" y="3745617"/>
                </a:lnTo>
                <a:lnTo>
                  <a:pt x="4317761" y="3694004"/>
                </a:lnTo>
                <a:lnTo>
                  <a:pt x="4317761" y="3669174"/>
                </a:lnTo>
                <a:lnTo>
                  <a:pt x="4269870" y="3705116"/>
                </a:lnTo>
                <a:lnTo>
                  <a:pt x="4161026" y="3787414"/>
                </a:lnTo>
                <a:lnTo>
                  <a:pt x="4043001" y="3902112"/>
                </a:lnTo>
                <a:lnTo>
                  <a:pt x="4145643" y="3823955"/>
                </a:lnTo>
                <a:close/>
              </a:path>
              <a:path w="8921255" h="6255998">
                <a:moveTo>
                  <a:pt x="2702675" y="4984128"/>
                </a:moveTo>
                <a:lnTo>
                  <a:pt x="2713075" y="4977142"/>
                </a:lnTo>
                <a:lnTo>
                  <a:pt x="2723491" y="4970118"/>
                </a:lnTo>
                <a:lnTo>
                  <a:pt x="2733923" y="4963056"/>
                </a:lnTo>
                <a:lnTo>
                  <a:pt x="2880353" y="4836715"/>
                </a:lnTo>
                <a:lnTo>
                  <a:pt x="2869987" y="4844149"/>
                </a:lnTo>
                <a:lnTo>
                  <a:pt x="2859638" y="4851542"/>
                </a:lnTo>
                <a:lnTo>
                  <a:pt x="2849308" y="4858896"/>
                </a:lnTo>
                <a:lnTo>
                  <a:pt x="2838994" y="4866212"/>
                </a:lnTo>
                <a:lnTo>
                  <a:pt x="2828697" y="4873490"/>
                </a:lnTo>
                <a:lnTo>
                  <a:pt x="2818415" y="4880733"/>
                </a:lnTo>
                <a:lnTo>
                  <a:pt x="2808149" y="4887940"/>
                </a:lnTo>
                <a:lnTo>
                  <a:pt x="2681170" y="4998418"/>
                </a:lnTo>
                <a:lnTo>
                  <a:pt x="2702675" y="4984128"/>
                </a:lnTo>
                <a:close/>
              </a:path>
              <a:path w="8921255" h="6255998">
                <a:moveTo>
                  <a:pt x="2744372" y="4955954"/>
                </a:moveTo>
                <a:lnTo>
                  <a:pt x="2754838" y="4948812"/>
                </a:lnTo>
                <a:lnTo>
                  <a:pt x="2765323" y="4941628"/>
                </a:lnTo>
                <a:lnTo>
                  <a:pt x="2775826" y="4934402"/>
                </a:lnTo>
                <a:lnTo>
                  <a:pt x="2936045" y="4796189"/>
                </a:lnTo>
                <a:lnTo>
                  <a:pt x="2932752" y="4798600"/>
                </a:lnTo>
                <a:lnTo>
                  <a:pt x="2911568" y="4814158"/>
                </a:lnTo>
                <a:lnTo>
                  <a:pt x="2901143" y="4821720"/>
                </a:lnTo>
                <a:lnTo>
                  <a:pt x="2890738" y="4829239"/>
                </a:lnTo>
                <a:lnTo>
                  <a:pt x="2880353" y="4836715"/>
                </a:lnTo>
                <a:lnTo>
                  <a:pt x="2733923" y="4963056"/>
                </a:lnTo>
                <a:lnTo>
                  <a:pt x="2744372" y="4955954"/>
                </a:lnTo>
                <a:close/>
              </a:path>
              <a:path w="8921255" h="6255998">
                <a:moveTo>
                  <a:pt x="2918009" y="4795671"/>
                </a:moveTo>
                <a:lnTo>
                  <a:pt x="2928190" y="4788366"/>
                </a:lnTo>
                <a:lnTo>
                  <a:pt x="3123425" y="4619112"/>
                </a:lnTo>
                <a:lnTo>
                  <a:pt x="3113212" y="4626837"/>
                </a:lnTo>
                <a:lnTo>
                  <a:pt x="3103022" y="4634541"/>
                </a:lnTo>
                <a:lnTo>
                  <a:pt x="3092853" y="4642223"/>
                </a:lnTo>
                <a:lnTo>
                  <a:pt x="3082709" y="4649881"/>
                </a:lnTo>
                <a:lnTo>
                  <a:pt x="3072589" y="4657512"/>
                </a:lnTo>
                <a:lnTo>
                  <a:pt x="2896457" y="4811078"/>
                </a:lnTo>
                <a:lnTo>
                  <a:pt x="2918009" y="4795671"/>
                </a:lnTo>
                <a:close/>
              </a:path>
              <a:path w="8921255" h="6255998">
                <a:moveTo>
                  <a:pt x="2938387" y="4781022"/>
                </a:moveTo>
                <a:lnTo>
                  <a:pt x="2948601" y="4773640"/>
                </a:lnTo>
                <a:lnTo>
                  <a:pt x="3146918" y="4601300"/>
                </a:lnTo>
                <a:lnTo>
                  <a:pt x="3142335" y="4600743"/>
                </a:lnTo>
                <a:lnTo>
                  <a:pt x="3118902" y="4618503"/>
                </a:lnTo>
                <a:lnTo>
                  <a:pt x="3123425" y="4619112"/>
                </a:lnTo>
                <a:lnTo>
                  <a:pt x="2928190" y="4788366"/>
                </a:lnTo>
                <a:lnTo>
                  <a:pt x="2938387" y="4781022"/>
                </a:lnTo>
                <a:close/>
              </a:path>
              <a:path w="8921255" h="6255998">
                <a:moveTo>
                  <a:pt x="3133167" y="4599655"/>
                </a:moveTo>
                <a:lnTo>
                  <a:pt x="3143178" y="4592099"/>
                </a:lnTo>
                <a:lnTo>
                  <a:pt x="3153212" y="4584519"/>
                </a:lnTo>
                <a:lnTo>
                  <a:pt x="3163268" y="4576916"/>
                </a:lnTo>
                <a:lnTo>
                  <a:pt x="3369033" y="4395215"/>
                </a:lnTo>
                <a:lnTo>
                  <a:pt x="3349487" y="4410195"/>
                </a:lnTo>
                <a:lnTo>
                  <a:pt x="3109992" y="4617111"/>
                </a:lnTo>
                <a:lnTo>
                  <a:pt x="3114484" y="4617774"/>
                </a:lnTo>
                <a:lnTo>
                  <a:pt x="3133167" y="4599655"/>
                </a:lnTo>
                <a:close/>
              </a:path>
              <a:path w="8921255" h="6255998">
                <a:moveTo>
                  <a:pt x="3173347" y="4569288"/>
                </a:moveTo>
                <a:lnTo>
                  <a:pt x="3183450" y="4561636"/>
                </a:lnTo>
                <a:lnTo>
                  <a:pt x="3408370" y="4365033"/>
                </a:lnTo>
                <a:lnTo>
                  <a:pt x="3388661" y="4380161"/>
                </a:lnTo>
                <a:lnTo>
                  <a:pt x="3369033" y="4395215"/>
                </a:lnTo>
                <a:lnTo>
                  <a:pt x="3163268" y="4576916"/>
                </a:lnTo>
                <a:lnTo>
                  <a:pt x="3173347" y="4569288"/>
                </a:lnTo>
                <a:close/>
              </a:path>
              <a:path w="8921255" h="6255998">
                <a:moveTo>
                  <a:pt x="3193576" y="4553960"/>
                </a:moveTo>
                <a:lnTo>
                  <a:pt x="3203727" y="4546258"/>
                </a:lnTo>
                <a:lnTo>
                  <a:pt x="3213903" y="4538532"/>
                </a:lnTo>
                <a:lnTo>
                  <a:pt x="3428162" y="4349832"/>
                </a:lnTo>
                <a:lnTo>
                  <a:pt x="3408370" y="4365033"/>
                </a:lnTo>
                <a:lnTo>
                  <a:pt x="3183450" y="4561636"/>
                </a:lnTo>
                <a:lnTo>
                  <a:pt x="3193576" y="4553960"/>
                </a:lnTo>
                <a:close/>
              </a:path>
              <a:path w="8921255" h="6255998">
                <a:moveTo>
                  <a:pt x="3224104" y="4530780"/>
                </a:moveTo>
                <a:lnTo>
                  <a:pt x="3234330" y="4523002"/>
                </a:lnTo>
                <a:lnTo>
                  <a:pt x="3238792" y="4519607"/>
                </a:lnTo>
                <a:lnTo>
                  <a:pt x="3448035" y="4334560"/>
                </a:lnTo>
                <a:lnTo>
                  <a:pt x="3428162" y="4349832"/>
                </a:lnTo>
                <a:lnTo>
                  <a:pt x="3213903" y="4538532"/>
                </a:lnTo>
                <a:lnTo>
                  <a:pt x="3224104" y="4530780"/>
                </a:lnTo>
                <a:close/>
              </a:path>
              <a:path w="8921255" h="6255998">
                <a:moveTo>
                  <a:pt x="3070476" y="4683814"/>
                </a:moveTo>
                <a:lnTo>
                  <a:pt x="3277130" y="4502169"/>
                </a:lnTo>
                <a:lnTo>
                  <a:pt x="3272421" y="4501827"/>
                </a:lnTo>
                <a:lnTo>
                  <a:pt x="3267651" y="4501537"/>
                </a:lnTo>
                <a:lnTo>
                  <a:pt x="3262986" y="4501157"/>
                </a:lnTo>
                <a:lnTo>
                  <a:pt x="3238792" y="4519607"/>
                </a:lnTo>
                <a:lnTo>
                  <a:pt x="3243383" y="4520053"/>
                </a:lnTo>
                <a:lnTo>
                  <a:pt x="3247974" y="4520499"/>
                </a:lnTo>
                <a:lnTo>
                  <a:pt x="3252622" y="4520921"/>
                </a:lnTo>
                <a:lnTo>
                  <a:pt x="3060444" y="4691362"/>
                </a:lnTo>
                <a:lnTo>
                  <a:pt x="3070476" y="4683814"/>
                </a:lnTo>
                <a:close/>
              </a:path>
              <a:path w="8921255" h="6255998">
                <a:moveTo>
                  <a:pt x="3046842" y="4701418"/>
                </a:moveTo>
                <a:lnTo>
                  <a:pt x="3051426" y="4698014"/>
                </a:lnTo>
                <a:lnTo>
                  <a:pt x="3055886" y="4694796"/>
                </a:lnTo>
                <a:lnTo>
                  <a:pt x="3060444" y="4691362"/>
                </a:lnTo>
                <a:lnTo>
                  <a:pt x="3252622" y="4520921"/>
                </a:lnTo>
                <a:lnTo>
                  <a:pt x="3242396" y="4528718"/>
                </a:lnTo>
                <a:lnTo>
                  <a:pt x="3023954" y="4718360"/>
                </a:lnTo>
                <a:lnTo>
                  <a:pt x="3046842" y="4701418"/>
                </a:lnTo>
                <a:close/>
              </a:path>
              <a:path w="8921255" h="6255998">
                <a:moveTo>
                  <a:pt x="3080538" y="4676236"/>
                </a:moveTo>
                <a:lnTo>
                  <a:pt x="3090628" y="4668628"/>
                </a:lnTo>
                <a:lnTo>
                  <a:pt x="3310560" y="4476593"/>
                </a:lnTo>
                <a:lnTo>
                  <a:pt x="3293816" y="4489408"/>
                </a:lnTo>
                <a:lnTo>
                  <a:pt x="3277130" y="4502169"/>
                </a:lnTo>
                <a:lnTo>
                  <a:pt x="3070476" y="4683814"/>
                </a:lnTo>
                <a:lnTo>
                  <a:pt x="3080538" y="4676236"/>
                </a:lnTo>
                <a:close/>
              </a:path>
              <a:path w="8921255" h="6255998">
                <a:moveTo>
                  <a:pt x="3100745" y="4660993"/>
                </a:moveTo>
                <a:lnTo>
                  <a:pt x="3110886" y="4653334"/>
                </a:lnTo>
                <a:lnTo>
                  <a:pt x="3121050" y="4645651"/>
                </a:lnTo>
                <a:lnTo>
                  <a:pt x="3327360" y="4463725"/>
                </a:lnTo>
                <a:lnTo>
                  <a:pt x="3310560" y="4476593"/>
                </a:lnTo>
                <a:lnTo>
                  <a:pt x="3090628" y="4668628"/>
                </a:lnTo>
                <a:lnTo>
                  <a:pt x="3100745" y="4660993"/>
                </a:lnTo>
                <a:close/>
              </a:path>
              <a:path w="8921255" h="6255998">
                <a:moveTo>
                  <a:pt x="3131236" y="4637948"/>
                </a:moveTo>
                <a:lnTo>
                  <a:pt x="3141442" y="4630226"/>
                </a:lnTo>
                <a:lnTo>
                  <a:pt x="3151472" y="4622634"/>
                </a:lnTo>
                <a:lnTo>
                  <a:pt x="3361135" y="4437832"/>
                </a:lnTo>
                <a:lnTo>
                  <a:pt x="3344219" y="4450805"/>
                </a:lnTo>
                <a:lnTo>
                  <a:pt x="3327360" y="4463725"/>
                </a:lnTo>
                <a:lnTo>
                  <a:pt x="3121050" y="4645651"/>
                </a:lnTo>
                <a:lnTo>
                  <a:pt x="3131236" y="4637948"/>
                </a:lnTo>
                <a:close/>
              </a:path>
              <a:path w="8921255" h="6255998">
                <a:moveTo>
                  <a:pt x="3175305" y="4604550"/>
                </a:moveTo>
                <a:lnTo>
                  <a:pt x="3395141" y="4411729"/>
                </a:lnTo>
                <a:lnTo>
                  <a:pt x="3378109" y="4424806"/>
                </a:lnTo>
                <a:lnTo>
                  <a:pt x="3361135" y="4437832"/>
                </a:lnTo>
                <a:lnTo>
                  <a:pt x="3151472" y="4622634"/>
                </a:lnTo>
                <a:lnTo>
                  <a:pt x="3156015" y="4623175"/>
                </a:lnTo>
                <a:lnTo>
                  <a:pt x="3175305" y="4604550"/>
                </a:lnTo>
                <a:close/>
              </a:path>
              <a:path w="8921255" h="6255998">
                <a:moveTo>
                  <a:pt x="2989948" y="4780985"/>
                </a:moveTo>
                <a:lnTo>
                  <a:pt x="3000146" y="4773460"/>
                </a:lnTo>
                <a:lnTo>
                  <a:pt x="3010364" y="4765888"/>
                </a:lnTo>
                <a:lnTo>
                  <a:pt x="3020608" y="4758256"/>
                </a:lnTo>
                <a:lnTo>
                  <a:pt x="3029602" y="4751514"/>
                </a:lnTo>
                <a:lnTo>
                  <a:pt x="3039700" y="4743912"/>
                </a:lnTo>
                <a:lnTo>
                  <a:pt x="3255458" y="4555370"/>
                </a:lnTo>
                <a:lnTo>
                  <a:pt x="3245351" y="4563092"/>
                </a:lnTo>
                <a:lnTo>
                  <a:pt x="3235265" y="4570793"/>
                </a:lnTo>
                <a:lnTo>
                  <a:pt x="3225199" y="4578475"/>
                </a:lnTo>
                <a:lnTo>
                  <a:pt x="3215154" y="4586136"/>
                </a:lnTo>
                <a:lnTo>
                  <a:pt x="3205126" y="4593779"/>
                </a:lnTo>
                <a:lnTo>
                  <a:pt x="3195117" y="4601403"/>
                </a:lnTo>
                <a:lnTo>
                  <a:pt x="3189231" y="4605885"/>
                </a:lnTo>
                <a:lnTo>
                  <a:pt x="3184585" y="4605435"/>
                </a:lnTo>
                <a:lnTo>
                  <a:pt x="3179907" y="4605039"/>
                </a:lnTo>
                <a:lnTo>
                  <a:pt x="3175305" y="4604550"/>
                </a:lnTo>
                <a:lnTo>
                  <a:pt x="3156015" y="4623175"/>
                </a:lnTo>
                <a:lnTo>
                  <a:pt x="3160482" y="4623781"/>
                </a:lnTo>
                <a:lnTo>
                  <a:pt x="3165055" y="4624295"/>
                </a:lnTo>
                <a:lnTo>
                  <a:pt x="2979761" y="4788478"/>
                </a:lnTo>
                <a:lnTo>
                  <a:pt x="2989948" y="4780985"/>
                </a:lnTo>
                <a:close/>
              </a:path>
              <a:path w="8921255" h="6255998">
                <a:moveTo>
                  <a:pt x="2959394" y="4803428"/>
                </a:moveTo>
                <a:lnTo>
                  <a:pt x="2969579" y="4795955"/>
                </a:lnTo>
                <a:lnTo>
                  <a:pt x="2979761" y="4788478"/>
                </a:lnTo>
                <a:lnTo>
                  <a:pt x="3165055" y="4624295"/>
                </a:lnTo>
                <a:lnTo>
                  <a:pt x="3154820" y="4632075"/>
                </a:lnTo>
                <a:lnTo>
                  <a:pt x="3144613" y="4639829"/>
                </a:lnTo>
                <a:lnTo>
                  <a:pt x="3134431" y="4647557"/>
                </a:lnTo>
                <a:lnTo>
                  <a:pt x="2937832" y="4819395"/>
                </a:lnTo>
                <a:lnTo>
                  <a:pt x="2959394" y="4803428"/>
                </a:lnTo>
                <a:close/>
              </a:path>
              <a:path w="8921255" h="6255998">
                <a:moveTo>
                  <a:pt x="3049852" y="4736254"/>
                </a:moveTo>
                <a:lnTo>
                  <a:pt x="3060016" y="4728579"/>
                </a:lnTo>
                <a:lnTo>
                  <a:pt x="3065199" y="4724666"/>
                </a:lnTo>
                <a:lnTo>
                  <a:pt x="3275738" y="4539863"/>
                </a:lnTo>
                <a:lnTo>
                  <a:pt x="3265587" y="4547628"/>
                </a:lnTo>
                <a:lnTo>
                  <a:pt x="3255458" y="4555370"/>
                </a:lnTo>
                <a:lnTo>
                  <a:pt x="3039700" y="4743912"/>
                </a:lnTo>
                <a:lnTo>
                  <a:pt x="3049852" y="4736254"/>
                </a:lnTo>
                <a:close/>
              </a:path>
              <a:path w="8921255" h="6255998">
                <a:moveTo>
                  <a:pt x="3088448" y="4707146"/>
                </a:moveTo>
                <a:lnTo>
                  <a:pt x="3296111" y="4524268"/>
                </a:lnTo>
                <a:lnTo>
                  <a:pt x="3285912" y="4532077"/>
                </a:lnTo>
                <a:lnTo>
                  <a:pt x="3275738" y="4539863"/>
                </a:lnTo>
                <a:lnTo>
                  <a:pt x="3065199" y="4724666"/>
                </a:lnTo>
                <a:lnTo>
                  <a:pt x="3069693" y="4725302"/>
                </a:lnTo>
                <a:lnTo>
                  <a:pt x="3088448" y="4707146"/>
                </a:lnTo>
                <a:close/>
              </a:path>
              <a:path w="8921255" h="6255998">
                <a:moveTo>
                  <a:pt x="2913913" y="4874425"/>
                </a:moveTo>
                <a:lnTo>
                  <a:pt x="2924135" y="4866927"/>
                </a:lnTo>
                <a:lnTo>
                  <a:pt x="2934374" y="4859393"/>
                </a:lnTo>
                <a:lnTo>
                  <a:pt x="3136622" y="4682604"/>
                </a:lnTo>
                <a:lnTo>
                  <a:pt x="3126565" y="4690245"/>
                </a:lnTo>
                <a:lnTo>
                  <a:pt x="3116527" y="4697869"/>
                </a:lnTo>
                <a:lnTo>
                  <a:pt x="3106505" y="4705478"/>
                </a:lnTo>
                <a:lnTo>
                  <a:pt x="3102129" y="4708800"/>
                </a:lnTo>
                <a:lnTo>
                  <a:pt x="3097559" y="4708257"/>
                </a:lnTo>
                <a:lnTo>
                  <a:pt x="3092989" y="4707715"/>
                </a:lnTo>
                <a:lnTo>
                  <a:pt x="3088448" y="4707146"/>
                </a:lnTo>
                <a:lnTo>
                  <a:pt x="3069693" y="4725302"/>
                </a:lnTo>
                <a:lnTo>
                  <a:pt x="3074172" y="4725950"/>
                </a:lnTo>
                <a:lnTo>
                  <a:pt x="3078696" y="4726560"/>
                </a:lnTo>
                <a:lnTo>
                  <a:pt x="2903707" y="4881888"/>
                </a:lnTo>
                <a:lnTo>
                  <a:pt x="2913913" y="4874425"/>
                </a:lnTo>
                <a:close/>
              </a:path>
              <a:path w="8921255" h="6255998">
                <a:moveTo>
                  <a:pt x="2873187" y="4904064"/>
                </a:moveTo>
                <a:lnTo>
                  <a:pt x="2883344" y="4896708"/>
                </a:lnTo>
                <a:lnTo>
                  <a:pt x="2893517" y="4889316"/>
                </a:lnTo>
                <a:lnTo>
                  <a:pt x="2903707" y="4881888"/>
                </a:lnTo>
                <a:lnTo>
                  <a:pt x="3078696" y="4726560"/>
                </a:lnTo>
                <a:lnTo>
                  <a:pt x="3068479" y="4734293"/>
                </a:lnTo>
                <a:lnTo>
                  <a:pt x="3058278" y="4742012"/>
                </a:lnTo>
                <a:lnTo>
                  <a:pt x="3048095" y="4749714"/>
                </a:lnTo>
                <a:lnTo>
                  <a:pt x="3037931" y="4757396"/>
                </a:lnTo>
                <a:lnTo>
                  <a:pt x="2851486" y="4919602"/>
                </a:lnTo>
                <a:lnTo>
                  <a:pt x="2873187" y="4904064"/>
                </a:lnTo>
                <a:close/>
              </a:path>
              <a:path w="8921255" h="6255998">
                <a:moveTo>
                  <a:pt x="2944628" y="4851823"/>
                </a:moveTo>
                <a:lnTo>
                  <a:pt x="2954899" y="4844217"/>
                </a:lnTo>
                <a:lnTo>
                  <a:pt x="2965186" y="4836576"/>
                </a:lnTo>
                <a:lnTo>
                  <a:pt x="2975489" y="4828898"/>
                </a:lnTo>
                <a:lnTo>
                  <a:pt x="3197402" y="4636329"/>
                </a:lnTo>
                <a:lnTo>
                  <a:pt x="3187215" y="4644099"/>
                </a:lnTo>
                <a:lnTo>
                  <a:pt x="3177051" y="4651845"/>
                </a:lnTo>
                <a:lnTo>
                  <a:pt x="3166912" y="4659566"/>
                </a:lnTo>
                <a:lnTo>
                  <a:pt x="3156794" y="4667266"/>
                </a:lnTo>
                <a:lnTo>
                  <a:pt x="3146698" y="4674945"/>
                </a:lnTo>
                <a:lnTo>
                  <a:pt x="3136622" y="4682604"/>
                </a:lnTo>
                <a:lnTo>
                  <a:pt x="2934374" y="4859393"/>
                </a:lnTo>
                <a:lnTo>
                  <a:pt x="2944628" y="4851823"/>
                </a:lnTo>
                <a:close/>
              </a:path>
              <a:path w="8921255" h="6255998">
                <a:moveTo>
                  <a:pt x="2837882" y="4967433"/>
                </a:moveTo>
                <a:lnTo>
                  <a:pt x="2848176" y="4959978"/>
                </a:lnTo>
                <a:lnTo>
                  <a:pt x="3049292" y="4785647"/>
                </a:lnTo>
                <a:lnTo>
                  <a:pt x="3039218" y="4793272"/>
                </a:lnTo>
                <a:lnTo>
                  <a:pt x="3029164" y="4800876"/>
                </a:lnTo>
                <a:lnTo>
                  <a:pt x="3019129" y="4808460"/>
                </a:lnTo>
                <a:lnTo>
                  <a:pt x="3014359" y="4812062"/>
                </a:lnTo>
                <a:lnTo>
                  <a:pt x="3009809" y="4811423"/>
                </a:lnTo>
                <a:lnTo>
                  <a:pt x="3005258" y="4810812"/>
                </a:lnTo>
                <a:lnTo>
                  <a:pt x="3000780" y="4810135"/>
                </a:lnTo>
                <a:lnTo>
                  <a:pt x="3207615" y="4628532"/>
                </a:lnTo>
                <a:lnTo>
                  <a:pt x="3197402" y="4636329"/>
                </a:lnTo>
                <a:lnTo>
                  <a:pt x="2978716" y="4826488"/>
                </a:lnTo>
                <a:lnTo>
                  <a:pt x="2983260" y="4827211"/>
                </a:lnTo>
                <a:lnTo>
                  <a:pt x="2987923" y="4827830"/>
                </a:lnTo>
                <a:lnTo>
                  <a:pt x="2992510" y="4828542"/>
                </a:lnTo>
                <a:lnTo>
                  <a:pt x="2827603" y="4974854"/>
                </a:lnTo>
                <a:lnTo>
                  <a:pt x="2837882" y="4967433"/>
                </a:lnTo>
                <a:close/>
              </a:path>
              <a:path w="8921255" h="6255998">
                <a:moveTo>
                  <a:pt x="2807091" y="4989591"/>
                </a:moveTo>
                <a:lnTo>
                  <a:pt x="2817340" y="4982240"/>
                </a:lnTo>
                <a:lnTo>
                  <a:pt x="2827603" y="4974854"/>
                </a:lnTo>
                <a:lnTo>
                  <a:pt x="2992510" y="4828542"/>
                </a:lnTo>
                <a:lnTo>
                  <a:pt x="2982349" y="4836204"/>
                </a:lnTo>
                <a:lnTo>
                  <a:pt x="2972180" y="4843876"/>
                </a:lnTo>
                <a:lnTo>
                  <a:pt x="2962044" y="4851511"/>
                </a:lnTo>
                <a:lnTo>
                  <a:pt x="2796857" y="4996907"/>
                </a:lnTo>
                <a:lnTo>
                  <a:pt x="2807091" y="4989591"/>
                </a:lnTo>
                <a:close/>
              </a:path>
              <a:path w="8921255" h="6255998">
                <a:moveTo>
                  <a:pt x="2858486" y="4952487"/>
                </a:moveTo>
                <a:lnTo>
                  <a:pt x="2868812" y="4944961"/>
                </a:lnTo>
                <a:lnTo>
                  <a:pt x="2879153" y="4937400"/>
                </a:lnTo>
                <a:lnTo>
                  <a:pt x="2889511" y="4929804"/>
                </a:lnTo>
                <a:lnTo>
                  <a:pt x="3110163" y="4739462"/>
                </a:lnTo>
                <a:lnTo>
                  <a:pt x="3099964" y="4747213"/>
                </a:lnTo>
                <a:lnTo>
                  <a:pt x="3089788" y="4754941"/>
                </a:lnTo>
                <a:lnTo>
                  <a:pt x="3079633" y="4762649"/>
                </a:lnTo>
                <a:lnTo>
                  <a:pt x="3069498" y="4770336"/>
                </a:lnTo>
                <a:lnTo>
                  <a:pt x="3059385" y="4778002"/>
                </a:lnTo>
                <a:lnTo>
                  <a:pt x="3049292" y="4785647"/>
                </a:lnTo>
                <a:lnTo>
                  <a:pt x="2848176" y="4959978"/>
                </a:lnTo>
                <a:lnTo>
                  <a:pt x="2858486" y="4952487"/>
                </a:lnTo>
                <a:close/>
              </a:path>
              <a:path w="8921255" h="6255998">
                <a:moveTo>
                  <a:pt x="2954897" y="4917769"/>
                </a:moveTo>
                <a:lnTo>
                  <a:pt x="2914318" y="4911441"/>
                </a:lnTo>
                <a:lnTo>
                  <a:pt x="2924513" y="4903914"/>
                </a:lnTo>
                <a:lnTo>
                  <a:pt x="3120384" y="4731691"/>
                </a:lnTo>
                <a:lnTo>
                  <a:pt x="3110163" y="4739462"/>
                </a:lnTo>
                <a:lnTo>
                  <a:pt x="2892667" y="4927485"/>
                </a:lnTo>
                <a:lnTo>
                  <a:pt x="2934093" y="4934387"/>
                </a:lnTo>
                <a:lnTo>
                  <a:pt x="2954897" y="4917769"/>
                </a:lnTo>
                <a:close/>
              </a:path>
              <a:path w="8921255" h="6255998">
                <a:moveTo>
                  <a:pt x="3039001" y="4928123"/>
                </a:moveTo>
                <a:lnTo>
                  <a:pt x="2996463" y="4923331"/>
                </a:lnTo>
                <a:lnTo>
                  <a:pt x="2954897" y="4917769"/>
                </a:lnTo>
                <a:lnTo>
                  <a:pt x="2934093" y="4934387"/>
                </a:lnTo>
                <a:lnTo>
                  <a:pt x="2976550" y="4940481"/>
                </a:lnTo>
                <a:lnTo>
                  <a:pt x="3020024" y="4945765"/>
                </a:lnTo>
                <a:lnTo>
                  <a:pt x="3039001" y="4928123"/>
                </a:lnTo>
                <a:close/>
              </a:path>
              <a:path w="8921255" h="6255998">
                <a:moveTo>
                  <a:pt x="3351592" y="4959835"/>
                </a:moveTo>
                <a:lnTo>
                  <a:pt x="3402676" y="4958541"/>
                </a:lnTo>
                <a:lnTo>
                  <a:pt x="3454646" y="4956413"/>
                </a:lnTo>
                <a:lnTo>
                  <a:pt x="3507486" y="4953449"/>
                </a:lnTo>
                <a:lnTo>
                  <a:pt x="3561183" y="4949645"/>
                </a:lnTo>
                <a:lnTo>
                  <a:pt x="3615721" y="4945000"/>
                </a:lnTo>
                <a:lnTo>
                  <a:pt x="3671087" y="4939511"/>
                </a:lnTo>
                <a:lnTo>
                  <a:pt x="3727264" y="4933176"/>
                </a:lnTo>
                <a:lnTo>
                  <a:pt x="3784239" y="4925990"/>
                </a:lnTo>
                <a:lnTo>
                  <a:pt x="3841998" y="4917954"/>
                </a:lnTo>
                <a:lnTo>
                  <a:pt x="3900524" y="4909062"/>
                </a:lnTo>
                <a:lnTo>
                  <a:pt x="4007021" y="4891052"/>
                </a:lnTo>
                <a:lnTo>
                  <a:pt x="4114165" y="4870644"/>
                </a:lnTo>
                <a:lnTo>
                  <a:pt x="4221771" y="4847907"/>
                </a:lnTo>
                <a:lnTo>
                  <a:pt x="4317761" y="4825664"/>
                </a:lnTo>
                <a:lnTo>
                  <a:pt x="4317761" y="4805371"/>
                </a:lnTo>
                <a:lnTo>
                  <a:pt x="4217590" y="4828582"/>
                </a:lnTo>
                <a:lnTo>
                  <a:pt x="4110358" y="4851238"/>
                </a:lnTo>
                <a:lnTo>
                  <a:pt x="4003586" y="4871574"/>
                </a:lnTo>
                <a:lnTo>
                  <a:pt x="3897459" y="4889522"/>
                </a:lnTo>
                <a:lnTo>
                  <a:pt x="3840517" y="4898185"/>
                </a:lnTo>
                <a:lnTo>
                  <a:pt x="3784311" y="4906036"/>
                </a:lnTo>
                <a:lnTo>
                  <a:pt x="3728854" y="4913078"/>
                </a:lnTo>
                <a:lnTo>
                  <a:pt x="3674162" y="4919314"/>
                </a:lnTo>
                <a:lnTo>
                  <a:pt x="3620248" y="4924745"/>
                </a:lnTo>
                <a:lnTo>
                  <a:pt x="3567125" y="4929375"/>
                </a:lnTo>
                <a:lnTo>
                  <a:pt x="3514808" y="4933206"/>
                </a:lnTo>
                <a:lnTo>
                  <a:pt x="3463310" y="4936241"/>
                </a:lnTo>
                <a:lnTo>
                  <a:pt x="3412645" y="4938482"/>
                </a:lnTo>
                <a:lnTo>
                  <a:pt x="3362828" y="4939931"/>
                </a:lnTo>
                <a:lnTo>
                  <a:pt x="3313873" y="4940591"/>
                </a:lnTo>
                <a:lnTo>
                  <a:pt x="3265792" y="4940465"/>
                </a:lnTo>
                <a:lnTo>
                  <a:pt x="3218600" y="4939554"/>
                </a:lnTo>
                <a:lnTo>
                  <a:pt x="3172311" y="4937863"/>
                </a:lnTo>
                <a:lnTo>
                  <a:pt x="3126939" y="4935392"/>
                </a:lnTo>
                <a:lnTo>
                  <a:pt x="3082498" y="4932145"/>
                </a:lnTo>
                <a:lnTo>
                  <a:pt x="3039001" y="4928123"/>
                </a:lnTo>
                <a:lnTo>
                  <a:pt x="3020024" y="4945765"/>
                </a:lnTo>
                <a:lnTo>
                  <a:pt x="3064500" y="4950235"/>
                </a:lnTo>
                <a:lnTo>
                  <a:pt x="3109965" y="4953889"/>
                </a:lnTo>
                <a:lnTo>
                  <a:pt x="3156402" y="4956725"/>
                </a:lnTo>
                <a:lnTo>
                  <a:pt x="3203799" y="4958741"/>
                </a:lnTo>
                <a:lnTo>
                  <a:pt x="3252139" y="4959932"/>
                </a:lnTo>
                <a:lnTo>
                  <a:pt x="3301408" y="4960298"/>
                </a:lnTo>
                <a:lnTo>
                  <a:pt x="3351592" y="4959835"/>
                </a:lnTo>
                <a:close/>
              </a:path>
              <a:path w="8921255" h="6255998">
                <a:moveTo>
                  <a:pt x="2789473" y="4885729"/>
                </a:moveTo>
                <a:lnTo>
                  <a:pt x="2799798" y="4878664"/>
                </a:lnTo>
                <a:lnTo>
                  <a:pt x="2810143" y="4871551"/>
                </a:lnTo>
                <a:lnTo>
                  <a:pt x="2966445" y="4736452"/>
                </a:lnTo>
                <a:lnTo>
                  <a:pt x="2956139" y="4743976"/>
                </a:lnTo>
                <a:lnTo>
                  <a:pt x="2945850" y="4751459"/>
                </a:lnTo>
                <a:lnTo>
                  <a:pt x="2935579" y="4758902"/>
                </a:lnTo>
                <a:lnTo>
                  <a:pt x="2925325" y="4766304"/>
                </a:lnTo>
                <a:lnTo>
                  <a:pt x="2915088" y="4773666"/>
                </a:lnTo>
                <a:lnTo>
                  <a:pt x="2904868" y="4780989"/>
                </a:lnTo>
                <a:lnTo>
                  <a:pt x="2768269" y="4900333"/>
                </a:lnTo>
                <a:lnTo>
                  <a:pt x="2789473" y="4885729"/>
                </a:lnTo>
                <a:close/>
              </a:path>
              <a:path w="8921255" h="6255998">
                <a:moveTo>
                  <a:pt x="2820510" y="4864393"/>
                </a:moveTo>
                <a:lnTo>
                  <a:pt x="2830896" y="4857189"/>
                </a:lnTo>
                <a:lnTo>
                  <a:pt x="2841301" y="4849943"/>
                </a:lnTo>
                <a:lnTo>
                  <a:pt x="2851726" y="4842655"/>
                </a:lnTo>
                <a:lnTo>
                  <a:pt x="2862168" y="4835326"/>
                </a:lnTo>
                <a:lnTo>
                  <a:pt x="2872628" y="4827957"/>
                </a:lnTo>
                <a:lnTo>
                  <a:pt x="3048585" y="4675576"/>
                </a:lnTo>
                <a:lnTo>
                  <a:pt x="3038378" y="4683213"/>
                </a:lnTo>
                <a:lnTo>
                  <a:pt x="3028202" y="4690773"/>
                </a:lnTo>
                <a:lnTo>
                  <a:pt x="3019645" y="4697127"/>
                </a:lnTo>
                <a:lnTo>
                  <a:pt x="2997473" y="4713627"/>
                </a:lnTo>
                <a:lnTo>
                  <a:pt x="2987112" y="4721278"/>
                </a:lnTo>
                <a:lnTo>
                  <a:pt x="2976769" y="4728886"/>
                </a:lnTo>
                <a:lnTo>
                  <a:pt x="2966445" y="4736452"/>
                </a:lnTo>
                <a:lnTo>
                  <a:pt x="2810143" y="4871551"/>
                </a:lnTo>
                <a:lnTo>
                  <a:pt x="2820510" y="4864393"/>
                </a:lnTo>
                <a:close/>
              </a:path>
              <a:path w="8921255" h="6255998">
                <a:moveTo>
                  <a:pt x="3015679" y="4687227"/>
                </a:moveTo>
                <a:lnTo>
                  <a:pt x="3025841" y="4679778"/>
                </a:lnTo>
                <a:lnTo>
                  <a:pt x="3233917" y="4498476"/>
                </a:lnTo>
                <a:lnTo>
                  <a:pt x="3229270" y="4498027"/>
                </a:lnTo>
                <a:lnTo>
                  <a:pt x="3205595" y="4516050"/>
                </a:lnTo>
                <a:lnTo>
                  <a:pt x="3210167" y="4516565"/>
                </a:lnTo>
                <a:lnTo>
                  <a:pt x="3199916" y="4524353"/>
                </a:lnTo>
                <a:lnTo>
                  <a:pt x="3005530" y="4694646"/>
                </a:lnTo>
                <a:lnTo>
                  <a:pt x="3015679" y="4687227"/>
                </a:lnTo>
                <a:close/>
              </a:path>
              <a:path w="8921255" h="6255998">
                <a:moveTo>
                  <a:pt x="2275062" y="5335518"/>
                </a:moveTo>
                <a:lnTo>
                  <a:pt x="2285913" y="5329225"/>
                </a:lnTo>
                <a:lnTo>
                  <a:pt x="2373251" y="5254183"/>
                </a:lnTo>
                <a:lnTo>
                  <a:pt x="2366201" y="5251585"/>
                </a:lnTo>
                <a:lnTo>
                  <a:pt x="2345144" y="5264224"/>
                </a:lnTo>
                <a:lnTo>
                  <a:pt x="2352311" y="5266956"/>
                </a:lnTo>
                <a:lnTo>
                  <a:pt x="2341265" y="5273610"/>
                </a:lnTo>
                <a:lnTo>
                  <a:pt x="2264234" y="5341761"/>
                </a:lnTo>
                <a:lnTo>
                  <a:pt x="2275062" y="5335518"/>
                </a:lnTo>
                <a:close/>
              </a:path>
              <a:path w="8921255" h="6255998">
                <a:moveTo>
                  <a:pt x="2582752" y="5062559"/>
                </a:moveTo>
                <a:lnTo>
                  <a:pt x="2593324" y="5055803"/>
                </a:lnTo>
                <a:lnTo>
                  <a:pt x="2603917" y="5049001"/>
                </a:lnTo>
                <a:lnTo>
                  <a:pt x="2614532" y="5042151"/>
                </a:lnTo>
                <a:lnTo>
                  <a:pt x="2625167" y="5035256"/>
                </a:lnTo>
                <a:lnTo>
                  <a:pt x="2635823" y="5028314"/>
                </a:lnTo>
                <a:lnTo>
                  <a:pt x="2763179" y="4919059"/>
                </a:lnTo>
                <a:lnTo>
                  <a:pt x="2752632" y="4926316"/>
                </a:lnTo>
                <a:lnTo>
                  <a:pt x="2742105" y="4933530"/>
                </a:lnTo>
                <a:lnTo>
                  <a:pt x="2731597" y="4940701"/>
                </a:lnTo>
                <a:lnTo>
                  <a:pt x="2721108" y="4947829"/>
                </a:lnTo>
                <a:lnTo>
                  <a:pt x="2710638" y="4954916"/>
                </a:lnTo>
                <a:lnTo>
                  <a:pt x="2700186" y="4961961"/>
                </a:lnTo>
                <a:lnTo>
                  <a:pt x="2689753" y="4968964"/>
                </a:lnTo>
                <a:lnTo>
                  <a:pt x="2679337" y="4975926"/>
                </a:lnTo>
                <a:lnTo>
                  <a:pt x="2677376" y="4977233"/>
                </a:lnTo>
                <a:lnTo>
                  <a:pt x="2572202" y="5069268"/>
                </a:lnTo>
                <a:lnTo>
                  <a:pt x="2582752" y="5062559"/>
                </a:lnTo>
                <a:close/>
              </a:path>
              <a:path w="8921255" h="6255998">
                <a:moveTo>
                  <a:pt x="2646499" y="5021327"/>
                </a:moveTo>
                <a:lnTo>
                  <a:pt x="2657196" y="5014294"/>
                </a:lnTo>
                <a:lnTo>
                  <a:pt x="2667914" y="5007216"/>
                </a:lnTo>
                <a:lnTo>
                  <a:pt x="2678651" y="5000094"/>
                </a:lnTo>
                <a:lnTo>
                  <a:pt x="2784334" y="4904414"/>
                </a:lnTo>
                <a:lnTo>
                  <a:pt x="2773746" y="4911758"/>
                </a:lnTo>
                <a:lnTo>
                  <a:pt x="2763179" y="4919059"/>
                </a:lnTo>
                <a:lnTo>
                  <a:pt x="2635823" y="5028314"/>
                </a:lnTo>
                <a:lnTo>
                  <a:pt x="2646499" y="5021327"/>
                </a:lnTo>
                <a:close/>
              </a:path>
              <a:path w="8921255" h="6255998">
                <a:moveTo>
                  <a:pt x="1467279" y="4364229"/>
                </a:moveTo>
                <a:lnTo>
                  <a:pt x="1446466" y="4378559"/>
                </a:lnTo>
                <a:lnTo>
                  <a:pt x="1442239" y="4367133"/>
                </a:lnTo>
                <a:lnTo>
                  <a:pt x="1438111" y="4355590"/>
                </a:lnTo>
                <a:lnTo>
                  <a:pt x="1434083" y="4343930"/>
                </a:lnTo>
                <a:lnTo>
                  <a:pt x="1430153" y="4332155"/>
                </a:lnTo>
                <a:lnTo>
                  <a:pt x="1426322" y="4320266"/>
                </a:lnTo>
                <a:lnTo>
                  <a:pt x="1422588" y="4308264"/>
                </a:lnTo>
                <a:lnTo>
                  <a:pt x="1418953" y="4296151"/>
                </a:lnTo>
                <a:lnTo>
                  <a:pt x="1415416" y="4283927"/>
                </a:lnTo>
                <a:lnTo>
                  <a:pt x="1411975" y="4271594"/>
                </a:lnTo>
                <a:lnTo>
                  <a:pt x="1408632" y="4259153"/>
                </a:lnTo>
                <a:lnTo>
                  <a:pt x="1405386" y="4246605"/>
                </a:lnTo>
                <a:lnTo>
                  <a:pt x="1402236" y="4233952"/>
                </a:lnTo>
                <a:lnTo>
                  <a:pt x="1399183" y="4221194"/>
                </a:lnTo>
                <a:lnTo>
                  <a:pt x="1368850" y="4234747"/>
                </a:lnTo>
                <a:lnTo>
                  <a:pt x="1366467" y="4250265"/>
                </a:lnTo>
                <a:lnTo>
                  <a:pt x="1364192" y="4265708"/>
                </a:lnTo>
                <a:lnTo>
                  <a:pt x="1386009" y="4253501"/>
                </a:lnTo>
                <a:lnTo>
                  <a:pt x="1389404" y="4266421"/>
                </a:lnTo>
                <a:lnTo>
                  <a:pt x="1392897" y="4279211"/>
                </a:lnTo>
                <a:lnTo>
                  <a:pt x="1396486" y="4291871"/>
                </a:lnTo>
                <a:lnTo>
                  <a:pt x="1400171" y="4304400"/>
                </a:lnTo>
                <a:lnTo>
                  <a:pt x="1403953" y="4316797"/>
                </a:lnTo>
                <a:lnTo>
                  <a:pt x="1407831" y="4329062"/>
                </a:lnTo>
                <a:lnTo>
                  <a:pt x="1411805" y="4341194"/>
                </a:lnTo>
                <a:lnTo>
                  <a:pt x="1415876" y="4353193"/>
                </a:lnTo>
                <a:lnTo>
                  <a:pt x="1420042" y="4365058"/>
                </a:lnTo>
                <a:lnTo>
                  <a:pt x="1424304" y="4376788"/>
                </a:lnTo>
                <a:lnTo>
                  <a:pt x="1428662" y="4388384"/>
                </a:lnTo>
                <a:lnTo>
                  <a:pt x="1433116" y="4399844"/>
                </a:lnTo>
                <a:lnTo>
                  <a:pt x="1467279" y="4364229"/>
                </a:lnTo>
                <a:close/>
              </a:path>
              <a:path w="8921255" h="6255998">
                <a:moveTo>
                  <a:pt x="1464331" y="4407260"/>
                </a:moveTo>
                <a:lnTo>
                  <a:pt x="1465204" y="4392993"/>
                </a:lnTo>
                <a:lnTo>
                  <a:pt x="1466187" y="4378649"/>
                </a:lnTo>
                <a:lnTo>
                  <a:pt x="1467279" y="4364229"/>
                </a:lnTo>
                <a:lnTo>
                  <a:pt x="1433116" y="4399844"/>
                </a:lnTo>
                <a:lnTo>
                  <a:pt x="1437666" y="4411168"/>
                </a:lnTo>
                <a:lnTo>
                  <a:pt x="1442310" y="4422355"/>
                </a:lnTo>
                <a:lnTo>
                  <a:pt x="1443649" y="4425514"/>
                </a:lnTo>
                <a:lnTo>
                  <a:pt x="1443052" y="4439125"/>
                </a:lnTo>
                <a:lnTo>
                  <a:pt x="1464331" y="4407260"/>
                </a:lnTo>
                <a:close/>
              </a:path>
              <a:path w="8921255" h="6255998">
                <a:moveTo>
                  <a:pt x="1466521" y="4428282"/>
                </a:moveTo>
                <a:lnTo>
                  <a:pt x="1463568" y="4421451"/>
                </a:lnTo>
                <a:lnTo>
                  <a:pt x="1464331" y="4407260"/>
                </a:lnTo>
                <a:lnTo>
                  <a:pt x="1443052" y="4439125"/>
                </a:lnTo>
                <a:lnTo>
                  <a:pt x="1442555" y="4452668"/>
                </a:lnTo>
                <a:lnTo>
                  <a:pt x="1442158" y="4466142"/>
                </a:lnTo>
                <a:lnTo>
                  <a:pt x="1466521" y="4428282"/>
                </a:lnTo>
                <a:close/>
              </a:path>
              <a:path w="8921255" h="6255998">
                <a:moveTo>
                  <a:pt x="1461878" y="4465821"/>
                </a:moveTo>
                <a:lnTo>
                  <a:pt x="1477400" y="4452268"/>
                </a:lnTo>
                <a:lnTo>
                  <a:pt x="1471896" y="4440355"/>
                </a:lnTo>
                <a:lnTo>
                  <a:pt x="1466521" y="4428282"/>
                </a:lnTo>
                <a:lnTo>
                  <a:pt x="1442158" y="4466142"/>
                </a:lnTo>
                <a:lnTo>
                  <a:pt x="1441862" y="4479547"/>
                </a:lnTo>
                <a:lnTo>
                  <a:pt x="1461878" y="4465821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46562" y="4572346"/>
                </a:lnTo>
                <a:lnTo>
                  <a:pt x="1539618" y="4562287"/>
                </a:lnTo>
                <a:lnTo>
                  <a:pt x="1532806" y="4552052"/>
                </a:lnTo>
                <a:lnTo>
                  <a:pt x="1526126" y="4541643"/>
                </a:lnTo>
                <a:lnTo>
                  <a:pt x="1519577" y="4531061"/>
                </a:lnTo>
                <a:lnTo>
                  <a:pt x="1513159" y="4520307"/>
                </a:lnTo>
                <a:lnTo>
                  <a:pt x="1506872" y="4509384"/>
                </a:lnTo>
                <a:lnTo>
                  <a:pt x="1500717" y="4498292"/>
                </a:lnTo>
                <a:lnTo>
                  <a:pt x="1494692" y="4487033"/>
                </a:lnTo>
                <a:lnTo>
                  <a:pt x="1488798" y="4475609"/>
                </a:lnTo>
                <a:lnTo>
                  <a:pt x="1483034" y="4464020"/>
                </a:lnTo>
                <a:lnTo>
                  <a:pt x="1477400" y="4452268"/>
                </a:lnTo>
                <a:lnTo>
                  <a:pt x="1461878" y="4465821"/>
                </a:lnTo>
                <a:lnTo>
                  <a:pt x="1467738" y="4477813"/>
                </a:lnTo>
                <a:lnTo>
                  <a:pt x="1473719" y="4489625"/>
                </a:lnTo>
                <a:lnTo>
                  <a:pt x="1479821" y="4501255"/>
                </a:lnTo>
                <a:lnTo>
                  <a:pt x="1486044" y="4512701"/>
                </a:lnTo>
                <a:lnTo>
                  <a:pt x="1492388" y="4523963"/>
                </a:lnTo>
                <a:lnTo>
                  <a:pt x="1498855" y="4535038"/>
                </a:lnTo>
                <a:lnTo>
                  <a:pt x="1505443" y="4545926"/>
                </a:lnTo>
                <a:lnTo>
                  <a:pt x="1512153" y="4556624"/>
                </a:lnTo>
                <a:lnTo>
                  <a:pt x="1518985" y="4567131"/>
                </a:lnTo>
                <a:lnTo>
                  <a:pt x="1525940" y="4577446"/>
                </a:lnTo>
                <a:lnTo>
                  <a:pt x="1533017" y="4587567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1200366" y="2352556"/>
                </a:moveTo>
                <a:lnTo>
                  <a:pt x="1193835" y="2352556"/>
                </a:lnTo>
                <a:lnTo>
                  <a:pt x="1179307" y="2396331"/>
                </a:lnTo>
                <a:lnTo>
                  <a:pt x="1200366" y="2352556"/>
                </a:lnTo>
                <a:close/>
              </a:path>
              <a:path w="8921255" h="6255998">
                <a:moveTo>
                  <a:pt x="1130826" y="2628136"/>
                </a:moveTo>
                <a:lnTo>
                  <a:pt x="1167603" y="2500651"/>
                </a:lnTo>
                <a:lnTo>
                  <a:pt x="1207427" y="2374137"/>
                </a:lnTo>
                <a:lnTo>
                  <a:pt x="1214802" y="2352556"/>
                </a:lnTo>
                <a:lnTo>
                  <a:pt x="1200366" y="2352556"/>
                </a:lnTo>
                <a:lnTo>
                  <a:pt x="1179307" y="2396331"/>
                </a:lnTo>
                <a:lnTo>
                  <a:pt x="1151336" y="2485675"/>
                </a:lnTo>
                <a:lnTo>
                  <a:pt x="1124879" y="2575494"/>
                </a:lnTo>
                <a:lnTo>
                  <a:pt x="1099966" y="2665665"/>
                </a:lnTo>
                <a:lnTo>
                  <a:pt x="1076628" y="2756064"/>
                </a:lnTo>
                <a:lnTo>
                  <a:pt x="1130826" y="2628136"/>
                </a:lnTo>
                <a:close/>
              </a:path>
              <a:path w="8921255" h="6255998">
                <a:moveTo>
                  <a:pt x="1066798" y="2884531"/>
                </a:moveTo>
                <a:lnTo>
                  <a:pt x="1097192" y="2756219"/>
                </a:lnTo>
                <a:lnTo>
                  <a:pt x="1130826" y="2628136"/>
                </a:lnTo>
                <a:lnTo>
                  <a:pt x="1076628" y="2756064"/>
                </a:lnTo>
                <a:lnTo>
                  <a:pt x="1054895" y="2846566"/>
                </a:lnTo>
                <a:lnTo>
                  <a:pt x="1034800" y="2937048"/>
                </a:lnTo>
                <a:lnTo>
                  <a:pt x="1016372" y="3027386"/>
                </a:lnTo>
                <a:lnTo>
                  <a:pt x="1066798" y="2884531"/>
                </a:lnTo>
                <a:close/>
              </a:path>
              <a:path w="8921255" h="6255998">
                <a:moveTo>
                  <a:pt x="996025" y="3267116"/>
                </a:moveTo>
                <a:lnTo>
                  <a:pt x="1016117" y="3140350"/>
                </a:lnTo>
                <a:lnTo>
                  <a:pt x="1039741" y="3012698"/>
                </a:lnTo>
                <a:lnTo>
                  <a:pt x="1066798" y="2884531"/>
                </a:lnTo>
                <a:lnTo>
                  <a:pt x="1016372" y="3027386"/>
                </a:lnTo>
                <a:lnTo>
                  <a:pt x="999642" y="3117456"/>
                </a:lnTo>
                <a:lnTo>
                  <a:pt x="984641" y="3207133"/>
                </a:lnTo>
                <a:lnTo>
                  <a:pt x="971401" y="3296295"/>
                </a:lnTo>
                <a:lnTo>
                  <a:pt x="959951" y="3384817"/>
                </a:lnTo>
                <a:lnTo>
                  <a:pt x="996025" y="3267116"/>
                </a:lnTo>
                <a:close/>
              </a:path>
              <a:path w="8921255" h="6255998">
                <a:moveTo>
                  <a:pt x="966818" y="3516501"/>
                </a:moveTo>
                <a:lnTo>
                  <a:pt x="979559" y="3392623"/>
                </a:lnTo>
                <a:lnTo>
                  <a:pt x="996025" y="3267116"/>
                </a:lnTo>
                <a:lnTo>
                  <a:pt x="959951" y="3384817"/>
                </a:lnTo>
                <a:lnTo>
                  <a:pt x="950323" y="3472575"/>
                </a:lnTo>
                <a:lnTo>
                  <a:pt x="942547" y="3559445"/>
                </a:lnTo>
                <a:lnTo>
                  <a:pt x="936655" y="3645303"/>
                </a:lnTo>
                <a:lnTo>
                  <a:pt x="966818" y="3516501"/>
                </a:lnTo>
                <a:close/>
              </a:path>
              <a:path w="8921255" h="6255998">
                <a:moveTo>
                  <a:pt x="952894" y="3757882"/>
                </a:moveTo>
                <a:lnTo>
                  <a:pt x="957897" y="3638378"/>
                </a:lnTo>
                <a:lnTo>
                  <a:pt x="966818" y="3516501"/>
                </a:lnTo>
                <a:lnTo>
                  <a:pt x="936655" y="3645303"/>
                </a:lnTo>
                <a:lnTo>
                  <a:pt x="934523" y="3685868"/>
                </a:lnTo>
                <a:lnTo>
                  <a:pt x="932853" y="3725970"/>
                </a:lnTo>
                <a:lnTo>
                  <a:pt x="931641" y="3765604"/>
                </a:lnTo>
                <a:lnTo>
                  <a:pt x="952894" y="3757882"/>
                </a:lnTo>
                <a:close/>
              </a:path>
              <a:path w="8921255" h="6255998">
                <a:moveTo>
                  <a:pt x="951905" y="3874642"/>
                </a:moveTo>
                <a:lnTo>
                  <a:pt x="952894" y="3757882"/>
                </a:lnTo>
                <a:lnTo>
                  <a:pt x="931641" y="3765604"/>
                </a:lnTo>
                <a:lnTo>
                  <a:pt x="930888" y="3804765"/>
                </a:lnTo>
                <a:lnTo>
                  <a:pt x="930590" y="3843449"/>
                </a:lnTo>
                <a:lnTo>
                  <a:pt x="930747" y="3881650"/>
                </a:lnTo>
                <a:lnTo>
                  <a:pt x="951905" y="3874642"/>
                </a:lnTo>
                <a:close/>
              </a:path>
              <a:path w="8921255" h="6255998">
                <a:moveTo>
                  <a:pt x="955028" y="3988287"/>
                </a:moveTo>
                <a:lnTo>
                  <a:pt x="951905" y="3874642"/>
                </a:lnTo>
                <a:lnTo>
                  <a:pt x="930747" y="3881650"/>
                </a:lnTo>
                <a:lnTo>
                  <a:pt x="931357" y="3919364"/>
                </a:lnTo>
                <a:lnTo>
                  <a:pt x="932419" y="3956585"/>
                </a:lnTo>
                <a:lnTo>
                  <a:pt x="933930" y="3993309"/>
                </a:lnTo>
                <a:lnTo>
                  <a:pt x="955028" y="3988287"/>
                </a:lnTo>
                <a:close/>
              </a:path>
              <a:path w="8921255" h="6255998">
                <a:moveTo>
                  <a:pt x="962358" y="4098445"/>
                </a:moveTo>
                <a:lnTo>
                  <a:pt x="955028" y="3988287"/>
                </a:lnTo>
                <a:lnTo>
                  <a:pt x="933930" y="3993309"/>
                </a:lnTo>
                <a:lnTo>
                  <a:pt x="935890" y="4029530"/>
                </a:lnTo>
                <a:lnTo>
                  <a:pt x="938296" y="4065244"/>
                </a:lnTo>
                <a:lnTo>
                  <a:pt x="941147" y="4100445"/>
                </a:lnTo>
                <a:lnTo>
                  <a:pt x="962358" y="4098445"/>
                </a:lnTo>
                <a:close/>
              </a:path>
              <a:path w="8921255" h="6255998">
                <a:moveTo>
                  <a:pt x="962358" y="4098445"/>
                </a:moveTo>
                <a:lnTo>
                  <a:pt x="941147" y="4100445"/>
                </a:lnTo>
                <a:lnTo>
                  <a:pt x="944441" y="4135129"/>
                </a:lnTo>
                <a:lnTo>
                  <a:pt x="948178" y="4169291"/>
                </a:lnTo>
                <a:lnTo>
                  <a:pt x="952354" y="4202926"/>
                </a:lnTo>
                <a:lnTo>
                  <a:pt x="973993" y="4204745"/>
                </a:lnTo>
                <a:lnTo>
                  <a:pt x="962358" y="4098445"/>
                </a:lnTo>
                <a:close/>
              </a:path>
              <a:path w="8921255" h="6255998">
                <a:moveTo>
                  <a:pt x="973993" y="4204745"/>
                </a:moveTo>
                <a:lnTo>
                  <a:pt x="952354" y="4202926"/>
                </a:lnTo>
                <a:lnTo>
                  <a:pt x="956970" y="4236029"/>
                </a:lnTo>
                <a:lnTo>
                  <a:pt x="962022" y="4268595"/>
                </a:lnTo>
                <a:lnTo>
                  <a:pt x="967510" y="4300619"/>
                </a:lnTo>
                <a:lnTo>
                  <a:pt x="973993" y="4204745"/>
                </a:lnTo>
                <a:close/>
              </a:path>
              <a:path w="8921255" h="6255998">
                <a:moveTo>
                  <a:pt x="1005441" y="4331601"/>
                </a:moveTo>
                <a:lnTo>
                  <a:pt x="1008043" y="4317635"/>
                </a:lnTo>
                <a:lnTo>
                  <a:pt x="1010714" y="4303618"/>
                </a:lnTo>
                <a:lnTo>
                  <a:pt x="1013454" y="4289551"/>
                </a:lnTo>
                <a:lnTo>
                  <a:pt x="973432" y="4332096"/>
                </a:lnTo>
                <a:lnTo>
                  <a:pt x="979786" y="4363021"/>
                </a:lnTo>
                <a:lnTo>
                  <a:pt x="1005441" y="4331601"/>
                </a:lnTo>
                <a:close/>
              </a:path>
              <a:path w="8921255" h="6255998">
                <a:moveTo>
                  <a:pt x="1000446" y="4359385"/>
                </a:moveTo>
                <a:lnTo>
                  <a:pt x="1002909" y="4345518"/>
                </a:lnTo>
                <a:lnTo>
                  <a:pt x="1005441" y="4331601"/>
                </a:lnTo>
                <a:lnTo>
                  <a:pt x="979786" y="4363021"/>
                </a:lnTo>
                <a:lnTo>
                  <a:pt x="977085" y="4378840"/>
                </a:lnTo>
                <a:lnTo>
                  <a:pt x="1000446" y="4359385"/>
                </a:lnTo>
                <a:close/>
              </a:path>
              <a:path w="8921255" h="6255998">
                <a:moveTo>
                  <a:pt x="1005130" y="4380758"/>
                </a:moveTo>
                <a:lnTo>
                  <a:pt x="1002290" y="4367954"/>
                </a:lnTo>
                <a:lnTo>
                  <a:pt x="1000446" y="4359385"/>
                </a:lnTo>
                <a:lnTo>
                  <a:pt x="977085" y="4378840"/>
                </a:lnTo>
                <a:lnTo>
                  <a:pt x="974478" y="4394593"/>
                </a:lnTo>
                <a:lnTo>
                  <a:pt x="971963" y="4410280"/>
                </a:lnTo>
                <a:lnTo>
                  <a:pt x="969542" y="4425901"/>
                </a:lnTo>
                <a:lnTo>
                  <a:pt x="1005130" y="4380758"/>
                </a:lnTo>
                <a:close/>
              </a:path>
              <a:path w="8921255" h="6255998">
                <a:moveTo>
                  <a:pt x="963315" y="4666162"/>
                </a:moveTo>
                <a:lnTo>
                  <a:pt x="964239" y="4651827"/>
                </a:lnTo>
                <a:lnTo>
                  <a:pt x="965254" y="4637428"/>
                </a:lnTo>
                <a:lnTo>
                  <a:pt x="966361" y="4622966"/>
                </a:lnTo>
                <a:lnTo>
                  <a:pt x="967558" y="4608440"/>
                </a:lnTo>
                <a:lnTo>
                  <a:pt x="968846" y="4593851"/>
                </a:lnTo>
                <a:lnTo>
                  <a:pt x="970225" y="4579197"/>
                </a:lnTo>
                <a:lnTo>
                  <a:pt x="971696" y="4564480"/>
                </a:lnTo>
                <a:lnTo>
                  <a:pt x="973257" y="4549698"/>
                </a:lnTo>
                <a:lnTo>
                  <a:pt x="974908" y="4534852"/>
                </a:lnTo>
                <a:lnTo>
                  <a:pt x="976651" y="4519942"/>
                </a:lnTo>
                <a:lnTo>
                  <a:pt x="978484" y="4504968"/>
                </a:lnTo>
                <a:lnTo>
                  <a:pt x="980408" y="4489929"/>
                </a:lnTo>
                <a:lnTo>
                  <a:pt x="982423" y="4474825"/>
                </a:lnTo>
                <a:lnTo>
                  <a:pt x="984528" y="4459657"/>
                </a:lnTo>
                <a:lnTo>
                  <a:pt x="986724" y="4444425"/>
                </a:lnTo>
                <a:lnTo>
                  <a:pt x="989011" y="4429127"/>
                </a:lnTo>
                <a:lnTo>
                  <a:pt x="991388" y="4413765"/>
                </a:lnTo>
                <a:lnTo>
                  <a:pt x="1008051" y="4393476"/>
                </a:lnTo>
                <a:lnTo>
                  <a:pt x="1005130" y="4380758"/>
                </a:lnTo>
                <a:lnTo>
                  <a:pt x="969542" y="4425901"/>
                </a:lnTo>
                <a:lnTo>
                  <a:pt x="967214" y="4441456"/>
                </a:lnTo>
                <a:lnTo>
                  <a:pt x="964979" y="4456946"/>
                </a:lnTo>
                <a:lnTo>
                  <a:pt x="962838" y="4472370"/>
                </a:lnTo>
                <a:lnTo>
                  <a:pt x="960789" y="4487728"/>
                </a:lnTo>
                <a:lnTo>
                  <a:pt x="958834" y="4503021"/>
                </a:lnTo>
                <a:lnTo>
                  <a:pt x="956973" y="4518248"/>
                </a:lnTo>
                <a:lnTo>
                  <a:pt x="955205" y="4533409"/>
                </a:lnTo>
                <a:lnTo>
                  <a:pt x="953530" y="4548505"/>
                </a:lnTo>
                <a:lnTo>
                  <a:pt x="951948" y="4563536"/>
                </a:lnTo>
                <a:lnTo>
                  <a:pt x="950460" y="4578501"/>
                </a:lnTo>
                <a:lnTo>
                  <a:pt x="949066" y="4593402"/>
                </a:lnTo>
                <a:lnTo>
                  <a:pt x="947765" y="4608236"/>
                </a:lnTo>
                <a:lnTo>
                  <a:pt x="946558" y="4623006"/>
                </a:lnTo>
                <a:lnTo>
                  <a:pt x="945444" y="4637711"/>
                </a:lnTo>
                <a:lnTo>
                  <a:pt x="944423" y="4652350"/>
                </a:lnTo>
                <a:lnTo>
                  <a:pt x="943497" y="4666925"/>
                </a:lnTo>
                <a:lnTo>
                  <a:pt x="963315" y="4666162"/>
                </a:lnTo>
                <a:close/>
              </a:path>
              <a:path w="8921255" h="6255998">
                <a:moveTo>
                  <a:pt x="1659937" y="5199816"/>
                </a:moveTo>
                <a:lnTo>
                  <a:pt x="1672250" y="5199630"/>
                </a:lnTo>
                <a:lnTo>
                  <a:pt x="1684642" y="5199295"/>
                </a:lnTo>
                <a:lnTo>
                  <a:pt x="1697112" y="5198810"/>
                </a:lnTo>
                <a:lnTo>
                  <a:pt x="1709661" y="5198174"/>
                </a:lnTo>
                <a:lnTo>
                  <a:pt x="1722289" y="5197385"/>
                </a:lnTo>
                <a:lnTo>
                  <a:pt x="1758456" y="5172923"/>
                </a:lnTo>
                <a:lnTo>
                  <a:pt x="1745495" y="5174209"/>
                </a:lnTo>
                <a:lnTo>
                  <a:pt x="1732615" y="5175339"/>
                </a:lnTo>
                <a:lnTo>
                  <a:pt x="1719817" y="5176311"/>
                </a:lnTo>
                <a:lnTo>
                  <a:pt x="1707100" y="5177126"/>
                </a:lnTo>
                <a:lnTo>
                  <a:pt x="1694466" y="5177785"/>
                </a:lnTo>
                <a:lnTo>
                  <a:pt x="1681913" y="5178286"/>
                </a:lnTo>
                <a:lnTo>
                  <a:pt x="1669442" y="5178631"/>
                </a:lnTo>
                <a:lnTo>
                  <a:pt x="1657053" y="5178820"/>
                </a:lnTo>
                <a:lnTo>
                  <a:pt x="1645626" y="5178854"/>
                </a:lnTo>
                <a:lnTo>
                  <a:pt x="1638608" y="5168270"/>
                </a:lnTo>
                <a:lnTo>
                  <a:pt x="1593304" y="5197963"/>
                </a:lnTo>
                <a:lnTo>
                  <a:pt x="1606179" y="5198664"/>
                </a:lnTo>
                <a:lnTo>
                  <a:pt x="1619146" y="5199188"/>
                </a:lnTo>
                <a:lnTo>
                  <a:pt x="1632204" y="5199534"/>
                </a:lnTo>
                <a:lnTo>
                  <a:pt x="1635617" y="5199595"/>
                </a:lnTo>
                <a:lnTo>
                  <a:pt x="1642863" y="5209986"/>
                </a:lnTo>
                <a:lnTo>
                  <a:pt x="1659937" y="5199816"/>
                </a:lnTo>
                <a:close/>
              </a:path>
              <a:path w="8921255" h="6255998">
                <a:moveTo>
                  <a:pt x="1760644" y="5194095"/>
                </a:moveTo>
                <a:lnTo>
                  <a:pt x="1773586" y="5192687"/>
                </a:lnTo>
                <a:lnTo>
                  <a:pt x="1786607" y="5191121"/>
                </a:lnTo>
                <a:lnTo>
                  <a:pt x="1787545" y="5191003"/>
                </a:lnTo>
                <a:lnTo>
                  <a:pt x="1805560" y="5167032"/>
                </a:lnTo>
                <a:lnTo>
                  <a:pt x="1794589" y="5168580"/>
                </a:lnTo>
                <a:lnTo>
                  <a:pt x="1786528" y="5158630"/>
                </a:lnTo>
                <a:lnTo>
                  <a:pt x="1747780" y="5195347"/>
                </a:lnTo>
                <a:lnTo>
                  <a:pt x="1760644" y="5194095"/>
                </a:lnTo>
                <a:close/>
              </a:path>
              <a:path w="8921255" h="6255998">
                <a:moveTo>
                  <a:pt x="1815973" y="5193621"/>
                </a:moveTo>
                <a:lnTo>
                  <a:pt x="1810861" y="5187852"/>
                </a:lnTo>
                <a:lnTo>
                  <a:pt x="1830112" y="5163166"/>
                </a:lnTo>
                <a:lnTo>
                  <a:pt x="1817799" y="5165172"/>
                </a:lnTo>
                <a:lnTo>
                  <a:pt x="1805560" y="5167032"/>
                </a:lnTo>
                <a:lnTo>
                  <a:pt x="1787545" y="5191003"/>
                </a:lnTo>
                <a:lnTo>
                  <a:pt x="1796051" y="5200880"/>
                </a:lnTo>
                <a:lnTo>
                  <a:pt x="1815973" y="5193621"/>
                </a:lnTo>
                <a:close/>
              </a:path>
              <a:path w="8921255" h="6255998">
                <a:moveTo>
                  <a:pt x="1823032" y="5186011"/>
                </a:moveTo>
                <a:lnTo>
                  <a:pt x="1835269" y="5184042"/>
                </a:lnTo>
                <a:lnTo>
                  <a:pt x="1847571" y="5181946"/>
                </a:lnTo>
                <a:lnTo>
                  <a:pt x="1859938" y="5179722"/>
                </a:lnTo>
                <a:lnTo>
                  <a:pt x="1892716" y="5151109"/>
                </a:lnTo>
                <a:lnTo>
                  <a:pt x="1880066" y="5153775"/>
                </a:lnTo>
                <a:lnTo>
                  <a:pt x="1867478" y="5156318"/>
                </a:lnTo>
                <a:lnTo>
                  <a:pt x="1854955" y="5158734"/>
                </a:lnTo>
                <a:lnTo>
                  <a:pt x="1842499" y="5161018"/>
                </a:lnTo>
                <a:lnTo>
                  <a:pt x="1830112" y="5163166"/>
                </a:lnTo>
                <a:lnTo>
                  <a:pt x="1810861" y="5187852"/>
                </a:lnTo>
                <a:lnTo>
                  <a:pt x="1823032" y="5186011"/>
                </a:lnTo>
                <a:close/>
              </a:path>
              <a:path w="8921255" h="6255998">
                <a:moveTo>
                  <a:pt x="1872370" y="5177369"/>
                </a:moveTo>
                <a:lnTo>
                  <a:pt x="1884867" y="5174888"/>
                </a:lnTo>
                <a:lnTo>
                  <a:pt x="1897428" y="5172277"/>
                </a:lnTo>
                <a:lnTo>
                  <a:pt x="1918193" y="5145428"/>
                </a:lnTo>
                <a:lnTo>
                  <a:pt x="1905426" y="5148325"/>
                </a:lnTo>
                <a:lnTo>
                  <a:pt x="1892716" y="5151109"/>
                </a:lnTo>
                <a:lnTo>
                  <a:pt x="1859938" y="5179722"/>
                </a:lnTo>
                <a:lnTo>
                  <a:pt x="1872370" y="5177369"/>
                </a:lnTo>
                <a:close/>
              </a:path>
              <a:path w="8921255" h="6255998">
                <a:moveTo>
                  <a:pt x="1664413" y="3308011"/>
                </a:moveTo>
                <a:lnTo>
                  <a:pt x="1672935" y="3286833"/>
                </a:lnTo>
                <a:lnTo>
                  <a:pt x="1639399" y="3317188"/>
                </a:lnTo>
                <a:lnTo>
                  <a:pt x="1640927" y="3304785"/>
                </a:lnTo>
                <a:lnTo>
                  <a:pt x="1642501" y="3292363"/>
                </a:lnTo>
                <a:lnTo>
                  <a:pt x="1644123" y="3279923"/>
                </a:lnTo>
                <a:lnTo>
                  <a:pt x="1645790" y="3267465"/>
                </a:lnTo>
                <a:lnTo>
                  <a:pt x="1647504" y="3254989"/>
                </a:lnTo>
                <a:lnTo>
                  <a:pt x="1649264" y="3242497"/>
                </a:lnTo>
                <a:lnTo>
                  <a:pt x="1651069" y="3229988"/>
                </a:lnTo>
                <a:lnTo>
                  <a:pt x="1652921" y="3217464"/>
                </a:lnTo>
                <a:lnTo>
                  <a:pt x="1654819" y="3204925"/>
                </a:lnTo>
                <a:lnTo>
                  <a:pt x="1656763" y="3192370"/>
                </a:lnTo>
                <a:lnTo>
                  <a:pt x="1658752" y="3179802"/>
                </a:lnTo>
                <a:lnTo>
                  <a:pt x="1660788" y="3167220"/>
                </a:lnTo>
                <a:lnTo>
                  <a:pt x="1662868" y="3154625"/>
                </a:lnTo>
                <a:lnTo>
                  <a:pt x="1664994" y="3142018"/>
                </a:lnTo>
                <a:lnTo>
                  <a:pt x="1667166" y="3129399"/>
                </a:lnTo>
                <a:lnTo>
                  <a:pt x="1669383" y="3116768"/>
                </a:lnTo>
                <a:lnTo>
                  <a:pt x="1671645" y="3104127"/>
                </a:lnTo>
                <a:lnTo>
                  <a:pt x="1673953" y="3091475"/>
                </a:lnTo>
                <a:lnTo>
                  <a:pt x="1676305" y="3078813"/>
                </a:lnTo>
                <a:lnTo>
                  <a:pt x="1677402" y="3072988"/>
                </a:lnTo>
                <a:lnTo>
                  <a:pt x="1640720" y="3108129"/>
                </a:lnTo>
                <a:lnTo>
                  <a:pt x="1632003" y="3128538"/>
                </a:lnTo>
                <a:lnTo>
                  <a:pt x="1623337" y="3148953"/>
                </a:lnTo>
                <a:lnTo>
                  <a:pt x="1614725" y="3169373"/>
                </a:lnTo>
                <a:lnTo>
                  <a:pt x="1642914" y="3153564"/>
                </a:lnTo>
                <a:lnTo>
                  <a:pt x="1640806" y="3166294"/>
                </a:lnTo>
                <a:lnTo>
                  <a:pt x="1638745" y="3179010"/>
                </a:lnTo>
                <a:lnTo>
                  <a:pt x="1636729" y="3191713"/>
                </a:lnTo>
                <a:lnTo>
                  <a:pt x="1634760" y="3204401"/>
                </a:lnTo>
                <a:lnTo>
                  <a:pt x="1632837" y="3217073"/>
                </a:lnTo>
                <a:lnTo>
                  <a:pt x="1630961" y="3229730"/>
                </a:lnTo>
                <a:lnTo>
                  <a:pt x="1629131" y="3242372"/>
                </a:lnTo>
                <a:lnTo>
                  <a:pt x="1627348" y="3254997"/>
                </a:lnTo>
                <a:lnTo>
                  <a:pt x="1625612" y="3267605"/>
                </a:lnTo>
                <a:lnTo>
                  <a:pt x="1623922" y="3280195"/>
                </a:lnTo>
                <a:lnTo>
                  <a:pt x="1622280" y="3292768"/>
                </a:lnTo>
                <a:lnTo>
                  <a:pt x="1620684" y="3305323"/>
                </a:lnTo>
                <a:lnTo>
                  <a:pt x="1619136" y="3317859"/>
                </a:lnTo>
                <a:lnTo>
                  <a:pt x="1617635" y="3330376"/>
                </a:lnTo>
                <a:lnTo>
                  <a:pt x="1616181" y="3342874"/>
                </a:lnTo>
                <a:lnTo>
                  <a:pt x="1664413" y="3308011"/>
                </a:lnTo>
                <a:close/>
              </a:path>
              <a:path w="8921255" h="6255998">
                <a:moveTo>
                  <a:pt x="1424013" y="4998811"/>
                </a:moveTo>
                <a:lnTo>
                  <a:pt x="1420203" y="4986886"/>
                </a:lnTo>
                <a:lnTo>
                  <a:pt x="1406546" y="5009336"/>
                </a:lnTo>
                <a:lnTo>
                  <a:pt x="1395456" y="5003208"/>
                </a:lnTo>
                <a:lnTo>
                  <a:pt x="1384488" y="4996861"/>
                </a:lnTo>
                <a:lnTo>
                  <a:pt x="1373646" y="4990292"/>
                </a:lnTo>
                <a:lnTo>
                  <a:pt x="1362930" y="4983498"/>
                </a:lnTo>
                <a:lnTo>
                  <a:pt x="1352344" y="4976475"/>
                </a:lnTo>
                <a:lnTo>
                  <a:pt x="1341889" y="4969221"/>
                </a:lnTo>
                <a:lnTo>
                  <a:pt x="1331568" y="4961733"/>
                </a:lnTo>
                <a:lnTo>
                  <a:pt x="1321382" y="4954008"/>
                </a:lnTo>
                <a:lnTo>
                  <a:pt x="1315195" y="4949145"/>
                </a:lnTo>
                <a:lnTo>
                  <a:pt x="1305372" y="4941135"/>
                </a:lnTo>
                <a:lnTo>
                  <a:pt x="1294332" y="4957444"/>
                </a:lnTo>
                <a:lnTo>
                  <a:pt x="1297211" y="4959806"/>
                </a:lnTo>
                <a:lnTo>
                  <a:pt x="1299997" y="4962302"/>
                </a:lnTo>
                <a:lnTo>
                  <a:pt x="1302880" y="4964608"/>
                </a:lnTo>
                <a:lnTo>
                  <a:pt x="1313000" y="4972493"/>
                </a:lnTo>
                <a:lnTo>
                  <a:pt x="1323248" y="4980147"/>
                </a:lnTo>
                <a:lnTo>
                  <a:pt x="1333625" y="4987574"/>
                </a:lnTo>
                <a:lnTo>
                  <a:pt x="1344128" y="4994773"/>
                </a:lnTo>
                <a:lnTo>
                  <a:pt x="1354757" y="5001748"/>
                </a:lnTo>
                <a:lnTo>
                  <a:pt x="1365510" y="5008499"/>
                </a:lnTo>
                <a:lnTo>
                  <a:pt x="1376387" y="5015028"/>
                </a:lnTo>
                <a:lnTo>
                  <a:pt x="1387386" y="5021338"/>
                </a:lnTo>
                <a:lnTo>
                  <a:pt x="1424013" y="4998811"/>
                </a:lnTo>
                <a:close/>
              </a:path>
              <a:path w="8921255" h="6255998">
                <a:moveTo>
                  <a:pt x="1427941" y="5010659"/>
                </a:moveTo>
                <a:lnTo>
                  <a:pt x="1424013" y="4998811"/>
                </a:lnTo>
                <a:lnTo>
                  <a:pt x="1387386" y="5021338"/>
                </a:lnTo>
                <a:lnTo>
                  <a:pt x="1398506" y="5027429"/>
                </a:lnTo>
                <a:lnTo>
                  <a:pt x="1409746" y="5033303"/>
                </a:lnTo>
                <a:lnTo>
                  <a:pt x="1415719" y="5036312"/>
                </a:lnTo>
                <a:lnTo>
                  <a:pt x="1427941" y="5010659"/>
                </a:lnTo>
                <a:close/>
              </a:path>
              <a:path w="8921255" h="6255998">
                <a:moveTo>
                  <a:pt x="1441717" y="5049225"/>
                </a:moveTo>
                <a:lnTo>
                  <a:pt x="1441361" y="5048285"/>
                </a:lnTo>
                <a:lnTo>
                  <a:pt x="1449940" y="5030711"/>
                </a:lnTo>
                <a:lnTo>
                  <a:pt x="1438496" y="5025512"/>
                </a:lnTo>
                <a:lnTo>
                  <a:pt x="1431987" y="5022429"/>
                </a:lnTo>
                <a:lnTo>
                  <a:pt x="1427941" y="5010659"/>
                </a:lnTo>
                <a:lnTo>
                  <a:pt x="1415719" y="5036312"/>
                </a:lnTo>
                <a:lnTo>
                  <a:pt x="1420111" y="5048370"/>
                </a:lnTo>
                <a:lnTo>
                  <a:pt x="1424633" y="5060345"/>
                </a:lnTo>
                <a:lnTo>
                  <a:pt x="1441717" y="5049225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58498" y="5067462"/>
                </a:lnTo>
                <a:lnTo>
                  <a:pt x="1545946" y="5064272"/>
                </a:lnTo>
                <a:lnTo>
                  <a:pt x="1533516" y="5060859"/>
                </a:lnTo>
                <a:lnTo>
                  <a:pt x="1521207" y="5057222"/>
                </a:lnTo>
                <a:lnTo>
                  <a:pt x="1509021" y="5053362"/>
                </a:lnTo>
                <a:lnTo>
                  <a:pt x="1496958" y="5049278"/>
                </a:lnTo>
                <a:lnTo>
                  <a:pt x="1485018" y="5044971"/>
                </a:lnTo>
                <a:lnTo>
                  <a:pt x="1473201" y="5040440"/>
                </a:lnTo>
                <a:lnTo>
                  <a:pt x="1461508" y="5035687"/>
                </a:lnTo>
                <a:lnTo>
                  <a:pt x="1449940" y="5030711"/>
                </a:lnTo>
                <a:lnTo>
                  <a:pt x="1441361" y="5048285"/>
                </a:lnTo>
                <a:lnTo>
                  <a:pt x="1452874" y="5053252"/>
                </a:lnTo>
                <a:lnTo>
                  <a:pt x="1464504" y="5058005"/>
                </a:lnTo>
                <a:lnTo>
                  <a:pt x="1476252" y="5062545"/>
                </a:lnTo>
                <a:lnTo>
                  <a:pt x="1488115" y="5066870"/>
                </a:lnTo>
                <a:lnTo>
                  <a:pt x="1500096" y="5070980"/>
                </a:lnTo>
                <a:lnTo>
                  <a:pt x="1512193" y="5074875"/>
                </a:lnTo>
                <a:lnTo>
                  <a:pt x="1524406" y="5078554"/>
                </a:lnTo>
                <a:lnTo>
                  <a:pt x="1536736" y="5082017"/>
                </a:lnTo>
                <a:lnTo>
                  <a:pt x="1549183" y="5085263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511248" y="4889199"/>
                </a:moveTo>
                <a:lnTo>
                  <a:pt x="1507838" y="4877144"/>
                </a:lnTo>
                <a:lnTo>
                  <a:pt x="1504552" y="4865009"/>
                </a:lnTo>
                <a:lnTo>
                  <a:pt x="1501388" y="4852793"/>
                </a:lnTo>
                <a:lnTo>
                  <a:pt x="1498347" y="4840497"/>
                </a:lnTo>
                <a:lnTo>
                  <a:pt x="1495428" y="4828122"/>
                </a:lnTo>
                <a:lnTo>
                  <a:pt x="1492630" y="4815666"/>
                </a:lnTo>
                <a:lnTo>
                  <a:pt x="1489952" y="4803131"/>
                </a:lnTo>
                <a:lnTo>
                  <a:pt x="1487394" y="4790518"/>
                </a:lnTo>
                <a:lnTo>
                  <a:pt x="1484956" y="4777825"/>
                </a:lnTo>
                <a:lnTo>
                  <a:pt x="1482635" y="4765054"/>
                </a:lnTo>
                <a:lnTo>
                  <a:pt x="1480433" y="4752204"/>
                </a:lnTo>
                <a:lnTo>
                  <a:pt x="1479555" y="4746860"/>
                </a:lnTo>
                <a:lnTo>
                  <a:pt x="1500279" y="4739830"/>
                </a:lnTo>
                <a:lnTo>
                  <a:pt x="1491314" y="4730732"/>
                </a:lnTo>
                <a:lnTo>
                  <a:pt x="1461514" y="4759654"/>
                </a:lnTo>
                <a:lnTo>
                  <a:pt x="1463744" y="4772380"/>
                </a:lnTo>
                <a:lnTo>
                  <a:pt x="1466093" y="4785027"/>
                </a:lnTo>
                <a:lnTo>
                  <a:pt x="1468561" y="4797597"/>
                </a:lnTo>
                <a:lnTo>
                  <a:pt x="1471146" y="4810090"/>
                </a:lnTo>
                <a:lnTo>
                  <a:pt x="1473850" y="4822505"/>
                </a:lnTo>
                <a:lnTo>
                  <a:pt x="1476671" y="4834843"/>
                </a:lnTo>
                <a:lnTo>
                  <a:pt x="1479610" y="4847104"/>
                </a:lnTo>
                <a:lnTo>
                  <a:pt x="1482667" y="4859288"/>
                </a:lnTo>
                <a:lnTo>
                  <a:pt x="1485841" y="4871395"/>
                </a:lnTo>
                <a:lnTo>
                  <a:pt x="1489133" y="4883426"/>
                </a:lnTo>
                <a:lnTo>
                  <a:pt x="1492542" y="4895381"/>
                </a:lnTo>
                <a:lnTo>
                  <a:pt x="1496067" y="4907260"/>
                </a:lnTo>
                <a:lnTo>
                  <a:pt x="1497136" y="4910770"/>
                </a:lnTo>
                <a:lnTo>
                  <a:pt x="1511248" y="4889199"/>
                </a:lnTo>
                <a:close/>
              </a:path>
              <a:path w="8921255" h="6255998">
                <a:moveTo>
                  <a:pt x="1518443" y="4913065"/>
                </a:moveTo>
                <a:lnTo>
                  <a:pt x="1514783" y="4901173"/>
                </a:lnTo>
                <a:lnTo>
                  <a:pt x="1511248" y="4889199"/>
                </a:lnTo>
                <a:lnTo>
                  <a:pt x="1497136" y="4910770"/>
                </a:lnTo>
                <a:lnTo>
                  <a:pt x="1481645" y="4924711"/>
                </a:lnTo>
                <a:lnTo>
                  <a:pt x="1492533" y="4931179"/>
                </a:lnTo>
                <a:lnTo>
                  <a:pt x="1518443" y="4913065"/>
                </a:lnTo>
                <a:close/>
              </a:path>
              <a:path w="8921255" h="6255998">
                <a:moveTo>
                  <a:pt x="1522229" y="4924876"/>
                </a:moveTo>
                <a:lnTo>
                  <a:pt x="1518443" y="4913065"/>
                </a:lnTo>
                <a:lnTo>
                  <a:pt x="1492533" y="4931179"/>
                </a:lnTo>
                <a:lnTo>
                  <a:pt x="1503547" y="4937417"/>
                </a:lnTo>
                <a:lnTo>
                  <a:pt x="1506137" y="4938841"/>
                </a:lnTo>
                <a:lnTo>
                  <a:pt x="1522229" y="4924876"/>
                </a:lnTo>
                <a:close/>
              </a:path>
              <a:path w="8921255" h="6255998">
                <a:moveTo>
                  <a:pt x="1531617" y="4951979"/>
                </a:moveTo>
                <a:lnTo>
                  <a:pt x="1541097" y="4934446"/>
                </a:lnTo>
                <a:lnTo>
                  <a:pt x="1529818" y="4928829"/>
                </a:lnTo>
                <a:lnTo>
                  <a:pt x="1522229" y="4924876"/>
                </a:lnTo>
                <a:lnTo>
                  <a:pt x="1506137" y="4938841"/>
                </a:lnTo>
                <a:lnTo>
                  <a:pt x="1510288" y="4951009"/>
                </a:lnTo>
                <a:lnTo>
                  <a:pt x="1514565" y="4963098"/>
                </a:lnTo>
                <a:lnTo>
                  <a:pt x="1531617" y="4951979"/>
                </a:lnTo>
                <a:close/>
              </a:path>
              <a:path w="8921255" h="6255998">
                <a:moveTo>
                  <a:pt x="1663218" y="4957769"/>
                </a:moveTo>
                <a:lnTo>
                  <a:pt x="1648509" y="4974360"/>
                </a:lnTo>
                <a:lnTo>
                  <a:pt x="1636057" y="4970867"/>
                </a:lnTo>
                <a:lnTo>
                  <a:pt x="1623733" y="4967140"/>
                </a:lnTo>
                <a:lnTo>
                  <a:pt x="1611537" y="4963178"/>
                </a:lnTo>
                <a:lnTo>
                  <a:pt x="1599471" y="4958979"/>
                </a:lnTo>
                <a:lnTo>
                  <a:pt x="1587535" y="4954546"/>
                </a:lnTo>
                <a:lnTo>
                  <a:pt x="1575729" y="4949876"/>
                </a:lnTo>
                <a:lnTo>
                  <a:pt x="1564053" y="4944969"/>
                </a:lnTo>
                <a:lnTo>
                  <a:pt x="1552510" y="4939826"/>
                </a:lnTo>
                <a:lnTo>
                  <a:pt x="1541097" y="4934446"/>
                </a:lnTo>
                <a:lnTo>
                  <a:pt x="1531617" y="4951979"/>
                </a:lnTo>
                <a:lnTo>
                  <a:pt x="1542974" y="4957356"/>
                </a:lnTo>
                <a:lnTo>
                  <a:pt x="1554456" y="4962505"/>
                </a:lnTo>
                <a:lnTo>
                  <a:pt x="1566063" y="4967425"/>
                </a:lnTo>
                <a:lnTo>
                  <a:pt x="1577795" y="4972116"/>
                </a:lnTo>
                <a:lnTo>
                  <a:pt x="1589651" y="4976580"/>
                </a:lnTo>
                <a:lnTo>
                  <a:pt x="1601632" y="4980815"/>
                </a:lnTo>
                <a:lnTo>
                  <a:pt x="1613736" y="4984822"/>
                </a:lnTo>
                <a:lnTo>
                  <a:pt x="1625963" y="4988602"/>
                </a:lnTo>
                <a:lnTo>
                  <a:pt x="1638313" y="4992154"/>
                </a:lnTo>
                <a:lnTo>
                  <a:pt x="1663218" y="4957769"/>
                </a:lnTo>
                <a:close/>
              </a:path>
              <a:path w="8921255" h="6255998">
                <a:moveTo>
                  <a:pt x="1420203" y="4986886"/>
                </a:moveTo>
                <a:lnTo>
                  <a:pt x="1416513" y="4974884"/>
                </a:lnTo>
                <a:lnTo>
                  <a:pt x="1412941" y="4962804"/>
                </a:lnTo>
                <a:lnTo>
                  <a:pt x="1409488" y="4950646"/>
                </a:lnTo>
                <a:lnTo>
                  <a:pt x="1406153" y="4938411"/>
                </a:lnTo>
                <a:lnTo>
                  <a:pt x="1402938" y="4926098"/>
                </a:lnTo>
                <a:lnTo>
                  <a:pt x="1399841" y="4913706"/>
                </a:lnTo>
                <a:lnTo>
                  <a:pt x="1396863" y="4901237"/>
                </a:lnTo>
                <a:lnTo>
                  <a:pt x="1394004" y="4888690"/>
                </a:lnTo>
                <a:lnTo>
                  <a:pt x="1391264" y="4876064"/>
                </a:lnTo>
                <a:lnTo>
                  <a:pt x="1388643" y="4863360"/>
                </a:lnTo>
                <a:lnTo>
                  <a:pt x="1386627" y="4853111"/>
                </a:lnTo>
                <a:lnTo>
                  <a:pt x="1402392" y="4840936"/>
                </a:lnTo>
                <a:lnTo>
                  <a:pt x="1393045" y="4832292"/>
                </a:lnTo>
                <a:lnTo>
                  <a:pt x="1369247" y="4867762"/>
                </a:lnTo>
                <a:lnTo>
                  <a:pt x="1371855" y="4880376"/>
                </a:lnTo>
                <a:lnTo>
                  <a:pt x="1374579" y="4892915"/>
                </a:lnTo>
                <a:lnTo>
                  <a:pt x="1377418" y="4905378"/>
                </a:lnTo>
                <a:lnTo>
                  <a:pt x="1380372" y="4917766"/>
                </a:lnTo>
                <a:lnTo>
                  <a:pt x="1383443" y="4930079"/>
                </a:lnTo>
                <a:lnTo>
                  <a:pt x="1386628" y="4942317"/>
                </a:lnTo>
                <a:lnTo>
                  <a:pt x="1389929" y="4954480"/>
                </a:lnTo>
                <a:lnTo>
                  <a:pt x="1393344" y="4966569"/>
                </a:lnTo>
                <a:lnTo>
                  <a:pt x="1396875" y="4978583"/>
                </a:lnTo>
                <a:lnTo>
                  <a:pt x="1400520" y="4990523"/>
                </a:lnTo>
                <a:lnTo>
                  <a:pt x="1404280" y="5002388"/>
                </a:lnTo>
                <a:lnTo>
                  <a:pt x="1406546" y="5009336"/>
                </a:lnTo>
                <a:lnTo>
                  <a:pt x="1420203" y="4986886"/>
                </a:lnTo>
                <a:close/>
              </a:path>
              <a:path w="8921255" h="6255998">
                <a:moveTo>
                  <a:pt x="1755912" y="3459606"/>
                </a:moveTo>
                <a:lnTo>
                  <a:pt x="1756823" y="3447207"/>
                </a:lnTo>
                <a:lnTo>
                  <a:pt x="1757789" y="3434778"/>
                </a:lnTo>
                <a:lnTo>
                  <a:pt x="1758809" y="3422319"/>
                </a:lnTo>
                <a:lnTo>
                  <a:pt x="1759884" y="3409831"/>
                </a:lnTo>
                <a:lnTo>
                  <a:pt x="1761012" y="3397314"/>
                </a:lnTo>
                <a:lnTo>
                  <a:pt x="1762195" y="3384770"/>
                </a:lnTo>
                <a:lnTo>
                  <a:pt x="1763432" y="3372199"/>
                </a:lnTo>
                <a:lnTo>
                  <a:pt x="1764722" y="3359601"/>
                </a:lnTo>
                <a:lnTo>
                  <a:pt x="1766067" y="3346978"/>
                </a:lnTo>
                <a:lnTo>
                  <a:pt x="1767464" y="3334330"/>
                </a:lnTo>
                <a:lnTo>
                  <a:pt x="1768916" y="3321659"/>
                </a:lnTo>
                <a:lnTo>
                  <a:pt x="1770420" y="3308963"/>
                </a:lnTo>
                <a:lnTo>
                  <a:pt x="1771978" y="3296246"/>
                </a:lnTo>
                <a:lnTo>
                  <a:pt x="1773588" y="3283506"/>
                </a:lnTo>
                <a:lnTo>
                  <a:pt x="1775252" y="3270745"/>
                </a:lnTo>
                <a:lnTo>
                  <a:pt x="1776969" y="3257964"/>
                </a:lnTo>
                <a:lnTo>
                  <a:pt x="1778738" y="3245163"/>
                </a:lnTo>
                <a:lnTo>
                  <a:pt x="1780592" y="3232118"/>
                </a:lnTo>
                <a:lnTo>
                  <a:pt x="1790606" y="3207918"/>
                </a:lnTo>
                <a:lnTo>
                  <a:pt x="1800706" y="3183722"/>
                </a:lnTo>
                <a:lnTo>
                  <a:pt x="1810888" y="3159532"/>
                </a:lnTo>
                <a:lnTo>
                  <a:pt x="1767069" y="3188782"/>
                </a:lnTo>
                <a:lnTo>
                  <a:pt x="1765091" y="3201576"/>
                </a:lnTo>
                <a:lnTo>
                  <a:pt x="1763163" y="3214355"/>
                </a:lnTo>
                <a:lnTo>
                  <a:pt x="1761284" y="3227120"/>
                </a:lnTo>
                <a:lnTo>
                  <a:pt x="1753437" y="3246252"/>
                </a:lnTo>
                <a:lnTo>
                  <a:pt x="1745647" y="3265383"/>
                </a:lnTo>
                <a:lnTo>
                  <a:pt x="1737915" y="3284513"/>
                </a:lnTo>
                <a:lnTo>
                  <a:pt x="1730243" y="3303640"/>
                </a:lnTo>
                <a:lnTo>
                  <a:pt x="1722634" y="3322764"/>
                </a:lnTo>
                <a:lnTo>
                  <a:pt x="1750874" y="3304877"/>
                </a:lnTo>
                <a:lnTo>
                  <a:pt x="1749330" y="3317704"/>
                </a:lnTo>
                <a:lnTo>
                  <a:pt x="1747834" y="3330513"/>
                </a:lnTo>
                <a:lnTo>
                  <a:pt x="1746386" y="3343300"/>
                </a:lnTo>
                <a:lnTo>
                  <a:pt x="1744987" y="3356065"/>
                </a:lnTo>
                <a:lnTo>
                  <a:pt x="1743639" y="3368808"/>
                </a:lnTo>
                <a:lnTo>
                  <a:pt x="1742342" y="3381526"/>
                </a:lnTo>
                <a:lnTo>
                  <a:pt x="1741098" y="3394219"/>
                </a:lnTo>
                <a:lnTo>
                  <a:pt x="1739908" y="3406886"/>
                </a:lnTo>
                <a:lnTo>
                  <a:pt x="1738772" y="3419525"/>
                </a:lnTo>
                <a:lnTo>
                  <a:pt x="1737692" y="3432135"/>
                </a:lnTo>
                <a:lnTo>
                  <a:pt x="1736668" y="3444716"/>
                </a:lnTo>
                <a:lnTo>
                  <a:pt x="1735702" y="3457266"/>
                </a:lnTo>
                <a:lnTo>
                  <a:pt x="1734795" y="3469784"/>
                </a:lnTo>
                <a:lnTo>
                  <a:pt x="1755912" y="3459606"/>
                </a:lnTo>
                <a:close/>
              </a:path>
              <a:path w="8921255" h="6255998">
                <a:moveTo>
                  <a:pt x="1765592" y="3492881"/>
                </a:moveTo>
                <a:lnTo>
                  <a:pt x="1772694" y="3473260"/>
                </a:lnTo>
                <a:lnTo>
                  <a:pt x="1779881" y="3453627"/>
                </a:lnTo>
                <a:lnTo>
                  <a:pt x="1732695" y="3502597"/>
                </a:lnTo>
                <a:lnTo>
                  <a:pt x="1732209" y="3511049"/>
                </a:lnTo>
                <a:lnTo>
                  <a:pt x="1731844" y="3519370"/>
                </a:lnTo>
                <a:lnTo>
                  <a:pt x="1765592" y="3492881"/>
                </a:lnTo>
                <a:close/>
              </a:path>
              <a:path w="8921255" h="6255998">
                <a:moveTo>
                  <a:pt x="1773918" y="3730892"/>
                </a:moveTo>
                <a:lnTo>
                  <a:pt x="1779098" y="3713378"/>
                </a:lnTo>
                <a:lnTo>
                  <a:pt x="1750746" y="3739682"/>
                </a:lnTo>
                <a:lnTo>
                  <a:pt x="1750280" y="3727376"/>
                </a:lnTo>
                <a:lnTo>
                  <a:pt x="1749885" y="3715015"/>
                </a:lnTo>
                <a:lnTo>
                  <a:pt x="1749558" y="3702598"/>
                </a:lnTo>
                <a:lnTo>
                  <a:pt x="1749301" y="3690128"/>
                </a:lnTo>
                <a:lnTo>
                  <a:pt x="1749112" y="3677604"/>
                </a:lnTo>
                <a:lnTo>
                  <a:pt x="1748991" y="3665029"/>
                </a:lnTo>
                <a:lnTo>
                  <a:pt x="1748939" y="3652402"/>
                </a:lnTo>
                <a:lnTo>
                  <a:pt x="1748953" y="3639726"/>
                </a:lnTo>
                <a:lnTo>
                  <a:pt x="1749035" y="3626999"/>
                </a:lnTo>
                <a:lnTo>
                  <a:pt x="1749183" y="3614225"/>
                </a:lnTo>
                <a:lnTo>
                  <a:pt x="1749398" y="3601403"/>
                </a:lnTo>
                <a:lnTo>
                  <a:pt x="1749679" y="3588535"/>
                </a:lnTo>
                <a:lnTo>
                  <a:pt x="1750025" y="3575621"/>
                </a:lnTo>
                <a:lnTo>
                  <a:pt x="1750436" y="3562662"/>
                </a:lnTo>
                <a:lnTo>
                  <a:pt x="1750912" y="3549659"/>
                </a:lnTo>
                <a:lnTo>
                  <a:pt x="1751452" y="3536614"/>
                </a:lnTo>
                <a:lnTo>
                  <a:pt x="1758578" y="3512491"/>
                </a:lnTo>
                <a:lnTo>
                  <a:pt x="1765592" y="3492881"/>
                </a:lnTo>
                <a:lnTo>
                  <a:pt x="1731844" y="3519370"/>
                </a:lnTo>
                <a:lnTo>
                  <a:pt x="1731434" y="3527730"/>
                </a:lnTo>
                <a:lnTo>
                  <a:pt x="1725336" y="3545110"/>
                </a:lnTo>
                <a:lnTo>
                  <a:pt x="1719308" y="3562476"/>
                </a:lnTo>
                <a:lnTo>
                  <a:pt x="1713354" y="3579824"/>
                </a:lnTo>
                <a:lnTo>
                  <a:pt x="1707475" y="3597155"/>
                </a:lnTo>
                <a:lnTo>
                  <a:pt x="1701673" y="3614467"/>
                </a:lnTo>
                <a:lnTo>
                  <a:pt x="1728920" y="3598451"/>
                </a:lnTo>
                <a:lnTo>
                  <a:pt x="1728668" y="3611725"/>
                </a:lnTo>
                <a:lnTo>
                  <a:pt x="1728488" y="3624924"/>
                </a:lnTo>
                <a:lnTo>
                  <a:pt x="1728381" y="3638046"/>
                </a:lnTo>
                <a:lnTo>
                  <a:pt x="1728346" y="3651092"/>
                </a:lnTo>
                <a:lnTo>
                  <a:pt x="1728383" y="3664062"/>
                </a:lnTo>
                <a:lnTo>
                  <a:pt x="1728492" y="3676955"/>
                </a:lnTo>
                <a:lnTo>
                  <a:pt x="1728673" y="3689771"/>
                </a:lnTo>
                <a:lnTo>
                  <a:pt x="1728924" y="3702510"/>
                </a:lnTo>
                <a:lnTo>
                  <a:pt x="1729248" y="3715170"/>
                </a:lnTo>
                <a:lnTo>
                  <a:pt x="1729642" y="3727753"/>
                </a:lnTo>
                <a:lnTo>
                  <a:pt x="1730107" y="3740258"/>
                </a:lnTo>
                <a:lnTo>
                  <a:pt x="1730643" y="3752684"/>
                </a:lnTo>
                <a:lnTo>
                  <a:pt x="1731249" y="3765031"/>
                </a:lnTo>
                <a:lnTo>
                  <a:pt x="1773918" y="3730892"/>
                </a:lnTo>
                <a:close/>
              </a:path>
              <a:path w="8921255" h="6255998">
                <a:moveTo>
                  <a:pt x="1656352" y="3837113"/>
                </a:moveTo>
                <a:lnTo>
                  <a:pt x="1660961" y="3820201"/>
                </a:lnTo>
                <a:lnTo>
                  <a:pt x="1665664" y="3803266"/>
                </a:lnTo>
                <a:lnTo>
                  <a:pt x="1670460" y="3786307"/>
                </a:lnTo>
                <a:lnTo>
                  <a:pt x="1675346" y="3769326"/>
                </a:lnTo>
                <a:lnTo>
                  <a:pt x="1680322" y="3752323"/>
                </a:lnTo>
                <a:lnTo>
                  <a:pt x="1685386" y="3735299"/>
                </a:lnTo>
                <a:lnTo>
                  <a:pt x="1690537" y="3718255"/>
                </a:lnTo>
                <a:lnTo>
                  <a:pt x="1695774" y="3701192"/>
                </a:lnTo>
                <a:lnTo>
                  <a:pt x="1701095" y="3684110"/>
                </a:lnTo>
                <a:lnTo>
                  <a:pt x="1706499" y="3667010"/>
                </a:lnTo>
                <a:lnTo>
                  <a:pt x="1711985" y="3649894"/>
                </a:lnTo>
                <a:lnTo>
                  <a:pt x="1717551" y="3632762"/>
                </a:lnTo>
                <a:lnTo>
                  <a:pt x="1723196" y="3615614"/>
                </a:lnTo>
                <a:lnTo>
                  <a:pt x="1728920" y="3598451"/>
                </a:lnTo>
                <a:lnTo>
                  <a:pt x="1701673" y="3614467"/>
                </a:lnTo>
                <a:lnTo>
                  <a:pt x="1695949" y="3631760"/>
                </a:lnTo>
                <a:lnTo>
                  <a:pt x="1690306" y="3649032"/>
                </a:lnTo>
                <a:lnTo>
                  <a:pt x="1684745" y="3666283"/>
                </a:lnTo>
                <a:lnTo>
                  <a:pt x="1679269" y="3683511"/>
                </a:lnTo>
                <a:lnTo>
                  <a:pt x="1673878" y="3700715"/>
                </a:lnTo>
                <a:lnTo>
                  <a:pt x="1668576" y="3717895"/>
                </a:lnTo>
                <a:lnTo>
                  <a:pt x="1663363" y="3735050"/>
                </a:lnTo>
                <a:lnTo>
                  <a:pt x="1658241" y="3752178"/>
                </a:lnTo>
                <a:lnTo>
                  <a:pt x="1653213" y="3769279"/>
                </a:lnTo>
                <a:lnTo>
                  <a:pt x="1648280" y="3786351"/>
                </a:lnTo>
                <a:lnTo>
                  <a:pt x="1643445" y="3803394"/>
                </a:lnTo>
                <a:lnTo>
                  <a:pt x="1638708" y="3820406"/>
                </a:lnTo>
                <a:lnTo>
                  <a:pt x="1634072" y="3837387"/>
                </a:lnTo>
                <a:lnTo>
                  <a:pt x="1629538" y="3854336"/>
                </a:lnTo>
                <a:lnTo>
                  <a:pt x="1625109" y="3871252"/>
                </a:lnTo>
                <a:lnTo>
                  <a:pt x="1624225" y="3874805"/>
                </a:lnTo>
                <a:lnTo>
                  <a:pt x="1656352" y="3837113"/>
                </a:lnTo>
                <a:close/>
              </a:path>
              <a:path w="8921255" h="6255998">
                <a:moveTo>
                  <a:pt x="1647418" y="3870861"/>
                </a:moveTo>
                <a:lnTo>
                  <a:pt x="1651837" y="3854000"/>
                </a:lnTo>
                <a:lnTo>
                  <a:pt x="1656352" y="3837113"/>
                </a:lnTo>
                <a:lnTo>
                  <a:pt x="1624225" y="3874805"/>
                </a:lnTo>
                <a:lnTo>
                  <a:pt x="1604877" y="3892628"/>
                </a:lnTo>
                <a:lnTo>
                  <a:pt x="1606091" y="3904902"/>
                </a:lnTo>
                <a:lnTo>
                  <a:pt x="1647418" y="3870861"/>
                </a:lnTo>
                <a:close/>
              </a:path>
              <a:path w="8921255" h="6255998">
                <a:moveTo>
                  <a:pt x="1630775" y="3938416"/>
                </a:moveTo>
                <a:lnTo>
                  <a:pt x="1634751" y="3921284"/>
                </a:lnTo>
                <a:lnTo>
                  <a:pt x="1638874" y="3904504"/>
                </a:lnTo>
                <a:lnTo>
                  <a:pt x="1643096" y="3887696"/>
                </a:lnTo>
                <a:lnTo>
                  <a:pt x="1647418" y="3870861"/>
                </a:lnTo>
                <a:lnTo>
                  <a:pt x="1606091" y="3904902"/>
                </a:lnTo>
                <a:lnTo>
                  <a:pt x="1607377" y="3917091"/>
                </a:lnTo>
                <a:lnTo>
                  <a:pt x="1608735" y="3929195"/>
                </a:lnTo>
                <a:lnTo>
                  <a:pt x="1609396" y="3934835"/>
                </a:lnTo>
                <a:lnTo>
                  <a:pt x="1605495" y="3951457"/>
                </a:lnTo>
                <a:lnTo>
                  <a:pt x="1630775" y="3938416"/>
                </a:lnTo>
                <a:close/>
              </a:path>
              <a:path w="8921255" h="6255998">
                <a:moveTo>
                  <a:pt x="1607921" y="4042098"/>
                </a:moveTo>
                <a:lnTo>
                  <a:pt x="1611071" y="4026542"/>
                </a:lnTo>
                <a:lnTo>
                  <a:pt x="1614320" y="4010956"/>
                </a:lnTo>
                <a:lnTo>
                  <a:pt x="1617665" y="3995340"/>
                </a:lnTo>
                <a:lnTo>
                  <a:pt x="1635960" y="3977552"/>
                </a:lnTo>
                <a:lnTo>
                  <a:pt x="1634142" y="3964594"/>
                </a:lnTo>
                <a:lnTo>
                  <a:pt x="1632413" y="3951548"/>
                </a:lnTo>
                <a:lnTo>
                  <a:pt x="1630775" y="3938416"/>
                </a:lnTo>
                <a:lnTo>
                  <a:pt x="1605495" y="3951457"/>
                </a:lnTo>
                <a:lnTo>
                  <a:pt x="1601711" y="3967994"/>
                </a:lnTo>
                <a:lnTo>
                  <a:pt x="1598043" y="3984447"/>
                </a:lnTo>
                <a:lnTo>
                  <a:pt x="1594493" y="4000817"/>
                </a:lnTo>
                <a:lnTo>
                  <a:pt x="1591059" y="4017102"/>
                </a:lnTo>
                <a:lnTo>
                  <a:pt x="1587741" y="4033304"/>
                </a:lnTo>
                <a:lnTo>
                  <a:pt x="1584540" y="4049422"/>
                </a:lnTo>
                <a:lnTo>
                  <a:pt x="1607921" y="4042098"/>
                </a:lnTo>
                <a:close/>
              </a:path>
              <a:path w="8921255" h="6255998">
                <a:moveTo>
                  <a:pt x="1686815" y="4112981"/>
                </a:moveTo>
                <a:lnTo>
                  <a:pt x="1664903" y="4125818"/>
                </a:lnTo>
                <a:lnTo>
                  <a:pt x="1661984" y="4113996"/>
                </a:lnTo>
                <a:lnTo>
                  <a:pt x="1659158" y="4102073"/>
                </a:lnTo>
                <a:lnTo>
                  <a:pt x="1656425" y="4090051"/>
                </a:lnTo>
                <a:lnTo>
                  <a:pt x="1653784" y="4077931"/>
                </a:lnTo>
                <a:lnTo>
                  <a:pt x="1651235" y="4065713"/>
                </a:lnTo>
                <a:lnTo>
                  <a:pt x="1648779" y="4053399"/>
                </a:lnTo>
                <a:lnTo>
                  <a:pt x="1646414" y="4040989"/>
                </a:lnTo>
                <a:lnTo>
                  <a:pt x="1644141" y="4028486"/>
                </a:lnTo>
                <a:lnTo>
                  <a:pt x="1641959" y="4015889"/>
                </a:lnTo>
                <a:lnTo>
                  <a:pt x="1639868" y="4003201"/>
                </a:lnTo>
                <a:lnTo>
                  <a:pt x="1637869" y="3990421"/>
                </a:lnTo>
                <a:lnTo>
                  <a:pt x="1635960" y="3977552"/>
                </a:lnTo>
                <a:lnTo>
                  <a:pt x="1617665" y="3995340"/>
                </a:lnTo>
                <a:lnTo>
                  <a:pt x="1619769" y="4008556"/>
                </a:lnTo>
                <a:lnTo>
                  <a:pt x="1621968" y="4021654"/>
                </a:lnTo>
                <a:lnTo>
                  <a:pt x="1624261" y="4034636"/>
                </a:lnTo>
                <a:lnTo>
                  <a:pt x="1626647" y="4047499"/>
                </a:lnTo>
                <a:lnTo>
                  <a:pt x="1629127" y="4060244"/>
                </a:lnTo>
                <a:lnTo>
                  <a:pt x="1631700" y="4072871"/>
                </a:lnTo>
                <a:lnTo>
                  <a:pt x="1634367" y="4085378"/>
                </a:lnTo>
                <a:lnTo>
                  <a:pt x="1637127" y="4097765"/>
                </a:lnTo>
                <a:lnTo>
                  <a:pt x="1639979" y="4110031"/>
                </a:lnTo>
                <a:lnTo>
                  <a:pt x="1642924" y="4122176"/>
                </a:lnTo>
                <a:lnTo>
                  <a:pt x="1645961" y="4134200"/>
                </a:lnTo>
                <a:lnTo>
                  <a:pt x="1649090" y="4146101"/>
                </a:lnTo>
                <a:lnTo>
                  <a:pt x="1686815" y="4112981"/>
                </a:lnTo>
                <a:close/>
              </a:path>
              <a:path w="8921255" h="6255998">
                <a:moveTo>
                  <a:pt x="1682307" y="4143922"/>
                </a:moveTo>
                <a:lnTo>
                  <a:pt x="1684503" y="4128471"/>
                </a:lnTo>
                <a:lnTo>
                  <a:pt x="1686815" y="4112981"/>
                </a:lnTo>
                <a:lnTo>
                  <a:pt x="1649090" y="4146101"/>
                </a:lnTo>
                <a:lnTo>
                  <a:pt x="1652311" y="4157880"/>
                </a:lnTo>
                <a:lnTo>
                  <a:pt x="1655623" y="4169536"/>
                </a:lnTo>
                <a:lnTo>
                  <a:pt x="1657994" y="4177611"/>
                </a:lnTo>
                <a:lnTo>
                  <a:pt x="1682307" y="4143922"/>
                </a:lnTo>
                <a:close/>
              </a:path>
              <a:path w="8921255" h="6255998">
                <a:moveTo>
                  <a:pt x="1678268" y="4174706"/>
                </a:moveTo>
                <a:lnTo>
                  <a:pt x="1680229" y="4159334"/>
                </a:lnTo>
                <a:lnTo>
                  <a:pt x="1682307" y="4143922"/>
                </a:lnTo>
                <a:lnTo>
                  <a:pt x="1657994" y="4177611"/>
                </a:lnTo>
                <a:lnTo>
                  <a:pt x="1656288" y="4192081"/>
                </a:lnTo>
                <a:lnTo>
                  <a:pt x="1678268" y="4174706"/>
                </a:lnTo>
                <a:close/>
              </a:path>
              <a:path w="8921255" h="6255998">
                <a:moveTo>
                  <a:pt x="1663963" y="4387193"/>
                </a:moveTo>
                <a:lnTo>
                  <a:pt x="1664094" y="4373804"/>
                </a:lnTo>
                <a:lnTo>
                  <a:pt x="1664337" y="4360374"/>
                </a:lnTo>
                <a:lnTo>
                  <a:pt x="1664691" y="4346903"/>
                </a:lnTo>
                <a:lnTo>
                  <a:pt x="1665157" y="4333391"/>
                </a:lnTo>
                <a:lnTo>
                  <a:pt x="1665732" y="4319838"/>
                </a:lnTo>
                <a:lnTo>
                  <a:pt x="1666416" y="4306245"/>
                </a:lnTo>
                <a:lnTo>
                  <a:pt x="1667208" y="4292613"/>
                </a:lnTo>
                <a:lnTo>
                  <a:pt x="1668108" y="4278942"/>
                </a:lnTo>
                <a:lnTo>
                  <a:pt x="1669115" y="4265232"/>
                </a:lnTo>
                <a:lnTo>
                  <a:pt x="1670228" y="4251485"/>
                </a:lnTo>
                <a:lnTo>
                  <a:pt x="1671446" y="4237699"/>
                </a:lnTo>
                <a:lnTo>
                  <a:pt x="1672768" y="4223876"/>
                </a:lnTo>
                <a:lnTo>
                  <a:pt x="1686629" y="4201599"/>
                </a:lnTo>
                <a:lnTo>
                  <a:pt x="1682615" y="4188986"/>
                </a:lnTo>
                <a:lnTo>
                  <a:pt x="1678723" y="4176233"/>
                </a:lnTo>
                <a:lnTo>
                  <a:pt x="1678268" y="4174706"/>
                </a:lnTo>
                <a:lnTo>
                  <a:pt x="1656288" y="4192081"/>
                </a:lnTo>
                <a:lnTo>
                  <a:pt x="1654691" y="4206514"/>
                </a:lnTo>
                <a:lnTo>
                  <a:pt x="1653201" y="4220911"/>
                </a:lnTo>
                <a:lnTo>
                  <a:pt x="1651820" y="4235270"/>
                </a:lnTo>
                <a:lnTo>
                  <a:pt x="1650549" y="4249591"/>
                </a:lnTo>
                <a:lnTo>
                  <a:pt x="1649390" y="4263873"/>
                </a:lnTo>
                <a:lnTo>
                  <a:pt x="1648342" y="4278117"/>
                </a:lnTo>
                <a:lnTo>
                  <a:pt x="1647407" y="4292321"/>
                </a:lnTo>
                <a:lnTo>
                  <a:pt x="1646586" y="4306484"/>
                </a:lnTo>
                <a:lnTo>
                  <a:pt x="1645881" y="4320607"/>
                </a:lnTo>
                <a:lnTo>
                  <a:pt x="1645291" y="4334688"/>
                </a:lnTo>
                <a:lnTo>
                  <a:pt x="1644818" y="4348728"/>
                </a:lnTo>
                <a:lnTo>
                  <a:pt x="1644462" y="4362725"/>
                </a:lnTo>
                <a:lnTo>
                  <a:pt x="1644226" y="4376679"/>
                </a:lnTo>
                <a:lnTo>
                  <a:pt x="1644109" y="4390590"/>
                </a:lnTo>
                <a:lnTo>
                  <a:pt x="1644113" y="4404457"/>
                </a:lnTo>
                <a:lnTo>
                  <a:pt x="1663963" y="4387193"/>
                </a:lnTo>
                <a:close/>
              </a:path>
              <a:path w="8921255" h="6255998">
                <a:moveTo>
                  <a:pt x="1764262" y="4336534"/>
                </a:moveTo>
                <a:lnTo>
                  <a:pt x="1764347" y="4322803"/>
                </a:lnTo>
                <a:lnTo>
                  <a:pt x="1744491" y="4341341"/>
                </a:lnTo>
                <a:lnTo>
                  <a:pt x="1738970" y="4330557"/>
                </a:lnTo>
                <a:lnTo>
                  <a:pt x="1733579" y="4319610"/>
                </a:lnTo>
                <a:lnTo>
                  <a:pt x="1728316" y="4308502"/>
                </a:lnTo>
                <a:lnTo>
                  <a:pt x="1723181" y="4297235"/>
                </a:lnTo>
                <a:lnTo>
                  <a:pt x="1718173" y="4285811"/>
                </a:lnTo>
                <a:lnTo>
                  <a:pt x="1713292" y="4274231"/>
                </a:lnTo>
                <a:lnTo>
                  <a:pt x="1708537" y="4262498"/>
                </a:lnTo>
                <a:lnTo>
                  <a:pt x="1703908" y="4250613"/>
                </a:lnTo>
                <a:lnTo>
                  <a:pt x="1699403" y="4238579"/>
                </a:lnTo>
                <a:lnTo>
                  <a:pt x="1695022" y="4226398"/>
                </a:lnTo>
                <a:lnTo>
                  <a:pt x="1690764" y="4214070"/>
                </a:lnTo>
                <a:lnTo>
                  <a:pt x="1686629" y="4201599"/>
                </a:lnTo>
                <a:lnTo>
                  <a:pt x="1672768" y="4223876"/>
                </a:lnTo>
                <a:lnTo>
                  <a:pt x="1677241" y="4236565"/>
                </a:lnTo>
                <a:lnTo>
                  <a:pt x="1681836" y="4249082"/>
                </a:lnTo>
                <a:lnTo>
                  <a:pt x="1686554" y="4261426"/>
                </a:lnTo>
                <a:lnTo>
                  <a:pt x="1691393" y="4273597"/>
                </a:lnTo>
                <a:lnTo>
                  <a:pt x="1696354" y="4285592"/>
                </a:lnTo>
                <a:lnTo>
                  <a:pt x="1701436" y="4297411"/>
                </a:lnTo>
                <a:lnTo>
                  <a:pt x="1706640" y="4309054"/>
                </a:lnTo>
                <a:lnTo>
                  <a:pt x="1711964" y="4320518"/>
                </a:lnTo>
                <a:lnTo>
                  <a:pt x="1717410" y="4331803"/>
                </a:lnTo>
                <a:lnTo>
                  <a:pt x="1722976" y="4342909"/>
                </a:lnTo>
                <a:lnTo>
                  <a:pt x="1728663" y="4353833"/>
                </a:lnTo>
                <a:lnTo>
                  <a:pt x="1764262" y="4336534"/>
                </a:lnTo>
                <a:close/>
              </a:path>
              <a:path w="8921255" h="6255998">
                <a:moveTo>
                  <a:pt x="1769522" y="4385294"/>
                </a:moveTo>
                <a:lnTo>
                  <a:pt x="1764768" y="4377444"/>
                </a:lnTo>
                <a:lnTo>
                  <a:pt x="1764472" y="4363855"/>
                </a:lnTo>
                <a:lnTo>
                  <a:pt x="1764304" y="4350219"/>
                </a:lnTo>
                <a:lnTo>
                  <a:pt x="1764262" y="4336534"/>
                </a:lnTo>
                <a:lnTo>
                  <a:pt x="1728663" y="4353833"/>
                </a:lnTo>
                <a:lnTo>
                  <a:pt x="1734471" y="4364574"/>
                </a:lnTo>
                <a:lnTo>
                  <a:pt x="1740398" y="4375133"/>
                </a:lnTo>
                <a:lnTo>
                  <a:pt x="1745160" y="4383333"/>
                </a:lnTo>
                <a:lnTo>
                  <a:pt x="1745612" y="4396349"/>
                </a:lnTo>
                <a:lnTo>
                  <a:pt x="1746185" y="4409319"/>
                </a:lnTo>
                <a:lnTo>
                  <a:pt x="1746878" y="4422244"/>
                </a:lnTo>
                <a:lnTo>
                  <a:pt x="1769522" y="4385294"/>
                </a:lnTo>
                <a:close/>
              </a:path>
              <a:path w="8921255" h="6255998">
                <a:moveTo>
                  <a:pt x="1791042" y="4603125"/>
                </a:moveTo>
                <a:lnTo>
                  <a:pt x="1788449" y="4590869"/>
                </a:lnTo>
                <a:lnTo>
                  <a:pt x="1785995" y="4578558"/>
                </a:lnTo>
                <a:lnTo>
                  <a:pt x="1783679" y="4566191"/>
                </a:lnTo>
                <a:lnTo>
                  <a:pt x="1781499" y="4553768"/>
                </a:lnTo>
                <a:lnTo>
                  <a:pt x="1779455" y="4541291"/>
                </a:lnTo>
                <a:lnTo>
                  <a:pt x="1777544" y="4528760"/>
                </a:lnTo>
                <a:lnTo>
                  <a:pt x="1775768" y="4516176"/>
                </a:lnTo>
                <a:lnTo>
                  <a:pt x="1774123" y="4503539"/>
                </a:lnTo>
                <a:lnTo>
                  <a:pt x="1772609" y="4490849"/>
                </a:lnTo>
                <a:lnTo>
                  <a:pt x="1771225" y="4478108"/>
                </a:lnTo>
                <a:lnTo>
                  <a:pt x="1769970" y="4465316"/>
                </a:lnTo>
                <a:lnTo>
                  <a:pt x="1768842" y="4452473"/>
                </a:lnTo>
                <a:lnTo>
                  <a:pt x="1767841" y="4439580"/>
                </a:lnTo>
                <a:lnTo>
                  <a:pt x="1766966" y="4426638"/>
                </a:lnTo>
                <a:lnTo>
                  <a:pt x="1766397" y="4417022"/>
                </a:lnTo>
                <a:lnTo>
                  <a:pt x="1776491" y="4396384"/>
                </a:lnTo>
                <a:lnTo>
                  <a:pt x="1769522" y="4385294"/>
                </a:lnTo>
                <a:lnTo>
                  <a:pt x="1746878" y="4422244"/>
                </a:lnTo>
                <a:lnTo>
                  <a:pt x="1747693" y="4435121"/>
                </a:lnTo>
                <a:lnTo>
                  <a:pt x="1748631" y="4447952"/>
                </a:lnTo>
                <a:lnTo>
                  <a:pt x="1749691" y="4460735"/>
                </a:lnTo>
                <a:lnTo>
                  <a:pt x="1750877" y="4473471"/>
                </a:lnTo>
                <a:lnTo>
                  <a:pt x="1752187" y="4486158"/>
                </a:lnTo>
                <a:lnTo>
                  <a:pt x="1753624" y="4498796"/>
                </a:lnTo>
                <a:lnTo>
                  <a:pt x="1755188" y="4511384"/>
                </a:lnTo>
                <a:lnTo>
                  <a:pt x="1756880" y="4523923"/>
                </a:lnTo>
                <a:lnTo>
                  <a:pt x="1758701" y="4536411"/>
                </a:lnTo>
                <a:lnTo>
                  <a:pt x="1760652" y="4548848"/>
                </a:lnTo>
                <a:lnTo>
                  <a:pt x="1762734" y="4561233"/>
                </a:lnTo>
                <a:lnTo>
                  <a:pt x="1764947" y="4573567"/>
                </a:lnTo>
                <a:lnTo>
                  <a:pt x="1767293" y="4585848"/>
                </a:lnTo>
                <a:lnTo>
                  <a:pt x="1769773" y="4598076"/>
                </a:lnTo>
                <a:lnTo>
                  <a:pt x="1771922" y="4608132"/>
                </a:lnTo>
                <a:lnTo>
                  <a:pt x="1757663" y="4622225"/>
                </a:lnTo>
                <a:lnTo>
                  <a:pt x="1767234" y="4630041"/>
                </a:lnTo>
                <a:lnTo>
                  <a:pt x="1791042" y="4603125"/>
                </a:lnTo>
                <a:close/>
              </a:path>
              <a:path w="8921255" h="6255998">
                <a:moveTo>
                  <a:pt x="1793775" y="4615323"/>
                </a:moveTo>
                <a:lnTo>
                  <a:pt x="1791042" y="4603125"/>
                </a:lnTo>
                <a:lnTo>
                  <a:pt x="1767234" y="4630041"/>
                </a:lnTo>
                <a:lnTo>
                  <a:pt x="1767424" y="4630192"/>
                </a:lnTo>
                <a:lnTo>
                  <a:pt x="1771250" y="4633248"/>
                </a:lnTo>
                <a:lnTo>
                  <a:pt x="1775233" y="4636061"/>
                </a:lnTo>
                <a:lnTo>
                  <a:pt x="1779125" y="4638981"/>
                </a:lnTo>
                <a:lnTo>
                  <a:pt x="1793775" y="4615323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19029" y="4693056"/>
                </a:lnTo>
                <a:lnTo>
                  <a:pt x="1907055" y="4688457"/>
                </a:lnTo>
                <a:lnTo>
                  <a:pt x="1895237" y="4683576"/>
                </a:lnTo>
                <a:lnTo>
                  <a:pt x="1883576" y="4678413"/>
                </a:lnTo>
                <a:lnTo>
                  <a:pt x="1872072" y="4672968"/>
                </a:lnTo>
                <a:lnTo>
                  <a:pt x="1860725" y="4667240"/>
                </a:lnTo>
                <a:lnTo>
                  <a:pt x="1849536" y="4661230"/>
                </a:lnTo>
                <a:lnTo>
                  <a:pt x="1838504" y="4654939"/>
                </a:lnTo>
                <a:lnTo>
                  <a:pt x="1827630" y="4648366"/>
                </a:lnTo>
                <a:lnTo>
                  <a:pt x="1816914" y="4641511"/>
                </a:lnTo>
                <a:lnTo>
                  <a:pt x="1806356" y="4634376"/>
                </a:lnTo>
                <a:lnTo>
                  <a:pt x="1796648" y="4627464"/>
                </a:lnTo>
                <a:lnTo>
                  <a:pt x="1793775" y="4615323"/>
                </a:lnTo>
                <a:lnTo>
                  <a:pt x="1779125" y="4638981"/>
                </a:lnTo>
                <a:lnTo>
                  <a:pt x="1782307" y="4651373"/>
                </a:lnTo>
                <a:lnTo>
                  <a:pt x="1785641" y="4663704"/>
                </a:lnTo>
                <a:lnTo>
                  <a:pt x="1804330" y="4656819"/>
                </a:lnTo>
                <a:lnTo>
                  <a:pt x="1815008" y="4663719"/>
                </a:lnTo>
                <a:lnTo>
                  <a:pt x="1825837" y="4670347"/>
                </a:lnTo>
                <a:lnTo>
                  <a:pt x="1836818" y="4676704"/>
                </a:lnTo>
                <a:lnTo>
                  <a:pt x="1847949" y="4682788"/>
                </a:lnTo>
                <a:lnTo>
                  <a:pt x="1859230" y="4688599"/>
                </a:lnTo>
                <a:lnTo>
                  <a:pt x="1870661" y="4694139"/>
                </a:lnTo>
                <a:lnTo>
                  <a:pt x="1882241" y="4699406"/>
                </a:lnTo>
                <a:lnTo>
                  <a:pt x="1893971" y="4704400"/>
                </a:lnTo>
                <a:lnTo>
                  <a:pt x="1905849" y="4709122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843954" y="4771831"/>
                </a:moveTo>
                <a:lnTo>
                  <a:pt x="1839130" y="4760101"/>
                </a:lnTo>
                <a:lnTo>
                  <a:pt x="1834469" y="4748302"/>
                </a:lnTo>
                <a:lnTo>
                  <a:pt x="1829970" y="4736436"/>
                </a:lnTo>
                <a:lnTo>
                  <a:pt x="1825630" y="4724502"/>
                </a:lnTo>
                <a:lnTo>
                  <a:pt x="1821450" y="4712501"/>
                </a:lnTo>
                <a:lnTo>
                  <a:pt x="1817427" y="4700434"/>
                </a:lnTo>
                <a:lnTo>
                  <a:pt x="1813561" y="4688302"/>
                </a:lnTo>
                <a:lnTo>
                  <a:pt x="1809849" y="4676105"/>
                </a:lnTo>
                <a:lnTo>
                  <a:pt x="1806292" y="4663844"/>
                </a:lnTo>
                <a:lnTo>
                  <a:pt x="1804330" y="4656819"/>
                </a:lnTo>
                <a:lnTo>
                  <a:pt x="1785641" y="4663704"/>
                </a:lnTo>
                <a:lnTo>
                  <a:pt x="1789126" y="4675974"/>
                </a:lnTo>
                <a:lnTo>
                  <a:pt x="1792764" y="4688182"/>
                </a:lnTo>
                <a:lnTo>
                  <a:pt x="1796554" y="4700327"/>
                </a:lnTo>
                <a:lnTo>
                  <a:pt x="1800499" y="4712409"/>
                </a:lnTo>
                <a:lnTo>
                  <a:pt x="1804598" y="4724428"/>
                </a:lnTo>
                <a:lnTo>
                  <a:pt x="1808852" y="4736383"/>
                </a:lnTo>
                <a:lnTo>
                  <a:pt x="1813262" y="4748273"/>
                </a:lnTo>
                <a:lnTo>
                  <a:pt x="1817829" y="4760097"/>
                </a:lnTo>
                <a:lnTo>
                  <a:pt x="1822552" y="4771855"/>
                </a:lnTo>
                <a:lnTo>
                  <a:pt x="1827434" y="4783547"/>
                </a:lnTo>
                <a:lnTo>
                  <a:pt x="1829087" y="4787408"/>
                </a:lnTo>
                <a:lnTo>
                  <a:pt x="1805096" y="4800080"/>
                </a:lnTo>
                <a:lnTo>
                  <a:pt x="1817168" y="4804369"/>
                </a:lnTo>
                <a:lnTo>
                  <a:pt x="1843954" y="4771831"/>
                </a:lnTo>
                <a:close/>
              </a:path>
              <a:path w="8921255" h="6255998">
                <a:moveTo>
                  <a:pt x="1854095" y="4795082"/>
                </a:moveTo>
                <a:lnTo>
                  <a:pt x="1848942" y="4783491"/>
                </a:lnTo>
                <a:lnTo>
                  <a:pt x="1843954" y="4771831"/>
                </a:lnTo>
                <a:lnTo>
                  <a:pt x="1817168" y="4804369"/>
                </a:lnTo>
                <a:lnTo>
                  <a:pt x="1829380" y="4808398"/>
                </a:lnTo>
                <a:lnTo>
                  <a:pt x="1854095" y="4795082"/>
                </a:lnTo>
                <a:close/>
              </a:path>
              <a:path w="8921255" h="6255998">
                <a:moveTo>
                  <a:pt x="2005723" y="4817945"/>
                </a:moveTo>
                <a:lnTo>
                  <a:pt x="1998950" y="4807098"/>
                </a:lnTo>
                <a:lnTo>
                  <a:pt x="1981504" y="4816638"/>
                </a:lnTo>
                <a:lnTo>
                  <a:pt x="1968400" y="4815602"/>
                </a:lnTo>
                <a:lnTo>
                  <a:pt x="1955422" y="4814330"/>
                </a:lnTo>
                <a:lnTo>
                  <a:pt x="1942569" y="4812822"/>
                </a:lnTo>
                <a:lnTo>
                  <a:pt x="1929843" y="4811079"/>
                </a:lnTo>
                <a:lnTo>
                  <a:pt x="1917244" y="4809100"/>
                </a:lnTo>
                <a:lnTo>
                  <a:pt x="1904772" y="4806885"/>
                </a:lnTo>
                <a:lnTo>
                  <a:pt x="1892428" y="4804433"/>
                </a:lnTo>
                <a:lnTo>
                  <a:pt x="1880213" y="4801745"/>
                </a:lnTo>
                <a:lnTo>
                  <a:pt x="1868127" y="4798820"/>
                </a:lnTo>
                <a:lnTo>
                  <a:pt x="1856171" y="4795659"/>
                </a:lnTo>
                <a:lnTo>
                  <a:pt x="1854095" y="4795082"/>
                </a:lnTo>
                <a:lnTo>
                  <a:pt x="1829380" y="4808398"/>
                </a:lnTo>
                <a:lnTo>
                  <a:pt x="1839888" y="4811623"/>
                </a:lnTo>
                <a:lnTo>
                  <a:pt x="1845307" y="4823057"/>
                </a:lnTo>
                <a:lnTo>
                  <a:pt x="1865126" y="4818388"/>
                </a:lnTo>
                <a:lnTo>
                  <a:pt x="1877133" y="4821253"/>
                </a:lnTo>
                <a:lnTo>
                  <a:pt x="1889262" y="4823891"/>
                </a:lnTo>
                <a:lnTo>
                  <a:pt x="1901513" y="4826303"/>
                </a:lnTo>
                <a:lnTo>
                  <a:pt x="1913885" y="4828487"/>
                </a:lnTo>
                <a:lnTo>
                  <a:pt x="1926378" y="4830445"/>
                </a:lnTo>
                <a:lnTo>
                  <a:pt x="1938992" y="4832176"/>
                </a:lnTo>
                <a:lnTo>
                  <a:pt x="1951727" y="4833681"/>
                </a:lnTo>
                <a:lnTo>
                  <a:pt x="1964581" y="4834960"/>
                </a:lnTo>
                <a:lnTo>
                  <a:pt x="1977556" y="4836012"/>
                </a:lnTo>
                <a:lnTo>
                  <a:pt x="1990649" y="4836838"/>
                </a:lnTo>
                <a:lnTo>
                  <a:pt x="1994536" y="4837039"/>
                </a:lnTo>
                <a:lnTo>
                  <a:pt x="2005723" y="4817945"/>
                </a:lnTo>
                <a:close/>
              </a:path>
              <a:path w="8921255" h="6255998">
                <a:moveTo>
                  <a:pt x="1902211" y="4886525"/>
                </a:moveTo>
                <a:lnTo>
                  <a:pt x="1895710" y="4875576"/>
                </a:lnTo>
                <a:lnTo>
                  <a:pt x="1889383" y="4864551"/>
                </a:lnTo>
                <a:lnTo>
                  <a:pt x="1883227" y="4853451"/>
                </a:lnTo>
                <a:lnTo>
                  <a:pt x="1877242" y="4842278"/>
                </a:lnTo>
                <a:lnTo>
                  <a:pt x="1871425" y="4831032"/>
                </a:lnTo>
                <a:lnTo>
                  <a:pt x="1865775" y="4819714"/>
                </a:lnTo>
                <a:lnTo>
                  <a:pt x="1865126" y="4818388"/>
                </a:lnTo>
                <a:lnTo>
                  <a:pt x="1845307" y="4823057"/>
                </a:lnTo>
                <a:lnTo>
                  <a:pt x="1850890" y="4834422"/>
                </a:lnTo>
                <a:lnTo>
                  <a:pt x="1856638" y="4845717"/>
                </a:lnTo>
                <a:lnTo>
                  <a:pt x="1862551" y="4856942"/>
                </a:lnTo>
                <a:lnTo>
                  <a:pt x="1868631" y="4868096"/>
                </a:lnTo>
                <a:lnTo>
                  <a:pt x="1874878" y="4879179"/>
                </a:lnTo>
                <a:lnTo>
                  <a:pt x="1881294" y="4890190"/>
                </a:lnTo>
                <a:lnTo>
                  <a:pt x="1887880" y="4901130"/>
                </a:lnTo>
                <a:lnTo>
                  <a:pt x="1891672" y="4907274"/>
                </a:lnTo>
                <a:lnTo>
                  <a:pt x="1902211" y="4886525"/>
                </a:lnTo>
                <a:close/>
              </a:path>
              <a:path w="8921255" h="6255998">
                <a:moveTo>
                  <a:pt x="1915736" y="4908192"/>
                </a:moveTo>
                <a:lnTo>
                  <a:pt x="1908885" y="4897397"/>
                </a:lnTo>
                <a:lnTo>
                  <a:pt x="1902211" y="4886525"/>
                </a:lnTo>
                <a:lnTo>
                  <a:pt x="1891672" y="4907274"/>
                </a:lnTo>
                <a:lnTo>
                  <a:pt x="1874999" y="4925846"/>
                </a:lnTo>
                <a:lnTo>
                  <a:pt x="1887976" y="4926738"/>
                </a:lnTo>
                <a:lnTo>
                  <a:pt x="1915736" y="4908192"/>
                </a:lnTo>
                <a:close/>
              </a:path>
              <a:path w="8921255" h="6255998">
                <a:moveTo>
                  <a:pt x="1927084" y="4908417"/>
                </a:moveTo>
                <a:lnTo>
                  <a:pt x="1915736" y="4908192"/>
                </a:lnTo>
                <a:lnTo>
                  <a:pt x="1887976" y="4926738"/>
                </a:lnTo>
                <a:lnTo>
                  <a:pt x="1901066" y="4927413"/>
                </a:lnTo>
                <a:lnTo>
                  <a:pt x="1904656" y="4927559"/>
                </a:lnTo>
                <a:lnTo>
                  <a:pt x="1927084" y="4908417"/>
                </a:lnTo>
                <a:close/>
              </a:path>
              <a:path w="8921255" h="6255998">
                <a:moveTo>
                  <a:pt x="1928728" y="4927946"/>
                </a:moveTo>
                <a:lnTo>
                  <a:pt x="1951876" y="4908388"/>
                </a:lnTo>
                <a:lnTo>
                  <a:pt x="1939434" y="4908491"/>
                </a:lnTo>
                <a:lnTo>
                  <a:pt x="1927084" y="4908417"/>
                </a:lnTo>
                <a:lnTo>
                  <a:pt x="1904656" y="4927559"/>
                </a:lnTo>
                <a:lnTo>
                  <a:pt x="1911685" y="4938026"/>
                </a:lnTo>
                <a:lnTo>
                  <a:pt x="1928728" y="4927946"/>
                </a:lnTo>
                <a:close/>
              </a:path>
              <a:path w="8921255" h="6255998">
                <a:moveTo>
                  <a:pt x="1953354" y="4927840"/>
                </a:moveTo>
                <a:lnTo>
                  <a:pt x="1965800" y="4927533"/>
                </a:lnTo>
                <a:lnTo>
                  <a:pt x="1978336" y="4927054"/>
                </a:lnTo>
                <a:lnTo>
                  <a:pt x="1990962" y="4926401"/>
                </a:lnTo>
                <a:lnTo>
                  <a:pt x="2003679" y="4925571"/>
                </a:lnTo>
                <a:lnTo>
                  <a:pt x="2041663" y="4902501"/>
                </a:lnTo>
                <a:lnTo>
                  <a:pt x="2028543" y="4903912"/>
                </a:lnTo>
                <a:lnTo>
                  <a:pt x="2015521" y="4905129"/>
                </a:lnTo>
                <a:lnTo>
                  <a:pt x="2002599" y="4906154"/>
                </a:lnTo>
                <a:lnTo>
                  <a:pt x="1989774" y="4906991"/>
                </a:lnTo>
                <a:lnTo>
                  <a:pt x="1977046" y="4907640"/>
                </a:lnTo>
                <a:lnTo>
                  <a:pt x="1964413" y="4908105"/>
                </a:lnTo>
                <a:lnTo>
                  <a:pt x="1951876" y="4908388"/>
                </a:lnTo>
                <a:lnTo>
                  <a:pt x="1928728" y="4927946"/>
                </a:lnTo>
                <a:lnTo>
                  <a:pt x="1940997" y="4927976"/>
                </a:lnTo>
                <a:lnTo>
                  <a:pt x="1953354" y="4927840"/>
                </a:lnTo>
                <a:close/>
              </a:path>
              <a:path w="8921255" h="6255998">
                <a:moveTo>
                  <a:pt x="2016488" y="4924561"/>
                </a:moveTo>
                <a:lnTo>
                  <a:pt x="2029390" y="4923371"/>
                </a:lnTo>
                <a:lnTo>
                  <a:pt x="2042385" y="4921996"/>
                </a:lnTo>
                <a:lnTo>
                  <a:pt x="2055474" y="4920435"/>
                </a:lnTo>
                <a:lnTo>
                  <a:pt x="2057139" y="4921342"/>
                </a:lnTo>
                <a:lnTo>
                  <a:pt x="2075996" y="4898033"/>
                </a:lnTo>
                <a:lnTo>
                  <a:pt x="2064750" y="4899629"/>
                </a:lnTo>
                <a:lnTo>
                  <a:pt x="2056698" y="4889651"/>
                </a:lnTo>
                <a:lnTo>
                  <a:pt x="2041663" y="4902501"/>
                </a:lnTo>
                <a:lnTo>
                  <a:pt x="2003679" y="4925571"/>
                </a:lnTo>
                <a:lnTo>
                  <a:pt x="2016488" y="4924561"/>
                </a:lnTo>
                <a:close/>
              </a:path>
              <a:path w="8921255" h="6255998">
                <a:moveTo>
                  <a:pt x="1871714" y="2352556"/>
                </a:moveTo>
                <a:lnTo>
                  <a:pt x="1861103" y="2352556"/>
                </a:lnTo>
                <a:lnTo>
                  <a:pt x="1859309" y="2357218"/>
                </a:lnTo>
                <a:lnTo>
                  <a:pt x="1871714" y="2352556"/>
                </a:lnTo>
                <a:close/>
              </a:path>
              <a:path w="8921255" h="6255998">
                <a:moveTo>
                  <a:pt x="1863338" y="2402878"/>
                </a:moveTo>
                <a:lnTo>
                  <a:pt x="1870170" y="2384498"/>
                </a:lnTo>
                <a:lnTo>
                  <a:pt x="1877082" y="2366175"/>
                </a:lnTo>
                <a:lnTo>
                  <a:pt x="1882296" y="2352556"/>
                </a:lnTo>
                <a:lnTo>
                  <a:pt x="1871714" y="2352556"/>
                </a:lnTo>
                <a:lnTo>
                  <a:pt x="1859309" y="2357218"/>
                </a:lnTo>
                <a:lnTo>
                  <a:pt x="1849855" y="2382276"/>
                </a:lnTo>
                <a:lnTo>
                  <a:pt x="1840551" y="2407434"/>
                </a:lnTo>
                <a:lnTo>
                  <a:pt x="1863338" y="2402878"/>
                </a:lnTo>
                <a:close/>
              </a:path>
              <a:path w="8921255" h="6255998">
                <a:moveTo>
                  <a:pt x="1836816" y="2476921"/>
                </a:moveTo>
                <a:lnTo>
                  <a:pt x="1843324" y="2458336"/>
                </a:lnTo>
                <a:lnTo>
                  <a:pt x="1849914" y="2439799"/>
                </a:lnTo>
                <a:lnTo>
                  <a:pt x="1856586" y="2421312"/>
                </a:lnTo>
                <a:lnTo>
                  <a:pt x="1863338" y="2402878"/>
                </a:lnTo>
                <a:lnTo>
                  <a:pt x="1840551" y="2407434"/>
                </a:lnTo>
                <a:lnTo>
                  <a:pt x="1831400" y="2432686"/>
                </a:lnTo>
                <a:lnTo>
                  <a:pt x="1822402" y="2458029"/>
                </a:lnTo>
                <a:lnTo>
                  <a:pt x="1813559" y="2483457"/>
                </a:lnTo>
                <a:lnTo>
                  <a:pt x="1836816" y="2476921"/>
                </a:lnTo>
                <a:close/>
              </a:path>
              <a:path w="8921255" h="6255998">
                <a:moveTo>
                  <a:pt x="1817787" y="2532944"/>
                </a:moveTo>
                <a:lnTo>
                  <a:pt x="1824047" y="2514227"/>
                </a:lnTo>
                <a:lnTo>
                  <a:pt x="1830390" y="2495552"/>
                </a:lnTo>
                <a:lnTo>
                  <a:pt x="1836816" y="2476921"/>
                </a:lnTo>
                <a:lnTo>
                  <a:pt x="1813559" y="2483457"/>
                </a:lnTo>
                <a:lnTo>
                  <a:pt x="1804872" y="2508964"/>
                </a:lnTo>
                <a:lnTo>
                  <a:pt x="1796342" y="2534547"/>
                </a:lnTo>
                <a:lnTo>
                  <a:pt x="1817787" y="2532944"/>
                </a:lnTo>
                <a:close/>
              </a:path>
              <a:path w="8921255" h="6255998">
                <a:moveTo>
                  <a:pt x="1853223" y="2504700"/>
                </a:moveTo>
                <a:lnTo>
                  <a:pt x="1864405" y="2481355"/>
                </a:lnTo>
                <a:lnTo>
                  <a:pt x="1825940" y="2515866"/>
                </a:lnTo>
                <a:lnTo>
                  <a:pt x="1817787" y="2532944"/>
                </a:lnTo>
                <a:lnTo>
                  <a:pt x="1796342" y="2534547"/>
                </a:lnTo>
                <a:lnTo>
                  <a:pt x="1787970" y="2560200"/>
                </a:lnTo>
                <a:lnTo>
                  <a:pt x="1853223" y="2504700"/>
                </a:lnTo>
                <a:close/>
              </a:path>
              <a:path w="8921255" h="6255998">
                <a:moveTo>
                  <a:pt x="2080506" y="2352556"/>
                </a:moveTo>
                <a:lnTo>
                  <a:pt x="2076287" y="2352556"/>
                </a:lnTo>
                <a:lnTo>
                  <a:pt x="2070677" y="2364132"/>
                </a:lnTo>
                <a:lnTo>
                  <a:pt x="2080506" y="2352556"/>
                </a:lnTo>
                <a:close/>
              </a:path>
              <a:path w="8921255" h="6255998">
                <a:moveTo>
                  <a:pt x="2050531" y="2451184"/>
                </a:moveTo>
                <a:lnTo>
                  <a:pt x="2064877" y="2421472"/>
                </a:lnTo>
                <a:lnTo>
                  <a:pt x="2079188" y="2391881"/>
                </a:lnTo>
                <a:lnTo>
                  <a:pt x="2093458" y="2362415"/>
                </a:lnTo>
                <a:lnTo>
                  <a:pt x="2098237" y="2352556"/>
                </a:lnTo>
                <a:lnTo>
                  <a:pt x="2080506" y="2352556"/>
                </a:lnTo>
                <a:lnTo>
                  <a:pt x="2070677" y="2364132"/>
                </a:lnTo>
                <a:lnTo>
                  <a:pt x="2058708" y="2388852"/>
                </a:lnTo>
                <a:lnTo>
                  <a:pt x="2046711" y="2413659"/>
                </a:lnTo>
                <a:lnTo>
                  <a:pt x="2034690" y="2438551"/>
                </a:lnTo>
                <a:lnTo>
                  <a:pt x="2022647" y="2463525"/>
                </a:lnTo>
                <a:lnTo>
                  <a:pt x="2010589" y="2488577"/>
                </a:lnTo>
                <a:lnTo>
                  <a:pt x="1998517" y="2513707"/>
                </a:lnTo>
                <a:lnTo>
                  <a:pt x="2050531" y="2451184"/>
                </a:lnTo>
                <a:close/>
              </a:path>
              <a:path w="8921255" h="6255998">
                <a:moveTo>
                  <a:pt x="1964094" y="2631723"/>
                </a:moveTo>
                <a:lnTo>
                  <a:pt x="1978509" y="2601385"/>
                </a:lnTo>
                <a:lnTo>
                  <a:pt x="1992930" y="2571141"/>
                </a:lnTo>
                <a:lnTo>
                  <a:pt x="2007349" y="2540994"/>
                </a:lnTo>
                <a:lnTo>
                  <a:pt x="2021760" y="2510949"/>
                </a:lnTo>
                <a:lnTo>
                  <a:pt x="2036156" y="2481011"/>
                </a:lnTo>
                <a:lnTo>
                  <a:pt x="2050531" y="2451184"/>
                </a:lnTo>
                <a:lnTo>
                  <a:pt x="1998517" y="2513707"/>
                </a:lnTo>
                <a:lnTo>
                  <a:pt x="1986437" y="2538910"/>
                </a:lnTo>
                <a:lnTo>
                  <a:pt x="1974352" y="2564185"/>
                </a:lnTo>
                <a:lnTo>
                  <a:pt x="1962267" y="2589528"/>
                </a:lnTo>
                <a:lnTo>
                  <a:pt x="1950185" y="2614937"/>
                </a:lnTo>
                <a:lnTo>
                  <a:pt x="1938110" y="2640409"/>
                </a:lnTo>
                <a:lnTo>
                  <a:pt x="1926046" y="2665941"/>
                </a:lnTo>
                <a:lnTo>
                  <a:pt x="1913997" y="2691532"/>
                </a:lnTo>
                <a:lnTo>
                  <a:pt x="1964094" y="2631723"/>
                </a:lnTo>
                <a:close/>
              </a:path>
              <a:path w="8921255" h="6255998">
                <a:moveTo>
                  <a:pt x="1906623" y="2753913"/>
                </a:moveTo>
                <a:lnTo>
                  <a:pt x="1920949" y="2723248"/>
                </a:lnTo>
                <a:lnTo>
                  <a:pt x="1935307" y="2692659"/>
                </a:lnTo>
                <a:lnTo>
                  <a:pt x="1949691" y="2662149"/>
                </a:lnTo>
                <a:lnTo>
                  <a:pt x="1964094" y="2631723"/>
                </a:lnTo>
                <a:lnTo>
                  <a:pt x="1913997" y="2691532"/>
                </a:lnTo>
                <a:lnTo>
                  <a:pt x="1901967" y="2717178"/>
                </a:lnTo>
                <a:lnTo>
                  <a:pt x="1889961" y="2742876"/>
                </a:lnTo>
                <a:lnTo>
                  <a:pt x="1877982" y="2768624"/>
                </a:lnTo>
                <a:lnTo>
                  <a:pt x="1850063" y="2796113"/>
                </a:lnTo>
                <a:lnTo>
                  <a:pt x="1845144" y="2814792"/>
                </a:lnTo>
                <a:lnTo>
                  <a:pt x="1906623" y="2753913"/>
                </a:lnTo>
                <a:close/>
              </a:path>
              <a:path w="8921255" h="6255998">
                <a:moveTo>
                  <a:pt x="1878096" y="2815448"/>
                </a:moveTo>
                <a:lnTo>
                  <a:pt x="1892337" y="2784648"/>
                </a:lnTo>
                <a:lnTo>
                  <a:pt x="1906623" y="2753913"/>
                </a:lnTo>
                <a:lnTo>
                  <a:pt x="1845144" y="2814792"/>
                </a:lnTo>
                <a:lnTo>
                  <a:pt x="1840319" y="2833483"/>
                </a:lnTo>
                <a:lnTo>
                  <a:pt x="1835589" y="2852184"/>
                </a:lnTo>
                <a:lnTo>
                  <a:pt x="1878096" y="2815448"/>
                </a:lnTo>
                <a:close/>
              </a:path>
              <a:path w="8921255" h="6255998">
                <a:moveTo>
                  <a:pt x="1836809" y="2931984"/>
                </a:moveTo>
                <a:lnTo>
                  <a:pt x="1839975" y="2918295"/>
                </a:lnTo>
                <a:lnTo>
                  <a:pt x="1843192" y="2904606"/>
                </a:lnTo>
                <a:lnTo>
                  <a:pt x="1846460" y="2890917"/>
                </a:lnTo>
                <a:lnTo>
                  <a:pt x="1849779" y="2877229"/>
                </a:lnTo>
                <a:lnTo>
                  <a:pt x="1863908" y="2846310"/>
                </a:lnTo>
                <a:lnTo>
                  <a:pt x="1878096" y="2815448"/>
                </a:lnTo>
                <a:lnTo>
                  <a:pt x="1835589" y="2852184"/>
                </a:lnTo>
                <a:lnTo>
                  <a:pt x="1830955" y="2870892"/>
                </a:lnTo>
                <a:lnTo>
                  <a:pt x="1820886" y="2893056"/>
                </a:lnTo>
                <a:lnTo>
                  <a:pt x="1810855" y="2915245"/>
                </a:lnTo>
                <a:lnTo>
                  <a:pt x="1800864" y="2937458"/>
                </a:lnTo>
                <a:lnTo>
                  <a:pt x="1790915" y="2959693"/>
                </a:lnTo>
                <a:lnTo>
                  <a:pt x="1836809" y="2931984"/>
                </a:lnTo>
                <a:close/>
              </a:path>
              <a:path w="8921255" h="6255998">
                <a:moveTo>
                  <a:pt x="1824667" y="2986719"/>
                </a:moveTo>
                <a:lnTo>
                  <a:pt x="1827624" y="2973040"/>
                </a:lnTo>
                <a:lnTo>
                  <a:pt x="1830634" y="2959358"/>
                </a:lnTo>
                <a:lnTo>
                  <a:pt x="1833695" y="2945672"/>
                </a:lnTo>
                <a:lnTo>
                  <a:pt x="1836809" y="2931984"/>
                </a:lnTo>
                <a:lnTo>
                  <a:pt x="1790915" y="2959693"/>
                </a:lnTo>
                <a:lnTo>
                  <a:pt x="1781010" y="2981949"/>
                </a:lnTo>
                <a:lnTo>
                  <a:pt x="1808166" y="2969623"/>
                </a:lnTo>
                <a:lnTo>
                  <a:pt x="1805362" y="2982575"/>
                </a:lnTo>
                <a:lnTo>
                  <a:pt x="1802607" y="2995523"/>
                </a:lnTo>
                <a:lnTo>
                  <a:pt x="1799899" y="3008466"/>
                </a:lnTo>
                <a:lnTo>
                  <a:pt x="1797239" y="3021402"/>
                </a:lnTo>
                <a:lnTo>
                  <a:pt x="1824667" y="2986719"/>
                </a:lnTo>
                <a:close/>
              </a:path>
              <a:path w="8921255" h="6255998">
                <a:moveTo>
                  <a:pt x="1681528" y="3265652"/>
                </a:moveTo>
                <a:lnTo>
                  <a:pt x="1690189" y="3244471"/>
                </a:lnTo>
                <a:lnTo>
                  <a:pt x="1698918" y="3223290"/>
                </a:lnTo>
                <a:lnTo>
                  <a:pt x="1707711" y="3202111"/>
                </a:lnTo>
                <a:lnTo>
                  <a:pt x="1716567" y="3180935"/>
                </a:lnTo>
                <a:lnTo>
                  <a:pt x="1725485" y="3159763"/>
                </a:lnTo>
                <a:lnTo>
                  <a:pt x="1734461" y="3138597"/>
                </a:lnTo>
                <a:lnTo>
                  <a:pt x="1743495" y="3117437"/>
                </a:lnTo>
                <a:lnTo>
                  <a:pt x="1752584" y="3096286"/>
                </a:lnTo>
                <a:lnTo>
                  <a:pt x="1761726" y="3075144"/>
                </a:lnTo>
                <a:lnTo>
                  <a:pt x="1770919" y="3054013"/>
                </a:lnTo>
                <a:lnTo>
                  <a:pt x="1780162" y="3032894"/>
                </a:lnTo>
                <a:lnTo>
                  <a:pt x="1789452" y="3011789"/>
                </a:lnTo>
                <a:lnTo>
                  <a:pt x="1798787" y="2990698"/>
                </a:lnTo>
                <a:lnTo>
                  <a:pt x="1808166" y="2969623"/>
                </a:lnTo>
                <a:lnTo>
                  <a:pt x="1781010" y="2981949"/>
                </a:lnTo>
                <a:lnTo>
                  <a:pt x="1771152" y="3004224"/>
                </a:lnTo>
                <a:lnTo>
                  <a:pt x="1761343" y="3026516"/>
                </a:lnTo>
                <a:lnTo>
                  <a:pt x="1751586" y="3048824"/>
                </a:lnTo>
                <a:lnTo>
                  <a:pt x="1741884" y="3071147"/>
                </a:lnTo>
                <a:lnTo>
                  <a:pt x="1732237" y="3093482"/>
                </a:lnTo>
                <a:lnTo>
                  <a:pt x="1722649" y="3115828"/>
                </a:lnTo>
                <a:lnTo>
                  <a:pt x="1713123" y="3138184"/>
                </a:lnTo>
                <a:lnTo>
                  <a:pt x="1703660" y="3160548"/>
                </a:lnTo>
                <a:lnTo>
                  <a:pt x="1694263" y="3182919"/>
                </a:lnTo>
                <a:lnTo>
                  <a:pt x="1684934" y="3205294"/>
                </a:lnTo>
                <a:lnTo>
                  <a:pt x="1675676" y="3227672"/>
                </a:lnTo>
                <a:lnTo>
                  <a:pt x="1666491" y="3250053"/>
                </a:lnTo>
                <a:lnTo>
                  <a:pt x="1657381" y="3272433"/>
                </a:lnTo>
                <a:lnTo>
                  <a:pt x="1681528" y="3265652"/>
                </a:lnTo>
                <a:close/>
              </a:path>
              <a:path w="8921255" h="6255998">
                <a:moveTo>
                  <a:pt x="1672935" y="3286833"/>
                </a:moveTo>
                <a:lnTo>
                  <a:pt x="1681528" y="3265652"/>
                </a:lnTo>
                <a:lnTo>
                  <a:pt x="1657381" y="3272433"/>
                </a:lnTo>
                <a:lnTo>
                  <a:pt x="1648350" y="3294812"/>
                </a:lnTo>
                <a:lnTo>
                  <a:pt x="1639399" y="3317188"/>
                </a:lnTo>
                <a:lnTo>
                  <a:pt x="1672935" y="3286833"/>
                </a:lnTo>
                <a:close/>
              </a:path>
              <a:path w="8921255" h="6255998">
                <a:moveTo>
                  <a:pt x="1655964" y="3329185"/>
                </a:moveTo>
                <a:lnTo>
                  <a:pt x="1664413" y="3308011"/>
                </a:lnTo>
                <a:lnTo>
                  <a:pt x="1616181" y="3342874"/>
                </a:lnTo>
                <a:lnTo>
                  <a:pt x="1614775" y="3355351"/>
                </a:lnTo>
                <a:lnTo>
                  <a:pt x="1613417" y="3367808"/>
                </a:lnTo>
                <a:lnTo>
                  <a:pt x="1612106" y="3380244"/>
                </a:lnTo>
                <a:lnTo>
                  <a:pt x="1655964" y="3329185"/>
                </a:lnTo>
                <a:close/>
              </a:path>
              <a:path w="8921255" h="6255998">
                <a:moveTo>
                  <a:pt x="1631073" y="3392675"/>
                </a:moveTo>
                <a:lnTo>
                  <a:pt x="1639292" y="3371519"/>
                </a:lnTo>
                <a:lnTo>
                  <a:pt x="1647590" y="3350355"/>
                </a:lnTo>
                <a:lnTo>
                  <a:pt x="1655964" y="3329185"/>
                </a:lnTo>
                <a:lnTo>
                  <a:pt x="1612106" y="3380244"/>
                </a:lnTo>
                <a:lnTo>
                  <a:pt x="1611179" y="3389319"/>
                </a:lnTo>
                <a:lnTo>
                  <a:pt x="1604113" y="3407699"/>
                </a:lnTo>
                <a:lnTo>
                  <a:pt x="1631073" y="3392675"/>
                </a:lnTo>
                <a:close/>
              </a:path>
              <a:path w="8921255" h="6255998">
                <a:moveTo>
                  <a:pt x="1517764" y="3711502"/>
                </a:moveTo>
                <a:lnTo>
                  <a:pt x="1523475" y="3693836"/>
                </a:lnTo>
                <a:lnTo>
                  <a:pt x="1529266" y="3676148"/>
                </a:lnTo>
                <a:lnTo>
                  <a:pt x="1535137" y="3658440"/>
                </a:lnTo>
                <a:lnTo>
                  <a:pt x="1541085" y="3640713"/>
                </a:lnTo>
                <a:lnTo>
                  <a:pt x="1547111" y="3622967"/>
                </a:lnTo>
                <a:lnTo>
                  <a:pt x="1553212" y="3605203"/>
                </a:lnTo>
                <a:lnTo>
                  <a:pt x="1559387" y="3587422"/>
                </a:lnTo>
                <a:lnTo>
                  <a:pt x="1565635" y="3569625"/>
                </a:lnTo>
                <a:lnTo>
                  <a:pt x="1571954" y="3551811"/>
                </a:lnTo>
                <a:lnTo>
                  <a:pt x="1578344" y="3533984"/>
                </a:lnTo>
                <a:lnTo>
                  <a:pt x="1584802" y="3516142"/>
                </a:lnTo>
                <a:lnTo>
                  <a:pt x="1591327" y="3498287"/>
                </a:lnTo>
                <a:lnTo>
                  <a:pt x="1597919" y="3480419"/>
                </a:lnTo>
                <a:lnTo>
                  <a:pt x="1604575" y="3462540"/>
                </a:lnTo>
                <a:lnTo>
                  <a:pt x="1627448" y="3431679"/>
                </a:lnTo>
                <a:lnTo>
                  <a:pt x="1628592" y="3418814"/>
                </a:lnTo>
                <a:lnTo>
                  <a:pt x="1629790" y="3405921"/>
                </a:lnTo>
                <a:lnTo>
                  <a:pt x="1631041" y="3393002"/>
                </a:lnTo>
                <a:lnTo>
                  <a:pt x="1631073" y="3392675"/>
                </a:lnTo>
                <a:lnTo>
                  <a:pt x="1604113" y="3407699"/>
                </a:lnTo>
                <a:lnTo>
                  <a:pt x="1597113" y="3426071"/>
                </a:lnTo>
                <a:lnTo>
                  <a:pt x="1590178" y="3444434"/>
                </a:lnTo>
                <a:lnTo>
                  <a:pt x="1583311" y="3462787"/>
                </a:lnTo>
                <a:lnTo>
                  <a:pt x="1576512" y="3481128"/>
                </a:lnTo>
                <a:lnTo>
                  <a:pt x="1569784" y="3499458"/>
                </a:lnTo>
                <a:lnTo>
                  <a:pt x="1563126" y="3517775"/>
                </a:lnTo>
                <a:lnTo>
                  <a:pt x="1556540" y="3536078"/>
                </a:lnTo>
                <a:lnTo>
                  <a:pt x="1550027" y="3554367"/>
                </a:lnTo>
                <a:lnTo>
                  <a:pt x="1543590" y="3572640"/>
                </a:lnTo>
                <a:lnTo>
                  <a:pt x="1537228" y="3590898"/>
                </a:lnTo>
                <a:lnTo>
                  <a:pt x="1530942" y="3609139"/>
                </a:lnTo>
                <a:lnTo>
                  <a:pt x="1524735" y="3627362"/>
                </a:lnTo>
                <a:lnTo>
                  <a:pt x="1518608" y="3645566"/>
                </a:lnTo>
                <a:lnTo>
                  <a:pt x="1512561" y="3663751"/>
                </a:lnTo>
                <a:lnTo>
                  <a:pt x="1506595" y="3681916"/>
                </a:lnTo>
                <a:lnTo>
                  <a:pt x="1500713" y="3700060"/>
                </a:lnTo>
                <a:lnTo>
                  <a:pt x="1494915" y="3718182"/>
                </a:lnTo>
                <a:lnTo>
                  <a:pt x="1489202" y="3736281"/>
                </a:lnTo>
                <a:lnTo>
                  <a:pt x="1517764" y="3711502"/>
                </a:lnTo>
                <a:close/>
              </a:path>
              <a:path w="8921255" h="6255998">
                <a:moveTo>
                  <a:pt x="1622544" y="3495557"/>
                </a:moveTo>
                <a:lnTo>
                  <a:pt x="1623416" y="3482843"/>
                </a:lnTo>
                <a:lnTo>
                  <a:pt x="1624342" y="3470097"/>
                </a:lnTo>
                <a:lnTo>
                  <a:pt x="1625323" y="3457321"/>
                </a:lnTo>
                <a:lnTo>
                  <a:pt x="1626358" y="3444515"/>
                </a:lnTo>
                <a:lnTo>
                  <a:pt x="1627448" y="3431679"/>
                </a:lnTo>
                <a:lnTo>
                  <a:pt x="1604575" y="3462540"/>
                </a:lnTo>
                <a:lnTo>
                  <a:pt x="1603587" y="3475258"/>
                </a:lnTo>
                <a:lnTo>
                  <a:pt x="1602621" y="3487964"/>
                </a:lnTo>
                <a:lnTo>
                  <a:pt x="1601696" y="3500645"/>
                </a:lnTo>
                <a:lnTo>
                  <a:pt x="1600836" y="3513289"/>
                </a:lnTo>
                <a:lnTo>
                  <a:pt x="1600060" y="3525884"/>
                </a:lnTo>
                <a:lnTo>
                  <a:pt x="1600032" y="3526378"/>
                </a:lnTo>
                <a:lnTo>
                  <a:pt x="1622544" y="3495557"/>
                </a:lnTo>
                <a:close/>
              </a:path>
              <a:path w="8921255" h="6255998">
                <a:moveTo>
                  <a:pt x="1620261" y="3533503"/>
                </a:moveTo>
                <a:lnTo>
                  <a:pt x="1620967" y="3520888"/>
                </a:lnTo>
                <a:lnTo>
                  <a:pt x="1621728" y="3508239"/>
                </a:lnTo>
                <a:lnTo>
                  <a:pt x="1622544" y="3495557"/>
                </a:lnTo>
                <a:lnTo>
                  <a:pt x="1600032" y="3526378"/>
                </a:lnTo>
                <a:lnTo>
                  <a:pt x="1599306" y="3539406"/>
                </a:lnTo>
                <a:lnTo>
                  <a:pt x="1598644" y="3552371"/>
                </a:lnTo>
                <a:lnTo>
                  <a:pt x="1620261" y="3533503"/>
                </a:lnTo>
                <a:close/>
              </a:path>
              <a:path w="8921255" h="6255998">
                <a:moveTo>
                  <a:pt x="1646964" y="3583033"/>
                </a:moveTo>
                <a:lnTo>
                  <a:pt x="1617208" y="3608451"/>
                </a:lnTo>
                <a:lnTo>
                  <a:pt x="1617576" y="3596052"/>
                </a:lnTo>
                <a:lnTo>
                  <a:pt x="1618000" y="3583615"/>
                </a:lnTo>
                <a:lnTo>
                  <a:pt x="1618481" y="3571141"/>
                </a:lnTo>
                <a:lnTo>
                  <a:pt x="1619018" y="3558630"/>
                </a:lnTo>
                <a:lnTo>
                  <a:pt x="1619612" y="3546084"/>
                </a:lnTo>
                <a:lnTo>
                  <a:pt x="1620261" y="3533503"/>
                </a:lnTo>
                <a:lnTo>
                  <a:pt x="1598644" y="3552371"/>
                </a:lnTo>
                <a:lnTo>
                  <a:pt x="1598047" y="3565272"/>
                </a:lnTo>
                <a:lnTo>
                  <a:pt x="1597514" y="3578111"/>
                </a:lnTo>
                <a:lnTo>
                  <a:pt x="1597042" y="3590886"/>
                </a:lnTo>
                <a:lnTo>
                  <a:pt x="1596633" y="3603599"/>
                </a:lnTo>
                <a:lnTo>
                  <a:pt x="1596284" y="3616251"/>
                </a:lnTo>
                <a:lnTo>
                  <a:pt x="1595995" y="3628841"/>
                </a:lnTo>
                <a:lnTo>
                  <a:pt x="1646964" y="3583033"/>
                </a:lnTo>
                <a:close/>
              </a:path>
              <a:path w="8921255" h="6255998">
                <a:moveTo>
                  <a:pt x="1634400" y="3619875"/>
                </a:moveTo>
                <a:lnTo>
                  <a:pt x="1640641" y="3601464"/>
                </a:lnTo>
                <a:lnTo>
                  <a:pt x="1646964" y="3583033"/>
                </a:lnTo>
                <a:lnTo>
                  <a:pt x="1595995" y="3628841"/>
                </a:lnTo>
                <a:lnTo>
                  <a:pt x="1595765" y="3641370"/>
                </a:lnTo>
                <a:lnTo>
                  <a:pt x="1595594" y="3653838"/>
                </a:lnTo>
                <a:lnTo>
                  <a:pt x="1595481" y="3666246"/>
                </a:lnTo>
                <a:lnTo>
                  <a:pt x="1634400" y="3619875"/>
                </a:lnTo>
                <a:close/>
              </a:path>
              <a:path w="8921255" h="6255998">
                <a:moveTo>
                  <a:pt x="1622168" y="3656638"/>
                </a:moveTo>
                <a:lnTo>
                  <a:pt x="1628242" y="3638267"/>
                </a:lnTo>
                <a:lnTo>
                  <a:pt x="1634400" y="3619875"/>
                </a:lnTo>
                <a:lnTo>
                  <a:pt x="1595481" y="3666246"/>
                </a:lnTo>
                <a:lnTo>
                  <a:pt x="1595435" y="3674892"/>
                </a:lnTo>
                <a:lnTo>
                  <a:pt x="1591481" y="3687191"/>
                </a:lnTo>
                <a:lnTo>
                  <a:pt x="1587565" y="3699480"/>
                </a:lnTo>
                <a:lnTo>
                  <a:pt x="1622168" y="3656638"/>
                </a:lnTo>
                <a:close/>
              </a:path>
              <a:path w="8921255" h="6255998">
                <a:moveTo>
                  <a:pt x="1616232" y="3697823"/>
                </a:moveTo>
                <a:lnTo>
                  <a:pt x="1616177" y="3684766"/>
                </a:lnTo>
                <a:lnTo>
                  <a:pt x="1616180" y="3674987"/>
                </a:lnTo>
                <a:lnTo>
                  <a:pt x="1622168" y="3656638"/>
                </a:lnTo>
                <a:lnTo>
                  <a:pt x="1587565" y="3699480"/>
                </a:lnTo>
                <a:lnTo>
                  <a:pt x="1583686" y="3711757"/>
                </a:lnTo>
                <a:lnTo>
                  <a:pt x="1579847" y="3724024"/>
                </a:lnTo>
                <a:lnTo>
                  <a:pt x="1576049" y="3736279"/>
                </a:lnTo>
                <a:lnTo>
                  <a:pt x="1572291" y="3748522"/>
                </a:lnTo>
                <a:lnTo>
                  <a:pt x="1616232" y="3697823"/>
                </a:lnTo>
                <a:close/>
              </a:path>
              <a:path w="8921255" h="6255998">
                <a:moveTo>
                  <a:pt x="1518160" y="4031263"/>
                </a:moveTo>
                <a:lnTo>
                  <a:pt x="1520855" y="4019026"/>
                </a:lnTo>
                <a:lnTo>
                  <a:pt x="1523612" y="4006744"/>
                </a:lnTo>
                <a:lnTo>
                  <a:pt x="1526431" y="3994417"/>
                </a:lnTo>
                <a:lnTo>
                  <a:pt x="1529312" y="3982045"/>
                </a:lnTo>
                <a:lnTo>
                  <a:pt x="1532256" y="3969628"/>
                </a:lnTo>
                <a:lnTo>
                  <a:pt x="1535262" y="3957165"/>
                </a:lnTo>
                <a:lnTo>
                  <a:pt x="1538330" y="3944656"/>
                </a:lnTo>
                <a:lnTo>
                  <a:pt x="1541461" y="3932101"/>
                </a:lnTo>
                <a:lnTo>
                  <a:pt x="1544655" y="3919500"/>
                </a:lnTo>
                <a:lnTo>
                  <a:pt x="1547378" y="3908915"/>
                </a:lnTo>
                <a:lnTo>
                  <a:pt x="1550540" y="3896809"/>
                </a:lnTo>
                <a:lnTo>
                  <a:pt x="1553759" y="3884684"/>
                </a:lnTo>
                <a:lnTo>
                  <a:pt x="1557035" y="3872540"/>
                </a:lnTo>
                <a:lnTo>
                  <a:pt x="1560365" y="3860379"/>
                </a:lnTo>
                <a:lnTo>
                  <a:pt x="1563748" y="3848201"/>
                </a:lnTo>
                <a:lnTo>
                  <a:pt x="1567181" y="3836006"/>
                </a:lnTo>
                <a:lnTo>
                  <a:pt x="1570664" y="3823796"/>
                </a:lnTo>
                <a:lnTo>
                  <a:pt x="1574193" y="3811572"/>
                </a:lnTo>
                <a:lnTo>
                  <a:pt x="1577768" y="3799333"/>
                </a:lnTo>
                <a:lnTo>
                  <a:pt x="1581386" y="3787081"/>
                </a:lnTo>
                <a:lnTo>
                  <a:pt x="1585045" y="3774816"/>
                </a:lnTo>
                <a:lnTo>
                  <a:pt x="1588745" y="3762539"/>
                </a:lnTo>
                <a:lnTo>
                  <a:pt x="1592482" y="3750251"/>
                </a:lnTo>
                <a:lnTo>
                  <a:pt x="1595981" y="3738845"/>
                </a:lnTo>
                <a:lnTo>
                  <a:pt x="1616355" y="3710827"/>
                </a:lnTo>
                <a:lnTo>
                  <a:pt x="1616232" y="3697823"/>
                </a:lnTo>
                <a:lnTo>
                  <a:pt x="1572291" y="3748522"/>
                </a:lnTo>
                <a:lnTo>
                  <a:pt x="1568575" y="3760753"/>
                </a:lnTo>
                <a:lnTo>
                  <a:pt x="1564902" y="3772970"/>
                </a:lnTo>
                <a:lnTo>
                  <a:pt x="1561274" y="3785175"/>
                </a:lnTo>
                <a:lnTo>
                  <a:pt x="1557690" y="3797366"/>
                </a:lnTo>
                <a:lnTo>
                  <a:pt x="1554152" y="3809543"/>
                </a:lnTo>
                <a:lnTo>
                  <a:pt x="1550661" y="3821706"/>
                </a:lnTo>
                <a:lnTo>
                  <a:pt x="1547217" y="3833854"/>
                </a:lnTo>
                <a:lnTo>
                  <a:pt x="1543822" y="3845987"/>
                </a:lnTo>
                <a:lnTo>
                  <a:pt x="1540477" y="3858104"/>
                </a:lnTo>
                <a:lnTo>
                  <a:pt x="1537183" y="3870205"/>
                </a:lnTo>
                <a:lnTo>
                  <a:pt x="1533940" y="3882290"/>
                </a:lnTo>
                <a:lnTo>
                  <a:pt x="1530749" y="3894357"/>
                </a:lnTo>
                <a:lnTo>
                  <a:pt x="1525033" y="3916459"/>
                </a:lnTo>
                <a:lnTo>
                  <a:pt x="1521878" y="3928931"/>
                </a:lnTo>
                <a:lnTo>
                  <a:pt x="1518784" y="3941360"/>
                </a:lnTo>
                <a:lnTo>
                  <a:pt x="1515750" y="3953745"/>
                </a:lnTo>
                <a:lnTo>
                  <a:pt x="1512777" y="3966086"/>
                </a:lnTo>
                <a:lnTo>
                  <a:pt x="1509865" y="3978383"/>
                </a:lnTo>
                <a:lnTo>
                  <a:pt x="1507012" y="3990637"/>
                </a:lnTo>
                <a:lnTo>
                  <a:pt x="1504220" y="4002847"/>
                </a:lnTo>
                <a:lnTo>
                  <a:pt x="1502038" y="4012541"/>
                </a:lnTo>
                <a:lnTo>
                  <a:pt x="1483751" y="4032077"/>
                </a:lnTo>
                <a:lnTo>
                  <a:pt x="1485573" y="4044254"/>
                </a:lnTo>
                <a:lnTo>
                  <a:pt x="1487470" y="4056338"/>
                </a:lnTo>
                <a:lnTo>
                  <a:pt x="1518160" y="4031263"/>
                </a:lnTo>
                <a:close/>
              </a:path>
              <a:path w="8921255" h="6255998">
                <a:moveTo>
                  <a:pt x="1620547" y="3825403"/>
                </a:moveTo>
                <a:lnTo>
                  <a:pt x="1619804" y="3812901"/>
                </a:lnTo>
                <a:lnTo>
                  <a:pt x="1619131" y="3800340"/>
                </a:lnTo>
                <a:lnTo>
                  <a:pt x="1618527" y="3787720"/>
                </a:lnTo>
                <a:lnTo>
                  <a:pt x="1617993" y="3775044"/>
                </a:lnTo>
                <a:lnTo>
                  <a:pt x="1617528" y="3762310"/>
                </a:lnTo>
                <a:lnTo>
                  <a:pt x="1617132" y="3749521"/>
                </a:lnTo>
                <a:lnTo>
                  <a:pt x="1616805" y="3736677"/>
                </a:lnTo>
                <a:lnTo>
                  <a:pt x="1616546" y="3723779"/>
                </a:lnTo>
                <a:lnTo>
                  <a:pt x="1616355" y="3710827"/>
                </a:lnTo>
                <a:lnTo>
                  <a:pt x="1595981" y="3738845"/>
                </a:lnTo>
                <a:lnTo>
                  <a:pt x="1596318" y="3752112"/>
                </a:lnTo>
                <a:lnTo>
                  <a:pt x="1596729" y="3765297"/>
                </a:lnTo>
                <a:lnTo>
                  <a:pt x="1597215" y="3778401"/>
                </a:lnTo>
                <a:lnTo>
                  <a:pt x="1597774" y="3791424"/>
                </a:lnTo>
                <a:lnTo>
                  <a:pt x="1598406" y="3804364"/>
                </a:lnTo>
                <a:lnTo>
                  <a:pt x="1599112" y="3817223"/>
                </a:lnTo>
                <a:lnTo>
                  <a:pt x="1599891" y="3829998"/>
                </a:lnTo>
                <a:lnTo>
                  <a:pt x="1600743" y="3842691"/>
                </a:lnTo>
                <a:lnTo>
                  <a:pt x="1620547" y="3825403"/>
                </a:lnTo>
                <a:close/>
              </a:path>
              <a:path w="8921255" h="6255998">
                <a:moveTo>
                  <a:pt x="1624225" y="3874805"/>
                </a:moveTo>
                <a:lnTo>
                  <a:pt x="1623200" y="3862547"/>
                </a:lnTo>
                <a:lnTo>
                  <a:pt x="1622245" y="3850227"/>
                </a:lnTo>
                <a:lnTo>
                  <a:pt x="1621361" y="3837845"/>
                </a:lnTo>
                <a:lnTo>
                  <a:pt x="1620547" y="3825403"/>
                </a:lnTo>
                <a:lnTo>
                  <a:pt x="1600743" y="3842691"/>
                </a:lnTo>
                <a:lnTo>
                  <a:pt x="1601668" y="3855301"/>
                </a:lnTo>
                <a:lnTo>
                  <a:pt x="1602665" y="3867827"/>
                </a:lnTo>
                <a:lnTo>
                  <a:pt x="1603735" y="3880269"/>
                </a:lnTo>
                <a:lnTo>
                  <a:pt x="1624225" y="3874805"/>
                </a:lnTo>
                <a:close/>
              </a:path>
              <a:path w="8921255" h="6255998">
                <a:moveTo>
                  <a:pt x="1873525" y="3014650"/>
                </a:moveTo>
                <a:lnTo>
                  <a:pt x="1884193" y="2990565"/>
                </a:lnTo>
                <a:lnTo>
                  <a:pt x="1894916" y="2966503"/>
                </a:lnTo>
                <a:lnTo>
                  <a:pt x="1905693" y="2942467"/>
                </a:lnTo>
                <a:lnTo>
                  <a:pt x="1916519" y="2918458"/>
                </a:lnTo>
                <a:lnTo>
                  <a:pt x="1927393" y="2894479"/>
                </a:lnTo>
                <a:lnTo>
                  <a:pt x="1938309" y="2870531"/>
                </a:lnTo>
                <a:lnTo>
                  <a:pt x="1949266" y="2846617"/>
                </a:lnTo>
                <a:lnTo>
                  <a:pt x="1960261" y="2822739"/>
                </a:lnTo>
                <a:lnTo>
                  <a:pt x="1971288" y="2798899"/>
                </a:lnTo>
                <a:lnTo>
                  <a:pt x="1934997" y="2830375"/>
                </a:lnTo>
                <a:lnTo>
                  <a:pt x="1922857" y="2856847"/>
                </a:lnTo>
                <a:lnTo>
                  <a:pt x="1910764" y="2883361"/>
                </a:lnTo>
                <a:lnTo>
                  <a:pt x="1898722" y="2909917"/>
                </a:lnTo>
                <a:lnTo>
                  <a:pt x="1886737" y="2936510"/>
                </a:lnTo>
                <a:lnTo>
                  <a:pt x="1874811" y="2963138"/>
                </a:lnTo>
                <a:lnTo>
                  <a:pt x="1862950" y="2989797"/>
                </a:lnTo>
                <a:lnTo>
                  <a:pt x="1851157" y="3016486"/>
                </a:lnTo>
                <a:lnTo>
                  <a:pt x="1839438" y="3043201"/>
                </a:lnTo>
                <a:lnTo>
                  <a:pt x="1873525" y="3014650"/>
                </a:lnTo>
                <a:close/>
              </a:path>
              <a:path w="8921255" h="6255998">
                <a:moveTo>
                  <a:pt x="1831486" y="3111181"/>
                </a:moveTo>
                <a:lnTo>
                  <a:pt x="1841895" y="3087024"/>
                </a:lnTo>
                <a:lnTo>
                  <a:pt x="1852373" y="3062882"/>
                </a:lnTo>
                <a:lnTo>
                  <a:pt x="1862918" y="3038756"/>
                </a:lnTo>
                <a:lnTo>
                  <a:pt x="1873525" y="3014650"/>
                </a:lnTo>
                <a:lnTo>
                  <a:pt x="1839438" y="3043201"/>
                </a:lnTo>
                <a:lnTo>
                  <a:pt x="1827796" y="3069939"/>
                </a:lnTo>
                <a:lnTo>
                  <a:pt x="1816236" y="3096697"/>
                </a:lnTo>
                <a:lnTo>
                  <a:pt x="1804762" y="3123473"/>
                </a:lnTo>
                <a:lnTo>
                  <a:pt x="1793379" y="3150264"/>
                </a:lnTo>
                <a:lnTo>
                  <a:pt x="1769096" y="3175974"/>
                </a:lnTo>
                <a:lnTo>
                  <a:pt x="1831486" y="3111181"/>
                </a:lnTo>
                <a:close/>
              </a:path>
              <a:path w="8921255" h="6255998">
                <a:moveTo>
                  <a:pt x="1810888" y="3159532"/>
                </a:moveTo>
                <a:lnTo>
                  <a:pt x="1821149" y="3135351"/>
                </a:lnTo>
                <a:lnTo>
                  <a:pt x="1831486" y="3111181"/>
                </a:lnTo>
                <a:lnTo>
                  <a:pt x="1769096" y="3175974"/>
                </a:lnTo>
                <a:lnTo>
                  <a:pt x="1767069" y="3188782"/>
                </a:lnTo>
                <a:lnTo>
                  <a:pt x="1810888" y="3159532"/>
                </a:lnTo>
                <a:close/>
              </a:path>
              <a:path w="8921255" h="6255998">
                <a:moveTo>
                  <a:pt x="1646964" y="3583033"/>
                </a:moveTo>
                <a:lnTo>
                  <a:pt x="1653368" y="3564583"/>
                </a:lnTo>
                <a:lnTo>
                  <a:pt x="1659851" y="3546116"/>
                </a:lnTo>
                <a:lnTo>
                  <a:pt x="1666413" y="3527633"/>
                </a:lnTo>
                <a:lnTo>
                  <a:pt x="1673052" y="3509134"/>
                </a:lnTo>
                <a:lnTo>
                  <a:pt x="1679768" y="3490621"/>
                </a:lnTo>
                <a:lnTo>
                  <a:pt x="1686559" y="3472094"/>
                </a:lnTo>
                <a:lnTo>
                  <a:pt x="1693423" y="3453553"/>
                </a:lnTo>
                <a:lnTo>
                  <a:pt x="1700361" y="3435001"/>
                </a:lnTo>
                <a:lnTo>
                  <a:pt x="1707371" y="3416438"/>
                </a:lnTo>
                <a:lnTo>
                  <a:pt x="1714451" y="3397865"/>
                </a:lnTo>
                <a:lnTo>
                  <a:pt x="1721601" y="3379282"/>
                </a:lnTo>
                <a:lnTo>
                  <a:pt x="1728819" y="3360691"/>
                </a:lnTo>
                <a:lnTo>
                  <a:pt x="1736105" y="3342092"/>
                </a:lnTo>
                <a:lnTo>
                  <a:pt x="1743457" y="3323487"/>
                </a:lnTo>
                <a:lnTo>
                  <a:pt x="1750874" y="3304877"/>
                </a:lnTo>
                <a:lnTo>
                  <a:pt x="1722634" y="3322764"/>
                </a:lnTo>
                <a:lnTo>
                  <a:pt x="1715088" y="3341883"/>
                </a:lnTo>
                <a:lnTo>
                  <a:pt x="1707609" y="3360997"/>
                </a:lnTo>
                <a:lnTo>
                  <a:pt x="1700197" y="3380104"/>
                </a:lnTo>
                <a:lnTo>
                  <a:pt x="1692855" y="3399202"/>
                </a:lnTo>
                <a:lnTo>
                  <a:pt x="1685584" y="3418292"/>
                </a:lnTo>
                <a:lnTo>
                  <a:pt x="1678386" y="3437372"/>
                </a:lnTo>
                <a:lnTo>
                  <a:pt x="1671263" y="3456440"/>
                </a:lnTo>
                <a:lnTo>
                  <a:pt x="1664218" y="3475496"/>
                </a:lnTo>
                <a:lnTo>
                  <a:pt x="1657251" y="3494539"/>
                </a:lnTo>
                <a:lnTo>
                  <a:pt x="1650365" y="3513567"/>
                </a:lnTo>
                <a:lnTo>
                  <a:pt x="1643561" y="3532580"/>
                </a:lnTo>
                <a:lnTo>
                  <a:pt x="1636842" y="3551575"/>
                </a:lnTo>
                <a:lnTo>
                  <a:pt x="1630208" y="3570553"/>
                </a:lnTo>
                <a:lnTo>
                  <a:pt x="1623663" y="3589512"/>
                </a:lnTo>
                <a:lnTo>
                  <a:pt x="1617208" y="3608451"/>
                </a:lnTo>
                <a:lnTo>
                  <a:pt x="1646964" y="3583033"/>
                </a:lnTo>
                <a:close/>
              </a:path>
              <a:path w="8921255" h="6255998">
                <a:moveTo>
                  <a:pt x="1190431" y="5005654"/>
                </a:moveTo>
                <a:lnTo>
                  <a:pt x="1188021" y="4993482"/>
                </a:lnTo>
                <a:lnTo>
                  <a:pt x="1185712" y="4981243"/>
                </a:lnTo>
                <a:lnTo>
                  <a:pt x="1183503" y="4968937"/>
                </a:lnTo>
                <a:lnTo>
                  <a:pt x="1181395" y="4956565"/>
                </a:lnTo>
                <a:lnTo>
                  <a:pt x="1179386" y="4944126"/>
                </a:lnTo>
                <a:lnTo>
                  <a:pt x="1177477" y="4931621"/>
                </a:lnTo>
                <a:lnTo>
                  <a:pt x="1175668" y="4919049"/>
                </a:lnTo>
                <a:lnTo>
                  <a:pt x="1173959" y="4906411"/>
                </a:lnTo>
                <a:lnTo>
                  <a:pt x="1172348" y="4893706"/>
                </a:lnTo>
                <a:lnTo>
                  <a:pt x="1170837" y="4880935"/>
                </a:lnTo>
                <a:lnTo>
                  <a:pt x="1169424" y="4868098"/>
                </a:lnTo>
                <a:lnTo>
                  <a:pt x="1168110" y="4855194"/>
                </a:lnTo>
                <a:lnTo>
                  <a:pt x="1166894" y="4842224"/>
                </a:lnTo>
                <a:lnTo>
                  <a:pt x="1165777" y="4829187"/>
                </a:lnTo>
                <a:lnTo>
                  <a:pt x="1164806" y="4816748"/>
                </a:lnTo>
                <a:lnTo>
                  <a:pt x="1174825" y="4796082"/>
                </a:lnTo>
                <a:lnTo>
                  <a:pt x="1167554" y="4785311"/>
                </a:lnTo>
                <a:lnTo>
                  <a:pt x="1162312" y="4777322"/>
                </a:lnTo>
                <a:lnTo>
                  <a:pt x="1161706" y="4764427"/>
                </a:lnTo>
                <a:lnTo>
                  <a:pt x="1161193" y="4751469"/>
                </a:lnTo>
                <a:lnTo>
                  <a:pt x="1160773" y="4738446"/>
                </a:lnTo>
                <a:lnTo>
                  <a:pt x="1160446" y="4725361"/>
                </a:lnTo>
                <a:lnTo>
                  <a:pt x="1140708" y="4729466"/>
                </a:lnTo>
                <a:lnTo>
                  <a:pt x="1141070" y="4742877"/>
                </a:lnTo>
                <a:lnTo>
                  <a:pt x="1125889" y="4756611"/>
                </a:lnTo>
                <a:lnTo>
                  <a:pt x="1132242" y="4767160"/>
                </a:lnTo>
                <a:lnTo>
                  <a:pt x="1138695" y="4777555"/>
                </a:lnTo>
                <a:lnTo>
                  <a:pt x="1142741" y="4783914"/>
                </a:lnTo>
                <a:lnTo>
                  <a:pt x="1143501" y="4797065"/>
                </a:lnTo>
                <a:lnTo>
                  <a:pt x="1144359" y="4810149"/>
                </a:lnTo>
                <a:lnTo>
                  <a:pt x="1145315" y="4823166"/>
                </a:lnTo>
                <a:lnTo>
                  <a:pt x="1146368" y="4836118"/>
                </a:lnTo>
                <a:lnTo>
                  <a:pt x="1147519" y="4849004"/>
                </a:lnTo>
                <a:lnTo>
                  <a:pt x="1148768" y="4861825"/>
                </a:lnTo>
                <a:lnTo>
                  <a:pt x="1150113" y="4874580"/>
                </a:lnTo>
                <a:lnTo>
                  <a:pt x="1151556" y="4887271"/>
                </a:lnTo>
                <a:lnTo>
                  <a:pt x="1153095" y="4899896"/>
                </a:lnTo>
                <a:lnTo>
                  <a:pt x="1154731" y="4912458"/>
                </a:lnTo>
                <a:lnTo>
                  <a:pt x="1156463" y="4924955"/>
                </a:lnTo>
                <a:lnTo>
                  <a:pt x="1158292" y="4937388"/>
                </a:lnTo>
                <a:lnTo>
                  <a:pt x="1160216" y="4949758"/>
                </a:lnTo>
                <a:lnTo>
                  <a:pt x="1162236" y="4962064"/>
                </a:lnTo>
                <a:lnTo>
                  <a:pt x="1164352" y="4974307"/>
                </a:lnTo>
                <a:lnTo>
                  <a:pt x="1166563" y="4986487"/>
                </a:lnTo>
                <a:lnTo>
                  <a:pt x="1168870" y="4998605"/>
                </a:lnTo>
                <a:lnTo>
                  <a:pt x="1170918" y="5008919"/>
                </a:lnTo>
                <a:lnTo>
                  <a:pt x="1155911" y="5021865"/>
                </a:lnTo>
                <a:lnTo>
                  <a:pt x="1165246" y="5030096"/>
                </a:lnTo>
                <a:lnTo>
                  <a:pt x="1190431" y="5005654"/>
                </a:lnTo>
                <a:close/>
              </a:path>
              <a:path w="8921255" h="6255998">
                <a:moveTo>
                  <a:pt x="2167326" y="4164854"/>
                </a:moveTo>
                <a:lnTo>
                  <a:pt x="2166733" y="4151751"/>
                </a:lnTo>
                <a:lnTo>
                  <a:pt x="2166292" y="4138589"/>
                </a:lnTo>
                <a:lnTo>
                  <a:pt x="2166002" y="4125369"/>
                </a:lnTo>
                <a:lnTo>
                  <a:pt x="2165862" y="4112093"/>
                </a:lnTo>
                <a:lnTo>
                  <a:pt x="2165870" y="4098761"/>
                </a:lnTo>
                <a:lnTo>
                  <a:pt x="2166024" y="4085374"/>
                </a:lnTo>
                <a:lnTo>
                  <a:pt x="2146059" y="4102812"/>
                </a:lnTo>
                <a:lnTo>
                  <a:pt x="2146093" y="4116803"/>
                </a:lnTo>
                <a:lnTo>
                  <a:pt x="2146289" y="4130735"/>
                </a:lnTo>
                <a:lnTo>
                  <a:pt x="2146648" y="4144607"/>
                </a:lnTo>
                <a:lnTo>
                  <a:pt x="2147172" y="4158418"/>
                </a:lnTo>
                <a:lnTo>
                  <a:pt x="2147862" y="4172167"/>
                </a:lnTo>
                <a:lnTo>
                  <a:pt x="2133749" y="4186132"/>
                </a:lnTo>
                <a:lnTo>
                  <a:pt x="2140536" y="4196164"/>
                </a:lnTo>
                <a:lnTo>
                  <a:pt x="2167326" y="4164854"/>
                </a:lnTo>
                <a:close/>
              </a:path>
              <a:path w="8921255" h="6255998">
                <a:moveTo>
                  <a:pt x="2173856" y="4239552"/>
                </a:moveTo>
                <a:lnTo>
                  <a:pt x="2181469" y="4218214"/>
                </a:lnTo>
                <a:lnTo>
                  <a:pt x="2173373" y="4208126"/>
                </a:lnTo>
                <a:lnTo>
                  <a:pt x="2170036" y="4203804"/>
                </a:lnTo>
                <a:lnTo>
                  <a:pt x="2168976" y="4190881"/>
                </a:lnTo>
                <a:lnTo>
                  <a:pt x="2168074" y="4177898"/>
                </a:lnTo>
                <a:lnTo>
                  <a:pt x="2167326" y="4164854"/>
                </a:lnTo>
                <a:lnTo>
                  <a:pt x="2140536" y="4196164"/>
                </a:lnTo>
                <a:lnTo>
                  <a:pt x="2147478" y="4205950"/>
                </a:lnTo>
                <a:lnTo>
                  <a:pt x="2150693" y="4210327"/>
                </a:lnTo>
                <a:lnTo>
                  <a:pt x="2151977" y="4223262"/>
                </a:lnTo>
                <a:lnTo>
                  <a:pt x="2153422" y="4236134"/>
                </a:lnTo>
                <a:lnTo>
                  <a:pt x="2155029" y="4248943"/>
                </a:lnTo>
                <a:lnTo>
                  <a:pt x="2173856" y="4239552"/>
                </a:lnTo>
                <a:close/>
              </a:path>
              <a:path w="8921255" h="6255998">
                <a:moveTo>
                  <a:pt x="2298195" y="4295811"/>
                </a:moveTo>
                <a:lnTo>
                  <a:pt x="2294868" y="4283723"/>
                </a:lnTo>
                <a:lnTo>
                  <a:pt x="2280562" y="4305863"/>
                </a:lnTo>
                <a:lnTo>
                  <a:pt x="2269924" y="4298995"/>
                </a:lnTo>
                <a:lnTo>
                  <a:pt x="2259480" y="4291790"/>
                </a:lnTo>
                <a:lnTo>
                  <a:pt x="2249241" y="4284221"/>
                </a:lnTo>
                <a:lnTo>
                  <a:pt x="2244227" y="4280310"/>
                </a:lnTo>
                <a:lnTo>
                  <a:pt x="2234592" y="4272388"/>
                </a:lnTo>
                <a:lnTo>
                  <a:pt x="2225185" y="4264141"/>
                </a:lnTo>
                <a:lnTo>
                  <a:pt x="2216002" y="4255574"/>
                </a:lnTo>
                <a:lnTo>
                  <a:pt x="2207042" y="4246693"/>
                </a:lnTo>
                <a:lnTo>
                  <a:pt x="2198301" y="4237503"/>
                </a:lnTo>
                <a:lnTo>
                  <a:pt x="2189777" y="4228008"/>
                </a:lnTo>
                <a:lnTo>
                  <a:pt x="2181469" y="4218214"/>
                </a:lnTo>
                <a:lnTo>
                  <a:pt x="2173856" y="4239552"/>
                </a:lnTo>
                <a:lnTo>
                  <a:pt x="2182474" y="4249242"/>
                </a:lnTo>
                <a:lnTo>
                  <a:pt x="2191273" y="4258626"/>
                </a:lnTo>
                <a:lnTo>
                  <a:pt x="2200257" y="4267694"/>
                </a:lnTo>
                <a:lnTo>
                  <a:pt x="2209430" y="4276438"/>
                </a:lnTo>
                <a:lnTo>
                  <a:pt x="2218799" y="4284848"/>
                </a:lnTo>
                <a:lnTo>
                  <a:pt x="2228368" y="4292915"/>
                </a:lnTo>
                <a:lnTo>
                  <a:pt x="2231912" y="4295773"/>
                </a:lnTo>
                <a:lnTo>
                  <a:pt x="2242053" y="4303587"/>
                </a:lnTo>
                <a:lnTo>
                  <a:pt x="2252387" y="4311051"/>
                </a:lnTo>
                <a:lnTo>
                  <a:pt x="2262914" y="4318167"/>
                </a:lnTo>
                <a:lnTo>
                  <a:pt x="2298195" y="4295811"/>
                </a:lnTo>
                <a:close/>
              </a:path>
              <a:path w="8921255" h="6255998">
                <a:moveTo>
                  <a:pt x="2316890" y="4352655"/>
                </a:moveTo>
                <a:lnTo>
                  <a:pt x="2314676" y="4346683"/>
                </a:lnTo>
                <a:lnTo>
                  <a:pt x="2321685" y="4327820"/>
                </a:lnTo>
                <a:lnTo>
                  <a:pt x="2310451" y="4322338"/>
                </a:lnTo>
                <a:lnTo>
                  <a:pt x="2305431" y="4319744"/>
                </a:lnTo>
                <a:lnTo>
                  <a:pt x="2301715" y="4307818"/>
                </a:lnTo>
                <a:lnTo>
                  <a:pt x="2298195" y="4295811"/>
                </a:lnTo>
                <a:lnTo>
                  <a:pt x="2262914" y="4318167"/>
                </a:lnTo>
                <a:lnTo>
                  <a:pt x="2273634" y="4324937"/>
                </a:lnTo>
                <a:lnTo>
                  <a:pt x="2284546" y="4331362"/>
                </a:lnTo>
                <a:lnTo>
                  <a:pt x="2289345" y="4334045"/>
                </a:lnTo>
                <a:lnTo>
                  <a:pt x="2293476" y="4346076"/>
                </a:lnTo>
                <a:lnTo>
                  <a:pt x="2297810" y="4358025"/>
                </a:lnTo>
                <a:lnTo>
                  <a:pt x="2316890" y="4352655"/>
                </a:lnTo>
                <a:close/>
              </a:path>
              <a:path w="8921255" h="6255998">
                <a:moveTo>
                  <a:pt x="2449456" y="4353365"/>
                </a:moveTo>
                <a:lnTo>
                  <a:pt x="2443533" y="4342088"/>
                </a:lnTo>
                <a:lnTo>
                  <a:pt x="2431469" y="4361412"/>
                </a:lnTo>
                <a:lnTo>
                  <a:pt x="2418500" y="4359090"/>
                </a:lnTo>
                <a:lnTo>
                  <a:pt x="2405724" y="4356413"/>
                </a:lnTo>
                <a:lnTo>
                  <a:pt x="2393140" y="4353382"/>
                </a:lnTo>
                <a:lnTo>
                  <a:pt x="2380748" y="4349999"/>
                </a:lnTo>
                <a:lnTo>
                  <a:pt x="2368550" y="4346263"/>
                </a:lnTo>
                <a:lnTo>
                  <a:pt x="2356544" y="4342177"/>
                </a:lnTo>
                <a:lnTo>
                  <a:pt x="2344731" y="4337740"/>
                </a:lnTo>
                <a:lnTo>
                  <a:pt x="2333112" y="4332954"/>
                </a:lnTo>
                <a:lnTo>
                  <a:pt x="2321685" y="4327820"/>
                </a:lnTo>
                <a:lnTo>
                  <a:pt x="2314676" y="4346683"/>
                </a:lnTo>
                <a:lnTo>
                  <a:pt x="2326038" y="4351730"/>
                </a:lnTo>
                <a:lnTo>
                  <a:pt x="2337579" y="4356449"/>
                </a:lnTo>
                <a:lnTo>
                  <a:pt x="2349299" y="4360837"/>
                </a:lnTo>
                <a:lnTo>
                  <a:pt x="2361198" y="4364895"/>
                </a:lnTo>
                <a:lnTo>
                  <a:pt x="2373275" y="4368621"/>
                </a:lnTo>
                <a:lnTo>
                  <a:pt x="2385531" y="4372016"/>
                </a:lnTo>
                <a:lnTo>
                  <a:pt x="2397966" y="4375079"/>
                </a:lnTo>
                <a:lnTo>
                  <a:pt x="2410579" y="4377809"/>
                </a:lnTo>
                <a:lnTo>
                  <a:pt x="2449456" y="4353365"/>
                </a:lnTo>
                <a:close/>
              </a:path>
              <a:path w="8921255" h="6255998">
                <a:moveTo>
                  <a:pt x="2455622" y="4364535"/>
                </a:moveTo>
                <a:lnTo>
                  <a:pt x="2449456" y="4353365"/>
                </a:lnTo>
                <a:lnTo>
                  <a:pt x="2410579" y="4377809"/>
                </a:lnTo>
                <a:lnTo>
                  <a:pt x="2423370" y="4380206"/>
                </a:lnTo>
                <a:lnTo>
                  <a:pt x="2436339" y="4382268"/>
                </a:lnTo>
                <a:lnTo>
                  <a:pt x="2444244" y="4383350"/>
                </a:lnTo>
                <a:lnTo>
                  <a:pt x="2455622" y="4364535"/>
                </a:lnTo>
                <a:close/>
              </a:path>
              <a:path w="8921255" h="6255998">
                <a:moveTo>
                  <a:pt x="2470540" y="4389465"/>
                </a:moveTo>
                <a:lnTo>
                  <a:pt x="2468310" y="4385892"/>
                </a:lnTo>
                <a:lnTo>
                  <a:pt x="2479319" y="4366675"/>
                </a:lnTo>
                <a:lnTo>
                  <a:pt x="2467131" y="4365702"/>
                </a:lnTo>
                <a:lnTo>
                  <a:pt x="2455622" y="4364535"/>
                </a:lnTo>
                <a:lnTo>
                  <a:pt x="2444244" y="4383350"/>
                </a:lnTo>
                <a:lnTo>
                  <a:pt x="2450704" y="4394161"/>
                </a:lnTo>
                <a:lnTo>
                  <a:pt x="2470540" y="4389465"/>
                </a:lnTo>
                <a:close/>
              </a:path>
              <a:path w="8921255" h="6255998">
                <a:moveTo>
                  <a:pt x="2530056" y="4387529"/>
                </a:moveTo>
                <a:lnTo>
                  <a:pt x="2542814" y="4387073"/>
                </a:lnTo>
                <a:lnTo>
                  <a:pt x="2555706" y="4386356"/>
                </a:lnTo>
                <a:lnTo>
                  <a:pt x="2568734" y="4385378"/>
                </a:lnTo>
                <a:lnTo>
                  <a:pt x="2597109" y="4351629"/>
                </a:lnTo>
                <a:lnTo>
                  <a:pt x="2582047" y="4364547"/>
                </a:lnTo>
                <a:lnTo>
                  <a:pt x="2568674" y="4365830"/>
                </a:lnTo>
                <a:lnTo>
                  <a:pt x="2555458" y="4366812"/>
                </a:lnTo>
                <a:lnTo>
                  <a:pt x="2542397" y="4367497"/>
                </a:lnTo>
                <a:lnTo>
                  <a:pt x="2529488" y="4367891"/>
                </a:lnTo>
                <a:lnTo>
                  <a:pt x="2516728" y="4368000"/>
                </a:lnTo>
                <a:lnTo>
                  <a:pt x="2504115" y="4367830"/>
                </a:lnTo>
                <a:lnTo>
                  <a:pt x="2491646" y="4367386"/>
                </a:lnTo>
                <a:lnTo>
                  <a:pt x="2479319" y="4366675"/>
                </a:lnTo>
                <a:lnTo>
                  <a:pt x="2468310" y="4385892"/>
                </a:lnTo>
                <a:lnTo>
                  <a:pt x="2480386" y="4386741"/>
                </a:lnTo>
                <a:lnTo>
                  <a:pt x="2492598" y="4387329"/>
                </a:lnTo>
                <a:lnTo>
                  <a:pt x="2504948" y="4387657"/>
                </a:lnTo>
                <a:lnTo>
                  <a:pt x="2517434" y="4387723"/>
                </a:lnTo>
                <a:lnTo>
                  <a:pt x="2530056" y="4387529"/>
                </a:lnTo>
                <a:close/>
              </a:path>
              <a:path w="8921255" h="6255998">
                <a:moveTo>
                  <a:pt x="2581896" y="4384139"/>
                </a:moveTo>
                <a:lnTo>
                  <a:pt x="2595192" y="4382638"/>
                </a:lnTo>
                <a:lnTo>
                  <a:pt x="2596633" y="4382461"/>
                </a:lnTo>
                <a:lnTo>
                  <a:pt x="2615699" y="4360168"/>
                </a:lnTo>
                <a:lnTo>
                  <a:pt x="2605118" y="4361716"/>
                </a:lnTo>
                <a:lnTo>
                  <a:pt x="2597109" y="4351629"/>
                </a:lnTo>
                <a:lnTo>
                  <a:pt x="2568734" y="4385378"/>
                </a:lnTo>
                <a:lnTo>
                  <a:pt x="2581896" y="4384139"/>
                </a:lnTo>
                <a:close/>
              </a:path>
              <a:path w="8921255" h="6255998">
                <a:moveTo>
                  <a:pt x="2623852" y="4383432"/>
                </a:moveTo>
                <a:lnTo>
                  <a:pt x="2619987" y="4379173"/>
                </a:lnTo>
                <a:lnTo>
                  <a:pt x="2639864" y="4356058"/>
                </a:lnTo>
                <a:lnTo>
                  <a:pt x="2627726" y="4358220"/>
                </a:lnTo>
                <a:lnTo>
                  <a:pt x="2615699" y="4360168"/>
                </a:lnTo>
                <a:lnTo>
                  <a:pt x="2596633" y="4382461"/>
                </a:lnTo>
                <a:lnTo>
                  <a:pt x="2604884" y="4391924"/>
                </a:lnTo>
                <a:lnTo>
                  <a:pt x="2623852" y="4383432"/>
                </a:lnTo>
                <a:close/>
              </a:path>
              <a:path w="8921255" h="6255998">
                <a:moveTo>
                  <a:pt x="2631902" y="4377225"/>
                </a:moveTo>
                <a:lnTo>
                  <a:pt x="2643921" y="4375074"/>
                </a:lnTo>
                <a:lnTo>
                  <a:pt x="2656041" y="4372721"/>
                </a:lnTo>
                <a:lnTo>
                  <a:pt x="2668262" y="4370169"/>
                </a:lnTo>
                <a:lnTo>
                  <a:pt x="2680583" y="4367418"/>
                </a:lnTo>
                <a:lnTo>
                  <a:pt x="2693003" y="4364469"/>
                </a:lnTo>
                <a:lnTo>
                  <a:pt x="2705521" y="4361325"/>
                </a:lnTo>
                <a:lnTo>
                  <a:pt x="2718137" y="4357984"/>
                </a:lnTo>
                <a:lnTo>
                  <a:pt x="2730849" y="4354450"/>
                </a:lnTo>
                <a:lnTo>
                  <a:pt x="2749920" y="4328398"/>
                </a:lnTo>
                <a:lnTo>
                  <a:pt x="2727836" y="4335089"/>
                </a:lnTo>
                <a:lnTo>
                  <a:pt x="2714955" y="4338694"/>
                </a:lnTo>
                <a:lnTo>
                  <a:pt x="2702177" y="4342100"/>
                </a:lnTo>
                <a:lnTo>
                  <a:pt x="2689502" y="4345304"/>
                </a:lnTo>
                <a:lnTo>
                  <a:pt x="2676932" y="4348304"/>
                </a:lnTo>
                <a:lnTo>
                  <a:pt x="2664469" y="4351097"/>
                </a:lnTo>
                <a:lnTo>
                  <a:pt x="2652112" y="4353683"/>
                </a:lnTo>
                <a:lnTo>
                  <a:pt x="2639864" y="4356058"/>
                </a:lnTo>
                <a:lnTo>
                  <a:pt x="2619987" y="4379173"/>
                </a:lnTo>
                <a:lnTo>
                  <a:pt x="2631902" y="4377225"/>
                </a:lnTo>
                <a:close/>
              </a:path>
              <a:path w="8921255" h="6255998">
                <a:moveTo>
                  <a:pt x="1095341" y="5095759"/>
                </a:moveTo>
                <a:lnTo>
                  <a:pt x="1092741" y="5083544"/>
                </a:lnTo>
                <a:lnTo>
                  <a:pt x="1090240" y="5071263"/>
                </a:lnTo>
                <a:lnTo>
                  <a:pt x="1087838" y="5058917"/>
                </a:lnTo>
                <a:lnTo>
                  <a:pt x="1085535" y="5046505"/>
                </a:lnTo>
                <a:lnTo>
                  <a:pt x="1083330" y="5034028"/>
                </a:lnTo>
                <a:lnTo>
                  <a:pt x="1081223" y="5021485"/>
                </a:lnTo>
                <a:lnTo>
                  <a:pt x="1079214" y="5008876"/>
                </a:lnTo>
                <a:lnTo>
                  <a:pt x="1077303" y="4996203"/>
                </a:lnTo>
                <a:lnTo>
                  <a:pt x="1075489" y="4983464"/>
                </a:lnTo>
                <a:lnTo>
                  <a:pt x="1073773" y="4970659"/>
                </a:lnTo>
                <a:lnTo>
                  <a:pt x="1072153" y="4957790"/>
                </a:lnTo>
                <a:lnTo>
                  <a:pt x="1070630" y="4944855"/>
                </a:lnTo>
                <a:lnTo>
                  <a:pt x="1069204" y="4931856"/>
                </a:lnTo>
                <a:lnTo>
                  <a:pt x="1068883" y="4928793"/>
                </a:lnTo>
                <a:lnTo>
                  <a:pt x="1084834" y="4917084"/>
                </a:lnTo>
                <a:lnTo>
                  <a:pt x="1076860" y="4906836"/>
                </a:lnTo>
                <a:lnTo>
                  <a:pt x="1049717" y="4937396"/>
                </a:lnTo>
                <a:lnTo>
                  <a:pt x="1051163" y="4950270"/>
                </a:lnTo>
                <a:lnTo>
                  <a:pt x="1052706" y="4963079"/>
                </a:lnTo>
                <a:lnTo>
                  <a:pt x="1054347" y="4975822"/>
                </a:lnTo>
                <a:lnTo>
                  <a:pt x="1056084" y="4988501"/>
                </a:lnTo>
                <a:lnTo>
                  <a:pt x="1057918" y="5001116"/>
                </a:lnTo>
                <a:lnTo>
                  <a:pt x="1059848" y="5013668"/>
                </a:lnTo>
                <a:lnTo>
                  <a:pt x="1061874" y="5026155"/>
                </a:lnTo>
                <a:lnTo>
                  <a:pt x="1063995" y="5038580"/>
                </a:lnTo>
                <a:lnTo>
                  <a:pt x="1066210" y="5050942"/>
                </a:lnTo>
                <a:lnTo>
                  <a:pt x="1068521" y="5063242"/>
                </a:lnTo>
                <a:lnTo>
                  <a:pt x="1070925" y="5075479"/>
                </a:lnTo>
                <a:lnTo>
                  <a:pt x="1073423" y="5087655"/>
                </a:lnTo>
                <a:lnTo>
                  <a:pt x="1076015" y="5099770"/>
                </a:lnTo>
                <a:lnTo>
                  <a:pt x="1078700" y="5111824"/>
                </a:lnTo>
                <a:lnTo>
                  <a:pt x="1078963" y="5112981"/>
                </a:lnTo>
                <a:lnTo>
                  <a:pt x="1095341" y="5095759"/>
                </a:lnTo>
                <a:close/>
              </a:path>
              <a:path w="8921255" h="6255998">
                <a:moveTo>
                  <a:pt x="1100839" y="5119991"/>
                </a:moveTo>
                <a:lnTo>
                  <a:pt x="1098040" y="5107908"/>
                </a:lnTo>
                <a:lnTo>
                  <a:pt x="1095341" y="5095759"/>
                </a:lnTo>
                <a:lnTo>
                  <a:pt x="1078963" y="5112981"/>
                </a:lnTo>
                <a:lnTo>
                  <a:pt x="1069387" y="5105099"/>
                </a:lnTo>
                <a:lnTo>
                  <a:pt x="1059924" y="5097016"/>
                </a:lnTo>
                <a:lnTo>
                  <a:pt x="1050576" y="5088732"/>
                </a:lnTo>
                <a:lnTo>
                  <a:pt x="1041341" y="5080249"/>
                </a:lnTo>
                <a:lnTo>
                  <a:pt x="1032220" y="5071569"/>
                </a:lnTo>
                <a:lnTo>
                  <a:pt x="1023212" y="5062692"/>
                </a:lnTo>
                <a:lnTo>
                  <a:pt x="1014318" y="5053621"/>
                </a:lnTo>
                <a:lnTo>
                  <a:pt x="1005538" y="5044356"/>
                </a:lnTo>
                <a:lnTo>
                  <a:pt x="996871" y="5034898"/>
                </a:lnTo>
                <a:lnTo>
                  <a:pt x="979878" y="5015412"/>
                </a:lnTo>
                <a:lnTo>
                  <a:pt x="971552" y="5005386"/>
                </a:lnTo>
                <a:lnTo>
                  <a:pt x="950537" y="5010807"/>
                </a:lnTo>
                <a:lnTo>
                  <a:pt x="952049" y="5023789"/>
                </a:lnTo>
                <a:lnTo>
                  <a:pt x="953656" y="5036708"/>
                </a:lnTo>
                <a:lnTo>
                  <a:pt x="955358" y="5049564"/>
                </a:lnTo>
                <a:lnTo>
                  <a:pt x="974119" y="5039010"/>
                </a:lnTo>
                <a:lnTo>
                  <a:pt x="982740" y="5048717"/>
                </a:lnTo>
                <a:lnTo>
                  <a:pt x="991471" y="5058242"/>
                </a:lnTo>
                <a:lnTo>
                  <a:pt x="1000312" y="5067581"/>
                </a:lnTo>
                <a:lnTo>
                  <a:pt x="1009263" y="5076733"/>
                </a:lnTo>
                <a:lnTo>
                  <a:pt x="1018326" y="5085694"/>
                </a:lnTo>
                <a:lnTo>
                  <a:pt x="1027502" y="5094464"/>
                </a:lnTo>
                <a:lnTo>
                  <a:pt x="1036791" y="5103039"/>
                </a:lnTo>
                <a:lnTo>
                  <a:pt x="1046194" y="5111417"/>
                </a:lnTo>
                <a:lnTo>
                  <a:pt x="1055713" y="5119596"/>
                </a:lnTo>
                <a:lnTo>
                  <a:pt x="1065347" y="5127575"/>
                </a:lnTo>
                <a:lnTo>
                  <a:pt x="1070622" y="5131817"/>
                </a:lnTo>
                <a:lnTo>
                  <a:pt x="1075698" y="5135852"/>
                </a:lnTo>
                <a:lnTo>
                  <a:pt x="1080963" y="5139591"/>
                </a:lnTo>
                <a:lnTo>
                  <a:pt x="1086120" y="5143477"/>
                </a:lnTo>
                <a:lnTo>
                  <a:pt x="1100839" y="5119991"/>
                </a:lnTo>
                <a:close/>
              </a:path>
              <a:path w="8921255" h="6255998">
                <a:moveTo>
                  <a:pt x="1263835" y="5245364"/>
                </a:moveTo>
                <a:lnTo>
                  <a:pt x="1261487" y="5239763"/>
                </a:lnTo>
                <a:lnTo>
                  <a:pt x="1268511" y="5220926"/>
                </a:lnTo>
                <a:lnTo>
                  <a:pt x="1256807" y="5216453"/>
                </a:lnTo>
                <a:lnTo>
                  <a:pt x="1251332" y="5214276"/>
                </a:lnTo>
                <a:lnTo>
                  <a:pt x="1246850" y="5202594"/>
                </a:lnTo>
                <a:lnTo>
                  <a:pt x="1242479" y="5190839"/>
                </a:lnTo>
                <a:lnTo>
                  <a:pt x="1225885" y="5203339"/>
                </a:lnTo>
                <a:lnTo>
                  <a:pt x="1214322" y="5197998"/>
                </a:lnTo>
                <a:lnTo>
                  <a:pt x="1202875" y="5192449"/>
                </a:lnTo>
                <a:lnTo>
                  <a:pt x="1191545" y="5186691"/>
                </a:lnTo>
                <a:lnTo>
                  <a:pt x="1180333" y="5180723"/>
                </a:lnTo>
                <a:lnTo>
                  <a:pt x="1169238" y="5174546"/>
                </a:lnTo>
                <a:lnTo>
                  <a:pt x="1158262" y="5168158"/>
                </a:lnTo>
                <a:lnTo>
                  <a:pt x="1147403" y="5161560"/>
                </a:lnTo>
                <a:lnTo>
                  <a:pt x="1136663" y="5154750"/>
                </a:lnTo>
                <a:lnTo>
                  <a:pt x="1126042" y="5147729"/>
                </a:lnTo>
                <a:lnTo>
                  <a:pt x="1115541" y="5140496"/>
                </a:lnTo>
                <a:lnTo>
                  <a:pt x="1105159" y="5133050"/>
                </a:lnTo>
                <a:lnTo>
                  <a:pt x="1100839" y="5119991"/>
                </a:lnTo>
                <a:lnTo>
                  <a:pt x="1086120" y="5143477"/>
                </a:lnTo>
                <a:lnTo>
                  <a:pt x="1089334" y="5155994"/>
                </a:lnTo>
                <a:lnTo>
                  <a:pt x="1092658" y="5168439"/>
                </a:lnTo>
                <a:lnTo>
                  <a:pt x="1111531" y="5161791"/>
                </a:lnTo>
                <a:lnTo>
                  <a:pt x="1122108" y="5168905"/>
                </a:lnTo>
                <a:lnTo>
                  <a:pt x="1132794" y="5175821"/>
                </a:lnTo>
                <a:lnTo>
                  <a:pt x="1143592" y="5182539"/>
                </a:lnTo>
                <a:lnTo>
                  <a:pt x="1154500" y="5189057"/>
                </a:lnTo>
                <a:lnTo>
                  <a:pt x="1165519" y="5195374"/>
                </a:lnTo>
                <a:lnTo>
                  <a:pt x="1176651" y="5201488"/>
                </a:lnTo>
                <a:lnTo>
                  <a:pt x="1187895" y="5207399"/>
                </a:lnTo>
                <a:lnTo>
                  <a:pt x="1199252" y="5213106"/>
                </a:lnTo>
                <a:lnTo>
                  <a:pt x="1210723" y="5218608"/>
                </a:lnTo>
                <a:lnTo>
                  <a:pt x="1222307" y="5223902"/>
                </a:lnTo>
                <a:lnTo>
                  <a:pt x="1234006" y="5228990"/>
                </a:lnTo>
                <a:lnTo>
                  <a:pt x="1236041" y="5229848"/>
                </a:lnTo>
                <a:lnTo>
                  <a:pt x="1240841" y="5241711"/>
                </a:lnTo>
                <a:lnTo>
                  <a:pt x="1245759" y="5253498"/>
                </a:lnTo>
                <a:lnTo>
                  <a:pt x="1263835" y="5245364"/>
                </a:lnTo>
                <a:close/>
              </a:path>
              <a:path w="8921255" h="6255998">
                <a:moveTo>
                  <a:pt x="1147335" y="5274085"/>
                </a:moveTo>
                <a:lnTo>
                  <a:pt x="1143010" y="5262229"/>
                </a:lnTo>
                <a:lnTo>
                  <a:pt x="1138796" y="5250301"/>
                </a:lnTo>
                <a:lnTo>
                  <a:pt x="1134693" y="5238302"/>
                </a:lnTo>
                <a:lnTo>
                  <a:pt x="1130700" y="5226232"/>
                </a:lnTo>
                <a:lnTo>
                  <a:pt x="1126816" y="5214091"/>
                </a:lnTo>
                <a:lnTo>
                  <a:pt x="1123041" y="5201880"/>
                </a:lnTo>
                <a:lnTo>
                  <a:pt x="1119373" y="5189600"/>
                </a:lnTo>
                <a:lnTo>
                  <a:pt x="1115813" y="5177251"/>
                </a:lnTo>
                <a:lnTo>
                  <a:pt x="1112358" y="5164833"/>
                </a:lnTo>
                <a:lnTo>
                  <a:pt x="1111531" y="5161791"/>
                </a:lnTo>
                <a:lnTo>
                  <a:pt x="1092658" y="5168439"/>
                </a:lnTo>
                <a:lnTo>
                  <a:pt x="1096092" y="5180813"/>
                </a:lnTo>
                <a:lnTo>
                  <a:pt x="1099635" y="5193116"/>
                </a:lnTo>
                <a:lnTo>
                  <a:pt x="1103286" y="5205349"/>
                </a:lnTo>
                <a:lnTo>
                  <a:pt x="1107045" y="5217512"/>
                </a:lnTo>
                <a:lnTo>
                  <a:pt x="1110912" y="5229605"/>
                </a:lnTo>
                <a:lnTo>
                  <a:pt x="1114886" y="5241629"/>
                </a:lnTo>
                <a:lnTo>
                  <a:pt x="1118967" y="5253585"/>
                </a:lnTo>
                <a:lnTo>
                  <a:pt x="1123154" y="5265472"/>
                </a:lnTo>
                <a:lnTo>
                  <a:pt x="1127447" y="5277292"/>
                </a:lnTo>
                <a:lnTo>
                  <a:pt x="1131845" y="5289044"/>
                </a:lnTo>
                <a:lnTo>
                  <a:pt x="1135888" y="5299550"/>
                </a:lnTo>
                <a:lnTo>
                  <a:pt x="1147335" y="5274085"/>
                </a:lnTo>
                <a:close/>
              </a:path>
              <a:path w="8921255" h="6255998">
                <a:moveTo>
                  <a:pt x="1160986" y="5309218"/>
                </a:moveTo>
                <a:lnTo>
                  <a:pt x="1156323" y="5297580"/>
                </a:lnTo>
                <a:lnTo>
                  <a:pt x="1151773" y="5285869"/>
                </a:lnTo>
                <a:lnTo>
                  <a:pt x="1147335" y="5274085"/>
                </a:lnTo>
                <a:lnTo>
                  <a:pt x="1135888" y="5299550"/>
                </a:lnTo>
                <a:lnTo>
                  <a:pt x="1121773" y="5315194"/>
                </a:lnTo>
                <a:lnTo>
                  <a:pt x="1133554" y="5320106"/>
                </a:lnTo>
                <a:lnTo>
                  <a:pt x="1145437" y="5324833"/>
                </a:lnTo>
                <a:lnTo>
                  <a:pt x="1146164" y="5325115"/>
                </a:lnTo>
                <a:lnTo>
                  <a:pt x="1160986" y="5309218"/>
                </a:lnTo>
                <a:close/>
              </a:path>
              <a:path w="8921255" h="6255998">
                <a:moveTo>
                  <a:pt x="3193046" y="4517542"/>
                </a:moveTo>
                <a:lnTo>
                  <a:pt x="3219947" y="4497153"/>
                </a:lnTo>
                <a:lnTo>
                  <a:pt x="3240553" y="4481511"/>
                </a:lnTo>
                <a:lnTo>
                  <a:pt x="3261260" y="4465768"/>
                </a:lnTo>
                <a:lnTo>
                  <a:pt x="3282067" y="4449924"/>
                </a:lnTo>
                <a:lnTo>
                  <a:pt x="3302977" y="4433981"/>
                </a:lnTo>
                <a:lnTo>
                  <a:pt x="3323987" y="4417941"/>
                </a:lnTo>
                <a:lnTo>
                  <a:pt x="3345099" y="4401803"/>
                </a:lnTo>
                <a:lnTo>
                  <a:pt x="3366312" y="4385571"/>
                </a:lnTo>
                <a:lnTo>
                  <a:pt x="3387627" y="4369244"/>
                </a:lnTo>
                <a:lnTo>
                  <a:pt x="3409044" y="4352823"/>
                </a:lnTo>
                <a:lnTo>
                  <a:pt x="3430563" y="4336311"/>
                </a:lnTo>
                <a:lnTo>
                  <a:pt x="3639346" y="4150739"/>
                </a:lnTo>
                <a:lnTo>
                  <a:pt x="3615915" y="4168795"/>
                </a:lnTo>
                <a:lnTo>
                  <a:pt x="3592595" y="4186763"/>
                </a:lnTo>
                <a:lnTo>
                  <a:pt x="3569385" y="4204644"/>
                </a:lnTo>
                <a:lnTo>
                  <a:pt x="3546286" y="4222434"/>
                </a:lnTo>
                <a:lnTo>
                  <a:pt x="3523297" y="4240134"/>
                </a:lnTo>
                <a:lnTo>
                  <a:pt x="3500419" y="4257741"/>
                </a:lnTo>
                <a:lnTo>
                  <a:pt x="3477652" y="4275255"/>
                </a:lnTo>
                <a:lnTo>
                  <a:pt x="3454995" y="4292673"/>
                </a:lnTo>
                <a:lnTo>
                  <a:pt x="3432448" y="4309995"/>
                </a:lnTo>
                <a:lnTo>
                  <a:pt x="3410012" y="4327219"/>
                </a:lnTo>
                <a:lnTo>
                  <a:pt x="3182841" y="4525262"/>
                </a:lnTo>
                <a:lnTo>
                  <a:pt x="3193046" y="4517542"/>
                </a:lnTo>
                <a:close/>
              </a:path>
              <a:path w="8921255" h="6255998">
                <a:moveTo>
                  <a:pt x="3452183" y="4319708"/>
                </a:moveTo>
                <a:lnTo>
                  <a:pt x="3473906" y="4303015"/>
                </a:lnTo>
                <a:lnTo>
                  <a:pt x="3495731" y="4286234"/>
                </a:lnTo>
                <a:lnTo>
                  <a:pt x="3741477" y="4072053"/>
                </a:lnTo>
                <a:lnTo>
                  <a:pt x="3639346" y="4150739"/>
                </a:lnTo>
                <a:lnTo>
                  <a:pt x="3430563" y="4336311"/>
                </a:lnTo>
                <a:lnTo>
                  <a:pt x="3452183" y="4319708"/>
                </a:lnTo>
                <a:close/>
              </a:path>
              <a:path w="8921255" h="6255998">
                <a:moveTo>
                  <a:pt x="3517657" y="4269365"/>
                </a:moveTo>
                <a:lnTo>
                  <a:pt x="3539686" y="4252410"/>
                </a:lnTo>
                <a:lnTo>
                  <a:pt x="3561818" y="4235370"/>
                </a:lnTo>
                <a:lnTo>
                  <a:pt x="3584052" y="4218246"/>
                </a:lnTo>
                <a:lnTo>
                  <a:pt x="3844818" y="3992543"/>
                </a:lnTo>
                <a:lnTo>
                  <a:pt x="3741477" y="4072053"/>
                </a:lnTo>
                <a:lnTo>
                  <a:pt x="3495731" y="4286234"/>
                </a:lnTo>
                <a:lnTo>
                  <a:pt x="3517657" y="4269365"/>
                </a:lnTo>
                <a:close/>
              </a:path>
              <a:path w="8921255" h="6255998">
                <a:moveTo>
                  <a:pt x="3606388" y="4201039"/>
                </a:moveTo>
                <a:lnTo>
                  <a:pt x="3628827" y="4183751"/>
                </a:lnTo>
                <a:lnTo>
                  <a:pt x="3651369" y="4166382"/>
                </a:lnTo>
                <a:lnTo>
                  <a:pt x="3949258" y="3912400"/>
                </a:lnTo>
                <a:lnTo>
                  <a:pt x="3844818" y="3992543"/>
                </a:lnTo>
                <a:lnTo>
                  <a:pt x="3584052" y="4218246"/>
                </a:lnTo>
                <a:lnTo>
                  <a:pt x="3606388" y="4201039"/>
                </a:lnTo>
                <a:close/>
              </a:path>
              <a:path w="8921255" h="6255998">
                <a:moveTo>
                  <a:pt x="3745788" y="4093638"/>
                </a:moveTo>
                <a:lnTo>
                  <a:pt x="3841369" y="4020088"/>
                </a:lnTo>
                <a:lnTo>
                  <a:pt x="3938020" y="3945889"/>
                </a:lnTo>
                <a:lnTo>
                  <a:pt x="4054688" y="3831815"/>
                </a:lnTo>
                <a:lnTo>
                  <a:pt x="3949258" y="3912400"/>
                </a:lnTo>
                <a:lnTo>
                  <a:pt x="3651369" y="4166382"/>
                </a:lnTo>
                <a:lnTo>
                  <a:pt x="3745788" y="4093638"/>
                </a:lnTo>
                <a:close/>
              </a:path>
              <a:path w="8921255" h="6255998">
                <a:moveTo>
                  <a:pt x="4035650" y="3871201"/>
                </a:moveTo>
                <a:lnTo>
                  <a:pt x="4134170" y="3796181"/>
                </a:lnTo>
                <a:lnTo>
                  <a:pt x="4233488" y="3720989"/>
                </a:lnTo>
                <a:lnTo>
                  <a:pt x="4317761" y="3657625"/>
                </a:lnTo>
                <a:lnTo>
                  <a:pt x="4317761" y="3632846"/>
                </a:lnTo>
                <a:lnTo>
                  <a:pt x="4268075" y="3670089"/>
                </a:lnTo>
                <a:lnTo>
                  <a:pt x="4160997" y="3750981"/>
                </a:lnTo>
                <a:lnTo>
                  <a:pt x="4054688" y="3831815"/>
                </a:lnTo>
                <a:lnTo>
                  <a:pt x="3938020" y="3945889"/>
                </a:lnTo>
                <a:lnTo>
                  <a:pt x="4035650" y="3871201"/>
                </a:lnTo>
                <a:close/>
              </a:path>
              <a:path w="8921255" h="6255998">
                <a:moveTo>
                  <a:pt x="2363225" y="5239824"/>
                </a:moveTo>
                <a:lnTo>
                  <a:pt x="2374031" y="5233458"/>
                </a:lnTo>
                <a:lnTo>
                  <a:pt x="2460871" y="5157925"/>
                </a:lnTo>
                <a:lnTo>
                  <a:pt x="2454061" y="5155511"/>
                </a:lnTo>
                <a:lnTo>
                  <a:pt x="2432522" y="5168441"/>
                </a:lnTo>
                <a:lnTo>
                  <a:pt x="2439449" y="5170989"/>
                </a:lnTo>
                <a:lnTo>
                  <a:pt x="2428438" y="5177727"/>
                </a:lnTo>
                <a:lnTo>
                  <a:pt x="2352440" y="5246145"/>
                </a:lnTo>
                <a:lnTo>
                  <a:pt x="2363225" y="5239824"/>
                </a:lnTo>
                <a:close/>
              </a:path>
              <a:path w="8921255" h="6255998">
                <a:moveTo>
                  <a:pt x="2876318" y="4786633"/>
                </a:moveTo>
                <a:lnTo>
                  <a:pt x="2886593" y="4779473"/>
                </a:lnTo>
                <a:lnTo>
                  <a:pt x="2896885" y="4772277"/>
                </a:lnTo>
                <a:lnTo>
                  <a:pt x="3069144" y="4623165"/>
                </a:lnTo>
                <a:lnTo>
                  <a:pt x="3058866" y="4630848"/>
                </a:lnTo>
                <a:lnTo>
                  <a:pt x="3048606" y="4638488"/>
                </a:lnTo>
                <a:lnTo>
                  <a:pt x="3038365" y="4646086"/>
                </a:lnTo>
                <a:lnTo>
                  <a:pt x="3028142" y="4653642"/>
                </a:lnTo>
                <a:lnTo>
                  <a:pt x="3017937" y="4661159"/>
                </a:lnTo>
                <a:lnTo>
                  <a:pt x="3007748" y="4668636"/>
                </a:lnTo>
                <a:lnTo>
                  <a:pt x="2854759" y="4801522"/>
                </a:lnTo>
                <a:lnTo>
                  <a:pt x="2876318" y="4786633"/>
                </a:lnTo>
                <a:close/>
              </a:path>
              <a:path w="8921255" h="6255998">
                <a:moveTo>
                  <a:pt x="2907194" y="4765043"/>
                </a:moveTo>
                <a:lnTo>
                  <a:pt x="2917520" y="4757770"/>
                </a:lnTo>
                <a:lnTo>
                  <a:pt x="3082671" y="4613008"/>
                </a:lnTo>
                <a:lnTo>
                  <a:pt x="3080517" y="4614628"/>
                </a:lnTo>
                <a:lnTo>
                  <a:pt x="3079440" y="4615438"/>
                </a:lnTo>
                <a:lnTo>
                  <a:pt x="3069144" y="4623165"/>
                </a:lnTo>
                <a:lnTo>
                  <a:pt x="2896885" y="4772277"/>
                </a:lnTo>
                <a:lnTo>
                  <a:pt x="2907194" y="4765043"/>
                </a:lnTo>
                <a:close/>
              </a:path>
              <a:path w="8921255" h="6255998">
                <a:moveTo>
                  <a:pt x="2659824" y="4971932"/>
                </a:moveTo>
                <a:lnTo>
                  <a:pt x="2670335" y="4965132"/>
                </a:lnTo>
                <a:lnTo>
                  <a:pt x="2797394" y="4856363"/>
                </a:lnTo>
                <a:lnTo>
                  <a:pt x="2786999" y="4863493"/>
                </a:lnTo>
                <a:lnTo>
                  <a:pt x="2776623" y="4870580"/>
                </a:lnTo>
                <a:lnTo>
                  <a:pt x="2766267" y="4877624"/>
                </a:lnTo>
                <a:lnTo>
                  <a:pt x="2764174" y="4879044"/>
                </a:lnTo>
                <a:lnTo>
                  <a:pt x="2758398" y="4877483"/>
                </a:lnTo>
                <a:lnTo>
                  <a:pt x="2752490" y="4876011"/>
                </a:lnTo>
                <a:lnTo>
                  <a:pt x="2746789" y="4874385"/>
                </a:lnTo>
                <a:lnTo>
                  <a:pt x="2863367" y="4771665"/>
                </a:lnTo>
                <a:lnTo>
                  <a:pt x="2853073" y="4778795"/>
                </a:lnTo>
                <a:lnTo>
                  <a:pt x="2725651" y="4888434"/>
                </a:lnTo>
                <a:lnTo>
                  <a:pt x="2731333" y="4890129"/>
                </a:lnTo>
                <a:lnTo>
                  <a:pt x="2737163" y="4891721"/>
                </a:lnTo>
                <a:lnTo>
                  <a:pt x="2742920" y="4893351"/>
                </a:lnTo>
                <a:lnTo>
                  <a:pt x="2638314" y="4985676"/>
                </a:lnTo>
                <a:lnTo>
                  <a:pt x="2659824" y="4971932"/>
                </a:lnTo>
                <a:close/>
              </a:path>
              <a:path w="8921255" h="6255998">
                <a:moveTo>
                  <a:pt x="2680861" y="4958295"/>
                </a:moveTo>
                <a:lnTo>
                  <a:pt x="2691404" y="4951420"/>
                </a:lnTo>
                <a:lnTo>
                  <a:pt x="2701965" y="4944504"/>
                </a:lnTo>
                <a:lnTo>
                  <a:pt x="2712546" y="4937545"/>
                </a:lnTo>
                <a:lnTo>
                  <a:pt x="2723147" y="4930540"/>
                </a:lnTo>
                <a:lnTo>
                  <a:pt x="2860165" y="4812697"/>
                </a:lnTo>
                <a:lnTo>
                  <a:pt x="2849657" y="4820080"/>
                </a:lnTo>
                <a:lnTo>
                  <a:pt x="2839167" y="4827421"/>
                </a:lnTo>
                <a:lnTo>
                  <a:pt x="2828695" y="4834720"/>
                </a:lnTo>
                <a:lnTo>
                  <a:pt x="2818243" y="4841977"/>
                </a:lnTo>
                <a:lnTo>
                  <a:pt x="2807809" y="4849191"/>
                </a:lnTo>
                <a:lnTo>
                  <a:pt x="2797394" y="4856363"/>
                </a:lnTo>
                <a:lnTo>
                  <a:pt x="2670335" y="4965132"/>
                </a:lnTo>
                <a:lnTo>
                  <a:pt x="2680861" y="4958295"/>
                </a:lnTo>
                <a:close/>
              </a:path>
              <a:path w="8921255" h="6255998">
                <a:moveTo>
                  <a:pt x="2733769" y="4923488"/>
                </a:moveTo>
                <a:lnTo>
                  <a:pt x="2744415" y="4916384"/>
                </a:lnTo>
                <a:lnTo>
                  <a:pt x="2755086" y="4909228"/>
                </a:lnTo>
                <a:lnTo>
                  <a:pt x="2870692" y="4805272"/>
                </a:lnTo>
                <a:lnTo>
                  <a:pt x="2860165" y="4812697"/>
                </a:lnTo>
                <a:lnTo>
                  <a:pt x="2723147" y="4930540"/>
                </a:lnTo>
                <a:lnTo>
                  <a:pt x="2733769" y="4923488"/>
                </a:lnTo>
                <a:close/>
              </a:path>
              <a:path w="8921255" h="6255998">
                <a:moveTo>
                  <a:pt x="3091520" y="4593701"/>
                </a:moveTo>
                <a:lnTo>
                  <a:pt x="3101730" y="4586159"/>
                </a:lnTo>
                <a:lnTo>
                  <a:pt x="3111918" y="4578659"/>
                </a:lnTo>
                <a:lnTo>
                  <a:pt x="3122115" y="4571070"/>
                </a:lnTo>
                <a:lnTo>
                  <a:pt x="3321372" y="4395111"/>
                </a:lnTo>
                <a:lnTo>
                  <a:pt x="3299487" y="4411826"/>
                </a:lnTo>
                <a:lnTo>
                  <a:pt x="3068794" y="4610528"/>
                </a:lnTo>
                <a:lnTo>
                  <a:pt x="3073444" y="4611342"/>
                </a:lnTo>
                <a:lnTo>
                  <a:pt x="3091520" y="4593701"/>
                </a:lnTo>
                <a:close/>
              </a:path>
              <a:path w="8921255" h="6255998">
                <a:moveTo>
                  <a:pt x="3132167" y="4563511"/>
                </a:moveTo>
                <a:lnTo>
                  <a:pt x="3142249" y="4555918"/>
                </a:lnTo>
                <a:lnTo>
                  <a:pt x="3365471" y="4361369"/>
                </a:lnTo>
                <a:lnTo>
                  <a:pt x="3343366" y="4378292"/>
                </a:lnTo>
                <a:lnTo>
                  <a:pt x="3321372" y="4395111"/>
                </a:lnTo>
                <a:lnTo>
                  <a:pt x="3122115" y="4571070"/>
                </a:lnTo>
                <a:lnTo>
                  <a:pt x="3132167" y="4563511"/>
                </a:lnTo>
                <a:close/>
              </a:path>
              <a:path w="8921255" h="6255998">
                <a:moveTo>
                  <a:pt x="3152359" y="4548294"/>
                </a:moveTo>
                <a:lnTo>
                  <a:pt x="3162496" y="4540641"/>
                </a:lnTo>
                <a:lnTo>
                  <a:pt x="3172657" y="4532963"/>
                </a:lnTo>
                <a:lnTo>
                  <a:pt x="3182841" y="4525262"/>
                </a:lnTo>
                <a:lnTo>
                  <a:pt x="3387686" y="4344344"/>
                </a:lnTo>
                <a:lnTo>
                  <a:pt x="3365471" y="4361369"/>
                </a:lnTo>
                <a:lnTo>
                  <a:pt x="3142249" y="4555918"/>
                </a:lnTo>
                <a:lnTo>
                  <a:pt x="3152359" y="4548294"/>
                </a:lnTo>
                <a:close/>
              </a:path>
              <a:path w="8921255" h="6255998">
                <a:moveTo>
                  <a:pt x="3229270" y="4498027"/>
                </a:moveTo>
                <a:lnTo>
                  <a:pt x="3224550" y="4497642"/>
                </a:lnTo>
                <a:lnTo>
                  <a:pt x="3219947" y="4497153"/>
                </a:lnTo>
                <a:lnTo>
                  <a:pt x="3196485" y="4514939"/>
                </a:lnTo>
                <a:lnTo>
                  <a:pt x="3201040" y="4515495"/>
                </a:lnTo>
                <a:lnTo>
                  <a:pt x="3205595" y="4516050"/>
                </a:lnTo>
                <a:lnTo>
                  <a:pt x="3229270" y="4498027"/>
                </a:lnTo>
                <a:close/>
              </a:path>
              <a:path w="8921255" h="6255998">
                <a:moveTo>
                  <a:pt x="3036018" y="4672296"/>
                </a:moveTo>
                <a:lnTo>
                  <a:pt x="3046212" y="4664779"/>
                </a:lnTo>
                <a:lnTo>
                  <a:pt x="3056424" y="4657223"/>
                </a:lnTo>
                <a:lnTo>
                  <a:pt x="3252975" y="4483957"/>
                </a:lnTo>
                <a:lnTo>
                  <a:pt x="3233917" y="4498476"/>
                </a:lnTo>
                <a:lnTo>
                  <a:pt x="3025841" y="4679778"/>
                </a:lnTo>
                <a:lnTo>
                  <a:pt x="3036018" y="4672296"/>
                </a:lnTo>
                <a:close/>
              </a:path>
              <a:path w="8921255" h="6255998">
                <a:moveTo>
                  <a:pt x="3066655" y="4649626"/>
                </a:moveTo>
                <a:lnTo>
                  <a:pt x="3076906" y="4641983"/>
                </a:lnTo>
                <a:lnTo>
                  <a:pt x="3291336" y="4454683"/>
                </a:lnTo>
                <a:lnTo>
                  <a:pt x="3272115" y="4469359"/>
                </a:lnTo>
                <a:lnTo>
                  <a:pt x="3252975" y="4483957"/>
                </a:lnTo>
                <a:lnTo>
                  <a:pt x="3056424" y="4657223"/>
                </a:lnTo>
                <a:lnTo>
                  <a:pt x="3066655" y="4649626"/>
                </a:lnTo>
                <a:close/>
              </a:path>
              <a:path w="8921255" h="6255998">
                <a:moveTo>
                  <a:pt x="3087179" y="4634293"/>
                </a:moveTo>
                <a:lnTo>
                  <a:pt x="3091287" y="4631209"/>
                </a:lnTo>
                <a:lnTo>
                  <a:pt x="3097467" y="4626567"/>
                </a:lnTo>
                <a:lnTo>
                  <a:pt x="3103783" y="4621780"/>
                </a:lnTo>
                <a:lnTo>
                  <a:pt x="3310638" y="4439930"/>
                </a:lnTo>
                <a:lnTo>
                  <a:pt x="3291336" y="4454683"/>
                </a:lnTo>
                <a:lnTo>
                  <a:pt x="3076906" y="4641983"/>
                </a:lnTo>
                <a:lnTo>
                  <a:pt x="3087179" y="4634293"/>
                </a:lnTo>
                <a:close/>
              </a:path>
              <a:path w="8921255" h="6255998">
                <a:moveTo>
                  <a:pt x="3109992" y="4617111"/>
                </a:moveTo>
                <a:lnTo>
                  <a:pt x="3349487" y="4410195"/>
                </a:lnTo>
                <a:lnTo>
                  <a:pt x="3330022" y="4425101"/>
                </a:lnTo>
                <a:lnTo>
                  <a:pt x="3310638" y="4439930"/>
                </a:lnTo>
                <a:lnTo>
                  <a:pt x="3103783" y="4621780"/>
                </a:lnTo>
                <a:lnTo>
                  <a:pt x="3109992" y="4617111"/>
                </a:lnTo>
                <a:close/>
              </a:path>
              <a:path w="8921255" h="6255998">
                <a:moveTo>
                  <a:pt x="3142335" y="4600743"/>
                </a:moveTo>
                <a:lnTo>
                  <a:pt x="3137707" y="4600224"/>
                </a:lnTo>
                <a:lnTo>
                  <a:pt x="3133167" y="4599655"/>
                </a:lnTo>
                <a:lnTo>
                  <a:pt x="3114484" y="4617774"/>
                </a:lnTo>
                <a:lnTo>
                  <a:pt x="3118902" y="4618503"/>
                </a:lnTo>
                <a:lnTo>
                  <a:pt x="3142335" y="4600743"/>
                </a:lnTo>
                <a:close/>
              </a:path>
              <a:path w="8921255" h="6255998">
                <a:moveTo>
                  <a:pt x="2958832" y="4766220"/>
                </a:moveTo>
                <a:lnTo>
                  <a:pt x="2969080" y="4758760"/>
                </a:lnTo>
                <a:lnTo>
                  <a:pt x="3161503" y="4590243"/>
                </a:lnTo>
                <a:lnTo>
                  <a:pt x="3151483" y="4597840"/>
                </a:lnTo>
                <a:lnTo>
                  <a:pt x="3146918" y="4601300"/>
                </a:lnTo>
                <a:lnTo>
                  <a:pt x="2948601" y="4773640"/>
                </a:lnTo>
                <a:lnTo>
                  <a:pt x="2958832" y="4766220"/>
                </a:lnTo>
                <a:close/>
              </a:path>
              <a:path w="8921255" h="6255998">
                <a:moveTo>
                  <a:pt x="2979345" y="4751261"/>
                </a:moveTo>
                <a:lnTo>
                  <a:pt x="2989626" y="4743723"/>
                </a:lnTo>
                <a:lnTo>
                  <a:pt x="3191669" y="4567335"/>
                </a:lnTo>
                <a:lnTo>
                  <a:pt x="3181594" y="4574991"/>
                </a:lnTo>
                <a:lnTo>
                  <a:pt x="3171539" y="4582627"/>
                </a:lnTo>
                <a:lnTo>
                  <a:pt x="3161503" y="4590243"/>
                </a:lnTo>
                <a:lnTo>
                  <a:pt x="2969080" y="4758760"/>
                </a:lnTo>
                <a:lnTo>
                  <a:pt x="2979345" y="4751261"/>
                </a:lnTo>
                <a:close/>
              </a:path>
              <a:path w="8921255" h="6255998">
                <a:moveTo>
                  <a:pt x="2999925" y="4736146"/>
                </a:moveTo>
                <a:lnTo>
                  <a:pt x="3010240" y="4728529"/>
                </a:lnTo>
                <a:lnTo>
                  <a:pt x="3020572" y="4720873"/>
                </a:lnTo>
                <a:lnTo>
                  <a:pt x="3023954" y="4718360"/>
                </a:lnTo>
                <a:lnTo>
                  <a:pt x="3222029" y="4544235"/>
                </a:lnTo>
                <a:lnTo>
                  <a:pt x="3211885" y="4551958"/>
                </a:lnTo>
                <a:lnTo>
                  <a:pt x="3201766" y="4559657"/>
                </a:lnTo>
                <a:lnTo>
                  <a:pt x="3191669" y="4567335"/>
                </a:lnTo>
                <a:lnTo>
                  <a:pt x="2989626" y="4743723"/>
                </a:lnTo>
                <a:lnTo>
                  <a:pt x="2999925" y="4736146"/>
                </a:lnTo>
                <a:close/>
              </a:path>
              <a:path w="8921255" h="6255998">
                <a:moveTo>
                  <a:pt x="3242396" y="4528718"/>
                </a:moveTo>
                <a:lnTo>
                  <a:pt x="3232199" y="4536489"/>
                </a:lnTo>
                <a:lnTo>
                  <a:pt x="3222029" y="4544235"/>
                </a:lnTo>
                <a:lnTo>
                  <a:pt x="3023954" y="4718360"/>
                </a:lnTo>
                <a:lnTo>
                  <a:pt x="3242396" y="4528718"/>
                </a:lnTo>
                <a:close/>
              </a:path>
              <a:path w="8921255" h="6255998">
                <a:moveTo>
                  <a:pt x="3060554" y="4703438"/>
                </a:moveTo>
                <a:lnTo>
                  <a:pt x="3055964" y="4702782"/>
                </a:lnTo>
                <a:lnTo>
                  <a:pt x="3051403" y="4702100"/>
                </a:lnTo>
                <a:lnTo>
                  <a:pt x="3046842" y="4701418"/>
                </a:lnTo>
                <a:lnTo>
                  <a:pt x="3023954" y="4718360"/>
                </a:lnTo>
                <a:lnTo>
                  <a:pt x="3028552" y="4719115"/>
                </a:lnTo>
                <a:lnTo>
                  <a:pt x="3033207" y="4719845"/>
                </a:lnTo>
                <a:lnTo>
                  <a:pt x="3037835" y="4720574"/>
                </a:lnTo>
                <a:lnTo>
                  <a:pt x="3060554" y="4703438"/>
                </a:lnTo>
                <a:close/>
              </a:path>
              <a:path w="8921255" h="6255998">
                <a:moveTo>
                  <a:pt x="2883045" y="4859072"/>
                </a:moveTo>
                <a:lnTo>
                  <a:pt x="2893369" y="4851648"/>
                </a:lnTo>
                <a:lnTo>
                  <a:pt x="2903709" y="4844188"/>
                </a:lnTo>
                <a:lnTo>
                  <a:pt x="3104028" y="4670595"/>
                </a:lnTo>
                <a:lnTo>
                  <a:pt x="3093937" y="4678229"/>
                </a:lnTo>
                <a:lnTo>
                  <a:pt x="3083866" y="4685842"/>
                </a:lnTo>
                <a:lnTo>
                  <a:pt x="3073814" y="4693433"/>
                </a:lnTo>
                <a:lnTo>
                  <a:pt x="3063780" y="4701005"/>
                </a:lnTo>
                <a:lnTo>
                  <a:pt x="2872738" y="4866456"/>
                </a:lnTo>
                <a:lnTo>
                  <a:pt x="2883045" y="4859072"/>
                </a:lnTo>
                <a:close/>
              </a:path>
              <a:path w="8921255" h="6255998">
                <a:moveTo>
                  <a:pt x="2914065" y="4836690"/>
                </a:moveTo>
                <a:lnTo>
                  <a:pt x="2924437" y="4829157"/>
                </a:lnTo>
                <a:lnTo>
                  <a:pt x="2934825" y="4821590"/>
                </a:lnTo>
                <a:lnTo>
                  <a:pt x="2937832" y="4819395"/>
                </a:lnTo>
                <a:lnTo>
                  <a:pt x="3124274" y="4655260"/>
                </a:lnTo>
                <a:lnTo>
                  <a:pt x="3114139" y="4662939"/>
                </a:lnTo>
                <a:lnTo>
                  <a:pt x="3104028" y="4670595"/>
                </a:lnTo>
                <a:lnTo>
                  <a:pt x="2903709" y="4844188"/>
                </a:lnTo>
                <a:lnTo>
                  <a:pt x="2914065" y="4836690"/>
                </a:lnTo>
                <a:close/>
              </a:path>
              <a:path w="8921255" h="6255998">
                <a:moveTo>
                  <a:pt x="2982373" y="4799261"/>
                </a:moveTo>
                <a:lnTo>
                  <a:pt x="2977958" y="4802439"/>
                </a:lnTo>
                <a:lnTo>
                  <a:pt x="2973446" y="4805807"/>
                </a:lnTo>
                <a:lnTo>
                  <a:pt x="2968752" y="4805032"/>
                </a:lnTo>
                <a:lnTo>
                  <a:pt x="2964059" y="4804229"/>
                </a:lnTo>
                <a:lnTo>
                  <a:pt x="2959394" y="4803428"/>
                </a:lnTo>
                <a:lnTo>
                  <a:pt x="2937832" y="4819395"/>
                </a:lnTo>
                <a:lnTo>
                  <a:pt x="2942438" y="4820248"/>
                </a:lnTo>
                <a:lnTo>
                  <a:pt x="2947162" y="4820996"/>
                </a:lnTo>
                <a:lnTo>
                  <a:pt x="2951797" y="4821824"/>
                </a:lnTo>
                <a:lnTo>
                  <a:pt x="2806919" y="4951357"/>
                </a:lnTo>
                <a:lnTo>
                  <a:pt x="2982373" y="4799261"/>
                </a:lnTo>
                <a:close/>
              </a:path>
              <a:path w="8921255" h="6255998">
                <a:moveTo>
                  <a:pt x="2775815" y="4973239"/>
                </a:moveTo>
                <a:lnTo>
                  <a:pt x="2786166" y="4965983"/>
                </a:lnTo>
                <a:lnTo>
                  <a:pt x="2796534" y="4958689"/>
                </a:lnTo>
                <a:lnTo>
                  <a:pt x="2806919" y="4951357"/>
                </a:lnTo>
                <a:lnTo>
                  <a:pt x="2951797" y="4821824"/>
                </a:lnTo>
                <a:lnTo>
                  <a:pt x="2941475" y="4829488"/>
                </a:lnTo>
                <a:lnTo>
                  <a:pt x="2931168" y="4837118"/>
                </a:lnTo>
                <a:lnTo>
                  <a:pt x="2920878" y="4844712"/>
                </a:lnTo>
                <a:lnTo>
                  <a:pt x="2910603" y="4852271"/>
                </a:lnTo>
                <a:lnTo>
                  <a:pt x="2765480" y="4980458"/>
                </a:lnTo>
                <a:lnTo>
                  <a:pt x="2775815" y="4973239"/>
                </a:lnTo>
                <a:close/>
              </a:path>
              <a:path w="8921255" h="6255998">
                <a:moveTo>
                  <a:pt x="2817321" y="4943987"/>
                </a:moveTo>
                <a:lnTo>
                  <a:pt x="2827740" y="4936579"/>
                </a:lnTo>
                <a:lnTo>
                  <a:pt x="2997505" y="4787883"/>
                </a:lnTo>
                <a:lnTo>
                  <a:pt x="2987464" y="4795432"/>
                </a:lnTo>
                <a:lnTo>
                  <a:pt x="2986886" y="4795866"/>
                </a:lnTo>
                <a:lnTo>
                  <a:pt x="2982373" y="4799261"/>
                </a:lnTo>
                <a:lnTo>
                  <a:pt x="2806919" y="4951357"/>
                </a:lnTo>
                <a:lnTo>
                  <a:pt x="2817321" y="4943987"/>
                </a:lnTo>
                <a:close/>
              </a:path>
              <a:path w="8921255" h="6255998">
                <a:moveTo>
                  <a:pt x="2838177" y="4929134"/>
                </a:moveTo>
                <a:lnTo>
                  <a:pt x="2848631" y="4921650"/>
                </a:lnTo>
                <a:lnTo>
                  <a:pt x="2851486" y="4919602"/>
                </a:lnTo>
                <a:lnTo>
                  <a:pt x="3037931" y="4757396"/>
                </a:lnTo>
                <a:lnTo>
                  <a:pt x="3027789" y="4765056"/>
                </a:lnTo>
                <a:lnTo>
                  <a:pt x="3017669" y="4772693"/>
                </a:lnTo>
                <a:lnTo>
                  <a:pt x="3007574" y="4780302"/>
                </a:lnTo>
                <a:lnTo>
                  <a:pt x="2997505" y="4787883"/>
                </a:lnTo>
                <a:lnTo>
                  <a:pt x="2827740" y="4936579"/>
                </a:lnTo>
                <a:lnTo>
                  <a:pt x="2838177" y="4929134"/>
                </a:lnTo>
                <a:close/>
              </a:path>
              <a:path w="8921255" h="6255998">
                <a:moveTo>
                  <a:pt x="2731065" y="5043494"/>
                </a:moveTo>
                <a:lnTo>
                  <a:pt x="2887352" y="4906843"/>
                </a:lnTo>
                <a:lnTo>
                  <a:pt x="2882567" y="4905964"/>
                </a:lnTo>
                <a:lnTo>
                  <a:pt x="2877928" y="4904983"/>
                </a:lnTo>
                <a:lnTo>
                  <a:pt x="2873187" y="4904064"/>
                </a:lnTo>
                <a:lnTo>
                  <a:pt x="2851486" y="4919602"/>
                </a:lnTo>
                <a:lnTo>
                  <a:pt x="2856348" y="4920598"/>
                </a:lnTo>
                <a:lnTo>
                  <a:pt x="2861092" y="4921670"/>
                </a:lnTo>
                <a:lnTo>
                  <a:pt x="2866014" y="4922614"/>
                </a:lnTo>
                <a:lnTo>
                  <a:pt x="2720608" y="5050784"/>
                </a:lnTo>
                <a:lnTo>
                  <a:pt x="2731065" y="5043494"/>
                </a:lnTo>
                <a:close/>
              </a:path>
              <a:path w="8921255" h="6255998">
                <a:moveTo>
                  <a:pt x="2741540" y="5036165"/>
                </a:moveTo>
                <a:lnTo>
                  <a:pt x="2752030" y="5028799"/>
                </a:lnTo>
                <a:lnTo>
                  <a:pt x="2915133" y="4886400"/>
                </a:lnTo>
                <a:lnTo>
                  <a:pt x="2904951" y="4893894"/>
                </a:lnTo>
                <a:lnTo>
                  <a:pt x="2894771" y="4901382"/>
                </a:lnTo>
                <a:lnTo>
                  <a:pt x="2887352" y="4906843"/>
                </a:lnTo>
                <a:lnTo>
                  <a:pt x="2731065" y="5043494"/>
                </a:lnTo>
                <a:lnTo>
                  <a:pt x="2741540" y="5036165"/>
                </a:lnTo>
                <a:close/>
              </a:path>
              <a:path w="8921255" h="6255998">
                <a:moveTo>
                  <a:pt x="2762537" y="5021396"/>
                </a:moveTo>
                <a:lnTo>
                  <a:pt x="2765232" y="5019493"/>
                </a:lnTo>
                <a:lnTo>
                  <a:pt x="2935535" y="4871326"/>
                </a:lnTo>
                <a:lnTo>
                  <a:pt x="2925325" y="4878883"/>
                </a:lnTo>
                <a:lnTo>
                  <a:pt x="2915133" y="4886400"/>
                </a:lnTo>
                <a:lnTo>
                  <a:pt x="2752030" y="5028799"/>
                </a:lnTo>
                <a:lnTo>
                  <a:pt x="2762537" y="5021396"/>
                </a:lnTo>
                <a:close/>
              </a:path>
              <a:path w="8921255" h="6255998">
                <a:moveTo>
                  <a:pt x="2786637" y="5004188"/>
                </a:moveTo>
                <a:lnTo>
                  <a:pt x="2796857" y="4996907"/>
                </a:lnTo>
                <a:lnTo>
                  <a:pt x="2962044" y="4851511"/>
                </a:lnTo>
                <a:lnTo>
                  <a:pt x="2956044" y="4856018"/>
                </a:lnTo>
                <a:lnTo>
                  <a:pt x="2945772" y="4863710"/>
                </a:lnTo>
                <a:lnTo>
                  <a:pt x="2935535" y="4871326"/>
                </a:lnTo>
                <a:lnTo>
                  <a:pt x="2765232" y="5019493"/>
                </a:lnTo>
                <a:lnTo>
                  <a:pt x="2786637" y="5004188"/>
                </a:lnTo>
                <a:close/>
              </a:path>
              <a:path w="8921255" h="6255998">
                <a:moveTo>
                  <a:pt x="2924667" y="5027638"/>
                </a:moveTo>
                <a:lnTo>
                  <a:pt x="2877405" y="5020779"/>
                </a:lnTo>
                <a:lnTo>
                  <a:pt x="2831389" y="5012961"/>
                </a:lnTo>
                <a:lnTo>
                  <a:pt x="2786637" y="5004188"/>
                </a:lnTo>
                <a:lnTo>
                  <a:pt x="2765232" y="5019493"/>
                </a:lnTo>
                <a:lnTo>
                  <a:pt x="2810790" y="5028903"/>
                </a:lnTo>
                <a:lnTo>
                  <a:pt x="2857665" y="5037314"/>
                </a:lnTo>
                <a:lnTo>
                  <a:pt x="2924667" y="5027638"/>
                </a:lnTo>
                <a:close/>
              </a:path>
              <a:path w="8921255" h="6255998">
                <a:moveTo>
                  <a:pt x="3335388" y="5067479"/>
                </a:moveTo>
                <a:lnTo>
                  <a:pt x="3394301" y="5065710"/>
                </a:lnTo>
                <a:lnTo>
                  <a:pt x="3454305" y="5062903"/>
                </a:lnTo>
                <a:lnTo>
                  <a:pt x="3515381" y="5059057"/>
                </a:lnTo>
                <a:lnTo>
                  <a:pt x="3577508" y="5054167"/>
                </a:lnTo>
                <a:lnTo>
                  <a:pt x="3640666" y="5048229"/>
                </a:lnTo>
                <a:lnTo>
                  <a:pt x="3704834" y="5041242"/>
                </a:lnTo>
                <a:lnTo>
                  <a:pt x="3769992" y="5033201"/>
                </a:lnTo>
                <a:lnTo>
                  <a:pt x="3836120" y="5024102"/>
                </a:lnTo>
                <a:lnTo>
                  <a:pt x="3903197" y="5013943"/>
                </a:lnTo>
                <a:lnTo>
                  <a:pt x="4015977" y="4994869"/>
                </a:lnTo>
                <a:lnTo>
                  <a:pt x="4129443" y="4973256"/>
                </a:lnTo>
                <a:lnTo>
                  <a:pt x="4243398" y="4949177"/>
                </a:lnTo>
                <a:lnTo>
                  <a:pt x="4317761" y="4931945"/>
                </a:lnTo>
                <a:lnTo>
                  <a:pt x="4317761" y="4911709"/>
                </a:lnTo>
                <a:lnTo>
                  <a:pt x="4239224" y="4929907"/>
                </a:lnTo>
                <a:lnTo>
                  <a:pt x="4125641" y="4953906"/>
                </a:lnTo>
                <a:lnTo>
                  <a:pt x="4012543" y="4975447"/>
                </a:lnTo>
                <a:lnTo>
                  <a:pt x="3900128" y="4994459"/>
                </a:lnTo>
                <a:lnTo>
                  <a:pt x="3834621" y="5004390"/>
                </a:lnTo>
                <a:lnTo>
                  <a:pt x="3770034" y="5013307"/>
                </a:lnTo>
                <a:lnTo>
                  <a:pt x="3706386" y="5021214"/>
                </a:lnTo>
                <a:lnTo>
                  <a:pt x="3643697" y="5028114"/>
                </a:lnTo>
                <a:lnTo>
                  <a:pt x="3581986" y="5034010"/>
                </a:lnTo>
                <a:lnTo>
                  <a:pt x="3521271" y="5038905"/>
                </a:lnTo>
                <a:lnTo>
                  <a:pt x="3461573" y="5042803"/>
                </a:lnTo>
                <a:lnTo>
                  <a:pt x="3402909" y="5045707"/>
                </a:lnTo>
                <a:lnTo>
                  <a:pt x="3345299" y="5047620"/>
                </a:lnTo>
                <a:lnTo>
                  <a:pt x="3288763" y="5048545"/>
                </a:lnTo>
                <a:lnTo>
                  <a:pt x="3233319" y="5048486"/>
                </a:lnTo>
                <a:lnTo>
                  <a:pt x="3178987" y="5047445"/>
                </a:lnTo>
                <a:lnTo>
                  <a:pt x="3125785" y="5045427"/>
                </a:lnTo>
                <a:lnTo>
                  <a:pt x="3073733" y="5042433"/>
                </a:lnTo>
                <a:lnTo>
                  <a:pt x="3022850" y="5038469"/>
                </a:lnTo>
                <a:lnTo>
                  <a:pt x="2973155" y="5033536"/>
                </a:lnTo>
                <a:lnTo>
                  <a:pt x="2924667" y="5027638"/>
                </a:lnTo>
                <a:lnTo>
                  <a:pt x="2857665" y="5037314"/>
                </a:lnTo>
                <a:lnTo>
                  <a:pt x="2905835" y="5044722"/>
                </a:lnTo>
                <a:lnTo>
                  <a:pt x="2955280" y="5051124"/>
                </a:lnTo>
                <a:lnTo>
                  <a:pt x="3005980" y="5056516"/>
                </a:lnTo>
                <a:lnTo>
                  <a:pt x="3057914" y="5060895"/>
                </a:lnTo>
                <a:lnTo>
                  <a:pt x="3111062" y="5064258"/>
                </a:lnTo>
                <a:lnTo>
                  <a:pt x="3165404" y="5066602"/>
                </a:lnTo>
                <a:lnTo>
                  <a:pt x="3220919" y="5067922"/>
                </a:lnTo>
                <a:lnTo>
                  <a:pt x="3277587" y="5068216"/>
                </a:lnTo>
                <a:lnTo>
                  <a:pt x="3335388" y="5067479"/>
                </a:lnTo>
                <a:close/>
              </a:path>
              <a:path w="8921255" h="6255998">
                <a:moveTo>
                  <a:pt x="2129541" y="5416609"/>
                </a:moveTo>
                <a:lnTo>
                  <a:pt x="2140541" y="5410708"/>
                </a:lnTo>
                <a:lnTo>
                  <a:pt x="2151567" y="5404762"/>
                </a:lnTo>
                <a:lnTo>
                  <a:pt x="2162620" y="5398769"/>
                </a:lnTo>
                <a:lnTo>
                  <a:pt x="2220295" y="5344237"/>
                </a:lnTo>
                <a:lnTo>
                  <a:pt x="2209022" y="5350579"/>
                </a:lnTo>
                <a:lnTo>
                  <a:pt x="2197779" y="5356855"/>
                </a:lnTo>
                <a:lnTo>
                  <a:pt x="2186565" y="5363070"/>
                </a:lnTo>
                <a:lnTo>
                  <a:pt x="2175379" y="5369225"/>
                </a:lnTo>
                <a:lnTo>
                  <a:pt x="2107892" y="5427824"/>
                </a:lnTo>
                <a:lnTo>
                  <a:pt x="2129541" y="5416609"/>
                </a:lnTo>
                <a:close/>
              </a:path>
              <a:path w="8921255" h="6255998">
                <a:moveTo>
                  <a:pt x="2973911" y="4679361"/>
                </a:moveTo>
                <a:lnTo>
                  <a:pt x="2984128" y="4672067"/>
                </a:lnTo>
                <a:lnTo>
                  <a:pt x="2994366" y="4664728"/>
                </a:lnTo>
                <a:lnTo>
                  <a:pt x="3004624" y="4657345"/>
                </a:lnTo>
                <a:lnTo>
                  <a:pt x="3168704" y="4511211"/>
                </a:lnTo>
                <a:lnTo>
                  <a:pt x="3158508" y="4518919"/>
                </a:lnTo>
                <a:lnTo>
                  <a:pt x="3148330" y="4526604"/>
                </a:lnTo>
                <a:lnTo>
                  <a:pt x="3138174" y="4534262"/>
                </a:lnTo>
                <a:lnTo>
                  <a:pt x="3128045" y="4541893"/>
                </a:lnTo>
                <a:lnTo>
                  <a:pt x="2963716" y="4686608"/>
                </a:lnTo>
                <a:lnTo>
                  <a:pt x="2973911" y="4679361"/>
                </a:lnTo>
                <a:close/>
              </a:path>
              <a:path w="8921255" h="6255998">
                <a:moveTo>
                  <a:pt x="2757216" y="4867501"/>
                </a:moveTo>
                <a:lnTo>
                  <a:pt x="2767665" y="4860567"/>
                </a:lnTo>
                <a:lnTo>
                  <a:pt x="2894364" y="4750013"/>
                </a:lnTo>
                <a:lnTo>
                  <a:pt x="2884013" y="4757273"/>
                </a:lnTo>
                <a:lnTo>
                  <a:pt x="2873680" y="4764491"/>
                </a:lnTo>
                <a:lnTo>
                  <a:pt x="2863367" y="4771665"/>
                </a:lnTo>
                <a:lnTo>
                  <a:pt x="2746789" y="4874385"/>
                </a:lnTo>
                <a:lnTo>
                  <a:pt x="2757216" y="4867501"/>
                </a:lnTo>
                <a:close/>
              </a:path>
              <a:path w="8921255" h="6255998">
                <a:moveTo>
                  <a:pt x="2778137" y="4853583"/>
                </a:moveTo>
                <a:lnTo>
                  <a:pt x="2788631" y="4846550"/>
                </a:lnTo>
                <a:lnTo>
                  <a:pt x="2799147" y="4839470"/>
                </a:lnTo>
                <a:lnTo>
                  <a:pt x="2809684" y="4832344"/>
                </a:lnTo>
                <a:lnTo>
                  <a:pt x="2946412" y="4713063"/>
                </a:lnTo>
                <a:lnTo>
                  <a:pt x="2935963" y="4720539"/>
                </a:lnTo>
                <a:lnTo>
                  <a:pt x="2925534" y="4727972"/>
                </a:lnTo>
                <a:lnTo>
                  <a:pt x="2915125" y="4735362"/>
                </a:lnTo>
                <a:lnTo>
                  <a:pt x="2904735" y="4742709"/>
                </a:lnTo>
                <a:lnTo>
                  <a:pt x="2894364" y="4750013"/>
                </a:lnTo>
                <a:lnTo>
                  <a:pt x="2767665" y="4860567"/>
                </a:lnTo>
                <a:lnTo>
                  <a:pt x="2778137" y="4853583"/>
                </a:lnTo>
                <a:close/>
              </a:path>
              <a:path w="8921255" h="6255998">
                <a:moveTo>
                  <a:pt x="2820242" y="4825173"/>
                </a:moveTo>
                <a:lnTo>
                  <a:pt x="2830820" y="4817957"/>
                </a:lnTo>
                <a:lnTo>
                  <a:pt x="2978810" y="4689729"/>
                </a:lnTo>
                <a:lnTo>
                  <a:pt x="2973738" y="4688732"/>
                </a:lnTo>
                <a:lnTo>
                  <a:pt x="2951842" y="4704467"/>
                </a:lnTo>
                <a:lnTo>
                  <a:pt x="2956880" y="4705545"/>
                </a:lnTo>
                <a:lnTo>
                  <a:pt x="2946412" y="4713063"/>
                </a:lnTo>
                <a:lnTo>
                  <a:pt x="2809684" y="4832344"/>
                </a:lnTo>
                <a:lnTo>
                  <a:pt x="2820242" y="4825173"/>
                </a:lnTo>
                <a:close/>
              </a:path>
              <a:path w="8921255" h="6255998">
                <a:moveTo>
                  <a:pt x="3154475" y="4509801"/>
                </a:moveTo>
                <a:lnTo>
                  <a:pt x="3155198" y="4509247"/>
                </a:lnTo>
                <a:lnTo>
                  <a:pt x="3177990" y="4492074"/>
                </a:lnTo>
                <a:lnTo>
                  <a:pt x="3200811" y="4474855"/>
                </a:lnTo>
                <a:lnTo>
                  <a:pt x="3223768" y="4457496"/>
                </a:lnTo>
                <a:lnTo>
                  <a:pt x="3246860" y="4439999"/>
                </a:lnTo>
                <a:lnTo>
                  <a:pt x="3270087" y="4422365"/>
                </a:lnTo>
                <a:lnTo>
                  <a:pt x="3293450" y="4404596"/>
                </a:lnTo>
                <a:lnTo>
                  <a:pt x="3316948" y="4386694"/>
                </a:lnTo>
                <a:lnTo>
                  <a:pt x="3340581" y="4368661"/>
                </a:lnTo>
                <a:lnTo>
                  <a:pt x="3364349" y="4350499"/>
                </a:lnTo>
                <a:lnTo>
                  <a:pt x="3388253" y="4332210"/>
                </a:lnTo>
                <a:lnTo>
                  <a:pt x="3412291" y="4313795"/>
                </a:lnTo>
                <a:lnTo>
                  <a:pt x="3436465" y="4295257"/>
                </a:lnTo>
                <a:lnTo>
                  <a:pt x="3648059" y="4107496"/>
                </a:lnTo>
                <a:lnTo>
                  <a:pt x="3621805" y="4127727"/>
                </a:lnTo>
                <a:lnTo>
                  <a:pt x="3595694" y="4147844"/>
                </a:lnTo>
                <a:lnTo>
                  <a:pt x="3569728" y="4167846"/>
                </a:lnTo>
                <a:lnTo>
                  <a:pt x="3543906" y="4187730"/>
                </a:lnTo>
                <a:lnTo>
                  <a:pt x="3518228" y="4207495"/>
                </a:lnTo>
                <a:lnTo>
                  <a:pt x="3492695" y="4227137"/>
                </a:lnTo>
                <a:lnTo>
                  <a:pt x="3467306" y="4246654"/>
                </a:lnTo>
                <a:lnTo>
                  <a:pt x="3442063" y="4266045"/>
                </a:lnTo>
                <a:lnTo>
                  <a:pt x="3416964" y="4285307"/>
                </a:lnTo>
                <a:lnTo>
                  <a:pt x="3392010" y="4304438"/>
                </a:lnTo>
                <a:lnTo>
                  <a:pt x="3367201" y="4323436"/>
                </a:lnTo>
                <a:lnTo>
                  <a:pt x="3152405" y="4511329"/>
                </a:lnTo>
                <a:lnTo>
                  <a:pt x="3154475" y="4509801"/>
                </a:lnTo>
                <a:close/>
              </a:path>
              <a:path w="8921255" h="6255998">
                <a:moveTo>
                  <a:pt x="3460775" y="4276597"/>
                </a:moveTo>
                <a:lnTo>
                  <a:pt x="3485220" y="4257817"/>
                </a:lnTo>
                <a:lnTo>
                  <a:pt x="3509800" y="4238918"/>
                </a:lnTo>
                <a:lnTo>
                  <a:pt x="3534515" y="4219904"/>
                </a:lnTo>
                <a:lnTo>
                  <a:pt x="3748348" y="4030233"/>
                </a:lnTo>
                <a:lnTo>
                  <a:pt x="3648059" y="4107496"/>
                </a:lnTo>
                <a:lnTo>
                  <a:pt x="3436465" y="4295257"/>
                </a:lnTo>
                <a:lnTo>
                  <a:pt x="3460775" y="4276597"/>
                </a:lnTo>
                <a:close/>
              </a:path>
              <a:path w="8921255" h="6255998">
                <a:moveTo>
                  <a:pt x="3559366" y="4200776"/>
                </a:moveTo>
                <a:lnTo>
                  <a:pt x="3584352" y="4181535"/>
                </a:lnTo>
                <a:lnTo>
                  <a:pt x="3609474" y="4162183"/>
                </a:lnTo>
                <a:lnTo>
                  <a:pt x="3849851" y="3952145"/>
                </a:lnTo>
                <a:lnTo>
                  <a:pt x="3748348" y="4030233"/>
                </a:lnTo>
                <a:lnTo>
                  <a:pt x="3534515" y="4219904"/>
                </a:lnTo>
                <a:lnTo>
                  <a:pt x="3559366" y="4200776"/>
                </a:lnTo>
                <a:close/>
              </a:path>
              <a:path w="8921255" h="6255998">
                <a:moveTo>
                  <a:pt x="3634731" y="4142723"/>
                </a:moveTo>
                <a:lnTo>
                  <a:pt x="3660123" y="4123155"/>
                </a:lnTo>
                <a:lnTo>
                  <a:pt x="3761228" y="4045263"/>
                </a:lnTo>
                <a:lnTo>
                  <a:pt x="3863568" y="3966534"/>
                </a:lnTo>
                <a:lnTo>
                  <a:pt x="3967024" y="3887169"/>
                </a:lnTo>
                <a:lnTo>
                  <a:pt x="4071480" y="3807374"/>
                </a:lnTo>
                <a:lnTo>
                  <a:pt x="4176818" y="3727350"/>
                </a:lnTo>
                <a:lnTo>
                  <a:pt x="4282920" y="3647301"/>
                </a:lnTo>
                <a:lnTo>
                  <a:pt x="4317761" y="3611531"/>
                </a:lnTo>
                <a:lnTo>
                  <a:pt x="4317761" y="3596554"/>
                </a:lnTo>
                <a:lnTo>
                  <a:pt x="4265734" y="3635498"/>
                </a:lnTo>
                <a:lnTo>
                  <a:pt x="4160509" y="3714909"/>
                </a:lnTo>
                <a:lnTo>
                  <a:pt x="4056045" y="3794286"/>
                </a:lnTo>
                <a:lnTo>
                  <a:pt x="3952454" y="3873430"/>
                </a:lnTo>
                <a:lnTo>
                  <a:pt x="3849851" y="3952145"/>
                </a:lnTo>
                <a:lnTo>
                  <a:pt x="3609474" y="4162183"/>
                </a:lnTo>
                <a:lnTo>
                  <a:pt x="3634731" y="4142723"/>
                </a:lnTo>
                <a:close/>
              </a:path>
              <a:path w="8921255" h="6255998">
                <a:moveTo>
                  <a:pt x="4317761" y="3621233"/>
                </a:moveTo>
                <a:lnTo>
                  <a:pt x="4317761" y="3611531"/>
                </a:lnTo>
                <a:lnTo>
                  <a:pt x="4282920" y="3647301"/>
                </a:lnTo>
                <a:lnTo>
                  <a:pt x="4317761" y="3621233"/>
                </a:lnTo>
                <a:close/>
              </a:path>
              <a:path w="8921255" h="6255998">
                <a:moveTo>
                  <a:pt x="2218052" y="5322064"/>
                </a:moveTo>
                <a:lnTo>
                  <a:pt x="2229003" y="5316099"/>
                </a:lnTo>
                <a:lnTo>
                  <a:pt x="2239983" y="5310075"/>
                </a:lnTo>
                <a:lnTo>
                  <a:pt x="2250990" y="5303992"/>
                </a:lnTo>
                <a:lnTo>
                  <a:pt x="2308017" y="5249176"/>
                </a:lnTo>
                <a:lnTo>
                  <a:pt x="2296821" y="5255592"/>
                </a:lnTo>
                <a:lnTo>
                  <a:pt x="2285644" y="5261967"/>
                </a:lnTo>
                <a:lnTo>
                  <a:pt x="2274489" y="5268298"/>
                </a:lnTo>
                <a:lnTo>
                  <a:pt x="2263356" y="5274582"/>
                </a:lnTo>
                <a:lnTo>
                  <a:pt x="2196521" y="5333832"/>
                </a:lnTo>
                <a:lnTo>
                  <a:pt x="2218052" y="5322064"/>
                </a:lnTo>
                <a:close/>
              </a:path>
              <a:path w="8921255" h="6255998">
                <a:moveTo>
                  <a:pt x="2834052" y="4776157"/>
                </a:moveTo>
                <a:lnTo>
                  <a:pt x="2844440" y="4769171"/>
                </a:lnTo>
                <a:lnTo>
                  <a:pt x="2990396" y="4643386"/>
                </a:lnTo>
                <a:lnTo>
                  <a:pt x="2980092" y="4650781"/>
                </a:lnTo>
                <a:lnTo>
                  <a:pt x="2969807" y="4658132"/>
                </a:lnTo>
                <a:lnTo>
                  <a:pt x="2959542" y="4665439"/>
                </a:lnTo>
                <a:lnTo>
                  <a:pt x="2949296" y="4672703"/>
                </a:lnTo>
                <a:lnTo>
                  <a:pt x="2939070" y="4679923"/>
                </a:lnTo>
                <a:lnTo>
                  <a:pt x="2812504" y="4790458"/>
                </a:lnTo>
                <a:lnTo>
                  <a:pt x="2834052" y="4776157"/>
                </a:lnTo>
                <a:close/>
              </a:path>
              <a:path w="8921255" h="6255998">
                <a:moveTo>
                  <a:pt x="2854842" y="4762150"/>
                </a:moveTo>
                <a:lnTo>
                  <a:pt x="2865260" y="4755093"/>
                </a:lnTo>
                <a:lnTo>
                  <a:pt x="2875696" y="4747996"/>
                </a:lnTo>
                <a:lnTo>
                  <a:pt x="3031804" y="4613372"/>
                </a:lnTo>
                <a:lnTo>
                  <a:pt x="3021424" y="4620941"/>
                </a:lnTo>
                <a:lnTo>
                  <a:pt x="3011062" y="4628466"/>
                </a:lnTo>
                <a:lnTo>
                  <a:pt x="3000720" y="4635948"/>
                </a:lnTo>
                <a:lnTo>
                  <a:pt x="2990396" y="4643386"/>
                </a:lnTo>
                <a:lnTo>
                  <a:pt x="2844440" y="4769171"/>
                </a:lnTo>
                <a:lnTo>
                  <a:pt x="2854842" y="4762150"/>
                </a:lnTo>
                <a:close/>
              </a:path>
              <a:path w="8921255" h="6255998">
                <a:moveTo>
                  <a:pt x="2886151" y="4740856"/>
                </a:moveTo>
                <a:lnTo>
                  <a:pt x="2896626" y="4733670"/>
                </a:lnTo>
                <a:lnTo>
                  <a:pt x="2907123" y="4726435"/>
                </a:lnTo>
                <a:lnTo>
                  <a:pt x="3042203" y="4605759"/>
                </a:lnTo>
                <a:lnTo>
                  <a:pt x="3031804" y="4613372"/>
                </a:lnTo>
                <a:lnTo>
                  <a:pt x="2875696" y="4747996"/>
                </a:lnTo>
                <a:lnTo>
                  <a:pt x="2886151" y="4740856"/>
                </a:lnTo>
                <a:close/>
              </a:path>
              <a:path w="8921255" h="6255998">
                <a:moveTo>
                  <a:pt x="3025483" y="4604272"/>
                </a:moveTo>
                <a:lnTo>
                  <a:pt x="3050132" y="4586602"/>
                </a:lnTo>
                <a:lnTo>
                  <a:pt x="3060282" y="4579251"/>
                </a:lnTo>
                <a:lnTo>
                  <a:pt x="3070445" y="4571869"/>
                </a:lnTo>
                <a:lnTo>
                  <a:pt x="3245341" y="4416349"/>
                </a:lnTo>
                <a:lnTo>
                  <a:pt x="3221407" y="4434501"/>
                </a:lnTo>
                <a:lnTo>
                  <a:pt x="3197618" y="4452505"/>
                </a:lnTo>
                <a:lnTo>
                  <a:pt x="3014994" y="4611766"/>
                </a:lnTo>
                <a:lnTo>
                  <a:pt x="3025483" y="4604272"/>
                </a:lnTo>
                <a:close/>
              </a:path>
              <a:path w="8921255" h="6255998">
                <a:moveTo>
                  <a:pt x="3080624" y="4564453"/>
                </a:moveTo>
                <a:lnTo>
                  <a:pt x="3090818" y="4556998"/>
                </a:lnTo>
                <a:lnTo>
                  <a:pt x="3101030" y="4549504"/>
                </a:lnTo>
                <a:lnTo>
                  <a:pt x="3293648" y="4379608"/>
                </a:lnTo>
                <a:lnTo>
                  <a:pt x="3269422" y="4398051"/>
                </a:lnTo>
                <a:lnTo>
                  <a:pt x="3245341" y="4416349"/>
                </a:lnTo>
                <a:lnTo>
                  <a:pt x="3070445" y="4571869"/>
                </a:lnTo>
                <a:lnTo>
                  <a:pt x="3080624" y="4564453"/>
                </a:lnTo>
                <a:close/>
              </a:path>
              <a:path w="8921255" h="6255998">
                <a:moveTo>
                  <a:pt x="3111261" y="4541966"/>
                </a:moveTo>
                <a:lnTo>
                  <a:pt x="3121513" y="4534383"/>
                </a:lnTo>
                <a:lnTo>
                  <a:pt x="3342538" y="4342298"/>
                </a:lnTo>
                <a:lnTo>
                  <a:pt x="3318020" y="4361023"/>
                </a:lnTo>
                <a:lnTo>
                  <a:pt x="3293648" y="4379608"/>
                </a:lnTo>
                <a:lnTo>
                  <a:pt x="3101030" y="4549504"/>
                </a:lnTo>
                <a:lnTo>
                  <a:pt x="3111261" y="4541966"/>
                </a:lnTo>
                <a:close/>
              </a:path>
              <a:path w="8921255" h="6255998">
                <a:moveTo>
                  <a:pt x="3131786" y="4526750"/>
                </a:moveTo>
                <a:lnTo>
                  <a:pt x="3142083" y="4519067"/>
                </a:lnTo>
                <a:lnTo>
                  <a:pt x="3367201" y="4323436"/>
                </a:lnTo>
                <a:lnTo>
                  <a:pt x="3342538" y="4342298"/>
                </a:lnTo>
                <a:lnTo>
                  <a:pt x="3121513" y="4534383"/>
                </a:lnTo>
                <a:lnTo>
                  <a:pt x="3131786" y="4526750"/>
                </a:lnTo>
                <a:close/>
              </a:path>
              <a:path w="8921255" h="6255998">
                <a:moveTo>
                  <a:pt x="3014902" y="4649919"/>
                </a:moveTo>
                <a:lnTo>
                  <a:pt x="3191722" y="4493787"/>
                </a:lnTo>
                <a:lnTo>
                  <a:pt x="3187154" y="4493217"/>
                </a:lnTo>
                <a:lnTo>
                  <a:pt x="3182528" y="4492671"/>
                </a:lnTo>
                <a:lnTo>
                  <a:pt x="3177990" y="4492074"/>
                </a:lnTo>
                <a:lnTo>
                  <a:pt x="3155198" y="4509247"/>
                </a:lnTo>
                <a:lnTo>
                  <a:pt x="3159675" y="4509923"/>
                </a:lnTo>
                <a:lnTo>
                  <a:pt x="3164182" y="4510574"/>
                </a:lnTo>
                <a:lnTo>
                  <a:pt x="3168704" y="4511211"/>
                </a:lnTo>
                <a:lnTo>
                  <a:pt x="3004624" y="4657345"/>
                </a:lnTo>
                <a:lnTo>
                  <a:pt x="3014902" y="4649919"/>
                </a:lnTo>
                <a:close/>
              </a:path>
              <a:path w="8921255" h="6255998">
                <a:moveTo>
                  <a:pt x="3025200" y="4642451"/>
                </a:moveTo>
                <a:lnTo>
                  <a:pt x="3035515" y="4634941"/>
                </a:lnTo>
                <a:lnTo>
                  <a:pt x="3234497" y="4461331"/>
                </a:lnTo>
                <a:lnTo>
                  <a:pt x="3213055" y="4477615"/>
                </a:lnTo>
                <a:lnTo>
                  <a:pt x="3191722" y="4493787"/>
                </a:lnTo>
                <a:lnTo>
                  <a:pt x="3014902" y="4649919"/>
                </a:lnTo>
                <a:lnTo>
                  <a:pt x="3025200" y="4642451"/>
                </a:lnTo>
                <a:close/>
              </a:path>
              <a:path w="8921255" h="6255998">
                <a:moveTo>
                  <a:pt x="3045848" y="4627391"/>
                </a:moveTo>
                <a:lnTo>
                  <a:pt x="3056198" y="4619801"/>
                </a:lnTo>
                <a:lnTo>
                  <a:pt x="3066565" y="4612172"/>
                </a:lnTo>
                <a:lnTo>
                  <a:pt x="3256050" y="4444938"/>
                </a:lnTo>
                <a:lnTo>
                  <a:pt x="3234497" y="4461331"/>
                </a:lnTo>
                <a:lnTo>
                  <a:pt x="3035515" y="4634941"/>
                </a:lnTo>
                <a:lnTo>
                  <a:pt x="3045848" y="4627391"/>
                </a:lnTo>
                <a:close/>
              </a:path>
              <a:path w="8921255" h="6255998">
                <a:moveTo>
                  <a:pt x="3068794" y="4610528"/>
                </a:moveTo>
                <a:lnTo>
                  <a:pt x="3299487" y="4411826"/>
                </a:lnTo>
                <a:lnTo>
                  <a:pt x="3277714" y="4428436"/>
                </a:lnTo>
                <a:lnTo>
                  <a:pt x="3256050" y="4444938"/>
                </a:lnTo>
                <a:lnTo>
                  <a:pt x="3066565" y="4612172"/>
                </a:lnTo>
                <a:lnTo>
                  <a:pt x="3068794" y="4610528"/>
                </a:lnTo>
                <a:close/>
              </a:path>
              <a:path w="8921255" h="6255998">
                <a:moveTo>
                  <a:pt x="2938229" y="4743103"/>
                </a:moveTo>
                <a:lnTo>
                  <a:pt x="2948612" y="4735705"/>
                </a:lnTo>
                <a:lnTo>
                  <a:pt x="3128935" y="4578099"/>
                </a:lnTo>
                <a:lnTo>
                  <a:pt x="3118888" y="4585681"/>
                </a:lnTo>
                <a:lnTo>
                  <a:pt x="3108860" y="4593241"/>
                </a:lnTo>
                <a:lnTo>
                  <a:pt x="3105524" y="4595755"/>
                </a:lnTo>
                <a:lnTo>
                  <a:pt x="3100851" y="4595065"/>
                </a:lnTo>
                <a:lnTo>
                  <a:pt x="3096148" y="4594430"/>
                </a:lnTo>
                <a:lnTo>
                  <a:pt x="3091520" y="4593701"/>
                </a:lnTo>
                <a:lnTo>
                  <a:pt x="3073444" y="4611342"/>
                </a:lnTo>
                <a:lnTo>
                  <a:pt x="3077976" y="4612233"/>
                </a:lnTo>
                <a:lnTo>
                  <a:pt x="3082671" y="4613008"/>
                </a:lnTo>
                <a:lnTo>
                  <a:pt x="2927865" y="4750457"/>
                </a:lnTo>
                <a:lnTo>
                  <a:pt x="2938229" y="4743103"/>
                </a:lnTo>
                <a:close/>
              </a:path>
              <a:path w="8921255" h="6255998">
                <a:moveTo>
                  <a:pt x="2959016" y="4728263"/>
                </a:moveTo>
                <a:lnTo>
                  <a:pt x="2969440" y="4720774"/>
                </a:lnTo>
                <a:lnTo>
                  <a:pt x="3159204" y="4555219"/>
                </a:lnTo>
                <a:lnTo>
                  <a:pt x="3149091" y="4562870"/>
                </a:lnTo>
                <a:lnTo>
                  <a:pt x="3139002" y="4570496"/>
                </a:lnTo>
                <a:lnTo>
                  <a:pt x="3128935" y="4578099"/>
                </a:lnTo>
                <a:lnTo>
                  <a:pt x="2948612" y="4735705"/>
                </a:lnTo>
                <a:lnTo>
                  <a:pt x="2959016" y="4728263"/>
                </a:lnTo>
                <a:close/>
              </a:path>
              <a:path w="8921255" h="6255998">
                <a:moveTo>
                  <a:pt x="2979886" y="4713239"/>
                </a:moveTo>
                <a:lnTo>
                  <a:pt x="2983005" y="4710982"/>
                </a:lnTo>
                <a:lnTo>
                  <a:pt x="3179505" y="4539841"/>
                </a:lnTo>
                <a:lnTo>
                  <a:pt x="3169341" y="4547544"/>
                </a:lnTo>
                <a:lnTo>
                  <a:pt x="3159204" y="4555219"/>
                </a:lnTo>
                <a:lnTo>
                  <a:pt x="2969440" y="4720774"/>
                </a:lnTo>
                <a:lnTo>
                  <a:pt x="2979886" y="4713239"/>
                </a:lnTo>
                <a:close/>
              </a:path>
              <a:path w="8921255" h="6255998">
                <a:moveTo>
                  <a:pt x="3005530" y="4694646"/>
                </a:moveTo>
                <a:lnTo>
                  <a:pt x="3199916" y="4524353"/>
                </a:lnTo>
                <a:lnTo>
                  <a:pt x="3189696" y="4532112"/>
                </a:lnTo>
                <a:lnTo>
                  <a:pt x="3179505" y="4539841"/>
                </a:lnTo>
                <a:lnTo>
                  <a:pt x="2983005" y="4710982"/>
                </a:lnTo>
                <a:lnTo>
                  <a:pt x="2987774" y="4711902"/>
                </a:lnTo>
                <a:lnTo>
                  <a:pt x="3005530" y="4694646"/>
                </a:lnTo>
                <a:close/>
              </a:path>
              <a:path w="8921255" h="6255998">
                <a:moveTo>
                  <a:pt x="3019645" y="4697127"/>
                </a:moveTo>
                <a:lnTo>
                  <a:pt x="3014910" y="4696335"/>
                </a:lnTo>
                <a:lnTo>
                  <a:pt x="3010234" y="4695492"/>
                </a:lnTo>
                <a:lnTo>
                  <a:pt x="3005530" y="4694646"/>
                </a:lnTo>
                <a:lnTo>
                  <a:pt x="2987774" y="4711902"/>
                </a:lnTo>
                <a:lnTo>
                  <a:pt x="2992660" y="4712746"/>
                </a:lnTo>
                <a:lnTo>
                  <a:pt x="2997473" y="4713627"/>
                </a:lnTo>
                <a:lnTo>
                  <a:pt x="3019645" y="4697127"/>
                </a:lnTo>
                <a:close/>
              </a:path>
              <a:path w="8921255" h="6255998">
                <a:moveTo>
                  <a:pt x="2883106" y="4820551"/>
                </a:moveTo>
                <a:lnTo>
                  <a:pt x="2893600" y="4813109"/>
                </a:lnTo>
                <a:lnTo>
                  <a:pt x="3062493" y="4665117"/>
                </a:lnTo>
                <a:lnTo>
                  <a:pt x="3052424" y="4672691"/>
                </a:lnTo>
                <a:lnTo>
                  <a:pt x="3048585" y="4675576"/>
                </a:lnTo>
                <a:lnTo>
                  <a:pt x="2872628" y="4827957"/>
                </a:lnTo>
                <a:lnTo>
                  <a:pt x="2883106" y="4820551"/>
                </a:lnTo>
                <a:close/>
              </a:path>
              <a:path w="8921255" h="6255998">
                <a:moveTo>
                  <a:pt x="2896457" y="4811078"/>
                </a:moveTo>
                <a:lnTo>
                  <a:pt x="3072589" y="4657512"/>
                </a:lnTo>
                <a:lnTo>
                  <a:pt x="3062493" y="4665117"/>
                </a:lnTo>
                <a:lnTo>
                  <a:pt x="2893600" y="4813109"/>
                </a:lnTo>
                <a:lnTo>
                  <a:pt x="2896457" y="4811078"/>
                </a:lnTo>
                <a:close/>
              </a:path>
              <a:path w="8921255" h="6255998">
                <a:moveTo>
                  <a:pt x="2932752" y="4798600"/>
                </a:moveTo>
                <a:lnTo>
                  <a:pt x="2927803" y="4797654"/>
                </a:lnTo>
                <a:lnTo>
                  <a:pt x="2922914" y="4796656"/>
                </a:lnTo>
                <a:lnTo>
                  <a:pt x="2918009" y="4795671"/>
                </a:lnTo>
                <a:lnTo>
                  <a:pt x="2896457" y="4811078"/>
                </a:lnTo>
                <a:lnTo>
                  <a:pt x="2901439" y="4812152"/>
                </a:lnTo>
                <a:lnTo>
                  <a:pt x="2906526" y="4813135"/>
                </a:lnTo>
                <a:lnTo>
                  <a:pt x="2911568" y="4814158"/>
                </a:lnTo>
                <a:lnTo>
                  <a:pt x="2932752" y="4798600"/>
                </a:lnTo>
                <a:close/>
              </a:path>
              <a:path w="8921255" h="6255998">
                <a:moveTo>
                  <a:pt x="2786350" y="4927132"/>
                </a:moveTo>
                <a:lnTo>
                  <a:pt x="2796894" y="4919818"/>
                </a:lnTo>
                <a:lnTo>
                  <a:pt x="2807459" y="4912459"/>
                </a:lnTo>
                <a:lnTo>
                  <a:pt x="2810085" y="4910625"/>
                </a:lnTo>
                <a:lnTo>
                  <a:pt x="2986975" y="4758689"/>
                </a:lnTo>
                <a:lnTo>
                  <a:pt x="2976760" y="4766252"/>
                </a:lnTo>
                <a:lnTo>
                  <a:pt x="2966561" y="4773779"/>
                </a:lnTo>
                <a:lnTo>
                  <a:pt x="2956378" y="4781274"/>
                </a:lnTo>
                <a:lnTo>
                  <a:pt x="2946206" y="4788743"/>
                </a:lnTo>
                <a:lnTo>
                  <a:pt x="2936045" y="4796189"/>
                </a:lnTo>
                <a:lnTo>
                  <a:pt x="2775826" y="4934402"/>
                </a:lnTo>
                <a:lnTo>
                  <a:pt x="2786350" y="4927132"/>
                </a:lnTo>
                <a:close/>
              </a:path>
              <a:path w="8921255" h="6255998">
                <a:moveTo>
                  <a:pt x="2846617" y="4898779"/>
                </a:moveTo>
                <a:lnTo>
                  <a:pt x="2841605" y="4897731"/>
                </a:lnTo>
                <a:lnTo>
                  <a:pt x="2836608" y="4896670"/>
                </a:lnTo>
                <a:lnTo>
                  <a:pt x="2831669" y="4895584"/>
                </a:lnTo>
                <a:lnTo>
                  <a:pt x="2986975" y="4758689"/>
                </a:lnTo>
                <a:lnTo>
                  <a:pt x="2810085" y="4910625"/>
                </a:lnTo>
                <a:lnTo>
                  <a:pt x="2815118" y="4911787"/>
                </a:lnTo>
                <a:lnTo>
                  <a:pt x="2820091" y="4913000"/>
                </a:lnTo>
                <a:lnTo>
                  <a:pt x="2825196" y="4914125"/>
                </a:lnTo>
                <a:lnTo>
                  <a:pt x="2846617" y="4898779"/>
                </a:lnTo>
                <a:close/>
              </a:path>
              <a:path w="8921255" h="6255998">
                <a:moveTo>
                  <a:pt x="2710106" y="5018727"/>
                </a:moveTo>
                <a:lnTo>
                  <a:pt x="2720720" y="5011453"/>
                </a:lnTo>
                <a:lnTo>
                  <a:pt x="2723372" y="5009632"/>
                </a:lnTo>
                <a:lnTo>
                  <a:pt x="2859463" y="4889523"/>
                </a:lnTo>
                <a:lnTo>
                  <a:pt x="2849281" y="4896863"/>
                </a:lnTo>
                <a:lnTo>
                  <a:pt x="2699510" y="5025961"/>
                </a:lnTo>
                <a:lnTo>
                  <a:pt x="2710106" y="5018727"/>
                </a:lnTo>
                <a:close/>
              </a:path>
              <a:path w="8921255" h="6255998">
                <a:moveTo>
                  <a:pt x="2744859" y="4994781"/>
                </a:moveTo>
                <a:lnTo>
                  <a:pt x="2890100" y="4867281"/>
                </a:lnTo>
                <a:lnTo>
                  <a:pt x="2879872" y="4874731"/>
                </a:lnTo>
                <a:lnTo>
                  <a:pt x="2869660" y="4882145"/>
                </a:lnTo>
                <a:lnTo>
                  <a:pt x="2859463" y="4889523"/>
                </a:lnTo>
                <a:lnTo>
                  <a:pt x="2723372" y="5009632"/>
                </a:lnTo>
                <a:lnTo>
                  <a:pt x="2728743" y="5010970"/>
                </a:lnTo>
                <a:lnTo>
                  <a:pt x="2744859" y="4994781"/>
                </a:lnTo>
                <a:close/>
              </a:path>
              <a:path w="8921255" h="6255998">
                <a:moveTo>
                  <a:pt x="2634505" y="5109913"/>
                </a:moveTo>
                <a:lnTo>
                  <a:pt x="2637039" y="5108202"/>
                </a:lnTo>
                <a:lnTo>
                  <a:pt x="2762927" y="4996853"/>
                </a:lnTo>
                <a:lnTo>
                  <a:pt x="2760687" y="4998440"/>
                </a:lnTo>
                <a:lnTo>
                  <a:pt x="2755377" y="4997232"/>
                </a:lnTo>
                <a:lnTo>
                  <a:pt x="2750111" y="4996013"/>
                </a:lnTo>
                <a:lnTo>
                  <a:pt x="2744859" y="4994781"/>
                </a:lnTo>
                <a:lnTo>
                  <a:pt x="2728743" y="5010970"/>
                </a:lnTo>
                <a:lnTo>
                  <a:pt x="2734275" y="5012193"/>
                </a:lnTo>
                <a:lnTo>
                  <a:pt x="2739705" y="5013479"/>
                </a:lnTo>
                <a:lnTo>
                  <a:pt x="2623832" y="5117104"/>
                </a:lnTo>
                <a:lnTo>
                  <a:pt x="2634505" y="5109913"/>
                </a:lnTo>
                <a:close/>
              </a:path>
              <a:path w="8921255" h="6255998">
                <a:moveTo>
                  <a:pt x="2613178" y="5124251"/>
                </a:moveTo>
                <a:lnTo>
                  <a:pt x="2623832" y="5117104"/>
                </a:lnTo>
                <a:lnTo>
                  <a:pt x="2739705" y="5013479"/>
                </a:lnTo>
                <a:lnTo>
                  <a:pt x="2729176" y="5020869"/>
                </a:lnTo>
                <a:lnTo>
                  <a:pt x="2718663" y="5028222"/>
                </a:lnTo>
                <a:lnTo>
                  <a:pt x="2602543" y="5131355"/>
                </a:lnTo>
                <a:lnTo>
                  <a:pt x="2613178" y="5124251"/>
                </a:lnTo>
                <a:close/>
              </a:path>
              <a:path w="8921255" h="6255998">
                <a:moveTo>
                  <a:pt x="2658218" y="5093750"/>
                </a:moveTo>
                <a:lnTo>
                  <a:pt x="2793685" y="4974957"/>
                </a:lnTo>
                <a:lnTo>
                  <a:pt x="2783417" y="4982291"/>
                </a:lnTo>
                <a:lnTo>
                  <a:pt x="2773164" y="4989590"/>
                </a:lnTo>
                <a:lnTo>
                  <a:pt x="2762927" y="4996853"/>
                </a:lnTo>
                <a:lnTo>
                  <a:pt x="2637039" y="5108202"/>
                </a:lnTo>
                <a:lnTo>
                  <a:pt x="2686475" y="5120467"/>
                </a:lnTo>
                <a:lnTo>
                  <a:pt x="2658218" y="5093750"/>
                </a:lnTo>
                <a:close/>
              </a:path>
              <a:path w="8921255" h="6255998">
                <a:moveTo>
                  <a:pt x="2757142" y="5115698"/>
                </a:moveTo>
                <a:lnTo>
                  <a:pt x="2706891" y="5105305"/>
                </a:lnTo>
                <a:lnTo>
                  <a:pt x="2658218" y="5093750"/>
                </a:lnTo>
                <a:lnTo>
                  <a:pt x="2686475" y="5120467"/>
                </a:lnTo>
                <a:lnTo>
                  <a:pt x="2737544" y="5131525"/>
                </a:lnTo>
                <a:lnTo>
                  <a:pt x="2757142" y="5115698"/>
                </a:lnTo>
                <a:close/>
              </a:path>
              <a:path w="8921255" h="6255998">
                <a:moveTo>
                  <a:pt x="3266265" y="5175952"/>
                </a:moveTo>
                <a:lnTo>
                  <a:pt x="3332207" y="5174682"/>
                </a:lnTo>
                <a:lnTo>
                  <a:pt x="3399492" y="5172154"/>
                </a:lnTo>
                <a:lnTo>
                  <a:pt x="3468093" y="5168364"/>
                </a:lnTo>
                <a:lnTo>
                  <a:pt x="3537984" y="5163307"/>
                </a:lnTo>
                <a:lnTo>
                  <a:pt x="3609139" y="5156978"/>
                </a:lnTo>
                <a:lnTo>
                  <a:pt x="3681531" y="5149372"/>
                </a:lnTo>
                <a:lnTo>
                  <a:pt x="3755134" y="5140486"/>
                </a:lnTo>
                <a:lnTo>
                  <a:pt x="3829922" y="5130314"/>
                </a:lnTo>
                <a:lnTo>
                  <a:pt x="3905868" y="5118852"/>
                </a:lnTo>
                <a:lnTo>
                  <a:pt x="4024933" y="5098716"/>
                </a:lnTo>
                <a:lnTo>
                  <a:pt x="4144724" y="5075900"/>
                </a:lnTo>
                <a:lnTo>
                  <a:pt x="4265031" y="5050479"/>
                </a:lnTo>
                <a:lnTo>
                  <a:pt x="4317761" y="5038261"/>
                </a:lnTo>
                <a:lnTo>
                  <a:pt x="4317761" y="5017998"/>
                </a:lnTo>
                <a:lnTo>
                  <a:pt x="4260838" y="5031188"/>
                </a:lnTo>
                <a:lnTo>
                  <a:pt x="4140905" y="5056530"/>
                </a:lnTo>
                <a:lnTo>
                  <a:pt x="4021485" y="5079277"/>
                </a:lnTo>
                <a:lnTo>
                  <a:pt x="3902786" y="5099352"/>
                </a:lnTo>
                <a:lnTo>
                  <a:pt x="3828435" y="5110585"/>
                </a:lnTo>
                <a:lnTo>
                  <a:pt x="3755210" y="5120581"/>
                </a:lnTo>
                <a:lnTo>
                  <a:pt x="3683134" y="5129344"/>
                </a:lnTo>
                <a:lnTo>
                  <a:pt x="3612235" y="5136879"/>
                </a:lnTo>
                <a:lnTo>
                  <a:pt x="3542535" y="5143189"/>
                </a:lnTo>
                <a:lnTo>
                  <a:pt x="3474062" y="5148278"/>
                </a:lnTo>
                <a:lnTo>
                  <a:pt x="3406839" y="5152152"/>
                </a:lnTo>
                <a:lnTo>
                  <a:pt x="3340893" y="5154814"/>
                </a:lnTo>
                <a:lnTo>
                  <a:pt x="3276248" y="5156268"/>
                </a:lnTo>
                <a:lnTo>
                  <a:pt x="3212929" y="5156518"/>
                </a:lnTo>
                <a:lnTo>
                  <a:pt x="3150961" y="5155569"/>
                </a:lnTo>
                <a:lnTo>
                  <a:pt x="3090370" y="5153425"/>
                </a:lnTo>
                <a:lnTo>
                  <a:pt x="3031181" y="5150090"/>
                </a:lnTo>
                <a:lnTo>
                  <a:pt x="2973419" y="5145569"/>
                </a:lnTo>
                <a:lnTo>
                  <a:pt x="2917109" y="5139864"/>
                </a:lnTo>
                <a:lnTo>
                  <a:pt x="2862276" y="5132982"/>
                </a:lnTo>
                <a:lnTo>
                  <a:pt x="2808945" y="5124925"/>
                </a:lnTo>
                <a:lnTo>
                  <a:pt x="2757142" y="5115698"/>
                </a:lnTo>
                <a:lnTo>
                  <a:pt x="2737544" y="5131525"/>
                </a:lnTo>
                <a:lnTo>
                  <a:pt x="2790218" y="5141371"/>
                </a:lnTo>
                <a:lnTo>
                  <a:pt x="2844472" y="5150000"/>
                </a:lnTo>
                <a:lnTo>
                  <a:pt x="2900279" y="5157408"/>
                </a:lnTo>
                <a:lnTo>
                  <a:pt x="2957613" y="5163590"/>
                </a:lnTo>
                <a:lnTo>
                  <a:pt x="3016448" y="5168542"/>
                </a:lnTo>
                <a:lnTo>
                  <a:pt x="3076757" y="5172258"/>
                </a:lnTo>
                <a:lnTo>
                  <a:pt x="3138513" y="5174735"/>
                </a:lnTo>
                <a:lnTo>
                  <a:pt x="3201691" y="5175968"/>
                </a:lnTo>
                <a:lnTo>
                  <a:pt x="3266265" y="5175952"/>
                </a:lnTo>
                <a:close/>
              </a:path>
              <a:path w="8921255" h="6255998">
                <a:moveTo>
                  <a:pt x="2306498" y="5227261"/>
                </a:moveTo>
                <a:lnTo>
                  <a:pt x="2317420" y="5221214"/>
                </a:lnTo>
                <a:lnTo>
                  <a:pt x="2328365" y="5215117"/>
                </a:lnTo>
                <a:lnTo>
                  <a:pt x="2339332" y="5208971"/>
                </a:lnTo>
                <a:lnTo>
                  <a:pt x="2395552" y="5153963"/>
                </a:lnTo>
                <a:lnTo>
                  <a:pt x="2384385" y="5160471"/>
                </a:lnTo>
                <a:lnTo>
                  <a:pt x="2373244" y="5166925"/>
                </a:lnTo>
                <a:lnTo>
                  <a:pt x="2362127" y="5173327"/>
                </a:lnTo>
                <a:lnTo>
                  <a:pt x="2351037" y="5179675"/>
                </a:lnTo>
                <a:lnTo>
                  <a:pt x="2284973" y="5239156"/>
                </a:lnTo>
                <a:lnTo>
                  <a:pt x="2306498" y="5227261"/>
                </a:lnTo>
                <a:close/>
              </a:path>
              <a:path w="8921255" h="6255998">
                <a:moveTo>
                  <a:pt x="2921535" y="4677160"/>
                </a:moveTo>
                <a:lnTo>
                  <a:pt x="2931831" y="4670086"/>
                </a:lnTo>
                <a:lnTo>
                  <a:pt x="2942150" y="4662963"/>
                </a:lnTo>
                <a:lnTo>
                  <a:pt x="3107333" y="4520199"/>
                </a:lnTo>
                <a:lnTo>
                  <a:pt x="3097038" y="4527821"/>
                </a:lnTo>
                <a:lnTo>
                  <a:pt x="3086764" y="4535396"/>
                </a:lnTo>
                <a:lnTo>
                  <a:pt x="3076510" y="4542926"/>
                </a:lnTo>
                <a:lnTo>
                  <a:pt x="3066275" y="4550411"/>
                </a:lnTo>
                <a:lnTo>
                  <a:pt x="3056060" y="4557853"/>
                </a:lnTo>
                <a:lnTo>
                  <a:pt x="3045864" y="4565252"/>
                </a:lnTo>
                <a:lnTo>
                  <a:pt x="2899786" y="4692162"/>
                </a:lnTo>
                <a:lnTo>
                  <a:pt x="2921535" y="4677160"/>
                </a:lnTo>
                <a:close/>
              </a:path>
              <a:path w="8921255" h="6255998">
                <a:moveTo>
                  <a:pt x="2952492" y="4655790"/>
                </a:moveTo>
                <a:lnTo>
                  <a:pt x="2962856" y="4648568"/>
                </a:lnTo>
                <a:lnTo>
                  <a:pt x="2973242" y="4641299"/>
                </a:lnTo>
                <a:lnTo>
                  <a:pt x="2983649" y="4633984"/>
                </a:lnTo>
                <a:lnTo>
                  <a:pt x="2994077" y="4626623"/>
                </a:lnTo>
                <a:lnTo>
                  <a:pt x="3150480" y="4488056"/>
                </a:lnTo>
                <a:lnTo>
                  <a:pt x="3127983" y="4504814"/>
                </a:lnTo>
                <a:lnTo>
                  <a:pt x="3117647" y="4512531"/>
                </a:lnTo>
                <a:lnTo>
                  <a:pt x="3107333" y="4520199"/>
                </a:lnTo>
                <a:lnTo>
                  <a:pt x="2942150" y="4662963"/>
                </a:lnTo>
                <a:lnTo>
                  <a:pt x="2952492" y="4655790"/>
                </a:lnTo>
                <a:close/>
              </a:path>
              <a:path w="8921255" h="6255998">
                <a:moveTo>
                  <a:pt x="2003627" y="5480786"/>
                </a:moveTo>
                <a:lnTo>
                  <a:pt x="2014856" y="5475260"/>
                </a:lnTo>
                <a:lnTo>
                  <a:pt x="2026114" y="5469678"/>
                </a:lnTo>
                <a:lnTo>
                  <a:pt x="2037399" y="5464039"/>
                </a:lnTo>
                <a:lnTo>
                  <a:pt x="2085808" y="5417069"/>
                </a:lnTo>
                <a:lnTo>
                  <a:pt x="2074332" y="5423032"/>
                </a:lnTo>
                <a:lnTo>
                  <a:pt x="2062884" y="5428942"/>
                </a:lnTo>
                <a:lnTo>
                  <a:pt x="2051462" y="5434796"/>
                </a:lnTo>
                <a:lnTo>
                  <a:pt x="2040069" y="5440594"/>
                </a:lnTo>
                <a:lnTo>
                  <a:pt x="1992425" y="5486256"/>
                </a:lnTo>
                <a:lnTo>
                  <a:pt x="2003627" y="5480786"/>
                </a:lnTo>
                <a:close/>
              </a:path>
              <a:path w="8921255" h="6255998">
                <a:moveTo>
                  <a:pt x="3100931" y="4511823"/>
                </a:moveTo>
                <a:lnTo>
                  <a:pt x="3111343" y="4504228"/>
                </a:lnTo>
                <a:lnTo>
                  <a:pt x="3113894" y="4502363"/>
                </a:lnTo>
                <a:lnTo>
                  <a:pt x="3136336" y="4485811"/>
                </a:lnTo>
                <a:lnTo>
                  <a:pt x="3146532" y="4478307"/>
                </a:lnTo>
                <a:lnTo>
                  <a:pt x="3335073" y="4311415"/>
                </a:lnTo>
                <a:lnTo>
                  <a:pt x="3311336" y="4329510"/>
                </a:lnTo>
                <a:lnTo>
                  <a:pt x="3287744" y="4347462"/>
                </a:lnTo>
                <a:lnTo>
                  <a:pt x="3090536" y="4519378"/>
                </a:lnTo>
                <a:lnTo>
                  <a:pt x="3100931" y="4511823"/>
                </a:lnTo>
                <a:close/>
              </a:path>
              <a:path w="8921255" h="6255998">
                <a:moveTo>
                  <a:pt x="3156720" y="4470832"/>
                </a:moveTo>
                <a:lnTo>
                  <a:pt x="3166923" y="4463331"/>
                </a:lnTo>
                <a:lnTo>
                  <a:pt x="3382982" y="4274808"/>
                </a:lnTo>
                <a:lnTo>
                  <a:pt x="3358955" y="4293181"/>
                </a:lnTo>
                <a:lnTo>
                  <a:pt x="3335073" y="4311415"/>
                </a:lnTo>
                <a:lnTo>
                  <a:pt x="3146532" y="4478307"/>
                </a:lnTo>
                <a:lnTo>
                  <a:pt x="3156720" y="4470832"/>
                </a:lnTo>
                <a:close/>
              </a:path>
              <a:path w="8921255" h="6255998">
                <a:moveTo>
                  <a:pt x="3177164" y="4455747"/>
                </a:moveTo>
                <a:lnTo>
                  <a:pt x="3206734" y="4433523"/>
                </a:lnTo>
                <a:lnTo>
                  <a:pt x="3229756" y="4416153"/>
                </a:lnTo>
                <a:lnTo>
                  <a:pt x="3252924" y="4398631"/>
                </a:lnTo>
                <a:lnTo>
                  <a:pt x="3276237" y="4380961"/>
                </a:lnTo>
                <a:lnTo>
                  <a:pt x="3299695" y="4363145"/>
                </a:lnTo>
                <a:lnTo>
                  <a:pt x="3323298" y="4345184"/>
                </a:lnTo>
                <a:lnTo>
                  <a:pt x="3347046" y="4327082"/>
                </a:lnTo>
                <a:lnTo>
                  <a:pt x="3370938" y="4308840"/>
                </a:lnTo>
                <a:lnTo>
                  <a:pt x="3394975" y="4290461"/>
                </a:lnTo>
                <a:lnTo>
                  <a:pt x="3419156" y="4271948"/>
                </a:lnTo>
                <a:lnTo>
                  <a:pt x="3443481" y="4253301"/>
                </a:lnTo>
                <a:lnTo>
                  <a:pt x="3467951" y="4234524"/>
                </a:lnTo>
                <a:lnTo>
                  <a:pt x="3656783" y="4064295"/>
                </a:lnTo>
                <a:lnTo>
                  <a:pt x="3631175" y="4084028"/>
                </a:lnTo>
                <a:lnTo>
                  <a:pt x="3605710" y="4103649"/>
                </a:lnTo>
                <a:lnTo>
                  <a:pt x="3580388" y="4123155"/>
                </a:lnTo>
                <a:lnTo>
                  <a:pt x="3555209" y="4142545"/>
                </a:lnTo>
                <a:lnTo>
                  <a:pt x="3530174" y="4161815"/>
                </a:lnTo>
                <a:lnTo>
                  <a:pt x="3505282" y="4180964"/>
                </a:lnTo>
                <a:lnTo>
                  <a:pt x="3480534" y="4199990"/>
                </a:lnTo>
                <a:lnTo>
                  <a:pt x="3455929" y="4218889"/>
                </a:lnTo>
                <a:lnTo>
                  <a:pt x="3431469" y="4237660"/>
                </a:lnTo>
                <a:lnTo>
                  <a:pt x="3407153" y="4256301"/>
                </a:lnTo>
                <a:lnTo>
                  <a:pt x="3382982" y="4274808"/>
                </a:lnTo>
                <a:lnTo>
                  <a:pt x="3166923" y="4463331"/>
                </a:lnTo>
                <a:lnTo>
                  <a:pt x="3177164" y="4455747"/>
                </a:lnTo>
                <a:close/>
              </a:path>
              <a:path w="8921255" h="6255998">
                <a:moveTo>
                  <a:pt x="3492563" y="4215619"/>
                </a:moveTo>
                <a:lnTo>
                  <a:pt x="3517320" y="4196588"/>
                </a:lnTo>
                <a:lnTo>
                  <a:pt x="3542220" y="4177433"/>
                </a:lnTo>
                <a:lnTo>
                  <a:pt x="3755126" y="3988531"/>
                </a:lnTo>
                <a:lnTo>
                  <a:pt x="3656783" y="4064295"/>
                </a:lnTo>
                <a:lnTo>
                  <a:pt x="3467951" y="4234524"/>
                </a:lnTo>
                <a:lnTo>
                  <a:pt x="3492563" y="4215619"/>
                </a:lnTo>
                <a:close/>
              </a:path>
              <a:path w="8921255" h="6255998">
                <a:moveTo>
                  <a:pt x="3567263" y="4158157"/>
                </a:moveTo>
                <a:lnTo>
                  <a:pt x="3592450" y="4138762"/>
                </a:lnTo>
                <a:lnTo>
                  <a:pt x="3617779" y="4119251"/>
                </a:lnTo>
                <a:lnTo>
                  <a:pt x="3643251" y="4099624"/>
                </a:lnTo>
                <a:lnTo>
                  <a:pt x="3854685" y="3911944"/>
                </a:lnTo>
                <a:lnTo>
                  <a:pt x="3755126" y="3988531"/>
                </a:lnTo>
                <a:lnTo>
                  <a:pt x="3542220" y="4177433"/>
                </a:lnTo>
                <a:lnTo>
                  <a:pt x="3567263" y="4158157"/>
                </a:lnTo>
                <a:close/>
              </a:path>
              <a:path w="8921255" h="6255998">
                <a:moveTo>
                  <a:pt x="3668866" y="4079886"/>
                </a:moveTo>
                <a:lnTo>
                  <a:pt x="3768188" y="4003369"/>
                </a:lnTo>
                <a:lnTo>
                  <a:pt x="3868753" y="3926012"/>
                </a:lnTo>
                <a:lnTo>
                  <a:pt x="3970438" y="3848026"/>
                </a:lnTo>
                <a:lnTo>
                  <a:pt x="4073121" y="3769621"/>
                </a:lnTo>
                <a:lnTo>
                  <a:pt x="4176681" y="3691009"/>
                </a:lnTo>
                <a:lnTo>
                  <a:pt x="4280995" y="3612399"/>
                </a:lnTo>
                <a:lnTo>
                  <a:pt x="4317761" y="3574362"/>
                </a:lnTo>
                <a:lnTo>
                  <a:pt x="4317761" y="3560324"/>
                </a:lnTo>
                <a:lnTo>
                  <a:pt x="4262754" y="3601437"/>
                </a:lnTo>
                <a:lnTo>
                  <a:pt x="4159495" y="3679280"/>
                </a:lnTo>
                <a:lnTo>
                  <a:pt x="4056986" y="3757115"/>
                </a:lnTo>
                <a:lnTo>
                  <a:pt x="3955344" y="3834737"/>
                </a:lnTo>
                <a:lnTo>
                  <a:pt x="3854685" y="3911944"/>
                </a:lnTo>
                <a:lnTo>
                  <a:pt x="3643251" y="4099624"/>
                </a:lnTo>
                <a:lnTo>
                  <a:pt x="3668866" y="4079886"/>
                </a:lnTo>
                <a:close/>
              </a:path>
              <a:path w="8921255" h="6255998">
                <a:moveTo>
                  <a:pt x="4317761" y="3584935"/>
                </a:moveTo>
                <a:lnTo>
                  <a:pt x="4317761" y="3574362"/>
                </a:lnTo>
                <a:lnTo>
                  <a:pt x="4280995" y="3612399"/>
                </a:lnTo>
                <a:lnTo>
                  <a:pt x="4317761" y="3584935"/>
                </a:lnTo>
                <a:close/>
              </a:path>
              <a:path w="8921255" h="6255998">
                <a:moveTo>
                  <a:pt x="2405810" y="5126367"/>
                </a:moveTo>
                <a:lnTo>
                  <a:pt x="2416693" y="5120177"/>
                </a:lnTo>
                <a:lnTo>
                  <a:pt x="2504259" y="5045459"/>
                </a:lnTo>
                <a:lnTo>
                  <a:pt x="2497146" y="5042759"/>
                </a:lnTo>
                <a:lnTo>
                  <a:pt x="2475914" y="5055289"/>
                </a:lnTo>
                <a:lnTo>
                  <a:pt x="2483006" y="5058086"/>
                </a:lnTo>
                <a:lnTo>
                  <a:pt x="2471880" y="5064671"/>
                </a:lnTo>
                <a:lnTo>
                  <a:pt x="2394955" y="5132501"/>
                </a:lnTo>
                <a:lnTo>
                  <a:pt x="2405810" y="5126367"/>
                </a:lnTo>
                <a:close/>
              </a:path>
              <a:path w="8921255" h="6255998">
                <a:moveTo>
                  <a:pt x="2081243" y="5392990"/>
                </a:moveTo>
                <a:lnTo>
                  <a:pt x="2092425" y="5387444"/>
                </a:lnTo>
                <a:lnTo>
                  <a:pt x="2103627" y="5381853"/>
                </a:lnTo>
                <a:lnTo>
                  <a:pt x="2114852" y="5376214"/>
                </a:lnTo>
                <a:lnTo>
                  <a:pt x="2126102" y="5370522"/>
                </a:lnTo>
                <a:lnTo>
                  <a:pt x="2174435" y="5323105"/>
                </a:lnTo>
                <a:lnTo>
                  <a:pt x="2162985" y="5329161"/>
                </a:lnTo>
                <a:lnTo>
                  <a:pt x="2151566" y="5335149"/>
                </a:lnTo>
                <a:lnTo>
                  <a:pt x="2140179" y="5341071"/>
                </a:lnTo>
                <a:lnTo>
                  <a:pt x="2128823" y="5346927"/>
                </a:lnTo>
                <a:lnTo>
                  <a:pt x="2117497" y="5352721"/>
                </a:lnTo>
                <a:lnTo>
                  <a:pt x="2059639" y="5403564"/>
                </a:lnTo>
                <a:lnTo>
                  <a:pt x="2081243" y="5392990"/>
                </a:lnTo>
                <a:close/>
              </a:path>
              <a:path w="8921255" h="6255998">
                <a:moveTo>
                  <a:pt x="2493842" y="5031072"/>
                </a:moveTo>
                <a:lnTo>
                  <a:pt x="2504664" y="5024788"/>
                </a:lnTo>
                <a:lnTo>
                  <a:pt x="2591551" y="4949488"/>
                </a:lnTo>
                <a:lnTo>
                  <a:pt x="2584650" y="4946969"/>
                </a:lnTo>
                <a:lnTo>
                  <a:pt x="2563563" y="4959635"/>
                </a:lnTo>
                <a:lnTo>
                  <a:pt x="2570594" y="4962302"/>
                </a:lnTo>
                <a:lnTo>
                  <a:pt x="2559519" y="4968987"/>
                </a:lnTo>
                <a:lnTo>
                  <a:pt x="2483050" y="5037297"/>
                </a:lnTo>
                <a:lnTo>
                  <a:pt x="2493842" y="5031072"/>
                </a:lnTo>
                <a:close/>
              </a:path>
              <a:path w="8921255" h="6255998">
                <a:moveTo>
                  <a:pt x="3008123" y="4578131"/>
                </a:moveTo>
                <a:lnTo>
                  <a:pt x="3018343" y="4570968"/>
                </a:lnTo>
                <a:lnTo>
                  <a:pt x="3028588" y="4563750"/>
                </a:lnTo>
                <a:lnTo>
                  <a:pt x="3038858" y="4556478"/>
                </a:lnTo>
                <a:lnTo>
                  <a:pt x="3194831" y="4417803"/>
                </a:lnTo>
                <a:lnTo>
                  <a:pt x="3171967" y="4435009"/>
                </a:lnTo>
                <a:lnTo>
                  <a:pt x="3161675" y="4442704"/>
                </a:lnTo>
                <a:lnTo>
                  <a:pt x="3151425" y="4450308"/>
                </a:lnTo>
                <a:lnTo>
                  <a:pt x="3141208" y="4457843"/>
                </a:lnTo>
                <a:lnTo>
                  <a:pt x="2986002" y="4593458"/>
                </a:lnTo>
                <a:lnTo>
                  <a:pt x="3008123" y="4578131"/>
                </a:lnTo>
                <a:close/>
              </a:path>
              <a:path w="8921255" h="6255998">
                <a:moveTo>
                  <a:pt x="3049151" y="4549154"/>
                </a:moveTo>
                <a:lnTo>
                  <a:pt x="3059466" y="4541780"/>
                </a:lnTo>
                <a:lnTo>
                  <a:pt x="3069803" y="4534358"/>
                </a:lnTo>
                <a:lnTo>
                  <a:pt x="3240996" y="4382931"/>
                </a:lnTo>
                <a:lnTo>
                  <a:pt x="3217840" y="4400443"/>
                </a:lnTo>
                <a:lnTo>
                  <a:pt x="3194831" y="4417803"/>
                </a:lnTo>
                <a:lnTo>
                  <a:pt x="3038858" y="4556478"/>
                </a:lnTo>
                <a:lnTo>
                  <a:pt x="3049151" y="4549154"/>
                </a:lnTo>
                <a:close/>
              </a:path>
              <a:path w="8921255" h="6255998">
                <a:moveTo>
                  <a:pt x="3080160" y="4526890"/>
                </a:moveTo>
                <a:lnTo>
                  <a:pt x="3090536" y="4519378"/>
                </a:lnTo>
                <a:lnTo>
                  <a:pt x="3287744" y="4347462"/>
                </a:lnTo>
                <a:lnTo>
                  <a:pt x="3264297" y="4365270"/>
                </a:lnTo>
                <a:lnTo>
                  <a:pt x="3240996" y="4382931"/>
                </a:lnTo>
                <a:lnTo>
                  <a:pt x="3069803" y="4534358"/>
                </a:lnTo>
                <a:lnTo>
                  <a:pt x="3080160" y="4526890"/>
                </a:lnTo>
                <a:close/>
              </a:path>
              <a:path w="8921255" h="6255998">
                <a:moveTo>
                  <a:pt x="3150480" y="4488056"/>
                </a:moveTo>
                <a:lnTo>
                  <a:pt x="3145741" y="4487320"/>
                </a:lnTo>
                <a:lnTo>
                  <a:pt x="3141017" y="4486572"/>
                </a:lnTo>
                <a:lnTo>
                  <a:pt x="3136336" y="4485811"/>
                </a:lnTo>
                <a:lnTo>
                  <a:pt x="3113894" y="4502363"/>
                </a:lnTo>
                <a:lnTo>
                  <a:pt x="3118542" y="4503205"/>
                </a:lnTo>
                <a:lnTo>
                  <a:pt x="3123263" y="4504010"/>
                </a:lnTo>
                <a:lnTo>
                  <a:pt x="3127983" y="4504814"/>
                </a:lnTo>
                <a:lnTo>
                  <a:pt x="3150480" y="4488056"/>
                </a:lnTo>
                <a:close/>
              </a:path>
              <a:path w="8921255" h="6255998">
                <a:moveTo>
                  <a:pt x="3004526" y="4619216"/>
                </a:moveTo>
                <a:lnTo>
                  <a:pt x="3014994" y="4611766"/>
                </a:lnTo>
                <a:lnTo>
                  <a:pt x="3197618" y="4452505"/>
                </a:lnTo>
                <a:lnTo>
                  <a:pt x="3173976" y="4470357"/>
                </a:lnTo>
                <a:lnTo>
                  <a:pt x="3150480" y="4488056"/>
                </a:lnTo>
                <a:lnTo>
                  <a:pt x="2994077" y="4626623"/>
                </a:lnTo>
                <a:lnTo>
                  <a:pt x="3004526" y="4619216"/>
                </a:lnTo>
                <a:close/>
              </a:path>
              <a:path w="8921255" h="6255998">
                <a:moveTo>
                  <a:pt x="2917644" y="4719148"/>
                </a:moveTo>
                <a:lnTo>
                  <a:pt x="2928189" y="4711806"/>
                </a:lnTo>
                <a:lnTo>
                  <a:pt x="3100067" y="4562922"/>
                </a:lnTo>
                <a:lnTo>
                  <a:pt x="3089869" y="4570536"/>
                </a:lnTo>
                <a:lnTo>
                  <a:pt x="3079689" y="4578105"/>
                </a:lnTo>
                <a:lnTo>
                  <a:pt x="3069525" y="4585635"/>
                </a:lnTo>
                <a:lnTo>
                  <a:pt x="3064760" y="4589159"/>
                </a:lnTo>
                <a:lnTo>
                  <a:pt x="3059889" y="4588302"/>
                </a:lnTo>
                <a:lnTo>
                  <a:pt x="3054959" y="4587497"/>
                </a:lnTo>
                <a:lnTo>
                  <a:pt x="3050132" y="4586602"/>
                </a:lnTo>
                <a:lnTo>
                  <a:pt x="3027636" y="4602730"/>
                </a:lnTo>
                <a:lnTo>
                  <a:pt x="3032497" y="4603726"/>
                </a:lnTo>
                <a:lnTo>
                  <a:pt x="3037269" y="4604800"/>
                </a:lnTo>
                <a:lnTo>
                  <a:pt x="3042203" y="4605759"/>
                </a:lnTo>
                <a:lnTo>
                  <a:pt x="2907123" y="4726435"/>
                </a:lnTo>
                <a:lnTo>
                  <a:pt x="2917644" y="4719148"/>
                </a:lnTo>
                <a:close/>
              </a:path>
              <a:path w="8921255" h="6255998">
                <a:moveTo>
                  <a:pt x="2938760" y="4704406"/>
                </a:moveTo>
                <a:lnTo>
                  <a:pt x="2941708" y="4702335"/>
                </a:lnTo>
                <a:lnTo>
                  <a:pt x="3110285" y="4555258"/>
                </a:lnTo>
                <a:lnTo>
                  <a:pt x="3100067" y="4562922"/>
                </a:lnTo>
                <a:lnTo>
                  <a:pt x="2928189" y="4711806"/>
                </a:lnTo>
                <a:lnTo>
                  <a:pt x="2938760" y="4704406"/>
                </a:lnTo>
                <a:close/>
              </a:path>
              <a:path w="8921255" h="6255998">
                <a:moveTo>
                  <a:pt x="2963716" y="4686608"/>
                </a:moveTo>
                <a:lnTo>
                  <a:pt x="3128045" y="4541893"/>
                </a:lnTo>
                <a:lnTo>
                  <a:pt x="3117946" y="4549495"/>
                </a:lnTo>
                <a:lnTo>
                  <a:pt x="3110285" y="4555258"/>
                </a:lnTo>
                <a:lnTo>
                  <a:pt x="2941708" y="4702335"/>
                </a:lnTo>
                <a:lnTo>
                  <a:pt x="2946687" y="4703465"/>
                </a:lnTo>
                <a:lnTo>
                  <a:pt x="2963716" y="4686608"/>
                </a:lnTo>
                <a:close/>
              </a:path>
              <a:path w="8921255" h="6255998">
                <a:moveTo>
                  <a:pt x="2973738" y="4688732"/>
                </a:moveTo>
                <a:lnTo>
                  <a:pt x="2968741" y="4687671"/>
                </a:lnTo>
                <a:lnTo>
                  <a:pt x="2963716" y="4686608"/>
                </a:lnTo>
                <a:lnTo>
                  <a:pt x="2946687" y="4703465"/>
                </a:lnTo>
                <a:lnTo>
                  <a:pt x="2951842" y="4704467"/>
                </a:lnTo>
                <a:lnTo>
                  <a:pt x="2973738" y="4688732"/>
                </a:lnTo>
                <a:close/>
              </a:path>
              <a:path w="8921255" h="6255998">
                <a:moveTo>
                  <a:pt x="2841417" y="4810699"/>
                </a:moveTo>
                <a:lnTo>
                  <a:pt x="2852034" y="4803399"/>
                </a:lnTo>
                <a:lnTo>
                  <a:pt x="2997576" y="4676074"/>
                </a:lnTo>
                <a:lnTo>
                  <a:pt x="2987420" y="4683475"/>
                </a:lnTo>
                <a:lnTo>
                  <a:pt x="2978810" y="4689729"/>
                </a:lnTo>
                <a:lnTo>
                  <a:pt x="2830820" y="4817957"/>
                </a:lnTo>
                <a:lnTo>
                  <a:pt x="2841417" y="4810699"/>
                </a:lnTo>
                <a:close/>
              </a:path>
              <a:path w="8921255" h="6255998">
                <a:moveTo>
                  <a:pt x="2854759" y="4801522"/>
                </a:moveTo>
                <a:lnTo>
                  <a:pt x="3007748" y="4668636"/>
                </a:lnTo>
                <a:lnTo>
                  <a:pt x="2997576" y="4676074"/>
                </a:lnTo>
                <a:lnTo>
                  <a:pt x="2852034" y="4803399"/>
                </a:lnTo>
                <a:lnTo>
                  <a:pt x="2854759" y="4801522"/>
                </a:lnTo>
                <a:close/>
              </a:path>
              <a:path w="8921255" h="6255998">
                <a:moveTo>
                  <a:pt x="2765782" y="4902016"/>
                </a:moveTo>
                <a:lnTo>
                  <a:pt x="2768269" y="4900333"/>
                </a:lnTo>
                <a:lnTo>
                  <a:pt x="2894665" y="4788274"/>
                </a:lnTo>
                <a:lnTo>
                  <a:pt x="2891911" y="4790235"/>
                </a:lnTo>
                <a:lnTo>
                  <a:pt x="2886654" y="4789087"/>
                </a:lnTo>
                <a:lnTo>
                  <a:pt x="2881501" y="4787847"/>
                </a:lnTo>
                <a:lnTo>
                  <a:pt x="2876318" y="4786633"/>
                </a:lnTo>
                <a:lnTo>
                  <a:pt x="2854759" y="4801522"/>
                </a:lnTo>
                <a:lnTo>
                  <a:pt x="2860020" y="4802825"/>
                </a:lnTo>
                <a:lnTo>
                  <a:pt x="2865370" y="4804049"/>
                </a:lnTo>
                <a:lnTo>
                  <a:pt x="2870692" y="4805272"/>
                </a:lnTo>
                <a:lnTo>
                  <a:pt x="2755086" y="4909228"/>
                </a:lnTo>
                <a:lnTo>
                  <a:pt x="2765782" y="4902016"/>
                </a:lnTo>
                <a:close/>
              </a:path>
              <a:path w="8921255" h="6255998">
                <a:moveTo>
                  <a:pt x="2808149" y="4887940"/>
                </a:moveTo>
                <a:lnTo>
                  <a:pt x="2805776" y="4889602"/>
                </a:lnTo>
                <a:lnTo>
                  <a:pt x="2800346" y="4888316"/>
                </a:lnTo>
                <a:lnTo>
                  <a:pt x="2794829" y="4887080"/>
                </a:lnTo>
                <a:lnTo>
                  <a:pt x="2789473" y="4885729"/>
                </a:lnTo>
                <a:lnTo>
                  <a:pt x="2768269" y="4900333"/>
                </a:lnTo>
                <a:lnTo>
                  <a:pt x="2773580" y="4901723"/>
                </a:lnTo>
                <a:lnTo>
                  <a:pt x="2778964" y="4903076"/>
                </a:lnTo>
                <a:lnTo>
                  <a:pt x="2784334" y="4904414"/>
                </a:lnTo>
                <a:lnTo>
                  <a:pt x="2681170" y="4998418"/>
                </a:lnTo>
                <a:lnTo>
                  <a:pt x="2808149" y="4887940"/>
                </a:lnTo>
                <a:close/>
              </a:path>
              <a:path w="8921255" h="6255998">
                <a:moveTo>
                  <a:pt x="2719195" y="4988519"/>
                </a:moveTo>
                <a:lnTo>
                  <a:pt x="2713620" y="4987097"/>
                </a:lnTo>
                <a:lnTo>
                  <a:pt x="2708162" y="4985599"/>
                </a:lnTo>
                <a:lnTo>
                  <a:pt x="2702675" y="4984128"/>
                </a:lnTo>
                <a:lnTo>
                  <a:pt x="2681170" y="4998418"/>
                </a:lnTo>
                <a:lnTo>
                  <a:pt x="2686791" y="4999983"/>
                </a:lnTo>
                <a:lnTo>
                  <a:pt x="2692515" y="5001484"/>
                </a:lnTo>
                <a:lnTo>
                  <a:pt x="2698209" y="5003012"/>
                </a:lnTo>
                <a:lnTo>
                  <a:pt x="2594406" y="5096315"/>
                </a:lnTo>
                <a:lnTo>
                  <a:pt x="2719195" y="4988519"/>
                </a:lnTo>
                <a:close/>
              </a:path>
              <a:path w="8921255" h="6255998">
                <a:moveTo>
                  <a:pt x="2538362" y="5132576"/>
                </a:moveTo>
                <a:lnTo>
                  <a:pt x="2549072" y="5125709"/>
                </a:lnTo>
                <a:lnTo>
                  <a:pt x="2559801" y="5118798"/>
                </a:lnTo>
                <a:lnTo>
                  <a:pt x="2570548" y="5111846"/>
                </a:lnTo>
                <a:lnTo>
                  <a:pt x="2581314" y="5104854"/>
                </a:lnTo>
                <a:lnTo>
                  <a:pt x="2592097" y="5097824"/>
                </a:lnTo>
                <a:lnTo>
                  <a:pt x="2698209" y="5003012"/>
                </a:lnTo>
                <a:lnTo>
                  <a:pt x="2687575" y="5010270"/>
                </a:lnTo>
                <a:lnTo>
                  <a:pt x="2676958" y="5017489"/>
                </a:lnTo>
                <a:lnTo>
                  <a:pt x="2666358" y="5024668"/>
                </a:lnTo>
                <a:lnTo>
                  <a:pt x="2655776" y="5031806"/>
                </a:lnTo>
                <a:lnTo>
                  <a:pt x="2645213" y="5038904"/>
                </a:lnTo>
                <a:lnTo>
                  <a:pt x="2634669" y="5045959"/>
                </a:lnTo>
                <a:lnTo>
                  <a:pt x="2624145" y="5052973"/>
                </a:lnTo>
                <a:lnTo>
                  <a:pt x="2527673" y="5139400"/>
                </a:lnTo>
                <a:lnTo>
                  <a:pt x="2538362" y="5132576"/>
                </a:lnTo>
                <a:close/>
              </a:path>
              <a:path w="8921255" h="6255998">
                <a:moveTo>
                  <a:pt x="2528613" y="5179943"/>
                </a:moveTo>
                <a:lnTo>
                  <a:pt x="2539121" y="5173119"/>
                </a:lnTo>
                <a:lnTo>
                  <a:pt x="2549647" y="5166257"/>
                </a:lnTo>
                <a:lnTo>
                  <a:pt x="2676786" y="5057264"/>
                </a:lnTo>
                <a:lnTo>
                  <a:pt x="2666360" y="5064429"/>
                </a:lnTo>
                <a:lnTo>
                  <a:pt x="2655952" y="5071556"/>
                </a:lnTo>
                <a:lnTo>
                  <a:pt x="2645562" y="5078644"/>
                </a:lnTo>
                <a:lnTo>
                  <a:pt x="2635190" y="5085692"/>
                </a:lnTo>
                <a:lnTo>
                  <a:pt x="2633142" y="5087080"/>
                </a:lnTo>
                <a:lnTo>
                  <a:pt x="2627257" y="5085483"/>
                </a:lnTo>
                <a:lnTo>
                  <a:pt x="2621210" y="5084002"/>
                </a:lnTo>
                <a:lnTo>
                  <a:pt x="2615412" y="5082356"/>
                </a:lnTo>
                <a:lnTo>
                  <a:pt x="2594406" y="5096315"/>
                </a:lnTo>
                <a:lnTo>
                  <a:pt x="2600144" y="5098013"/>
                </a:lnTo>
                <a:lnTo>
                  <a:pt x="2605840" y="5099723"/>
                </a:lnTo>
                <a:lnTo>
                  <a:pt x="2611652" y="5101357"/>
                </a:lnTo>
                <a:lnTo>
                  <a:pt x="2507103" y="5193686"/>
                </a:lnTo>
                <a:lnTo>
                  <a:pt x="2528613" y="5179943"/>
                </a:lnTo>
                <a:close/>
              </a:path>
              <a:path w="8921255" h="6255998">
                <a:moveTo>
                  <a:pt x="2493933" y="5202125"/>
                </a:moveTo>
                <a:lnTo>
                  <a:pt x="2504784" y="5195175"/>
                </a:lnTo>
                <a:lnTo>
                  <a:pt x="2507103" y="5193686"/>
                </a:lnTo>
                <a:lnTo>
                  <a:pt x="2611652" y="5101357"/>
                </a:lnTo>
                <a:lnTo>
                  <a:pt x="2600957" y="5108536"/>
                </a:lnTo>
                <a:lnTo>
                  <a:pt x="2590281" y="5115672"/>
                </a:lnTo>
                <a:lnTo>
                  <a:pt x="2579624" y="5122763"/>
                </a:lnTo>
                <a:lnTo>
                  <a:pt x="2483104" y="5209029"/>
                </a:lnTo>
                <a:lnTo>
                  <a:pt x="2493933" y="5202125"/>
                </a:lnTo>
                <a:close/>
              </a:path>
              <a:path w="8921255" h="6255998">
                <a:moveTo>
                  <a:pt x="2749405" y="5230390"/>
                </a:moveTo>
                <a:lnTo>
                  <a:pt x="2691376" y="5219869"/>
                </a:lnTo>
                <a:lnTo>
                  <a:pt x="2635213" y="5207950"/>
                </a:lnTo>
                <a:lnTo>
                  <a:pt x="2580948" y="5194640"/>
                </a:lnTo>
                <a:lnTo>
                  <a:pt x="2528613" y="5179943"/>
                </a:lnTo>
                <a:lnTo>
                  <a:pt x="2507103" y="5193686"/>
                </a:lnTo>
                <a:lnTo>
                  <a:pt x="2560166" y="5209177"/>
                </a:lnTo>
                <a:lnTo>
                  <a:pt x="2615221" y="5223230"/>
                </a:lnTo>
                <a:lnTo>
                  <a:pt x="2672235" y="5235840"/>
                </a:lnTo>
                <a:lnTo>
                  <a:pt x="2749405" y="5230390"/>
                </a:lnTo>
                <a:close/>
              </a:path>
              <a:path w="8921255" h="6255998">
                <a:moveTo>
                  <a:pt x="3267946" y="5283430"/>
                </a:moveTo>
                <a:lnTo>
                  <a:pt x="3342696" y="5281289"/>
                </a:lnTo>
                <a:lnTo>
                  <a:pt x="3419034" y="5277642"/>
                </a:lnTo>
                <a:lnTo>
                  <a:pt x="3496927" y="5272481"/>
                </a:lnTo>
                <a:lnTo>
                  <a:pt x="3576341" y="5265803"/>
                </a:lnTo>
                <a:lnTo>
                  <a:pt x="3657242" y="5257600"/>
                </a:lnTo>
                <a:lnTo>
                  <a:pt x="3739598" y="5247867"/>
                </a:lnTo>
                <a:lnTo>
                  <a:pt x="3823374" y="5236598"/>
                </a:lnTo>
                <a:lnTo>
                  <a:pt x="3908537" y="5223788"/>
                </a:lnTo>
                <a:lnTo>
                  <a:pt x="4033892" y="5202586"/>
                </a:lnTo>
                <a:lnTo>
                  <a:pt x="4160009" y="5178564"/>
                </a:lnTo>
                <a:lnTo>
                  <a:pt x="4286670" y="5151800"/>
                </a:lnTo>
                <a:lnTo>
                  <a:pt x="4317761" y="5144595"/>
                </a:lnTo>
                <a:lnTo>
                  <a:pt x="4317761" y="5124295"/>
                </a:lnTo>
                <a:lnTo>
                  <a:pt x="4282455" y="5132476"/>
                </a:lnTo>
                <a:lnTo>
                  <a:pt x="4156171" y="5159159"/>
                </a:lnTo>
                <a:lnTo>
                  <a:pt x="4030428" y="5183109"/>
                </a:lnTo>
                <a:lnTo>
                  <a:pt x="3905443" y="5204246"/>
                </a:lnTo>
                <a:lnTo>
                  <a:pt x="3821926" y="5216824"/>
                </a:lnTo>
                <a:lnTo>
                  <a:pt x="3739761" y="5227917"/>
                </a:lnTo>
                <a:lnTo>
                  <a:pt x="3658980" y="5237531"/>
                </a:lnTo>
                <a:lnTo>
                  <a:pt x="3579616" y="5245672"/>
                </a:lnTo>
                <a:lnTo>
                  <a:pt x="3501699" y="5252344"/>
                </a:lnTo>
                <a:lnTo>
                  <a:pt x="3425264" y="5257553"/>
                </a:lnTo>
                <a:lnTo>
                  <a:pt x="3350341" y="5261304"/>
                </a:lnTo>
                <a:lnTo>
                  <a:pt x="3276963" y="5263604"/>
                </a:lnTo>
                <a:lnTo>
                  <a:pt x="3205161" y="5264458"/>
                </a:lnTo>
                <a:lnTo>
                  <a:pt x="3134969" y="5263870"/>
                </a:lnTo>
                <a:lnTo>
                  <a:pt x="3066418" y="5261847"/>
                </a:lnTo>
                <a:lnTo>
                  <a:pt x="2999541" y="5258394"/>
                </a:lnTo>
                <a:lnTo>
                  <a:pt x="2934368" y="5253517"/>
                </a:lnTo>
                <a:lnTo>
                  <a:pt x="2870934" y="5247220"/>
                </a:lnTo>
                <a:lnTo>
                  <a:pt x="2809269" y="5239509"/>
                </a:lnTo>
                <a:lnTo>
                  <a:pt x="2749405" y="5230390"/>
                </a:lnTo>
                <a:lnTo>
                  <a:pt x="2672235" y="5235840"/>
                </a:lnTo>
                <a:lnTo>
                  <a:pt x="2731174" y="5247001"/>
                </a:lnTo>
                <a:lnTo>
                  <a:pt x="2792004" y="5256708"/>
                </a:lnTo>
                <a:lnTo>
                  <a:pt x="2854692" y="5264953"/>
                </a:lnTo>
                <a:lnTo>
                  <a:pt x="2919204" y="5271732"/>
                </a:lnTo>
                <a:lnTo>
                  <a:pt x="2985506" y="5277039"/>
                </a:lnTo>
                <a:lnTo>
                  <a:pt x="3053565" y="5280868"/>
                </a:lnTo>
                <a:lnTo>
                  <a:pt x="3123347" y="5283214"/>
                </a:lnTo>
                <a:lnTo>
                  <a:pt x="3194819" y="5284069"/>
                </a:lnTo>
                <a:lnTo>
                  <a:pt x="3267946" y="5283430"/>
                </a:lnTo>
                <a:close/>
              </a:path>
              <a:path w="8921255" h="6255998">
                <a:moveTo>
                  <a:pt x="2791021" y="4763936"/>
                </a:moveTo>
                <a:lnTo>
                  <a:pt x="2801520" y="4757162"/>
                </a:lnTo>
                <a:lnTo>
                  <a:pt x="2928075" y="4648456"/>
                </a:lnTo>
                <a:lnTo>
                  <a:pt x="2917702" y="4655591"/>
                </a:lnTo>
                <a:lnTo>
                  <a:pt x="2907350" y="4662679"/>
                </a:lnTo>
                <a:lnTo>
                  <a:pt x="2897019" y="4669718"/>
                </a:lnTo>
                <a:lnTo>
                  <a:pt x="2895635" y="4670659"/>
                </a:lnTo>
                <a:lnTo>
                  <a:pt x="2889802" y="4669122"/>
                </a:lnTo>
                <a:lnTo>
                  <a:pt x="2884071" y="4667522"/>
                </a:lnTo>
                <a:lnTo>
                  <a:pt x="2878327" y="4665907"/>
                </a:lnTo>
                <a:lnTo>
                  <a:pt x="2994361" y="4563759"/>
                </a:lnTo>
                <a:lnTo>
                  <a:pt x="2984117" y="4570901"/>
                </a:lnTo>
                <a:lnTo>
                  <a:pt x="2856634" y="4680072"/>
                </a:lnTo>
                <a:lnTo>
                  <a:pt x="2862467" y="4681819"/>
                </a:lnTo>
                <a:lnTo>
                  <a:pt x="2868418" y="4683490"/>
                </a:lnTo>
                <a:lnTo>
                  <a:pt x="2874340" y="4685159"/>
                </a:lnTo>
                <a:lnTo>
                  <a:pt x="2769513" y="4777652"/>
                </a:lnTo>
                <a:lnTo>
                  <a:pt x="2791021" y="4763936"/>
                </a:lnTo>
                <a:close/>
              </a:path>
              <a:path w="8921255" h="6255998">
                <a:moveTo>
                  <a:pt x="2812036" y="4750347"/>
                </a:moveTo>
                <a:lnTo>
                  <a:pt x="2822573" y="4743490"/>
                </a:lnTo>
                <a:lnTo>
                  <a:pt x="2833130" y="4736587"/>
                </a:lnTo>
                <a:lnTo>
                  <a:pt x="2843709" y="4729636"/>
                </a:lnTo>
                <a:lnTo>
                  <a:pt x="2980259" y="4612054"/>
                </a:lnTo>
                <a:lnTo>
                  <a:pt x="2969779" y="4619431"/>
                </a:lnTo>
                <a:lnTo>
                  <a:pt x="2959321" y="4626760"/>
                </a:lnTo>
                <a:lnTo>
                  <a:pt x="2948884" y="4634041"/>
                </a:lnTo>
                <a:lnTo>
                  <a:pt x="2938469" y="4641273"/>
                </a:lnTo>
                <a:lnTo>
                  <a:pt x="2928075" y="4648456"/>
                </a:lnTo>
                <a:lnTo>
                  <a:pt x="2801520" y="4757162"/>
                </a:lnTo>
                <a:lnTo>
                  <a:pt x="2812036" y="4750347"/>
                </a:lnTo>
                <a:close/>
              </a:path>
              <a:path w="8921255" h="6255998">
                <a:moveTo>
                  <a:pt x="2854312" y="4722634"/>
                </a:moveTo>
                <a:lnTo>
                  <a:pt x="2864940" y="4715578"/>
                </a:lnTo>
                <a:lnTo>
                  <a:pt x="2875594" y="4708466"/>
                </a:lnTo>
                <a:lnTo>
                  <a:pt x="2886276" y="4701294"/>
                </a:lnTo>
                <a:lnTo>
                  <a:pt x="3001282" y="4597151"/>
                </a:lnTo>
                <a:lnTo>
                  <a:pt x="2990760" y="4604627"/>
                </a:lnTo>
                <a:lnTo>
                  <a:pt x="2980259" y="4612054"/>
                </a:lnTo>
                <a:lnTo>
                  <a:pt x="2843709" y="4729636"/>
                </a:lnTo>
                <a:lnTo>
                  <a:pt x="2854312" y="4722634"/>
                </a:lnTo>
                <a:close/>
              </a:path>
              <a:path w="8921255" h="6255998">
                <a:moveTo>
                  <a:pt x="2170578" y="5299535"/>
                </a:moveTo>
                <a:lnTo>
                  <a:pt x="2181664" y="5293907"/>
                </a:lnTo>
                <a:lnTo>
                  <a:pt x="2192788" y="5288201"/>
                </a:lnTo>
                <a:lnTo>
                  <a:pt x="2203947" y="5282422"/>
                </a:lnTo>
                <a:lnTo>
                  <a:pt x="2215139" y="5276575"/>
                </a:lnTo>
                <a:lnTo>
                  <a:pt x="2262699" y="5228934"/>
                </a:lnTo>
                <a:lnTo>
                  <a:pt x="2251298" y="5235078"/>
                </a:lnTo>
                <a:lnTo>
                  <a:pt x="2239928" y="5241158"/>
                </a:lnTo>
                <a:lnTo>
                  <a:pt x="2228588" y="5247176"/>
                </a:lnTo>
                <a:lnTo>
                  <a:pt x="2217278" y="5253132"/>
                </a:lnTo>
                <a:lnTo>
                  <a:pt x="2205997" y="5259027"/>
                </a:lnTo>
                <a:lnTo>
                  <a:pt x="2148468" y="5310341"/>
                </a:lnTo>
                <a:lnTo>
                  <a:pt x="2170578" y="5299535"/>
                </a:lnTo>
                <a:close/>
              </a:path>
              <a:path w="8921255" h="6255998">
                <a:moveTo>
                  <a:pt x="2571214" y="4941691"/>
                </a:moveTo>
                <a:lnTo>
                  <a:pt x="2581982" y="4935370"/>
                </a:lnTo>
                <a:lnTo>
                  <a:pt x="2680802" y="4851909"/>
                </a:lnTo>
                <a:lnTo>
                  <a:pt x="2679119" y="4852960"/>
                </a:lnTo>
                <a:lnTo>
                  <a:pt x="2658013" y="4866115"/>
                </a:lnTo>
                <a:lnTo>
                  <a:pt x="2646987" y="4872902"/>
                </a:lnTo>
                <a:lnTo>
                  <a:pt x="2635990" y="4879628"/>
                </a:lnTo>
                <a:lnTo>
                  <a:pt x="2625022" y="4886293"/>
                </a:lnTo>
                <a:lnTo>
                  <a:pt x="2549733" y="4954177"/>
                </a:lnTo>
                <a:lnTo>
                  <a:pt x="2571214" y="4941691"/>
                </a:lnTo>
                <a:close/>
              </a:path>
              <a:path w="8921255" h="6255998">
                <a:moveTo>
                  <a:pt x="3094724" y="4478305"/>
                </a:moveTo>
                <a:lnTo>
                  <a:pt x="3104876" y="4471040"/>
                </a:lnTo>
                <a:lnTo>
                  <a:pt x="3115043" y="4463742"/>
                </a:lnTo>
                <a:lnTo>
                  <a:pt x="3290955" y="4308281"/>
                </a:lnTo>
                <a:lnTo>
                  <a:pt x="3268717" y="4325134"/>
                </a:lnTo>
                <a:lnTo>
                  <a:pt x="3246619" y="4341845"/>
                </a:lnTo>
                <a:lnTo>
                  <a:pt x="3224659" y="4358411"/>
                </a:lnTo>
                <a:lnTo>
                  <a:pt x="3072429" y="4494124"/>
                </a:lnTo>
                <a:lnTo>
                  <a:pt x="3094724" y="4478305"/>
                </a:lnTo>
                <a:close/>
              </a:path>
              <a:path w="8921255" h="6255998">
                <a:moveTo>
                  <a:pt x="3125226" y="4456407"/>
                </a:moveTo>
                <a:lnTo>
                  <a:pt x="3135426" y="4449034"/>
                </a:lnTo>
                <a:lnTo>
                  <a:pt x="3335846" y="4274156"/>
                </a:lnTo>
                <a:lnTo>
                  <a:pt x="3313331" y="4291287"/>
                </a:lnTo>
                <a:lnTo>
                  <a:pt x="3290955" y="4308281"/>
                </a:lnTo>
                <a:lnTo>
                  <a:pt x="3115043" y="4463742"/>
                </a:lnTo>
                <a:lnTo>
                  <a:pt x="3125226" y="4456407"/>
                </a:lnTo>
                <a:close/>
              </a:path>
              <a:path w="8921255" h="6255998">
                <a:moveTo>
                  <a:pt x="3145644" y="4441619"/>
                </a:moveTo>
                <a:lnTo>
                  <a:pt x="3155883" y="4434159"/>
                </a:lnTo>
                <a:lnTo>
                  <a:pt x="3166142" y="4426651"/>
                </a:lnTo>
                <a:lnTo>
                  <a:pt x="3358500" y="4256888"/>
                </a:lnTo>
                <a:lnTo>
                  <a:pt x="3335846" y="4274156"/>
                </a:lnTo>
                <a:lnTo>
                  <a:pt x="3135426" y="4449034"/>
                </a:lnTo>
                <a:lnTo>
                  <a:pt x="3145644" y="4441619"/>
                </a:lnTo>
                <a:close/>
              </a:path>
              <a:path w="8921255" h="6255998">
                <a:moveTo>
                  <a:pt x="3176424" y="4419091"/>
                </a:moveTo>
                <a:lnTo>
                  <a:pt x="3186730" y="4411477"/>
                </a:lnTo>
                <a:lnTo>
                  <a:pt x="3404221" y="4221954"/>
                </a:lnTo>
                <a:lnTo>
                  <a:pt x="3381291" y="4239487"/>
                </a:lnTo>
                <a:lnTo>
                  <a:pt x="3358500" y="4256888"/>
                </a:lnTo>
                <a:lnTo>
                  <a:pt x="3166142" y="4426651"/>
                </a:lnTo>
                <a:lnTo>
                  <a:pt x="3176424" y="4419091"/>
                </a:lnTo>
                <a:close/>
              </a:path>
              <a:path w="8921255" h="6255998">
                <a:moveTo>
                  <a:pt x="3197062" y="4403806"/>
                </a:moveTo>
                <a:lnTo>
                  <a:pt x="3214698" y="4390617"/>
                </a:lnTo>
                <a:lnTo>
                  <a:pt x="3236532" y="4374186"/>
                </a:lnTo>
                <a:lnTo>
                  <a:pt x="3258504" y="4357608"/>
                </a:lnTo>
                <a:lnTo>
                  <a:pt x="3280615" y="4340887"/>
                </a:lnTo>
                <a:lnTo>
                  <a:pt x="3302864" y="4324023"/>
                </a:lnTo>
                <a:lnTo>
                  <a:pt x="3325252" y="4307019"/>
                </a:lnTo>
                <a:lnTo>
                  <a:pt x="3347778" y="4289878"/>
                </a:lnTo>
                <a:lnTo>
                  <a:pt x="3370443" y="4272602"/>
                </a:lnTo>
                <a:lnTo>
                  <a:pt x="3393245" y="4255192"/>
                </a:lnTo>
                <a:lnTo>
                  <a:pt x="3416185" y="4237652"/>
                </a:lnTo>
                <a:lnTo>
                  <a:pt x="3439262" y="4219983"/>
                </a:lnTo>
                <a:lnTo>
                  <a:pt x="3462477" y="4202187"/>
                </a:lnTo>
                <a:lnTo>
                  <a:pt x="3665524" y="4021053"/>
                </a:lnTo>
                <a:lnTo>
                  <a:pt x="3641085" y="4039886"/>
                </a:lnTo>
                <a:lnTo>
                  <a:pt x="3616782" y="4058611"/>
                </a:lnTo>
                <a:lnTo>
                  <a:pt x="3592616" y="4077227"/>
                </a:lnTo>
                <a:lnTo>
                  <a:pt x="3568586" y="4095732"/>
                </a:lnTo>
                <a:lnTo>
                  <a:pt x="3544694" y="4114123"/>
                </a:lnTo>
                <a:lnTo>
                  <a:pt x="3520938" y="4132398"/>
                </a:lnTo>
                <a:lnTo>
                  <a:pt x="3497320" y="4150554"/>
                </a:lnTo>
                <a:lnTo>
                  <a:pt x="3473839" y="4168590"/>
                </a:lnTo>
                <a:lnTo>
                  <a:pt x="3450495" y="4186504"/>
                </a:lnTo>
                <a:lnTo>
                  <a:pt x="3427289" y="4204293"/>
                </a:lnTo>
                <a:lnTo>
                  <a:pt x="3404221" y="4221954"/>
                </a:lnTo>
                <a:lnTo>
                  <a:pt x="3186730" y="4411477"/>
                </a:lnTo>
                <a:lnTo>
                  <a:pt x="3197062" y="4403806"/>
                </a:lnTo>
                <a:close/>
              </a:path>
              <a:path w="8921255" h="6255998">
                <a:moveTo>
                  <a:pt x="3485830" y="4184267"/>
                </a:moveTo>
                <a:lnTo>
                  <a:pt x="3509319" y="4166225"/>
                </a:lnTo>
                <a:lnTo>
                  <a:pt x="3532946" y="4148063"/>
                </a:lnTo>
                <a:lnTo>
                  <a:pt x="3556709" y="4129783"/>
                </a:lnTo>
                <a:lnTo>
                  <a:pt x="3761792" y="3946887"/>
                </a:lnTo>
                <a:lnTo>
                  <a:pt x="3665524" y="4021053"/>
                </a:lnTo>
                <a:lnTo>
                  <a:pt x="3462477" y="4202187"/>
                </a:lnTo>
                <a:lnTo>
                  <a:pt x="3485830" y="4184267"/>
                </a:lnTo>
                <a:close/>
              </a:path>
              <a:path w="8921255" h="6255998">
                <a:moveTo>
                  <a:pt x="3580610" y="4111388"/>
                </a:moveTo>
                <a:lnTo>
                  <a:pt x="3604647" y="4092880"/>
                </a:lnTo>
                <a:lnTo>
                  <a:pt x="3628820" y="4074260"/>
                </a:lnTo>
                <a:lnTo>
                  <a:pt x="3653130" y="4055532"/>
                </a:lnTo>
                <a:lnTo>
                  <a:pt x="3859279" y="3871900"/>
                </a:lnTo>
                <a:lnTo>
                  <a:pt x="3761792" y="3946887"/>
                </a:lnTo>
                <a:lnTo>
                  <a:pt x="3556709" y="4129783"/>
                </a:lnTo>
                <a:lnTo>
                  <a:pt x="3580610" y="4111388"/>
                </a:lnTo>
                <a:close/>
              </a:path>
              <a:path w="8921255" h="6255998">
                <a:moveTo>
                  <a:pt x="3677575" y="4036698"/>
                </a:moveTo>
                <a:lnTo>
                  <a:pt x="3775020" y="3961627"/>
                </a:lnTo>
                <a:lnTo>
                  <a:pt x="3873714" y="3885716"/>
                </a:lnTo>
                <a:lnTo>
                  <a:pt x="3973530" y="3809182"/>
                </a:lnTo>
                <a:lnTo>
                  <a:pt x="4074344" y="3732243"/>
                </a:lnTo>
                <a:lnTo>
                  <a:pt x="4176027" y="3655118"/>
                </a:lnTo>
                <a:lnTo>
                  <a:pt x="4278453" y="3578026"/>
                </a:lnTo>
                <a:lnTo>
                  <a:pt x="4317761" y="3548714"/>
                </a:lnTo>
                <a:lnTo>
                  <a:pt x="4317761" y="3524092"/>
                </a:lnTo>
                <a:lnTo>
                  <a:pt x="4259005" y="3567937"/>
                </a:lnTo>
                <a:lnTo>
                  <a:pt x="4157847" y="3644112"/>
                </a:lnTo>
                <a:lnTo>
                  <a:pt x="4057427" y="3720303"/>
                </a:lnTo>
                <a:lnTo>
                  <a:pt x="3957864" y="3796302"/>
                </a:lnTo>
                <a:lnTo>
                  <a:pt x="3859279" y="3871900"/>
                </a:lnTo>
                <a:lnTo>
                  <a:pt x="3653130" y="4055532"/>
                </a:lnTo>
                <a:lnTo>
                  <a:pt x="3677575" y="4036698"/>
                </a:lnTo>
                <a:close/>
              </a:path>
              <a:path w="8921255" h="6255998">
                <a:moveTo>
                  <a:pt x="2888762" y="4659043"/>
                </a:moveTo>
                <a:lnTo>
                  <a:pt x="2899216" y="4652137"/>
                </a:lnTo>
                <a:lnTo>
                  <a:pt x="3025242" y="4542016"/>
                </a:lnTo>
                <a:lnTo>
                  <a:pt x="3014924" y="4549315"/>
                </a:lnTo>
                <a:lnTo>
                  <a:pt x="3004630" y="4556563"/>
                </a:lnTo>
                <a:lnTo>
                  <a:pt x="2994361" y="4563759"/>
                </a:lnTo>
                <a:lnTo>
                  <a:pt x="2878327" y="4665907"/>
                </a:lnTo>
                <a:lnTo>
                  <a:pt x="2888762" y="4659043"/>
                </a:lnTo>
                <a:close/>
              </a:path>
              <a:path w="8921255" h="6255998">
                <a:moveTo>
                  <a:pt x="2909690" y="4645186"/>
                </a:moveTo>
                <a:lnTo>
                  <a:pt x="2920185" y="4638188"/>
                </a:lnTo>
                <a:lnTo>
                  <a:pt x="2930703" y="4631140"/>
                </a:lnTo>
                <a:lnTo>
                  <a:pt x="3066738" y="4512335"/>
                </a:lnTo>
                <a:lnTo>
                  <a:pt x="3056332" y="4519825"/>
                </a:lnTo>
                <a:lnTo>
                  <a:pt x="3045947" y="4527270"/>
                </a:lnTo>
                <a:lnTo>
                  <a:pt x="3035584" y="4534667"/>
                </a:lnTo>
                <a:lnTo>
                  <a:pt x="3025242" y="4542016"/>
                </a:lnTo>
                <a:lnTo>
                  <a:pt x="2899216" y="4652137"/>
                </a:lnTo>
                <a:lnTo>
                  <a:pt x="2909690" y="4645186"/>
                </a:lnTo>
                <a:close/>
              </a:path>
              <a:path w="8921255" h="6255998">
                <a:moveTo>
                  <a:pt x="2941245" y="4624040"/>
                </a:moveTo>
                <a:lnTo>
                  <a:pt x="2951811" y="4616886"/>
                </a:lnTo>
                <a:lnTo>
                  <a:pt x="2962403" y="4609675"/>
                </a:lnTo>
                <a:lnTo>
                  <a:pt x="3087609" y="4497222"/>
                </a:lnTo>
                <a:lnTo>
                  <a:pt x="3077164" y="4504800"/>
                </a:lnTo>
                <a:lnTo>
                  <a:pt x="3066738" y="4512335"/>
                </a:lnTo>
                <a:lnTo>
                  <a:pt x="2930703" y="4631140"/>
                </a:lnTo>
                <a:lnTo>
                  <a:pt x="2941245" y="4624040"/>
                </a:lnTo>
                <a:close/>
              </a:path>
              <a:path w="8921255" h="6255998">
                <a:moveTo>
                  <a:pt x="2259248" y="5205560"/>
                </a:moveTo>
                <a:lnTo>
                  <a:pt x="2270309" y="5199839"/>
                </a:lnTo>
                <a:lnTo>
                  <a:pt x="2281400" y="5194057"/>
                </a:lnTo>
                <a:lnTo>
                  <a:pt x="2292520" y="5188215"/>
                </a:lnTo>
                <a:lnTo>
                  <a:pt x="2372917" y="5121478"/>
                </a:lnTo>
                <a:lnTo>
                  <a:pt x="2371404" y="5122321"/>
                </a:lnTo>
                <a:lnTo>
                  <a:pt x="2349921" y="5134204"/>
                </a:lnTo>
                <a:lnTo>
                  <a:pt x="2338556" y="5140415"/>
                </a:lnTo>
                <a:lnTo>
                  <a:pt x="2327221" y="5146563"/>
                </a:lnTo>
                <a:lnTo>
                  <a:pt x="2315915" y="5152651"/>
                </a:lnTo>
                <a:lnTo>
                  <a:pt x="2304640" y="5158676"/>
                </a:lnTo>
                <a:lnTo>
                  <a:pt x="2293394" y="5164640"/>
                </a:lnTo>
                <a:lnTo>
                  <a:pt x="2237699" y="5216766"/>
                </a:lnTo>
                <a:lnTo>
                  <a:pt x="2259248" y="5205560"/>
                </a:lnTo>
                <a:close/>
              </a:path>
              <a:path w="8921255" h="6255998">
                <a:moveTo>
                  <a:pt x="1853295" y="5550685"/>
                </a:moveTo>
                <a:lnTo>
                  <a:pt x="1864694" y="5545696"/>
                </a:lnTo>
                <a:lnTo>
                  <a:pt x="1876128" y="5540636"/>
                </a:lnTo>
                <a:lnTo>
                  <a:pt x="1887595" y="5535507"/>
                </a:lnTo>
                <a:lnTo>
                  <a:pt x="1899096" y="5530311"/>
                </a:lnTo>
                <a:lnTo>
                  <a:pt x="1910628" y="5525049"/>
                </a:lnTo>
                <a:lnTo>
                  <a:pt x="1948084" y="5485989"/>
                </a:lnTo>
                <a:lnTo>
                  <a:pt x="1936348" y="5491516"/>
                </a:lnTo>
                <a:lnTo>
                  <a:pt x="1924652" y="5496963"/>
                </a:lnTo>
                <a:lnTo>
                  <a:pt x="1912993" y="5502335"/>
                </a:lnTo>
                <a:lnTo>
                  <a:pt x="1901369" y="5507634"/>
                </a:lnTo>
                <a:lnTo>
                  <a:pt x="1889779" y="5512864"/>
                </a:lnTo>
                <a:lnTo>
                  <a:pt x="1878221" y="5518028"/>
                </a:lnTo>
                <a:lnTo>
                  <a:pt x="1829332" y="5560723"/>
                </a:lnTo>
                <a:lnTo>
                  <a:pt x="1853295" y="5550685"/>
                </a:lnTo>
                <a:close/>
              </a:path>
              <a:path w="8921255" h="6255998">
                <a:moveTo>
                  <a:pt x="2347907" y="5111541"/>
                </a:moveTo>
                <a:lnTo>
                  <a:pt x="2358945" y="5105733"/>
                </a:lnTo>
                <a:lnTo>
                  <a:pt x="2370003" y="5099881"/>
                </a:lnTo>
                <a:lnTo>
                  <a:pt x="2381083" y="5093981"/>
                </a:lnTo>
                <a:lnTo>
                  <a:pt x="2438256" y="5039394"/>
                </a:lnTo>
                <a:lnTo>
                  <a:pt x="2426951" y="5045703"/>
                </a:lnTo>
                <a:lnTo>
                  <a:pt x="2415672" y="5051956"/>
                </a:lnTo>
                <a:lnTo>
                  <a:pt x="2404420" y="5058153"/>
                </a:lnTo>
                <a:lnTo>
                  <a:pt x="2393196" y="5064290"/>
                </a:lnTo>
                <a:lnTo>
                  <a:pt x="2326342" y="5122789"/>
                </a:lnTo>
                <a:lnTo>
                  <a:pt x="2347907" y="5111541"/>
                </a:lnTo>
                <a:close/>
              </a:path>
              <a:path w="8921255" h="6255998">
                <a:moveTo>
                  <a:pt x="2965574" y="4567902"/>
                </a:moveTo>
                <a:lnTo>
                  <a:pt x="2975911" y="4560946"/>
                </a:lnTo>
                <a:lnTo>
                  <a:pt x="2986275" y="4553927"/>
                </a:lnTo>
                <a:lnTo>
                  <a:pt x="3140788" y="4420751"/>
                </a:lnTo>
                <a:lnTo>
                  <a:pt x="3130530" y="4428215"/>
                </a:lnTo>
                <a:lnTo>
                  <a:pt x="3120293" y="4435630"/>
                </a:lnTo>
                <a:lnTo>
                  <a:pt x="3110075" y="4443001"/>
                </a:lnTo>
                <a:lnTo>
                  <a:pt x="3099877" y="4450328"/>
                </a:lnTo>
                <a:lnTo>
                  <a:pt x="3089695" y="4457614"/>
                </a:lnTo>
                <a:lnTo>
                  <a:pt x="3079530" y="4464862"/>
                </a:lnTo>
                <a:lnTo>
                  <a:pt x="2943709" y="4582560"/>
                </a:lnTo>
                <a:lnTo>
                  <a:pt x="2965574" y="4567902"/>
                </a:lnTo>
                <a:close/>
              </a:path>
              <a:path w="8921255" h="6255998">
                <a:moveTo>
                  <a:pt x="2996665" y="4546847"/>
                </a:moveTo>
                <a:lnTo>
                  <a:pt x="3007080" y="4539710"/>
                </a:lnTo>
                <a:lnTo>
                  <a:pt x="3017520" y="4532517"/>
                </a:lnTo>
                <a:lnTo>
                  <a:pt x="3182052" y="4390370"/>
                </a:lnTo>
                <a:lnTo>
                  <a:pt x="3171699" y="4398049"/>
                </a:lnTo>
                <a:lnTo>
                  <a:pt x="3161372" y="4405671"/>
                </a:lnTo>
                <a:lnTo>
                  <a:pt x="3151068" y="4413237"/>
                </a:lnTo>
                <a:lnTo>
                  <a:pt x="3140788" y="4420751"/>
                </a:lnTo>
                <a:lnTo>
                  <a:pt x="2986275" y="4553927"/>
                </a:lnTo>
                <a:lnTo>
                  <a:pt x="2996665" y="4546847"/>
                </a:lnTo>
                <a:close/>
              </a:path>
              <a:path w="8921255" h="6255998">
                <a:moveTo>
                  <a:pt x="3027983" y="4525271"/>
                </a:moveTo>
                <a:lnTo>
                  <a:pt x="3038469" y="4517974"/>
                </a:lnTo>
                <a:lnTo>
                  <a:pt x="3048978" y="4510628"/>
                </a:lnTo>
                <a:lnTo>
                  <a:pt x="3059508" y="4503236"/>
                </a:lnTo>
                <a:lnTo>
                  <a:pt x="3070059" y="4495799"/>
                </a:lnTo>
                <a:lnTo>
                  <a:pt x="3224659" y="4358411"/>
                </a:lnTo>
                <a:lnTo>
                  <a:pt x="3202839" y="4374831"/>
                </a:lnTo>
                <a:lnTo>
                  <a:pt x="3192432" y="4382632"/>
                </a:lnTo>
                <a:lnTo>
                  <a:pt x="3182052" y="4390370"/>
                </a:lnTo>
                <a:lnTo>
                  <a:pt x="3017520" y="4532517"/>
                </a:lnTo>
                <a:lnTo>
                  <a:pt x="3027983" y="4525271"/>
                </a:lnTo>
                <a:close/>
              </a:path>
              <a:path w="8921255" h="6255998">
                <a:moveTo>
                  <a:pt x="3120826" y="4472794"/>
                </a:moveTo>
                <a:lnTo>
                  <a:pt x="3110643" y="4480254"/>
                </a:lnTo>
                <a:lnTo>
                  <a:pt x="3109372" y="4481186"/>
                </a:lnTo>
                <a:lnTo>
                  <a:pt x="3104434" y="4480282"/>
                </a:lnTo>
                <a:lnTo>
                  <a:pt x="3099587" y="4479273"/>
                </a:lnTo>
                <a:lnTo>
                  <a:pt x="3094724" y="4478305"/>
                </a:lnTo>
                <a:lnTo>
                  <a:pt x="3072429" y="4494124"/>
                </a:lnTo>
                <a:lnTo>
                  <a:pt x="3077410" y="4495227"/>
                </a:lnTo>
                <a:lnTo>
                  <a:pt x="3082539" y="4496199"/>
                </a:lnTo>
                <a:lnTo>
                  <a:pt x="3087609" y="4497222"/>
                </a:lnTo>
                <a:lnTo>
                  <a:pt x="2962403" y="4609675"/>
                </a:lnTo>
                <a:lnTo>
                  <a:pt x="3120826" y="4472794"/>
                </a:lnTo>
                <a:close/>
              </a:path>
              <a:path w="8921255" h="6255998">
                <a:moveTo>
                  <a:pt x="2973021" y="4602404"/>
                </a:moveTo>
                <a:lnTo>
                  <a:pt x="2983668" y="4595072"/>
                </a:lnTo>
                <a:lnTo>
                  <a:pt x="2986002" y="4593458"/>
                </a:lnTo>
                <a:lnTo>
                  <a:pt x="3131011" y="4465331"/>
                </a:lnTo>
                <a:lnTo>
                  <a:pt x="3120826" y="4472794"/>
                </a:lnTo>
                <a:lnTo>
                  <a:pt x="2962403" y="4609675"/>
                </a:lnTo>
                <a:lnTo>
                  <a:pt x="2973021" y="4602404"/>
                </a:lnTo>
                <a:close/>
              </a:path>
              <a:path w="8921255" h="6255998">
                <a:moveTo>
                  <a:pt x="3035686" y="4572609"/>
                </a:moveTo>
                <a:lnTo>
                  <a:pt x="3025527" y="4579925"/>
                </a:lnTo>
                <a:lnTo>
                  <a:pt x="3023605" y="4581305"/>
                </a:lnTo>
                <a:lnTo>
                  <a:pt x="3018469" y="4580235"/>
                </a:lnTo>
                <a:lnTo>
                  <a:pt x="3013228" y="4579255"/>
                </a:lnTo>
                <a:lnTo>
                  <a:pt x="3008123" y="4578131"/>
                </a:lnTo>
                <a:lnTo>
                  <a:pt x="2986002" y="4593458"/>
                </a:lnTo>
                <a:lnTo>
                  <a:pt x="2991100" y="4594694"/>
                </a:lnTo>
                <a:lnTo>
                  <a:pt x="2996110" y="4595980"/>
                </a:lnTo>
                <a:lnTo>
                  <a:pt x="3001282" y="4597151"/>
                </a:lnTo>
                <a:lnTo>
                  <a:pt x="2886276" y="4701294"/>
                </a:lnTo>
                <a:lnTo>
                  <a:pt x="3035686" y="4572609"/>
                </a:lnTo>
                <a:close/>
              </a:path>
              <a:path w="8921255" h="6255998">
                <a:moveTo>
                  <a:pt x="2896988" y="4694059"/>
                </a:moveTo>
                <a:lnTo>
                  <a:pt x="2899786" y="4692162"/>
                </a:lnTo>
                <a:lnTo>
                  <a:pt x="3045864" y="4565252"/>
                </a:lnTo>
                <a:lnTo>
                  <a:pt x="3035686" y="4572609"/>
                </a:lnTo>
                <a:lnTo>
                  <a:pt x="2886276" y="4701294"/>
                </a:lnTo>
                <a:lnTo>
                  <a:pt x="2896988" y="4694059"/>
                </a:lnTo>
                <a:close/>
              </a:path>
              <a:path w="8921255" h="6255998">
                <a:moveTo>
                  <a:pt x="2812504" y="4790458"/>
                </a:moveTo>
                <a:lnTo>
                  <a:pt x="2937561" y="4680987"/>
                </a:lnTo>
                <a:lnTo>
                  <a:pt x="2932155" y="4679758"/>
                </a:lnTo>
                <a:lnTo>
                  <a:pt x="2926866" y="4678453"/>
                </a:lnTo>
                <a:lnTo>
                  <a:pt x="2921535" y="4677160"/>
                </a:lnTo>
                <a:lnTo>
                  <a:pt x="2899786" y="4692162"/>
                </a:lnTo>
                <a:lnTo>
                  <a:pt x="2905097" y="4693552"/>
                </a:lnTo>
                <a:lnTo>
                  <a:pt x="2910584" y="4694814"/>
                </a:lnTo>
                <a:lnTo>
                  <a:pt x="2915970" y="4696139"/>
                </a:lnTo>
                <a:lnTo>
                  <a:pt x="2809950" y="4792156"/>
                </a:lnTo>
                <a:lnTo>
                  <a:pt x="2812504" y="4790458"/>
                </a:lnTo>
                <a:close/>
              </a:path>
              <a:path w="8921255" h="6255998">
                <a:moveTo>
                  <a:pt x="2777754" y="4813410"/>
                </a:moveTo>
                <a:lnTo>
                  <a:pt x="2788464" y="4806373"/>
                </a:lnTo>
                <a:lnTo>
                  <a:pt x="2799196" y="4799288"/>
                </a:lnTo>
                <a:lnTo>
                  <a:pt x="2809950" y="4792156"/>
                </a:lnTo>
                <a:lnTo>
                  <a:pt x="2915970" y="4696139"/>
                </a:lnTo>
                <a:lnTo>
                  <a:pt x="2905386" y="4703515"/>
                </a:lnTo>
                <a:lnTo>
                  <a:pt x="2894821" y="4710846"/>
                </a:lnTo>
                <a:lnTo>
                  <a:pt x="2884277" y="4718131"/>
                </a:lnTo>
                <a:lnTo>
                  <a:pt x="2873754" y="4725370"/>
                </a:lnTo>
                <a:lnTo>
                  <a:pt x="2767066" y="4820399"/>
                </a:lnTo>
                <a:lnTo>
                  <a:pt x="2777754" y="4813410"/>
                </a:lnTo>
                <a:close/>
              </a:path>
              <a:path w="8921255" h="6255998">
                <a:moveTo>
                  <a:pt x="2853073" y="4778795"/>
                </a:moveTo>
                <a:lnTo>
                  <a:pt x="2850574" y="4780521"/>
                </a:lnTo>
                <a:lnTo>
                  <a:pt x="2844998" y="4779127"/>
                </a:lnTo>
                <a:lnTo>
                  <a:pt x="2839555" y="4777616"/>
                </a:lnTo>
                <a:lnTo>
                  <a:pt x="2834052" y="4776157"/>
                </a:lnTo>
                <a:lnTo>
                  <a:pt x="2812504" y="4790458"/>
                </a:lnTo>
                <a:lnTo>
                  <a:pt x="2818111" y="4792036"/>
                </a:lnTo>
                <a:lnTo>
                  <a:pt x="2823779" y="4793534"/>
                </a:lnTo>
                <a:lnTo>
                  <a:pt x="2829460" y="4795047"/>
                </a:lnTo>
                <a:lnTo>
                  <a:pt x="2725651" y="4888434"/>
                </a:lnTo>
                <a:lnTo>
                  <a:pt x="2853073" y="4778795"/>
                </a:lnTo>
                <a:close/>
              </a:path>
              <a:path w="8921255" h="6255998">
                <a:moveTo>
                  <a:pt x="2669398" y="4924574"/>
                </a:moveTo>
                <a:lnTo>
                  <a:pt x="2680127" y="4917762"/>
                </a:lnTo>
                <a:lnTo>
                  <a:pt x="2690879" y="4910898"/>
                </a:lnTo>
                <a:lnTo>
                  <a:pt x="2701658" y="4903980"/>
                </a:lnTo>
                <a:lnTo>
                  <a:pt x="2712463" y="4897004"/>
                </a:lnTo>
                <a:lnTo>
                  <a:pt x="2723297" y="4889968"/>
                </a:lnTo>
                <a:lnTo>
                  <a:pt x="2829460" y="4795047"/>
                </a:lnTo>
                <a:lnTo>
                  <a:pt x="2818810" y="4802325"/>
                </a:lnTo>
                <a:lnTo>
                  <a:pt x="2808181" y="4809557"/>
                </a:lnTo>
                <a:lnTo>
                  <a:pt x="2797571" y="4816743"/>
                </a:lnTo>
                <a:lnTo>
                  <a:pt x="2786982" y="4823882"/>
                </a:lnTo>
                <a:lnTo>
                  <a:pt x="2776413" y="4830974"/>
                </a:lnTo>
                <a:lnTo>
                  <a:pt x="2765866" y="4838018"/>
                </a:lnTo>
                <a:lnTo>
                  <a:pt x="2755340" y="4845016"/>
                </a:lnTo>
                <a:lnTo>
                  <a:pt x="2658693" y="4931335"/>
                </a:lnTo>
                <a:lnTo>
                  <a:pt x="2669398" y="4924574"/>
                </a:lnTo>
                <a:close/>
              </a:path>
              <a:path w="8921255" h="6255998">
                <a:moveTo>
                  <a:pt x="2635873" y="4987239"/>
                </a:moveTo>
                <a:lnTo>
                  <a:pt x="2638314" y="4985676"/>
                </a:lnTo>
                <a:lnTo>
                  <a:pt x="2742920" y="4893351"/>
                </a:lnTo>
                <a:lnTo>
                  <a:pt x="2732206" y="4900533"/>
                </a:lnTo>
                <a:lnTo>
                  <a:pt x="2721513" y="4907669"/>
                </a:lnTo>
                <a:lnTo>
                  <a:pt x="2625000" y="4994176"/>
                </a:lnTo>
                <a:lnTo>
                  <a:pt x="2635873" y="4987239"/>
                </a:lnTo>
                <a:close/>
              </a:path>
              <a:path w="8921255" h="6255998">
                <a:moveTo>
                  <a:pt x="2495737" y="5159589"/>
                </a:moveTo>
                <a:lnTo>
                  <a:pt x="2506360" y="5152908"/>
                </a:lnTo>
                <a:lnTo>
                  <a:pt x="2517006" y="5146177"/>
                </a:lnTo>
                <a:lnTo>
                  <a:pt x="2527673" y="5139400"/>
                </a:lnTo>
                <a:lnTo>
                  <a:pt x="2624145" y="5052973"/>
                </a:lnTo>
                <a:lnTo>
                  <a:pt x="2613640" y="5059943"/>
                </a:lnTo>
                <a:lnTo>
                  <a:pt x="2603156" y="5066870"/>
                </a:lnTo>
                <a:lnTo>
                  <a:pt x="2592693" y="5073752"/>
                </a:lnTo>
                <a:lnTo>
                  <a:pt x="2590905" y="5074925"/>
                </a:lnTo>
                <a:lnTo>
                  <a:pt x="2584676" y="5073026"/>
                </a:lnTo>
                <a:lnTo>
                  <a:pt x="2578343" y="5071218"/>
                </a:lnTo>
                <a:lnTo>
                  <a:pt x="2572202" y="5069268"/>
                </a:lnTo>
                <a:lnTo>
                  <a:pt x="2677376" y="4977233"/>
                </a:lnTo>
                <a:lnTo>
                  <a:pt x="2671442" y="4975521"/>
                </a:lnTo>
                <a:lnTo>
                  <a:pt x="2665683" y="4973709"/>
                </a:lnTo>
                <a:lnTo>
                  <a:pt x="2659824" y="4971932"/>
                </a:lnTo>
                <a:lnTo>
                  <a:pt x="2638314" y="4985676"/>
                </a:lnTo>
                <a:lnTo>
                  <a:pt x="2644292" y="4987559"/>
                </a:lnTo>
                <a:lnTo>
                  <a:pt x="2650330" y="4989390"/>
                </a:lnTo>
                <a:lnTo>
                  <a:pt x="2656382" y="4991207"/>
                </a:lnTo>
                <a:lnTo>
                  <a:pt x="2551029" y="5082796"/>
                </a:lnTo>
                <a:lnTo>
                  <a:pt x="2557233" y="5084848"/>
                </a:lnTo>
                <a:lnTo>
                  <a:pt x="2563555" y="5086824"/>
                </a:lnTo>
                <a:lnTo>
                  <a:pt x="2569862" y="5088812"/>
                </a:lnTo>
                <a:lnTo>
                  <a:pt x="2485137" y="5166221"/>
                </a:lnTo>
                <a:lnTo>
                  <a:pt x="2495737" y="5159589"/>
                </a:lnTo>
                <a:close/>
              </a:path>
              <a:path w="8921255" h="6255998">
                <a:moveTo>
                  <a:pt x="1942547" y="5458247"/>
                </a:moveTo>
                <a:lnTo>
                  <a:pt x="1953902" y="5453192"/>
                </a:lnTo>
                <a:lnTo>
                  <a:pt x="1965293" y="5448060"/>
                </a:lnTo>
                <a:lnTo>
                  <a:pt x="1976719" y="5442853"/>
                </a:lnTo>
                <a:lnTo>
                  <a:pt x="1988180" y="5437575"/>
                </a:lnTo>
                <a:lnTo>
                  <a:pt x="1999673" y="5432228"/>
                </a:lnTo>
                <a:lnTo>
                  <a:pt x="2038363" y="5392022"/>
                </a:lnTo>
                <a:lnTo>
                  <a:pt x="2026707" y="5397632"/>
                </a:lnTo>
                <a:lnTo>
                  <a:pt x="2015072" y="5403194"/>
                </a:lnTo>
                <a:lnTo>
                  <a:pt x="2003463" y="5408705"/>
                </a:lnTo>
                <a:lnTo>
                  <a:pt x="1991882" y="5414159"/>
                </a:lnTo>
                <a:lnTo>
                  <a:pt x="1980330" y="5419552"/>
                </a:lnTo>
                <a:lnTo>
                  <a:pt x="1968811" y="5424878"/>
                </a:lnTo>
                <a:lnTo>
                  <a:pt x="1919401" y="5468437"/>
                </a:lnTo>
                <a:lnTo>
                  <a:pt x="1942547" y="5458247"/>
                </a:lnTo>
                <a:close/>
              </a:path>
              <a:path w="8921255" h="6255998">
                <a:moveTo>
                  <a:pt x="2436637" y="5017514"/>
                </a:moveTo>
                <a:lnTo>
                  <a:pt x="2447570" y="5011623"/>
                </a:lnTo>
                <a:lnTo>
                  <a:pt x="2458541" y="5005653"/>
                </a:lnTo>
                <a:lnTo>
                  <a:pt x="2469548" y="4999606"/>
                </a:lnTo>
                <a:lnTo>
                  <a:pt x="2526317" y="4944481"/>
                </a:lnTo>
                <a:lnTo>
                  <a:pt x="2515049" y="4950895"/>
                </a:lnTo>
                <a:lnTo>
                  <a:pt x="2503812" y="4957241"/>
                </a:lnTo>
                <a:lnTo>
                  <a:pt x="2492607" y="4963520"/>
                </a:lnTo>
                <a:lnTo>
                  <a:pt x="2481433" y="4969735"/>
                </a:lnTo>
                <a:lnTo>
                  <a:pt x="2414971" y="5028797"/>
                </a:lnTo>
                <a:lnTo>
                  <a:pt x="2436637" y="5017514"/>
                </a:lnTo>
                <a:close/>
              </a:path>
              <a:path w="8921255" h="6255998">
                <a:moveTo>
                  <a:pt x="2031555" y="5365708"/>
                </a:moveTo>
                <a:lnTo>
                  <a:pt x="2042888" y="5360571"/>
                </a:lnTo>
                <a:lnTo>
                  <a:pt x="2054251" y="5355372"/>
                </a:lnTo>
                <a:lnTo>
                  <a:pt x="2065644" y="5350109"/>
                </a:lnTo>
                <a:lnTo>
                  <a:pt x="2077069" y="5344781"/>
                </a:lnTo>
                <a:lnTo>
                  <a:pt x="2088525" y="5339388"/>
                </a:lnTo>
                <a:lnTo>
                  <a:pt x="2127195" y="5298772"/>
                </a:lnTo>
                <a:lnTo>
                  <a:pt x="2115558" y="5304472"/>
                </a:lnTo>
                <a:lnTo>
                  <a:pt x="2103951" y="5310110"/>
                </a:lnTo>
                <a:lnTo>
                  <a:pt x="2092374" y="5315685"/>
                </a:lnTo>
                <a:lnTo>
                  <a:pt x="2080828" y="5321196"/>
                </a:lnTo>
                <a:lnTo>
                  <a:pt x="2069314" y="5326641"/>
                </a:lnTo>
                <a:lnTo>
                  <a:pt x="2057832" y="5332019"/>
                </a:lnTo>
                <a:lnTo>
                  <a:pt x="2009931" y="5375538"/>
                </a:lnTo>
                <a:lnTo>
                  <a:pt x="2031555" y="5365708"/>
                </a:lnTo>
                <a:close/>
              </a:path>
              <a:path w="8921255" h="6255998">
                <a:moveTo>
                  <a:pt x="3052579" y="4469140"/>
                </a:moveTo>
                <a:lnTo>
                  <a:pt x="3062695" y="4462173"/>
                </a:lnTo>
                <a:lnTo>
                  <a:pt x="3072833" y="4455160"/>
                </a:lnTo>
                <a:lnTo>
                  <a:pt x="3082991" y="4448100"/>
                </a:lnTo>
                <a:lnTo>
                  <a:pt x="3093171" y="4440991"/>
                </a:lnTo>
                <a:lnTo>
                  <a:pt x="3103373" y="4433834"/>
                </a:lnTo>
                <a:lnTo>
                  <a:pt x="3113596" y="4426628"/>
                </a:lnTo>
                <a:lnTo>
                  <a:pt x="3275365" y="4283269"/>
                </a:lnTo>
                <a:lnTo>
                  <a:pt x="3254457" y="4299043"/>
                </a:lnTo>
                <a:lnTo>
                  <a:pt x="3233682" y="4314678"/>
                </a:lnTo>
                <a:lnTo>
                  <a:pt x="3223110" y="4322604"/>
                </a:lnTo>
                <a:lnTo>
                  <a:pt x="3212564" y="4330472"/>
                </a:lnTo>
                <a:lnTo>
                  <a:pt x="3202044" y="4338281"/>
                </a:lnTo>
                <a:lnTo>
                  <a:pt x="3191550" y="4346033"/>
                </a:lnTo>
                <a:lnTo>
                  <a:pt x="3181080" y="4353728"/>
                </a:lnTo>
                <a:lnTo>
                  <a:pt x="3030462" y="4484200"/>
                </a:lnTo>
                <a:lnTo>
                  <a:pt x="3052579" y="4469140"/>
                </a:lnTo>
                <a:close/>
              </a:path>
              <a:path w="8921255" h="6255998">
                <a:moveTo>
                  <a:pt x="3123842" y="4419373"/>
                </a:moveTo>
                <a:lnTo>
                  <a:pt x="3134109" y="4412066"/>
                </a:lnTo>
                <a:lnTo>
                  <a:pt x="3144399" y="4404709"/>
                </a:lnTo>
                <a:lnTo>
                  <a:pt x="3317580" y="4251307"/>
                </a:lnTo>
                <a:lnTo>
                  <a:pt x="3296406" y="4267356"/>
                </a:lnTo>
                <a:lnTo>
                  <a:pt x="3275365" y="4283269"/>
                </a:lnTo>
                <a:lnTo>
                  <a:pt x="3113596" y="4426628"/>
                </a:lnTo>
                <a:lnTo>
                  <a:pt x="3123842" y="4419373"/>
                </a:lnTo>
                <a:close/>
              </a:path>
              <a:path w="8921255" h="6255998">
                <a:moveTo>
                  <a:pt x="3154712" y="4397299"/>
                </a:moveTo>
                <a:lnTo>
                  <a:pt x="3165048" y="4389837"/>
                </a:lnTo>
                <a:lnTo>
                  <a:pt x="3175407" y="4382322"/>
                </a:lnTo>
                <a:lnTo>
                  <a:pt x="3360325" y="4218812"/>
                </a:lnTo>
                <a:lnTo>
                  <a:pt x="3338887" y="4235125"/>
                </a:lnTo>
                <a:lnTo>
                  <a:pt x="3317580" y="4251307"/>
                </a:lnTo>
                <a:lnTo>
                  <a:pt x="3144399" y="4404709"/>
                </a:lnTo>
                <a:lnTo>
                  <a:pt x="3154712" y="4397299"/>
                </a:lnTo>
                <a:close/>
              </a:path>
              <a:path w="8921255" h="6255998">
                <a:moveTo>
                  <a:pt x="3185790" y="4374753"/>
                </a:moveTo>
                <a:lnTo>
                  <a:pt x="3196196" y="4367129"/>
                </a:lnTo>
                <a:lnTo>
                  <a:pt x="3403598" y="4185799"/>
                </a:lnTo>
                <a:lnTo>
                  <a:pt x="3381896" y="4202369"/>
                </a:lnTo>
                <a:lnTo>
                  <a:pt x="3360325" y="4218812"/>
                </a:lnTo>
                <a:lnTo>
                  <a:pt x="3175407" y="4382322"/>
                </a:lnTo>
                <a:lnTo>
                  <a:pt x="3185790" y="4374753"/>
                </a:lnTo>
                <a:close/>
              </a:path>
              <a:path w="8921255" h="6255998">
                <a:moveTo>
                  <a:pt x="3206626" y="4359450"/>
                </a:moveTo>
                <a:lnTo>
                  <a:pt x="3217080" y="4351716"/>
                </a:lnTo>
                <a:lnTo>
                  <a:pt x="3227559" y="4343925"/>
                </a:lnTo>
                <a:lnTo>
                  <a:pt x="3425432" y="4169104"/>
                </a:lnTo>
                <a:lnTo>
                  <a:pt x="3403598" y="4185799"/>
                </a:lnTo>
                <a:lnTo>
                  <a:pt x="3196196" y="4367129"/>
                </a:lnTo>
                <a:lnTo>
                  <a:pt x="3206626" y="4359450"/>
                </a:lnTo>
                <a:close/>
              </a:path>
              <a:path w="8921255" h="6255998">
                <a:moveTo>
                  <a:pt x="3238062" y="4336076"/>
                </a:moveTo>
                <a:lnTo>
                  <a:pt x="3245541" y="4330464"/>
                </a:lnTo>
                <a:lnTo>
                  <a:pt x="3469495" y="4135347"/>
                </a:lnTo>
                <a:lnTo>
                  <a:pt x="3447398" y="4152286"/>
                </a:lnTo>
                <a:lnTo>
                  <a:pt x="3425432" y="4169104"/>
                </a:lnTo>
                <a:lnTo>
                  <a:pt x="3227559" y="4343925"/>
                </a:lnTo>
                <a:lnTo>
                  <a:pt x="3238062" y="4336076"/>
                </a:lnTo>
                <a:close/>
              </a:path>
              <a:path w="8921255" h="6255998">
                <a:moveTo>
                  <a:pt x="3266329" y="4314818"/>
                </a:moveTo>
                <a:lnTo>
                  <a:pt x="3287250" y="4299033"/>
                </a:lnTo>
                <a:lnTo>
                  <a:pt x="3308304" y="4283110"/>
                </a:lnTo>
                <a:lnTo>
                  <a:pt x="3329490" y="4267052"/>
                </a:lnTo>
                <a:lnTo>
                  <a:pt x="3350807" y="4250862"/>
                </a:lnTo>
                <a:lnTo>
                  <a:pt x="3372257" y="4234540"/>
                </a:lnTo>
                <a:lnTo>
                  <a:pt x="3393838" y="4218090"/>
                </a:lnTo>
                <a:lnTo>
                  <a:pt x="3415551" y="4201513"/>
                </a:lnTo>
                <a:lnTo>
                  <a:pt x="3437395" y="4184811"/>
                </a:lnTo>
                <a:lnTo>
                  <a:pt x="3459370" y="4167986"/>
                </a:lnTo>
                <a:lnTo>
                  <a:pt x="3481476" y="4151041"/>
                </a:lnTo>
                <a:lnTo>
                  <a:pt x="3674237" y="3977809"/>
                </a:lnTo>
                <a:lnTo>
                  <a:pt x="3650969" y="3995740"/>
                </a:lnTo>
                <a:lnTo>
                  <a:pt x="3627830" y="4013569"/>
                </a:lnTo>
                <a:lnTo>
                  <a:pt x="3604820" y="4031294"/>
                </a:lnTo>
                <a:lnTo>
                  <a:pt x="3581940" y="4048914"/>
                </a:lnTo>
                <a:lnTo>
                  <a:pt x="3559190" y="4066425"/>
                </a:lnTo>
                <a:lnTo>
                  <a:pt x="3536571" y="4083826"/>
                </a:lnTo>
                <a:lnTo>
                  <a:pt x="3514081" y="4101115"/>
                </a:lnTo>
                <a:lnTo>
                  <a:pt x="3491723" y="4118289"/>
                </a:lnTo>
                <a:lnTo>
                  <a:pt x="3469495" y="4135347"/>
                </a:lnTo>
                <a:lnTo>
                  <a:pt x="3245541" y="4330464"/>
                </a:lnTo>
                <a:lnTo>
                  <a:pt x="3266329" y="4314818"/>
                </a:lnTo>
                <a:close/>
              </a:path>
              <a:path w="8921255" h="6255998">
                <a:moveTo>
                  <a:pt x="3503713" y="4133978"/>
                </a:moveTo>
                <a:lnTo>
                  <a:pt x="3526080" y="4116798"/>
                </a:lnTo>
                <a:lnTo>
                  <a:pt x="3548577" y="4099504"/>
                </a:lnTo>
                <a:lnTo>
                  <a:pt x="3571205" y="4082097"/>
                </a:lnTo>
                <a:lnTo>
                  <a:pt x="3766122" y="3907023"/>
                </a:lnTo>
                <a:lnTo>
                  <a:pt x="3674237" y="3977809"/>
                </a:lnTo>
                <a:lnTo>
                  <a:pt x="3481476" y="4151041"/>
                </a:lnTo>
                <a:lnTo>
                  <a:pt x="3503713" y="4133978"/>
                </a:lnTo>
                <a:close/>
              </a:path>
              <a:path w="8921255" h="6255998">
                <a:moveTo>
                  <a:pt x="3593963" y="4064581"/>
                </a:moveTo>
                <a:lnTo>
                  <a:pt x="3616850" y="4046956"/>
                </a:lnTo>
                <a:lnTo>
                  <a:pt x="3639867" y="4029225"/>
                </a:lnTo>
                <a:lnTo>
                  <a:pt x="3663013" y="4011391"/>
                </a:lnTo>
                <a:lnTo>
                  <a:pt x="3859172" y="3835452"/>
                </a:lnTo>
                <a:lnTo>
                  <a:pt x="3766122" y="3907023"/>
                </a:lnTo>
                <a:lnTo>
                  <a:pt x="3571205" y="4082097"/>
                </a:lnTo>
                <a:lnTo>
                  <a:pt x="3593963" y="4064581"/>
                </a:lnTo>
                <a:close/>
              </a:path>
              <a:path w="8921255" h="6255998">
                <a:moveTo>
                  <a:pt x="3686288" y="3993454"/>
                </a:moveTo>
                <a:lnTo>
                  <a:pt x="3781777" y="3919895"/>
                </a:lnTo>
                <a:lnTo>
                  <a:pt x="3878520" y="3845494"/>
                </a:lnTo>
                <a:lnTo>
                  <a:pt x="3976388" y="3770478"/>
                </a:lnTo>
                <a:lnTo>
                  <a:pt x="4075249" y="3695074"/>
                </a:lnTo>
                <a:lnTo>
                  <a:pt x="4174972" y="3619509"/>
                </a:lnTo>
                <a:lnTo>
                  <a:pt x="4275426" y="3544007"/>
                </a:lnTo>
                <a:lnTo>
                  <a:pt x="4317761" y="3512499"/>
                </a:lnTo>
                <a:lnTo>
                  <a:pt x="4317761" y="3487853"/>
                </a:lnTo>
                <a:lnTo>
                  <a:pt x="4240722" y="3545333"/>
                </a:lnTo>
                <a:lnTo>
                  <a:pt x="4144162" y="3618036"/>
                </a:lnTo>
                <a:lnTo>
                  <a:pt x="4048307" y="3690758"/>
                </a:lnTo>
                <a:lnTo>
                  <a:pt x="3953272" y="3763297"/>
                </a:lnTo>
                <a:lnTo>
                  <a:pt x="3859172" y="3835452"/>
                </a:lnTo>
                <a:lnTo>
                  <a:pt x="3663013" y="4011391"/>
                </a:lnTo>
                <a:lnTo>
                  <a:pt x="3686288" y="3993454"/>
                </a:lnTo>
                <a:close/>
              </a:path>
              <a:path w="8921255" h="6255998">
                <a:moveTo>
                  <a:pt x="2525096" y="4922726"/>
                </a:moveTo>
                <a:lnTo>
                  <a:pt x="2536001" y="4916729"/>
                </a:lnTo>
                <a:lnTo>
                  <a:pt x="2546933" y="4910676"/>
                </a:lnTo>
                <a:lnTo>
                  <a:pt x="2557894" y="4904564"/>
                </a:lnTo>
                <a:lnTo>
                  <a:pt x="2647407" y="4829317"/>
                </a:lnTo>
                <a:lnTo>
                  <a:pt x="2636679" y="4835686"/>
                </a:lnTo>
                <a:lnTo>
                  <a:pt x="2635005" y="4836677"/>
                </a:lnTo>
                <a:lnTo>
                  <a:pt x="2613793" y="4849110"/>
                </a:lnTo>
                <a:lnTo>
                  <a:pt x="2602599" y="4855624"/>
                </a:lnTo>
                <a:lnTo>
                  <a:pt x="2591430" y="4862084"/>
                </a:lnTo>
                <a:lnTo>
                  <a:pt x="2580287" y="4868489"/>
                </a:lnTo>
                <a:lnTo>
                  <a:pt x="2569173" y="4874835"/>
                </a:lnTo>
                <a:lnTo>
                  <a:pt x="2503628" y="4934596"/>
                </a:lnTo>
                <a:lnTo>
                  <a:pt x="2525096" y="4922726"/>
                </a:lnTo>
                <a:close/>
              </a:path>
              <a:path w="8921255" h="6255998">
                <a:moveTo>
                  <a:pt x="2120750" y="5273083"/>
                </a:moveTo>
                <a:lnTo>
                  <a:pt x="2132053" y="5267860"/>
                </a:lnTo>
                <a:lnTo>
                  <a:pt x="2143383" y="5262585"/>
                </a:lnTo>
                <a:lnTo>
                  <a:pt x="2154739" y="5257255"/>
                </a:lnTo>
                <a:lnTo>
                  <a:pt x="2166125" y="5251864"/>
                </a:lnTo>
                <a:lnTo>
                  <a:pt x="2237595" y="5193536"/>
                </a:lnTo>
                <a:lnTo>
                  <a:pt x="2236237" y="5194225"/>
                </a:lnTo>
                <a:lnTo>
                  <a:pt x="2215027" y="5204978"/>
                </a:lnTo>
                <a:lnTo>
                  <a:pt x="2203399" y="5210750"/>
                </a:lnTo>
                <a:lnTo>
                  <a:pt x="2191808" y="5216448"/>
                </a:lnTo>
                <a:lnTo>
                  <a:pt x="2180253" y="5222072"/>
                </a:lnTo>
                <a:lnTo>
                  <a:pt x="2168733" y="5227624"/>
                </a:lnTo>
                <a:lnTo>
                  <a:pt x="2157248" y="5233106"/>
                </a:lnTo>
                <a:lnTo>
                  <a:pt x="2145795" y="5238518"/>
                </a:lnTo>
                <a:lnTo>
                  <a:pt x="2098953" y="5282986"/>
                </a:lnTo>
                <a:lnTo>
                  <a:pt x="2120750" y="5273083"/>
                </a:lnTo>
                <a:close/>
              </a:path>
              <a:path w="8921255" h="6255998">
                <a:moveTo>
                  <a:pt x="2210393" y="5180251"/>
                </a:moveTo>
                <a:lnTo>
                  <a:pt x="2221611" y="5174945"/>
                </a:lnTo>
                <a:lnTo>
                  <a:pt x="2232868" y="5169558"/>
                </a:lnTo>
                <a:lnTo>
                  <a:pt x="2244163" y="5164092"/>
                </a:lnTo>
                <a:lnTo>
                  <a:pt x="2255495" y="5158552"/>
                </a:lnTo>
                <a:lnTo>
                  <a:pt x="2303425" y="5111503"/>
                </a:lnTo>
                <a:lnTo>
                  <a:pt x="2291857" y="5117366"/>
                </a:lnTo>
                <a:lnTo>
                  <a:pt x="2280319" y="5123166"/>
                </a:lnTo>
                <a:lnTo>
                  <a:pt x="2268811" y="5128903"/>
                </a:lnTo>
                <a:lnTo>
                  <a:pt x="2257335" y="5134573"/>
                </a:lnTo>
                <a:lnTo>
                  <a:pt x="2245893" y="5140175"/>
                </a:lnTo>
                <a:lnTo>
                  <a:pt x="2188120" y="5190359"/>
                </a:lnTo>
                <a:lnTo>
                  <a:pt x="2210393" y="5180251"/>
                </a:lnTo>
                <a:close/>
              </a:path>
              <a:path w="8921255" h="6255998">
                <a:moveTo>
                  <a:pt x="2612618" y="4827498"/>
                </a:moveTo>
                <a:lnTo>
                  <a:pt x="2623488" y="4821422"/>
                </a:lnTo>
                <a:lnTo>
                  <a:pt x="2634382" y="4815295"/>
                </a:lnTo>
                <a:lnTo>
                  <a:pt x="2645301" y="4809115"/>
                </a:lnTo>
                <a:lnTo>
                  <a:pt x="2735223" y="4733459"/>
                </a:lnTo>
                <a:lnTo>
                  <a:pt x="2724593" y="4739922"/>
                </a:lnTo>
                <a:lnTo>
                  <a:pt x="2722970" y="4740904"/>
                </a:lnTo>
                <a:lnTo>
                  <a:pt x="2701660" y="4753555"/>
                </a:lnTo>
                <a:lnTo>
                  <a:pt x="2690498" y="4760190"/>
                </a:lnTo>
                <a:lnTo>
                  <a:pt x="2679370" y="4766751"/>
                </a:lnTo>
                <a:lnTo>
                  <a:pt x="2668276" y="4773240"/>
                </a:lnTo>
                <a:lnTo>
                  <a:pt x="2657214" y="4779657"/>
                </a:lnTo>
                <a:lnTo>
                  <a:pt x="2591121" y="4839394"/>
                </a:lnTo>
                <a:lnTo>
                  <a:pt x="2612618" y="4827498"/>
                </a:lnTo>
                <a:close/>
              </a:path>
              <a:path w="8921255" h="6255998">
                <a:moveTo>
                  <a:pt x="2864916" y="4591597"/>
                </a:moveTo>
                <a:lnTo>
                  <a:pt x="2875844" y="4584850"/>
                </a:lnTo>
                <a:lnTo>
                  <a:pt x="2886804" y="4578032"/>
                </a:lnTo>
                <a:lnTo>
                  <a:pt x="2897797" y="4571138"/>
                </a:lnTo>
                <a:lnTo>
                  <a:pt x="2900325" y="4569546"/>
                </a:lnTo>
                <a:lnTo>
                  <a:pt x="2922304" y="4555707"/>
                </a:lnTo>
                <a:lnTo>
                  <a:pt x="3047136" y="4448899"/>
                </a:lnTo>
                <a:lnTo>
                  <a:pt x="3036990" y="4455868"/>
                </a:lnTo>
                <a:lnTo>
                  <a:pt x="3026865" y="4462791"/>
                </a:lnTo>
                <a:lnTo>
                  <a:pt x="3005365" y="4477417"/>
                </a:lnTo>
                <a:lnTo>
                  <a:pt x="2994631" y="4484639"/>
                </a:lnTo>
                <a:lnTo>
                  <a:pt x="2983917" y="4491814"/>
                </a:lnTo>
                <a:lnTo>
                  <a:pt x="2973226" y="4498940"/>
                </a:lnTo>
                <a:lnTo>
                  <a:pt x="2962560" y="4506012"/>
                </a:lnTo>
                <a:lnTo>
                  <a:pt x="2951919" y="4513028"/>
                </a:lnTo>
                <a:lnTo>
                  <a:pt x="2941306" y="4519984"/>
                </a:lnTo>
                <a:lnTo>
                  <a:pt x="2854020" y="4598273"/>
                </a:lnTo>
                <a:lnTo>
                  <a:pt x="2864916" y="4591597"/>
                </a:lnTo>
                <a:close/>
              </a:path>
              <a:path w="8921255" h="6255998">
                <a:moveTo>
                  <a:pt x="2932765" y="4548997"/>
                </a:moveTo>
                <a:lnTo>
                  <a:pt x="2943260" y="4542214"/>
                </a:lnTo>
                <a:lnTo>
                  <a:pt x="2953786" y="4535362"/>
                </a:lnTo>
                <a:lnTo>
                  <a:pt x="2964343" y="4528444"/>
                </a:lnTo>
                <a:lnTo>
                  <a:pt x="3098192" y="4413325"/>
                </a:lnTo>
                <a:lnTo>
                  <a:pt x="3087937" y="4420539"/>
                </a:lnTo>
                <a:lnTo>
                  <a:pt x="3077703" y="4427703"/>
                </a:lnTo>
                <a:lnTo>
                  <a:pt x="3067492" y="4434817"/>
                </a:lnTo>
                <a:lnTo>
                  <a:pt x="3057303" y="4441882"/>
                </a:lnTo>
                <a:lnTo>
                  <a:pt x="3047136" y="4448899"/>
                </a:lnTo>
                <a:lnTo>
                  <a:pt x="2922304" y="4555707"/>
                </a:lnTo>
                <a:lnTo>
                  <a:pt x="2932765" y="4548997"/>
                </a:lnTo>
                <a:close/>
              </a:path>
              <a:path w="8921255" h="6255998">
                <a:moveTo>
                  <a:pt x="2974927" y="4521463"/>
                </a:moveTo>
                <a:lnTo>
                  <a:pt x="2985539" y="4514422"/>
                </a:lnTo>
                <a:lnTo>
                  <a:pt x="2996175" y="4507324"/>
                </a:lnTo>
                <a:lnTo>
                  <a:pt x="3139446" y="4383955"/>
                </a:lnTo>
                <a:lnTo>
                  <a:pt x="3129097" y="4391376"/>
                </a:lnTo>
                <a:lnTo>
                  <a:pt x="3118773" y="4398744"/>
                </a:lnTo>
                <a:lnTo>
                  <a:pt x="3108471" y="4406061"/>
                </a:lnTo>
                <a:lnTo>
                  <a:pt x="3098192" y="4413325"/>
                </a:lnTo>
                <a:lnTo>
                  <a:pt x="2964343" y="4528444"/>
                </a:lnTo>
                <a:lnTo>
                  <a:pt x="2974927" y="4521463"/>
                </a:lnTo>
                <a:close/>
              </a:path>
              <a:path w="8921255" h="6255998">
                <a:moveTo>
                  <a:pt x="3006835" y="4500173"/>
                </a:moveTo>
                <a:lnTo>
                  <a:pt x="3017517" y="4492972"/>
                </a:lnTo>
                <a:lnTo>
                  <a:pt x="3028219" y="4485723"/>
                </a:lnTo>
                <a:lnTo>
                  <a:pt x="3030462" y="4484200"/>
                </a:lnTo>
                <a:lnTo>
                  <a:pt x="3181080" y="4353728"/>
                </a:lnTo>
                <a:lnTo>
                  <a:pt x="3170635" y="4361367"/>
                </a:lnTo>
                <a:lnTo>
                  <a:pt x="3160214" y="4368951"/>
                </a:lnTo>
                <a:lnTo>
                  <a:pt x="3149818" y="4376480"/>
                </a:lnTo>
                <a:lnTo>
                  <a:pt x="3139446" y="4383955"/>
                </a:lnTo>
                <a:lnTo>
                  <a:pt x="2996175" y="4507324"/>
                </a:lnTo>
                <a:lnTo>
                  <a:pt x="3006835" y="4500173"/>
                </a:lnTo>
                <a:close/>
              </a:path>
              <a:path w="8921255" h="6255998">
                <a:moveTo>
                  <a:pt x="2941263" y="4584181"/>
                </a:moveTo>
                <a:lnTo>
                  <a:pt x="2943709" y="4582560"/>
                </a:lnTo>
                <a:lnTo>
                  <a:pt x="3069380" y="4472074"/>
                </a:lnTo>
                <a:lnTo>
                  <a:pt x="3068291" y="4472847"/>
                </a:lnTo>
                <a:lnTo>
                  <a:pt x="3062980" y="4471667"/>
                </a:lnTo>
                <a:lnTo>
                  <a:pt x="3057831" y="4470372"/>
                </a:lnTo>
                <a:lnTo>
                  <a:pt x="3052579" y="4469140"/>
                </a:lnTo>
                <a:lnTo>
                  <a:pt x="3030462" y="4484200"/>
                </a:lnTo>
                <a:lnTo>
                  <a:pt x="3035816" y="4485579"/>
                </a:lnTo>
                <a:lnTo>
                  <a:pt x="3041289" y="4486854"/>
                </a:lnTo>
                <a:lnTo>
                  <a:pt x="3046717" y="4488168"/>
                </a:lnTo>
                <a:lnTo>
                  <a:pt x="2930451" y="4591317"/>
                </a:lnTo>
                <a:lnTo>
                  <a:pt x="2941263" y="4584181"/>
                </a:lnTo>
                <a:close/>
              </a:path>
              <a:path w="8921255" h="6255998">
                <a:moveTo>
                  <a:pt x="2984117" y="4570901"/>
                </a:moveTo>
                <a:lnTo>
                  <a:pt x="2982461" y="4572052"/>
                </a:lnTo>
                <a:lnTo>
                  <a:pt x="2976826" y="4570682"/>
                </a:lnTo>
                <a:lnTo>
                  <a:pt x="2971134" y="4569337"/>
                </a:lnTo>
                <a:lnTo>
                  <a:pt x="2965574" y="4567902"/>
                </a:lnTo>
                <a:lnTo>
                  <a:pt x="2943709" y="4582560"/>
                </a:lnTo>
                <a:lnTo>
                  <a:pt x="2949220" y="4584090"/>
                </a:lnTo>
                <a:lnTo>
                  <a:pt x="2954715" y="4585660"/>
                </a:lnTo>
                <a:lnTo>
                  <a:pt x="2960329" y="4587127"/>
                </a:lnTo>
                <a:lnTo>
                  <a:pt x="2856634" y="4680072"/>
                </a:lnTo>
                <a:lnTo>
                  <a:pt x="2984117" y="4570901"/>
                </a:lnTo>
                <a:close/>
              </a:path>
              <a:path w="8921255" h="6255998">
                <a:moveTo>
                  <a:pt x="2821450" y="4702709"/>
                </a:moveTo>
                <a:lnTo>
                  <a:pt x="2832256" y="4695794"/>
                </a:lnTo>
                <a:lnTo>
                  <a:pt x="2843087" y="4688830"/>
                </a:lnTo>
                <a:lnTo>
                  <a:pt x="2853940" y="4681818"/>
                </a:lnTo>
                <a:lnTo>
                  <a:pt x="2960329" y="4587127"/>
                </a:lnTo>
                <a:lnTo>
                  <a:pt x="2949661" y="4594439"/>
                </a:lnTo>
                <a:lnTo>
                  <a:pt x="2939019" y="4601695"/>
                </a:lnTo>
                <a:lnTo>
                  <a:pt x="2928403" y="4608893"/>
                </a:lnTo>
                <a:lnTo>
                  <a:pt x="2917812" y="4616036"/>
                </a:lnTo>
                <a:lnTo>
                  <a:pt x="2907246" y="4623125"/>
                </a:lnTo>
                <a:lnTo>
                  <a:pt x="2810668" y="4709570"/>
                </a:lnTo>
                <a:lnTo>
                  <a:pt x="2821450" y="4702709"/>
                </a:lnTo>
                <a:close/>
              </a:path>
              <a:path w="8921255" h="6255998">
                <a:moveTo>
                  <a:pt x="2767201" y="4779125"/>
                </a:moveTo>
                <a:lnTo>
                  <a:pt x="2769513" y="4777652"/>
                </a:lnTo>
                <a:lnTo>
                  <a:pt x="2874340" y="4685159"/>
                </a:lnTo>
                <a:lnTo>
                  <a:pt x="2863623" y="4692359"/>
                </a:lnTo>
                <a:lnTo>
                  <a:pt x="2852926" y="4699516"/>
                </a:lnTo>
                <a:lnTo>
                  <a:pt x="2756297" y="4786050"/>
                </a:lnTo>
                <a:lnTo>
                  <a:pt x="2767201" y="4779125"/>
                </a:lnTo>
                <a:close/>
              </a:path>
              <a:path w="8921255" h="6255998">
                <a:moveTo>
                  <a:pt x="2713986" y="4854565"/>
                </a:moveTo>
                <a:lnTo>
                  <a:pt x="2831870" y="4753848"/>
                </a:lnTo>
                <a:lnTo>
                  <a:pt x="2821452" y="4760846"/>
                </a:lnTo>
                <a:lnTo>
                  <a:pt x="2811056" y="4767793"/>
                </a:lnTo>
                <a:lnTo>
                  <a:pt x="2808822" y="4769281"/>
                </a:lnTo>
                <a:lnTo>
                  <a:pt x="2802805" y="4767563"/>
                </a:lnTo>
                <a:lnTo>
                  <a:pt x="2796934" y="4765744"/>
                </a:lnTo>
                <a:lnTo>
                  <a:pt x="2791021" y="4763936"/>
                </a:lnTo>
                <a:lnTo>
                  <a:pt x="2769513" y="4777652"/>
                </a:lnTo>
                <a:lnTo>
                  <a:pt x="2775502" y="4779577"/>
                </a:lnTo>
                <a:lnTo>
                  <a:pt x="2781597" y="4781384"/>
                </a:lnTo>
                <a:lnTo>
                  <a:pt x="2787676" y="4783231"/>
                </a:lnTo>
                <a:lnTo>
                  <a:pt x="2703443" y="4861233"/>
                </a:lnTo>
                <a:lnTo>
                  <a:pt x="2713986" y="4854565"/>
                </a:lnTo>
                <a:close/>
              </a:path>
              <a:path w="8921255" h="6255998">
                <a:moveTo>
                  <a:pt x="2724553" y="4847840"/>
                </a:moveTo>
                <a:lnTo>
                  <a:pt x="2735145" y="4841060"/>
                </a:lnTo>
                <a:lnTo>
                  <a:pt x="2745762" y="4834226"/>
                </a:lnTo>
                <a:lnTo>
                  <a:pt x="2756402" y="4827338"/>
                </a:lnTo>
                <a:lnTo>
                  <a:pt x="2767066" y="4820399"/>
                </a:lnTo>
                <a:lnTo>
                  <a:pt x="2873754" y="4725370"/>
                </a:lnTo>
                <a:lnTo>
                  <a:pt x="2863251" y="4732562"/>
                </a:lnTo>
                <a:lnTo>
                  <a:pt x="2852770" y="4739706"/>
                </a:lnTo>
                <a:lnTo>
                  <a:pt x="2842309" y="4746801"/>
                </a:lnTo>
                <a:lnTo>
                  <a:pt x="2831870" y="4753848"/>
                </a:lnTo>
                <a:lnTo>
                  <a:pt x="2713986" y="4854565"/>
                </a:lnTo>
                <a:lnTo>
                  <a:pt x="2724553" y="4847840"/>
                </a:lnTo>
                <a:close/>
              </a:path>
              <a:path w="8921255" h="6255998">
                <a:moveTo>
                  <a:pt x="1710921" y="5608219"/>
                </a:moveTo>
                <a:lnTo>
                  <a:pt x="1722548" y="5603822"/>
                </a:lnTo>
                <a:lnTo>
                  <a:pt x="1734212" y="5599350"/>
                </a:lnTo>
                <a:lnTo>
                  <a:pt x="1745911" y="5594805"/>
                </a:lnTo>
                <a:lnTo>
                  <a:pt x="1757646" y="5590187"/>
                </a:lnTo>
                <a:lnTo>
                  <a:pt x="1769417" y="5585496"/>
                </a:lnTo>
                <a:lnTo>
                  <a:pt x="1781222" y="5580732"/>
                </a:lnTo>
                <a:lnTo>
                  <a:pt x="1809231" y="5547762"/>
                </a:lnTo>
                <a:lnTo>
                  <a:pt x="1797276" y="5552764"/>
                </a:lnTo>
                <a:lnTo>
                  <a:pt x="1785351" y="5557704"/>
                </a:lnTo>
                <a:lnTo>
                  <a:pt x="1773459" y="5562579"/>
                </a:lnTo>
                <a:lnTo>
                  <a:pt x="1761600" y="5567386"/>
                </a:lnTo>
                <a:lnTo>
                  <a:pt x="1749775" y="5572123"/>
                </a:lnTo>
                <a:lnTo>
                  <a:pt x="1737987" y="5576786"/>
                </a:lnTo>
                <a:lnTo>
                  <a:pt x="1726235" y="5581372"/>
                </a:lnTo>
                <a:lnTo>
                  <a:pt x="1687417" y="5617252"/>
                </a:lnTo>
                <a:lnTo>
                  <a:pt x="1710921" y="5608219"/>
                </a:lnTo>
                <a:close/>
              </a:path>
              <a:path w="8921255" h="6255998">
                <a:moveTo>
                  <a:pt x="2299401" y="5087082"/>
                </a:moveTo>
                <a:lnTo>
                  <a:pt x="2310586" y="5081683"/>
                </a:lnTo>
                <a:lnTo>
                  <a:pt x="2321806" y="5076214"/>
                </a:lnTo>
                <a:lnTo>
                  <a:pt x="2333058" y="5070675"/>
                </a:lnTo>
                <a:lnTo>
                  <a:pt x="2344345" y="5065066"/>
                </a:lnTo>
                <a:lnTo>
                  <a:pt x="2392195" y="5017701"/>
                </a:lnTo>
                <a:lnTo>
                  <a:pt x="2380660" y="5023673"/>
                </a:lnTo>
                <a:lnTo>
                  <a:pt x="2369159" y="5029571"/>
                </a:lnTo>
                <a:lnTo>
                  <a:pt x="2357694" y="5035394"/>
                </a:lnTo>
                <a:lnTo>
                  <a:pt x="2346262" y="5041144"/>
                </a:lnTo>
                <a:lnTo>
                  <a:pt x="2334865" y="5046822"/>
                </a:lnTo>
                <a:lnTo>
                  <a:pt x="2277721" y="5097538"/>
                </a:lnTo>
                <a:lnTo>
                  <a:pt x="2299401" y="5087082"/>
                </a:lnTo>
                <a:close/>
              </a:path>
              <a:path w="8921255" h="6255998">
                <a:moveTo>
                  <a:pt x="2711931" y="4726404"/>
                </a:moveTo>
                <a:lnTo>
                  <a:pt x="2722730" y="4720151"/>
                </a:lnTo>
                <a:lnTo>
                  <a:pt x="2810348" y="4644490"/>
                </a:lnTo>
                <a:lnTo>
                  <a:pt x="2803291" y="4642003"/>
                </a:lnTo>
                <a:lnTo>
                  <a:pt x="2782103" y="4654914"/>
                </a:lnTo>
                <a:lnTo>
                  <a:pt x="2789233" y="4657574"/>
                </a:lnTo>
                <a:lnTo>
                  <a:pt x="2778153" y="4664317"/>
                </a:lnTo>
                <a:lnTo>
                  <a:pt x="2701170" y="4732576"/>
                </a:lnTo>
                <a:lnTo>
                  <a:pt x="2711931" y="4726404"/>
                </a:lnTo>
                <a:close/>
              </a:path>
              <a:path w="8921255" h="6255998">
                <a:moveTo>
                  <a:pt x="1800683" y="5516725"/>
                </a:moveTo>
                <a:lnTo>
                  <a:pt x="1812290" y="5512254"/>
                </a:lnTo>
                <a:lnTo>
                  <a:pt x="1823928" y="5507722"/>
                </a:lnTo>
                <a:lnTo>
                  <a:pt x="1835599" y="5503128"/>
                </a:lnTo>
                <a:lnTo>
                  <a:pt x="1847303" y="5498466"/>
                </a:lnTo>
                <a:lnTo>
                  <a:pt x="1859041" y="5493735"/>
                </a:lnTo>
                <a:lnTo>
                  <a:pt x="1870816" y="5488930"/>
                </a:lnTo>
                <a:lnTo>
                  <a:pt x="1898723" y="5455718"/>
                </a:lnTo>
                <a:lnTo>
                  <a:pt x="1886779" y="5460802"/>
                </a:lnTo>
                <a:lnTo>
                  <a:pt x="1874872" y="5465810"/>
                </a:lnTo>
                <a:lnTo>
                  <a:pt x="1863001" y="5470741"/>
                </a:lnTo>
                <a:lnTo>
                  <a:pt x="1851167" y="5475597"/>
                </a:lnTo>
                <a:lnTo>
                  <a:pt x="1839370" y="5480378"/>
                </a:lnTo>
                <a:lnTo>
                  <a:pt x="1827609" y="5485083"/>
                </a:lnTo>
                <a:lnTo>
                  <a:pt x="1815884" y="5489713"/>
                </a:lnTo>
                <a:lnTo>
                  <a:pt x="1777212" y="5525704"/>
                </a:lnTo>
                <a:lnTo>
                  <a:pt x="1800683" y="5516725"/>
                </a:lnTo>
                <a:close/>
              </a:path>
              <a:path w="8921255" h="6255998">
                <a:moveTo>
                  <a:pt x="3009540" y="4458080"/>
                </a:moveTo>
                <a:lnTo>
                  <a:pt x="3022496" y="4449562"/>
                </a:lnTo>
                <a:lnTo>
                  <a:pt x="3164474" y="4327947"/>
                </a:lnTo>
                <a:lnTo>
                  <a:pt x="3150370" y="4338010"/>
                </a:lnTo>
                <a:lnTo>
                  <a:pt x="3136312" y="4347967"/>
                </a:lnTo>
                <a:lnTo>
                  <a:pt x="3122301" y="4357820"/>
                </a:lnTo>
                <a:lnTo>
                  <a:pt x="3108337" y="4367569"/>
                </a:lnTo>
                <a:lnTo>
                  <a:pt x="3094419" y="4377214"/>
                </a:lnTo>
                <a:lnTo>
                  <a:pt x="2987821" y="4472215"/>
                </a:lnTo>
                <a:lnTo>
                  <a:pt x="3009540" y="4458080"/>
                </a:lnTo>
                <a:close/>
              </a:path>
              <a:path w="8921255" h="6255998">
                <a:moveTo>
                  <a:pt x="3035491" y="4440957"/>
                </a:moveTo>
                <a:lnTo>
                  <a:pt x="3048527" y="4432263"/>
                </a:lnTo>
                <a:lnTo>
                  <a:pt x="3061602" y="4423479"/>
                </a:lnTo>
                <a:lnTo>
                  <a:pt x="3074717" y="4414606"/>
                </a:lnTo>
                <a:lnTo>
                  <a:pt x="3235710" y="4276035"/>
                </a:lnTo>
                <a:lnTo>
                  <a:pt x="3221367" y="4286633"/>
                </a:lnTo>
                <a:lnTo>
                  <a:pt x="3207073" y="4297122"/>
                </a:lnTo>
                <a:lnTo>
                  <a:pt x="3192826" y="4307504"/>
                </a:lnTo>
                <a:lnTo>
                  <a:pt x="3178626" y="4317779"/>
                </a:lnTo>
                <a:lnTo>
                  <a:pt x="3164474" y="4327947"/>
                </a:lnTo>
                <a:lnTo>
                  <a:pt x="3022496" y="4449562"/>
                </a:lnTo>
                <a:lnTo>
                  <a:pt x="3035491" y="4440957"/>
                </a:lnTo>
                <a:close/>
              </a:path>
              <a:path w="8921255" h="6255998">
                <a:moveTo>
                  <a:pt x="3087873" y="4405642"/>
                </a:moveTo>
                <a:lnTo>
                  <a:pt x="3101070" y="4396586"/>
                </a:lnTo>
                <a:lnTo>
                  <a:pt x="3114307" y="4387439"/>
                </a:lnTo>
                <a:lnTo>
                  <a:pt x="3127585" y="4378200"/>
                </a:lnTo>
                <a:lnTo>
                  <a:pt x="3140903" y="4368868"/>
                </a:lnTo>
                <a:lnTo>
                  <a:pt x="3154264" y="4359442"/>
                </a:lnTo>
                <a:lnTo>
                  <a:pt x="3167665" y="4349923"/>
                </a:lnTo>
                <a:lnTo>
                  <a:pt x="3181108" y="4340309"/>
                </a:lnTo>
                <a:lnTo>
                  <a:pt x="3194592" y="4330599"/>
                </a:lnTo>
                <a:lnTo>
                  <a:pt x="3208119" y="4320794"/>
                </a:lnTo>
                <a:lnTo>
                  <a:pt x="3221687" y="4310893"/>
                </a:lnTo>
                <a:lnTo>
                  <a:pt x="3235298" y="4300894"/>
                </a:lnTo>
                <a:lnTo>
                  <a:pt x="3425893" y="4132122"/>
                </a:lnTo>
                <a:lnTo>
                  <a:pt x="3405283" y="4147858"/>
                </a:lnTo>
                <a:lnTo>
                  <a:pt x="3384800" y="4163472"/>
                </a:lnTo>
                <a:lnTo>
                  <a:pt x="3364441" y="4178964"/>
                </a:lnTo>
                <a:lnTo>
                  <a:pt x="3344209" y="4194332"/>
                </a:lnTo>
                <a:lnTo>
                  <a:pt x="3324102" y="4209572"/>
                </a:lnTo>
                <a:lnTo>
                  <a:pt x="3304121" y="4224684"/>
                </a:lnTo>
                <a:lnTo>
                  <a:pt x="3284267" y="4239665"/>
                </a:lnTo>
                <a:lnTo>
                  <a:pt x="3264539" y="4254513"/>
                </a:lnTo>
                <a:lnTo>
                  <a:pt x="3250100" y="4265329"/>
                </a:lnTo>
                <a:lnTo>
                  <a:pt x="3235710" y="4276035"/>
                </a:lnTo>
                <a:lnTo>
                  <a:pt x="3074717" y="4414606"/>
                </a:lnTo>
                <a:lnTo>
                  <a:pt x="3087873" y="4405642"/>
                </a:lnTo>
                <a:close/>
              </a:path>
              <a:path w="8921255" h="6255998">
                <a:moveTo>
                  <a:pt x="3248951" y="4290798"/>
                </a:moveTo>
                <a:lnTo>
                  <a:pt x="3262646" y="4280605"/>
                </a:lnTo>
                <a:lnTo>
                  <a:pt x="3276384" y="4270312"/>
                </a:lnTo>
                <a:lnTo>
                  <a:pt x="3296129" y="4255453"/>
                </a:lnTo>
                <a:lnTo>
                  <a:pt x="3315999" y="4240461"/>
                </a:lnTo>
                <a:lnTo>
                  <a:pt x="3335995" y="4225339"/>
                </a:lnTo>
                <a:lnTo>
                  <a:pt x="3356115" y="4210089"/>
                </a:lnTo>
                <a:lnTo>
                  <a:pt x="3376361" y="4194713"/>
                </a:lnTo>
                <a:lnTo>
                  <a:pt x="3396732" y="4179212"/>
                </a:lnTo>
                <a:lnTo>
                  <a:pt x="3417228" y="4163589"/>
                </a:lnTo>
                <a:lnTo>
                  <a:pt x="3437848" y="4147845"/>
                </a:lnTo>
                <a:lnTo>
                  <a:pt x="3458592" y="4131983"/>
                </a:lnTo>
                <a:lnTo>
                  <a:pt x="3479461" y="4116005"/>
                </a:lnTo>
                <a:lnTo>
                  <a:pt x="3682906" y="3934605"/>
                </a:lnTo>
                <a:lnTo>
                  <a:pt x="3660808" y="3951633"/>
                </a:lnTo>
                <a:lnTo>
                  <a:pt x="3638834" y="3968565"/>
                </a:lnTo>
                <a:lnTo>
                  <a:pt x="3616982" y="3985398"/>
                </a:lnTo>
                <a:lnTo>
                  <a:pt x="3595254" y="4002130"/>
                </a:lnTo>
                <a:lnTo>
                  <a:pt x="3573649" y="4018760"/>
                </a:lnTo>
                <a:lnTo>
                  <a:pt x="3552168" y="4035285"/>
                </a:lnTo>
                <a:lnTo>
                  <a:pt x="3530811" y="4051703"/>
                </a:lnTo>
                <a:lnTo>
                  <a:pt x="3509579" y="4068012"/>
                </a:lnTo>
                <a:lnTo>
                  <a:pt x="3488470" y="4084211"/>
                </a:lnTo>
                <a:lnTo>
                  <a:pt x="3467486" y="4100297"/>
                </a:lnTo>
                <a:lnTo>
                  <a:pt x="3446627" y="4116268"/>
                </a:lnTo>
                <a:lnTo>
                  <a:pt x="3425893" y="4132122"/>
                </a:lnTo>
                <a:lnTo>
                  <a:pt x="3235298" y="4300894"/>
                </a:lnTo>
                <a:lnTo>
                  <a:pt x="3248951" y="4290798"/>
                </a:lnTo>
                <a:close/>
              </a:path>
              <a:path w="8921255" h="6255998">
                <a:moveTo>
                  <a:pt x="3500454" y="4099912"/>
                </a:moveTo>
                <a:lnTo>
                  <a:pt x="3521572" y="4083706"/>
                </a:lnTo>
                <a:lnTo>
                  <a:pt x="3542813" y="4067390"/>
                </a:lnTo>
                <a:lnTo>
                  <a:pt x="3564177" y="4050966"/>
                </a:lnTo>
                <a:lnTo>
                  <a:pt x="3770092" y="3867438"/>
                </a:lnTo>
                <a:lnTo>
                  <a:pt x="3682906" y="3934605"/>
                </a:lnTo>
                <a:lnTo>
                  <a:pt x="3479461" y="4116005"/>
                </a:lnTo>
                <a:lnTo>
                  <a:pt x="3500454" y="4099912"/>
                </a:lnTo>
                <a:close/>
              </a:path>
              <a:path w="8921255" h="6255998">
                <a:moveTo>
                  <a:pt x="3585666" y="4034435"/>
                </a:moveTo>
                <a:lnTo>
                  <a:pt x="3607278" y="4017799"/>
                </a:lnTo>
                <a:lnTo>
                  <a:pt x="3629013" y="4001061"/>
                </a:lnTo>
                <a:lnTo>
                  <a:pt x="3650871" y="3984222"/>
                </a:lnTo>
                <a:lnTo>
                  <a:pt x="3858383" y="3799527"/>
                </a:lnTo>
                <a:lnTo>
                  <a:pt x="3770092" y="3867438"/>
                </a:lnTo>
                <a:lnTo>
                  <a:pt x="3564177" y="4050966"/>
                </a:lnTo>
                <a:lnTo>
                  <a:pt x="3585666" y="4034435"/>
                </a:lnTo>
                <a:close/>
              </a:path>
              <a:path w="8921255" h="6255998">
                <a:moveTo>
                  <a:pt x="3672853" y="3967284"/>
                </a:moveTo>
                <a:lnTo>
                  <a:pt x="3694957" y="3950250"/>
                </a:lnTo>
                <a:lnTo>
                  <a:pt x="3786082" y="3880049"/>
                </a:lnTo>
                <a:lnTo>
                  <a:pt x="3878411" y="3809043"/>
                </a:lnTo>
                <a:lnTo>
                  <a:pt x="3971816" y="3737450"/>
                </a:lnTo>
                <a:lnTo>
                  <a:pt x="4066172" y="3665488"/>
                </a:lnTo>
                <a:lnTo>
                  <a:pt x="4161351" y="3593375"/>
                </a:lnTo>
                <a:lnTo>
                  <a:pt x="4257229" y="3521330"/>
                </a:lnTo>
                <a:lnTo>
                  <a:pt x="4317761" y="3476292"/>
                </a:lnTo>
                <a:lnTo>
                  <a:pt x="4317761" y="3451647"/>
                </a:lnTo>
                <a:lnTo>
                  <a:pt x="4220411" y="3524245"/>
                </a:lnTo>
                <a:lnTo>
                  <a:pt x="4128792" y="3593231"/>
                </a:lnTo>
                <a:lnTo>
                  <a:pt x="4037842" y="3662234"/>
                </a:lnTo>
                <a:lnTo>
                  <a:pt x="3947669" y="3731062"/>
                </a:lnTo>
                <a:lnTo>
                  <a:pt x="3858383" y="3799527"/>
                </a:lnTo>
                <a:lnTo>
                  <a:pt x="3650871" y="3984222"/>
                </a:lnTo>
                <a:lnTo>
                  <a:pt x="3672853" y="3967284"/>
                </a:lnTo>
                <a:close/>
              </a:path>
              <a:path w="8921255" h="6255998">
                <a:moveTo>
                  <a:pt x="2388290" y="4993807"/>
                </a:moveTo>
                <a:lnTo>
                  <a:pt x="2399440" y="4988319"/>
                </a:lnTo>
                <a:lnTo>
                  <a:pt x="2410619" y="4982772"/>
                </a:lnTo>
                <a:lnTo>
                  <a:pt x="2421828" y="4977162"/>
                </a:lnTo>
                <a:lnTo>
                  <a:pt x="2433068" y="4971486"/>
                </a:lnTo>
                <a:lnTo>
                  <a:pt x="2480620" y="4923625"/>
                </a:lnTo>
                <a:lnTo>
                  <a:pt x="2469115" y="4929706"/>
                </a:lnTo>
                <a:lnTo>
                  <a:pt x="2457652" y="4935700"/>
                </a:lnTo>
                <a:lnTo>
                  <a:pt x="2446228" y="4941611"/>
                </a:lnTo>
                <a:lnTo>
                  <a:pt x="2434842" y="4947442"/>
                </a:lnTo>
                <a:lnTo>
                  <a:pt x="2423492" y="4953196"/>
                </a:lnTo>
                <a:lnTo>
                  <a:pt x="2366688" y="5004352"/>
                </a:lnTo>
                <a:lnTo>
                  <a:pt x="2388290" y="4993807"/>
                </a:lnTo>
                <a:close/>
              </a:path>
              <a:path w="8921255" h="6255998">
                <a:moveTo>
                  <a:pt x="1890435" y="5425188"/>
                </a:moveTo>
                <a:lnTo>
                  <a:pt x="1902001" y="5420648"/>
                </a:lnTo>
                <a:lnTo>
                  <a:pt x="1913600" y="5416042"/>
                </a:lnTo>
                <a:lnTo>
                  <a:pt x="1925231" y="5411366"/>
                </a:lnTo>
                <a:lnTo>
                  <a:pt x="1936898" y="5406619"/>
                </a:lnTo>
                <a:lnTo>
                  <a:pt x="1948599" y="5401799"/>
                </a:lnTo>
                <a:lnTo>
                  <a:pt x="1960338" y="5396904"/>
                </a:lnTo>
                <a:lnTo>
                  <a:pt x="1989471" y="5363127"/>
                </a:lnTo>
                <a:lnTo>
                  <a:pt x="1977530" y="5368305"/>
                </a:lnTo>
                <a:lnTo>
                  <a:pt x="1965635" y="5373388"/>
                </a:lnTo>
                <a:lnTo>
                  <a:pt x="1953784" y="5378379"/>
                </a:lnTo>
                <a:lnTo>
                  <a:pt x="1941976" y="5383285"/>
                </a:lnTo>
                <a:lnTo>
                  <a:pt x="1930206" y="5388108"/>
                </a:lnTo>
                <a:lnTo>
                  <a:pt x="1918474" y="5392855"/>
                </a:lnTo>
                <a:lnTo>
                  <a:pt x="1906777" y="5397531"/>
                </a:lnTo>
                <a:lnTo>
                  <a:pt x="1867278" y="5434076"/>
                </a:lnTo>
                <a:lnTo>
                  <a:pt x="1890435" y="5425188"/>
                </a:lnTo>
                <a:close/>
              </a:path>
              <a:path w="8921255" h="6255998">
                <a:moveTo>
                  <a:pt x="2789265" y="4636952"/>
                </a:moveTo>
                <a:lnTo>
                  <a:pt x="2799987" y="4630660"/>
                </a:lnTo>
                <a:lnTo>
                  <a:pt x="2810737" y="4624309"/>
                </a:lnTo>
                <a:lnTo>
                  <a:pt x="2909649" y="4540456"/>
                </a:lnTo>
                <a:lnTo>
                  <a:pt x="2899164" y="4547138"/>
                </a:lnTo>
                <a:lnTo>
                  <a:pt x="2897728" y="4548048"/>
                </a:lnTo>
                <a:lnTo>
                  <a:pt x="2876291" y="4561335"/>
                </a:lnTo>
                <a:lnTo>
                  <a:pt x="2865274" y="4568202"/>
                </a:lnTo>
                <a:lnTo>
                  <a:pt x="2854287" y="4575001"/>
                </a:lnTo>
                <a:lnTo>
                  <a:pt x="2843330" y="4581732"/>
                </a:lnTo>
                <a:lnTo>
                  <a:pt x="2768255" y="4649315"/>
                </a:lnTo>
                <a:lnTo>
                  <a:pt x="2789265" y="4636952"/>
                </a:lnTo>
                <a:close/>
              </a:path>
              <a:path w="8921255" h="6255998">
                <a:moveTo>
                  <a:pt x="1980185" y="5333679"/>
                </a:moveTo>
                <a:lnTo>
                  <a:pt x="1991686" y="5329062"/>
                </a:lnTo>
                <a:lnTo>
                  <a:pt x="2053568" y="5280281"/>
                </a:lnTo>
                <a:lnTo>
                  <a:pt x="2041746" y="5285358"/>
                </a:lnTo>
                <a:lnTo>
                  <a:pt x="2029964" y="5290355"/>
                </a:lnTo>
                <a:lnTo>
                  <a:pt x="2018221" y="5295273"/>
                </a:lnTo>
                <a:lnTo>
                  <a:pt x="2006516" y="5300113"/>
                </a:lnTo>
                <a:lnTo>
                  <a:pt x="1994848" y="5304876"/>
                </a:lnTo>
                <a:lnTo>
                  <a:pt x="1957833" y="5342256"/>
                </a:lnTo>
                <a:lnTo>
                  <a:pt x="1980185" y="5333679"/>
                </a:lnTo>
                <a:close/>
              </a:path>
              <a:path w="8921255" h="6255998">
                <a:moveTo>
                  <a:pt x="2003231" y="5324356"/>
                </a:moveTo>
                <a:lnTo>
                  <a:pt x="2014818" y="5319565"/>
                </a:lnTo>
                <a:lnTo>
                  <a:pt x="2026445" y="5314692"/>
                </a:lnTo>
                <a:lnTo>
                  <a:pt x="2038111" y="5309739"/>
                </a:lnTo>
                <a:lnTo>
                  <a:pt x="2077335" y="5269881"/>
                </a:lnTo>
                <a:lnTo>
                  <a:pt x="2065431" y="5275122"/>
                </a:lnTo>
                <a:lnTo>
                  <a:pt x="2053568" y="5280281"/>
                </a:lnTo>
                <a:lnTo>
                  <a:pt x="1991686" y="5329062"/>
                </a:lnTo>
                <a:lnTo>
                  <a:pt x="2003231" y="5324356"/>
                </a:lnTo>
                <a:close/>
              </a:path>
              <a:path w="8921255" h="6255998">
                <a:moveTo>
                  <a:pt x="2476135" y="4899818"/>
                </a:moveTo>
                <a:lnTo>
                  <a:pt x="2487213" y="4894262"/>
                </a:lnTo>
                <a:lnTo>
                  <a:pt x="2498330" y="4888622"/>
                </a:lnTo>
                <a:lnTo>
                  <a:pt x="2509485" y="4882901"/>
                </a:lnTo>
                <a:lnTo>
                  <a:pt x="2520677" y="4877102"/>
                </a:lnTo>
                <a:lnTo>
                  <a:pt x="2568675" y="4829427"/>
                </a:lnTo>
                <a:lnTo>
                  <a:pt x="2557246" y="4835612"/>
                </a:lnTo>
                <a:lnTo>
                  <a:pt x="2545850" y="4841726"/>
                </a:lnTo>
                <a:lnTo>
                  <a:pt x="2534487" y="4847768"/>
                </a:lnTo>
                <a:lnTo>
                  <a:pt x="2523159" y="4853737"/>
                </a:lnTo>
                <a:lnTo>
                  <a:pt x="2511866" y="4859633"/>
                </a:lnTo>
                <a:lnTo>
                  <a:pt x="2454248" y="4910428"/>
                </a:lnTo>
                <a:lnTo>
                  <a:pt x="2476135" y="4899818"/>
                </a:lnTo>
                <a:close/>
              </a:path>
              <a:path w="8921255" h="6255998">
                <a:moveTo>
                  <a:pt x="2069630" y="5241911"/>
                </a:moveTo>
                <a:lnTo>
                  <a:pt x="2081095" y="5237220"/>
                </a:lnTo>
                <a:lnTo>
                  <a:pt x="2092603" y="5232441"/>
                </a:lnTo>
                <a:lnTo>
                  <a:pt x="2104152" y="5227576"/>
                </a:lnTo>
                <a:lnTo>
                  <a:pt x="2115741" y="5222626"/>
                </a:lnTo>
                <a:lnTo>
                  <a:pt x="2127369" y="5217596"/>
                </a:lnTo>
                <a:lnTo>
                  <a:pt x="2166465" y="5177393"/>
                </a:lnTo>
                <a:lnTo>
                  <a:pt x="2154605" y="5182727"/>
                </a:lnTo>
                <a:lnTo>
                  <a:pt x="2142783" y="5187984"/>
                </a:lnTo>
                <a:lnTo>
                  <a:pt x="2130999" y="5193164"/>
                </a:lnTo>
                <a:lnTo>
                  <a:pt x="2119254" y="5198264"/>
                </a:lnTo>
                <a:lnTo>
                  <a:pt x="2107547" y="5203286"/>
                </a:lnTo>
                <a:lnTo>
                  <a:pt x="2095879" y="5208229"/>
                </a:lnTo>
                <a:lnTo>
                  <a:pt x="2047570" y="5250732"/>
                </a:lnTo>
                <a:lnTo>
                  <a:pt x="2069630" y="5241911"/>
                </a:lnTo>
                <a:close/>
              </a:path>
              <a:path w="8921255" h="6255998">
                <a:moveTo>
                  <a:pt x="2565203" y="4805967"/>
                </a:moveTo>
                <a:lnTo>
                  <a:pt x="2576230" y="4800303"/>
                </a:lnTo>
                <a:lnTo>
                  <a:pt x="2587293" y="4794562"/>
                </a:lnTo>
                <a:lnTo>
                  <a:pt x="2598393" y="4788746"/>
                </a:lnTo>
                <a:lnTo>
                  <a:pt x="2609527" y="4782855"/>
                </a:lnTo>
                <a:lnTo>
                  <a:pt x="2656844" y="4734788"/>
                </a:lnTo>
                <a:lnTo>
                  <a:pt x="2645476" y="4741088"/>
                </a:lnTo>
                <a:lnTo>
                  <a:pt x="2634141" y="4747322"/>
                </a:lnTo>
                <a:lnTo>
                  <a:pt x="2622838" y="4753489"/>
                </a:lnTo>
                <a:lnTo>
                  <a:pt x="2611570" y="4759584"/>
                </a:lnTo>
                <a:lnTo>
                  <a:pt x="2600337" y="4765607"/>
                </a:lnTo>
                <a:lnTo>
                  <a:pt x="2543702" y="4817079"/>
                </a:lnTo>
                <a:lnTo>
                  <a:pt x="2565203" y="4805967"/>
                </a:lnTo>
                <a:close/>
              </a:path>
              <a:path w="8921255" h="6255998">
                <a:moveTo>
                  <a:pt x="2158906" y="5149950"/>
                </a:moveTo>
                <a:lnTo>
                  <a:pt x="2170355" y="5145172"/>
                </a:lnTo>
                <a:lnTo>
                  <a:pt x="2181836" y="5140328"/>
                </a:lnTo>
                <a:lnTo>
                  <a:pt x="2193352" y="5135415"/>
                </a:lnTo>
                <a:lnTo>
                  <a:pt x="2204904" y="5130429"/>
                </a:lnTo>
                <a:lnTo>
                  <a:pt x="2216494" y="5125367"/>
                </a:lnTo>
                <a:lnTo>
                  <a:pt x="2255552" y="5084915"/>
                </a:lnTo>
                <a:lnTo>
                  <a:pt x="2243720" y="5090346"/>
                </a:lnTo>
                <a:lnTo>
                  <a:pt x="2231929" y="5095692"/>
                </a:lnTo>
                <a:lnTo>
                  <a:pt x="2220179" y="5100955"/>
                </a:lnTo>
                <a:lnTo>
                  <a:pt x="2208469" y="5106135"/>
                </a:lnTo>
                <a:lnTo>
                  <a:pt x="2196799" y="5111233"/>
                </a:lnTo>
                <a:lnTo>
                  <a:pt x="2185168" y="5116250"/>
                </a:lnTo>
                <a:lnTo>
                  <a:pt x="2137147" y="5159085"/>
                </a:lnTo>
                <a:lnTo>
                  <a:pt x="2158906" y="5149950"/>
                </a:lnTo>
                <a:close/>
              </a:path>
              <a:path w="8921255" h="6255998">
                <a:moveTo>
                  <a:pt x="2965429" y="4444652"/>
                </a:moveTo>
                <a:lnTo>
                  <a:pt x="2981820" y="4434491"/>
                </a:lnTo>
                <a:lnTo>
                  <a:pt x="2998285" y="4424168"/>
                </a:lnTo>
                <a:lnTo>
                  <a:pt x="3014824" y="4413682"/>
                </a:lnTo>
                <a:lnTo>
                  <a:pt x="3031436" y="4403034"/>
                </a:lnTo>
                <a:lnTo>
                  <a:pt x="3167846" y="4287232"/>
                </a:lnTo>
                <a:lnTo>
                  <a:pt x="3149951" y="4299772"/>
                </a:lnTo>
                <a:lnTo>
                  <a:pt x="3132138" y="4312131"/>
                </a:lnTo>
                <a:lnTo>
                  <a:pt x="3114406" y="4324310"/>
                </a:lnTo>
                <a:lnTo>
                  <a:pt x="3096755" y="4336309"/>
                </a:lnTo>
                <a:lnTo>
                  <a:pt x="3079186" y="4348128"/>
                </a:lnTo>
                <a:lnTo>
                  <a:pt x="3061698" y="4359768"/>
                </a:lnTo>
                <a:lnTo>
                  <a:pt x="3044293" y="4371229"/>
                </a:lnTo>
                <a:lnTo>
                  <a:pt x="3026968" y="4382511"/>
                </a:lnTo>
                <a:lnTo>
                  <a:pt x="2944077" y="4457916"/>
                </a:lnTo>
                <a:lnTo>
                  <a:pt x="2965429" y="4444652"/>
                </a:lnTo>
                <a:close/>
              </a:path>
              <a:path w="8921255" h="6255998">
                <a:moveTo>
                  <a:pt x="3048122" y="4392223"/>
                </a:moveTo>
                <a:lnTo>
                  <a:pt x="3064882" y="4381248"/>
                </a:lnTo>
                <a:lnTo>
                  <a:pt x="3081715" y="4370109"/>
                </a:lnTo>
                <a:lnTo>
                  <a:pt x="3098622" y="4358806"/>
                </a:lnTo>
                <a:lnTo>
                  <a:pt x="3258538" y="4221808"/>
                </a:lnTo>
                <a:lnTo>
                  <a:pt x="3240237" y="4235257"/>
                </a:lnTo>
                <a:lnTo>
                  <a:pt x="3222018" y="4248523"/>
                </a:lnTo>
                <a:lnTo>
                  <a:pt x="3203879" y="4261608"/>
                </a:lnTo>
                <a:lnTo>
                  <a:pt x="3185822" y="4274510"/>
                </a:lnTo>
                <a:lnTo>
                  <a:pt x="3167846" y="4287232"/>
                </a:lnTo>
                <a:lnTo>
                  <a:pt x="3031436" y="4403034"/>
                </a:lnTo>
                <a:lnTo>
                  <a:pt x="3048122" y="4392223"/>
                </a:lnTo>
                <a:close/>
              </a:path>
              <a:path w="8921255" h="6255998">
                <a:moveTo>
                  <a:pt x="3115603" y="4347338"/>
                </a:moveTo>
                <a:lnTo>
                  <a:pt x="3132658" y="4335704"/>
                </a:lnTo>
                <a:lnTo>
                  <a:pt x="3149786" y="4323904"/>
                </a:lnTo>
                <a:lnTo>
                  <a:pt x="3332875" y="4166108"/>
                </a:lnTo>
                <a:lnTo>
                  <a:pt x="3314068" y="4180297"/>
                </a:lnTo>
                <a:lnTo>
                  <a:pt x="3295382" y="4194360"/>
                </a:lnTo>
                <a:lnTo>
                  <a:pt x="3276919" y="4208176"/>
                </a:lnTo>
                <a:lnTo>
                  <a:pt x="3258538" y="4221808"/>
                </a:lnTo>
                <a:lnTo>
                  <a:pt x="3098622" y="4358806"/>
                </a:lnTo>
                <a:lnTo>
                  <a:pt x="3115603" y="4347338"/>
                </a:lnTo>
                <a:close/>
              </a:path>
              <a:path w="8921255" h="6255998">
                <a:moveTo>
                  <a:pt x="3166988" y="4311938"/>
                </a:moveTo>
                <a:lnTo>
                  <a:pt x="3184263" y="4299805"/>
                </a:lnTo>
                <a:lnTo>
                  <a:pt x="3201612" y="4287505"/>
                </a:lnTo>
                <a:lnTo>
                  <a:pt x="3409294" y="4108132"/>
                </a:lnTo>
                <a:lnTo>
                  <a:pt x="3390010" y="4122806"/>
                </a:lnTo>
                <a:lnTo>
                  <a:pt x="3370846" y="4137360"/>
                </a:lnTo>
                <a:lnTo>
                  <a:pt x="3351801" y="4151795"/>
                </a:lnTo>
                <a:lnTo>
                  <a:pt x="3332875" y="4166108"/>
                </a:lnTo>
                <a:lnTo>
                  <a:pt x="3149786" y="4323904"/>
                </a:lnTo>
                <a:lnTo>
                  <a:pt x="3166988" y="4311938"/>
                </a:lnTo>
                <a:close/>
              </a:path>
              <a:path w="8921255" h="6255998">
                <a:moveTo>
                  <a:pt x="3219035" y="4275036"/>
                </a:moveTo>
                <a:lnTo>
                  <a:pt x="3236531" y="4262400"/>
                </a:lnTo>
                <a:lnTo>
                  <a:pt x="3254101" y="4249595"/>
                </a:lnTo>
                <a:lnTo>
                  <a:pt x="3271745" y="4236620"/>
                </a:lnTo>
                <a:lnTo>
                  <a:pt x="3289463" y="4223476"/>
                </a:lnTo>
                <a:lnTo>
                  <a:pt x="3307254" y="4210161"/>
                </a:lnTo>
                <a:lnTo>
                  <a:pt x="3547593" y="4002271"/>
                </a:lnTo>
                <a:lnTo>
                  <a:pt x="3527482" y="4017718"/>
                </a:lnTo>
                <a:lnTo>
                  <a:pt x="3507489" y="4033061"/>
                </a:lnTo>
                <a:lnTo>
                  <a:pt x="3487613" y="4048296"/>
                </a:lnTo>
                <a:lnTo>
                  <a:pt x="3467856" y="4063423"/>
                </a:lnTo>
                <a:lnTo>
                  <a:pt x="3448217" y="4078439"/>
                </a:lnTo>
                <a:lnTo>
                  <a:pt x="3428696" y="4093343"/>
                </a:lnTo>
                <a:lnTo>
                  <a:pt x="3409294" y="4108132"/>
                </a:lnTo>
                <a:lnTo>
                  <a:pt x="3201612" y="4287505"/>
                </a:lnTo>
                <a:lnTo>
                  <a:pt x="3219035" y="4275036"/>
                </a:lnTo>
                <a:close/>
              </a:path>
              <a:path w="8921255" h="6255998">
                <a:moveTo>
                  <a:pt x="3325956" y="4196089"/>
                </a:moveTo>
                <a:lnTo>
                  <a:pt x="3344776" y="4181891"/>
                </a:lnTo>
                <a:lnTo>
                  <a:pt x="3363715" y="4167569"/>
                </a:lnTo>
                <a:lnTo>
                  <a:pt x="3382772" y="4153125"/>
                </a:lnTo>
                <a:lnTo>
                  <a:pt x="3401948" y="4138561"/>
                </a:lnTo>
                <a:lnTo>
                  <a:pt x="3421242" y="4123880"/>
                </a:lnTo>
                <a:lnTo>
                  <a:pt x="3440655" y="4109082"/>
                </a:lnTo>
                <a:lnTo>
                  <a:pt x="3460185" y="4094170"/>
                </a:lnTo>
                <a:lnTo>
                  <a:pt x="3479834" y="4079146"/>
                </a:lnTo>
                <a:lnTo>
                  <a:pt x="3691647" y="3891363"/>
                </a:lnTo>
                <a:lnTo>
                  <a:pt x="3670718" y="3907491"/>
                </a:lnTo>
                <a:lnTo>
                  <a:pt x="3649905" y="3923528"/>
                </a:lnTo>
                <a:lnTo>
                  <a:pt x="3629209" y="3939471"/>
                </a:lnTo>
                <a:lnTo>
                  <a:pt x="3608629" y="3955319"/>
                </a:lnTo>
                <a:lnTo>
                  <a:pt x="3588167" y="3971070"/>
                </a:lnTo>
                <a:lnTo>
                  <a:pt x="3567821" y="3986721"/>
                </a:lnTo>
                <a:lnTo>
                  <a:pt x="3547593" y="4002271"/>
                </a:lnTo>
                <a:lnTo>
                  <a:pt x="3307254" y="4210161"/>
                </a:lnTo>
                <a:lnTo>
                  <a:pt x="3325956" y="4196089"/>
                </a:lnTo>
                <a:close/>
              </a:path>
              <a:path w="8921255" h="6255998">
                <a:moveTo>
                  <a:pt x="3499600" y="4064011"/>
                </a:moveTo>
                <a:lnTo>
                  <a:pt x="3519484" y="4048768"/>
                </a:lnTo>
                <a:lnTo>
                  <a:pt x="3539486" y="4033418"/>
                </a:lnTo>
                <a:lnTo>
                  <a:pt x="3559606" y="4017963"/>
                </a:lnTo>
                <a:lnTo>
                  <a:pt x="3774124" y="3827825"/>
                </a:lnTo>
                <a:lnTo>
                  <a:pt x="3691647" y="3891363"/>
                </a:lnTo>
                <a:lnTo>
                  <a:pt x="3479834" y="4079146"/>
                </a:lnTo>
                <a:lnTo>
                  <a:pt x="3499600" y="4064011"/>
                </a:lnTo>
                <a:close/>
              </a:path>
              <a:path w="8921255" h="6255998">
                <a:moveTo>
                  <a:pt x="3579843" y="4002406"/>
                </a:moveTo>
                <a:lnTo>
                  <a:pt x="3600197" y="3986748"/>
                </a:lnTo>
                <a:lnTo>
                  <a:pt x="3620669" y="3970990"/>
                </a:lnTo>
                <a:lnTo>
                  <a:pt x="3641258" y="3955136"/>
                </a:lnTo>
                <a:lnTo>
                  <a:pt x="3857645" y="3763584"/>
                </a:lnTo>
                <a:lnTo>
                  <a:pt x="3774124" y="3827825"/>
                </a:lnTo>
                <a:lnTo>
                  <a:pt x="3559606" y="4017963"/>
                </a:lnTo>
                <a:lnTo>
                  <a:pt x="3579843" y="4002406"/>
                </a:lnTo>
                <a:close/>
              </a:path>
              <a:path w="8921255" h="6255998">
                <a:moveTo>
                  <a:pt x="3661963" y="3939187"/>
                </a:moveTo>
                <a:lnTo>
                  <a:pt x="3682786" y="3923144"/>
                </a:lnTo>
                <a:lnTo>
                  <a:pt x="3703726" y="3907010"/>
                </a:lnTo>
                <a:lnTo>
                  <a:pt x="3942107" y="3698818"/>
                </a:lnTo>
                <a:lnTo>
                  <a:pt x="3857645" y="3763584"/>
                </a:lnTo>
                <a:lnTo>
                  <a:pt x="3641258" y="3955136"/>
                </a:lnTo>
                <a:lnTo>
                  <a:pt x="3661963" y="3939187"/>
                </a:lnTo>
                <a:close/>
              </a:path>
              <a:path w="8921255" h="6255998">
                <a:moveTo>
                  <a:pt x="3790150" y="3840430"/>
                </a:moveTo>
                <a:lnTo>
                  <a:pt x="3877717" y="3773087"/>
                </a:lnTo>
                <a:lnTo>
                  <a:pt x="3966306" y="3705186"/>
                </a:lnTo>
                <a:lnTo>
                  <a:pt x="4055797" y="3636937"/>
                </a:lnTo>
                <a:lnTo>
                  <a:pt x="4146069" y="3568545"/>
                </a:lnTo>
                <a:lnTo>
                  <a:pt x="4237003" y="3500218"/>
                </a:lnTo>
                <a:lnTo>
                  <a:pt x="4317761" y="3440138"/>
                </a:lnTo>
                <a:lnTo>
                  <a:pt x="4317761" y="3415618"/>
                </a:lnTo>
                <a:lnTo>
                  <a:pt x="4287308" y="3438103"/>
                </a:lnTo>
                <a:lnTo>
                  <a:pt x="4200111" y="3503171"/>
                </a:lnTo>
                <a:lnTo>
                  <a:pt x="4113443" y="3568432"/>
                </a:lnTo>
                <a:lnTo>
                  <a:pt x="4027407" y="3633708"/>
                </a:lnTo>
                <a:lnTo>
                  <a:pt x="3942107" y="3698818"/>
                </a:lnTo>
                <a:lnTo>
                  <a:pt x="3703726" y="3907010"/>
                </a:lnTo>
                <a:lnTo>
                  <a:pt x="3790150" y="3840430"/>
                </a:lnTo>
                <a:close/>
              </a:path>
              <a:path w="8921255" h="6255998">
                <a:moveTo>
                  <a:pt x="2653984" y="4711999"/>
                </a:moveTo>
                <a:lnTo>
                  <a:pt x="2664963" y="4706224"/>
                </a:lnTo>
                <a:lnTo>
                  <a:pt x="2675972" y="4700385"/>
                </a:lnTo>
                <a:lnTo>
                  <a:pt x="2687012" y="4694479"/>
                </a:lnTo>
                <a:lnTo>
                  <a:pt x="2767509" y="4626948"/>
                </a:lnTo>
                <a:lnTo>
                  <a:pt x="2766211" y="4627700"/>
                </a:lnTo>
                <a:lnTo>
                  <a:pt x="2745435" y="4639911"/>
                </a:lnTo>
                <a:lnTo>
                  <a:pt x="2734087" y="4646350"/>
                </a:lnTo>
                <a:lnTo>
                  <a:pt x="2722784" y="4652691"/>
                </a:lnTo>
                <a:lnTo>
                  <a:pt x="2711525" y="4658940"/>
                </a:lnTo>
                <a:lnTo>
                  <a:pt x="2700308" y="4665100"/>
                </a:lnTo>
                <a:lnTo>
                  <a:pt x="2689129" y="4671177"/>
                </a:lnTo>
                <a:lnTo>
                  <a:pt x="2632378" y="4723230"/>
                </a:lnTo>
                <a:lnTo>
                  <a:pt x="2653984" y="4711999"/>
                </a:lnTo>
                <a:close/>
              </a:path>
              <a:path w="8921255" h="6255998">
                <a:moveTo>
                  <a:pt x="1566360" y="5657852"/>
                </a:moveTo>
                <a:lnTo>
                  <a:pt x="1578230" y="5654151"/>
                </a:lnTo>
                <a:lnTo>
                  <a:pt x="1590132" y="5650388"/>
                </a:lnTo>
                <a:lnTo>
                  <a:pt x="1602068" y="5646558"/>
                </a:lnTo>
                <a:lnTo>
                  <a:pt x="1614040" y="5642658"/>
                </a:lnTo>
                <a:lnTo>
                  <a:pt x="1626050" y="5638681"/>
                </a:lnTo>
                <a:lnTo>
                  <a:pt x="1638101" y="5634624"/>
                </a:lnTo>
                <a:lnTo>
                  <a:pt x="1650195" y="5630481"/>
                </a:lnTo>
                <a:lnTo>
                  <a:pt x="1668767" y="5602918"/>
                </a:lnTo>
                <a:lnTo>
                  <a:pt x="1656511" y="5607296"/>
                </a:lnTo>
                <a:lnTo>
                  <a:pt x="1644304" y="5611576"/>
                </a:lnTo>
                <a:lnTo>
                  <a:pt x="1632144" y="5615760"/>
                </a:lnTo>
                <a:lnTo>
                  <a:pt x="1620028" y="5619854"/>
                </a:lnTo>
                <a:lnTo>
                  <a:pt x="1607956" y="5623860"/>
                </a:lnTo>
                <a:lnTo>
                  <a:pt x="1595925" y="5627784"/>
                </a:lnTo>
                <a:lnTo>
                  <a:pt x="1583933" y="5631627"/>
                </a:lnTo>
                <a:lnTo>
                  <a:pt x="1571978" y="5635396"/>
                </a:lnTo>
                <a:lnTo>
                  <a:pt x="1543360" y="5664845"/>
                </a:lnTo>
                <a:lnTo>
                  <a:pt x="1566360" y="5657852"/>
                </a:lnTo>
                <a:close/>
              </a:path>
              <a:path w="8921255" h="6255998">
                <a:moveTo>
                  <a:pt x="2248601" y="5057807"/>
                </a:moveTo>
                <a:lnTo>
                  <a:pt x="2259992" y="5052938"/>
                </a:lnTo>
                <a:lnTo>
                  <a:pt x="2271421" y="5047991"/>
                </a:lnTo>
                <a:lnTo>
                  <a:pt x="2282888" y="5042966"/>
                </a:lnTo>
                <a:lnTo>
                  <a:pt x="2294394" y="5037862"/>
                </a:lnTo>
                <a:lnTo>
                  <a:pt x="2305938" y="5032677"/>
                </a:lnTo>
                <a:lnTo>
                  <a:pt x="2344091" y="4992051"/>
                </a:lnTo>
                <a:lnTo>
                  <a:pt x="2332312" y="4997585"/>
                </a:lnTo>
                <a:lnTo>
                  <a:pt x="2320569" y="5003041"/>
                </a:lnTo>
                <a:lnTo>
                  <a:pt x="2308865" y="5008417"/>
                </a:lnTo>
                <a:lnTo>
                  <a:pt x="2297199" y="5013713"/>
                </a:lnTo>
                <a:lnTo>
                  <a:pt x="2285573" y="5018927"/>
                </a:lnTo>
                <a:lnTo>
                  <a:pt x="2273986" y="5024058"/>
                </a:lnTo>
                <a:lnTo>
                  <a:pt x="2226308" y="5067172"/>
                </a:lnTo>
                <a:lnTo>
                  <a:pt x="2248601" y="5057807"/>
                </a:lnTo>
                <a:close/>
              </a:path>
              <a:path w="8921255" h="6255998">
                <a:moveTo>
                  <a:pt x="2743102" y="4617815"/>
                </a:moveTo>
                <a:lnTo>
                  <a:pt x="2753973" y="4611931"/>
                </a:lnTo>
                <a:lnTo>
                  <a:pt x="2764887" y="4605952"/>
                </a:lnTo>
                <a:lnTo>
                  <a:pt x="2775843" y="4599882"/>
                </a:lnTo>
                <a:lnTo>
                  <a:pt x="2832602" y="4544757"/>
                </a:lnTo>
                <a:lnTo>
                  <a:pt x="2821363" y="4551311"/>
                </a:lnTo>
                <a:lnTo>
                  <a:pt x="2810156" y="4557797"/>
                </a:lnTo>
                <a:lnTo>
                  <a:pt x="2798981" y="4564211"/>
                </a:lnTo>
                <a:lnTo>
                  <a:pt x="2787840" y="4570552"/>
                </a:lnTo>
                <a:lnTo>
                  <a:pt x="2721319" y="4629174"/>
                </a:lnTo>
                <a:lnTo>
                  <a:pt x="2743102" y="4617815"/>
                </a:lnTo>
                <a:close/>
              </a:path>
              <a:path w="8921255" h="6255998">
                <a:moveTo>
                  <a:pt x="1656172" y="5567313"/>
                </a:moveTo>
                <a:lnTo>
                  <a:pt x="1667999" y="5563562"/>
                </a:lnTo>
                <a:lnTo>
                  <a:pt x="1679866" y="5559729"/>
                </a:lnTo>
                <a:lnTo>
                  <a:pt x="1691772" y="5555813"/>
                </a:lnTo>
                <a:lnTo>
                  <a:pt x="1703718" y="5551814"/>
                </a:lnTo>
                <a:lnTo>
                  <a:pt x="1715705" y="5547732"/>
                </a:lnTo>
                <a:lnTo>
                  <a:pt x="1727732" y="5543566"/>
                </a:lnTo>
                <a:lnTo>
                  <a:pt x="1739800" y="5539317"/>
                </a:lnTo>
                <a:lnTo>
                  <a:pt x="1751910" y="5534983"/>
                </a:lnTo>
                <a:lnTo>
                  <a:pt x="1764063" y="5530564"/>
                </a:lnTo>
                <a:lnTo>
                  <a:pt x="1776257" y="5526059"/>
                </a:lnTo>
                <a:lnTo>
                  <a:pt x="1815884" y="5489713"/>
                </a:lnTo>
                <a:lnTo>
                  <a:pt x="1804194" y="5494269"/>
                </a:lnTo>
                <a:lnTo>
                  <a:pt x="1792541" y="5498751"/>
                </a:lnTo>
                <a:lnTo>
                  <a:pt x="1781117" y="5503086"/>
                </a:lnTo>
                <a:lnTo>
                  <a:pt x="1758422" y="5511780"/>
                </a:lnTo>
                <a:lnTo>
                  <a:pt x="1746179" y="5516233"/>
                </a:lnTo>
                <a:lnTo>
                  <a:pt x="1733988" y="5520582"/>
                </a:lnTo>
                <a:lnTo>
                  <a:pt x="1721845" y="5524832"/>
                </a:lnTo>
                <a:lnTo>
                  <a:pt x="1709748" y="5528988"/>
                </a:lnTo>
                <a:lnTo>
                  <a:pt x="1697696" y="5533055"/>
                </a:lnTo>
                <a:lnTo>
                  <a:pt x="1685687" y="5537036"/>
                </a:lnTo>
                <a:lnTo>
                  <a:pt x="1673718" y="5540937"/>
                </a:lnTo>
                <a:lnTo>
                  <a:pt x="1661787" y="5544761"/>
                </a:lnTo>
                <a:lnTo>
                  <a:pt x="1632826" y="5574423"/>
                </a:lnTo>
                <a:lnTo>
                  <a:pt x="1656172" y="5567313"/>
                </a:lnTo>
                <a:close/>
              </a:path>
              <a:path w="8921255" h="6255998">
                <a:moveTo>
                  <a:pt x="2336750" y="4964706"/>
                </a:moveTo>
                <a:lnTo>
                  <a:pt x="2348091" y="4959775"/>
                </a:lnTo>
                <a:lnTo>
                  <a:pt x="2359475" y="4954751"/>
                </a:lnTo>
                <a:lnTo>
                  <a:pt x="2370903" y="4949636"/>
                </a:lnTo>
                <a:lnTo>
                  <a:pt x="2382373" y="4944434"/>
                </a:lnTo>
                <a:lnTo>
                  <a:pt x="2393883" y="4939146"/>
                </a:lnTo>
                <a:lnTo>
                  <a:pt x="2433136" y="4898954"/>
                </a:lnTo>
                <a:lnTo>
                  <a:pt x="2421412" y="4904594"/>
                </a:lnTo>
                <a:lnTo>
                  <a:pt x="2409719" y="4910165"/>
                </a:lnTo>
                <a:lnTo>
                  <a:pt x="2398062" y="4915665"/>
                </a:lnTo>
                <a:lnTo>
                  <a:pt x="2386442" y="4921088"/>
                </a:lnTo>
                <a:lnTo>
                  <a:pt x="2374861" y="4926431"/>
                </a:lnTo>
                <a:lnTo>
                  <a:pt x="2363320" y="4931689"/>
                </a:lnTo>
                <a:lnTo>
                  <a:pt x="2314550" y="4974148"/>
                </a:lnTo>
                <a:lnTo>
                  <a:pt x="2336750" y="4964706"/>
                </a:lnTo>
                <a:close/>
              </a:path>
              <a:path w="8921255" h="6255998">
                <a:moveTo>
                  <a:pt x="1746222" y="5476747"/>
                </a:moveTo>
                <a:lnTo>
                  <a:pt x="1757993" y="5472930"/>
                </a:lnTo>
                <a:lnTo>
                  <a:pt x="1769814" y="5469015"/>
                </a:lnTo>
                <a:lnTo>
                  <a:pt x="1781683" y="5465007"/>
                </a:lnTo>
                <a:lnTo>
                  <a:pt x="1793599" y="5460907"/>
                </a:lnTo>
                <a:lnTo>
                  <a:pt x="1805559" y="5456719"/>
                </a:lnTo>
                <a:lnTo>
                  <a:pt x="1817563" y="5452447"/>
                </a:lnTo>
                <a:lnTo>
                  <a:pt x="1829608" y="5448092"/>
                </a:lnTo>
                <a:lnTo>
                  <a:pt x="1883479" y="5406686"/>
                </a:lnTo>
                <a:lnTo>
                  <a:pt x="1871874" y="5411176"/>
                </a:lnTo>
                <a:lnTo>
                  <a:pt x="1870466" y="5411718"/>
                </a:lnTo>
                <a:lnTo>
                  <a:pt x="1847956" y="5420354"/>
                </a:lnTo>
                <a:lnTo>
                  <a:pt x="1835752" y="5424884"/>
                </a:lnTo>
                <a:lnTo>
                  <a:pt x="1823592" y="5429323"/>
                </a:lnTo>
                <a:lnTo>
                  <a:pt x="1811476" y="5433675"/>
                </a:lnTo>
                <a:lnTo>
                  <a:pt x="1799405" y="5437938"/>
                </a:lnTo>
                <a:lnTo>
                  <a:pt x="1787377" y="5442114"/>
                </a:lnTo>
                <a:lnTo>
                  <a:pt x="1775392" y="5446203"/>
                </a:lnTo>
                <a:lnTo>
                  <a:pt x="1763450" y="5450206"/>
                </a:lnTo>
                <a:lnTo>
                  <a:pt x="1751552" y="5454123"/>
                </a:lnTo>
                <a:lnTo>
                  <a:pt x="1722706" y="5483903"/>
                </a:lnTo>
                <a:lnTo>
                  <a:pt x="1746222" y="5476747"/>
                </a:lnTo>
                <a:close/>
              </a:path>
              <a:path w="8921255" h="6255998">
                <a:moveTo>
                  <a:pt x="2831288" y="4523135"/>
                </a:moveTo>
                <a:lnTo>
                  <a:pt x="2842119" y="4517122"/>
                </a:lnTo>
                <a:lnTo>
                  <a:pt x="2852981" y="4511044"/>
                </a:lnTo>
                <a:lnTo>
                  <a:pt x="2863876" y="4504897"/>
                </a:lnTo>
                <a:lnTo>
                  <a:pt x="2874806" y="4498678"/>
                </a:lnTo>
                <a:lnTo>
                  <a:pt x="2941575" y="4436257"/>
                </a:lnTo>
                <a:lnTo>
                  <a:pt x="2920571" y="4449139"/>
                </a:lnTo>
                <a:lnTo>
                  <a:pt x="2909367" y="4455839"/>
                </a:lnTo>
                <a:lnTo>
                  <a:pt x="2898207" y="4462447"/>
                </a:lnTo>
                <a:lnTo>
                  <a:pt x="2887089" y="4468966"/>
                </a:lnTo>
                <a:lnTo>
                  <a:pt x="2876013" y="4475399"/>
                </a:lnTo>
                <a:lnTo>
                  <a:pt x="2809962" y="4534987"/>
                </a:lnTo>
                <a:lnTo>
                  <a:pt x="2831288" y="4523135"/>
                </a:lnTo>
                <a:close/>
              </a:path>
              <a:path w="8921255" h="6255998">
                <a:moveTo>
                  <a:pt x="2426042" y="4872313"/>
                </a:moveTo>
                <a:lnTo>
                  <a:pt x="2437365" y="4867283"/>
                </a:lnTo>
                <a:lnTo>
                  <a:pt x="2448720" y="4862185"/>
                </a:lnTo>
                <a:lnTo>
                  <a:pt x="2460110" y="4857013"/>
                </a:lnTo>
                <a:lnTo>
                  <a:pt x="2471535" y="4851765"/>
                </a:lnTo>
                <a:lnTo>
                  <a:pt x="2482998" y="4846436"/>
                </a:lnTo>
                <a:lnTo>
                  <a:pt x="2522196" y="4805845"/>
                </a:lnTo>
                <a:lnTo>
                  <a:pt x="2510477" y="4811609"/>
                </a:lnTo>
                <a:lnTo>
                  <a:pt x="2498806" y="4817276"/>
                </a:lnTo>
                <a:lnTo>
                  <a:pt x="2487182" y="4822848"/>
                </a:lnTo>
                <a:lnTo>
                  <a:pt x="2475602" y="4828327"/>
                </a:lnTo>
                <a:lnTo>
                  <a:pt x="2464067" y="4833717"/>
                </a:lnTo>
                <a:lnTo>
                  <a:pt x="2452574" y="4839020"/>
                </a:lnTo>
                <a:lnTo>
                  <a:pt x="2404258" y="4882020"/>
                </a:lnTo>
                <a:lnTo>
                  <a:pt x="2426042" y="4872313"/>
                </a:lnTo>
                <a:close/>
              </a:path>
              <a:path w="8921255" h="6255998">
                <a:moveTo>
                  <a:pt x="1836325" y="5386032"/>
                </a:moveTo>
                <a:lnTo>
                  <a:pt x="1848064" y="5382146"/>
                </a:lnTo>
                <a:lnTo>
                  <a:pt x="1859854" y="5378159"/>
                </a:lnTo>
                <a:lnTo>
                  <a:pt x="1871694" y="5374073"/>
                </a:lnTo>
                <a:lnTo>
                  <a:pt x="1883580" y="5369893"/>
                </a:lnTo>
                <a:lnTo>
                  <a:pt x="1895512" y="5365623"/>
                </a:lnTo>
                <a:lnTo>
                  <a:pt x="1907487" y="5361266"/>
                </a:lnTo>
                <a:lnTo>
                  <a:pt x="1936798" y="5327776"/>
                </a:lnTo>
                <a:lnTo>
                  <a:pt x="1924607" y="5332361"/>
                </a:lnTo>
                <a:lnTo>
                  <a:pt x="1912460" y="5336857"/>
                </a:lnTo>
                <a:lnTo>
                  <a:pt x="1900358" y="5341262"/>
                </a:lnTo>
                <a:lnTo>
                  <a:pt x="1888300" y="5345580"/>
                </a:lnTo>
                <a:lnTo>
                  <a:pt x="1876287" y="5349808"/>
                </a:lnTo>
                <a:lnTo>
                  <a:pt x="1864317" y="5353949"/>
                </a:lnTo>
                <a:lnTo>
                  <a:pt x="1852392" y="5358003"/>
                </a:lnTo>
                <a:lnTo>
                  <a:pt x="1812942" y="5393280"/>
                </a:lnTo>
                <a:lnTo>
                  <a:pt x="1836325" y="5386032"/>
                </a:lnTo>
                <a:close/>
              </a:path>
              <a:path w="8921255" h="6255998">
                <a:moveTo>
                  <a:pt x="2920161" y="4428011"/>
                </a:moveTo>
                <a:lnTo>
                  <a:pt x="2939901" y="4416673"/>
                </a:lnTo>
                <a:lnTo>
                  <a:pt x="2959764" y="4405066"/>
                </a:lnTo>
                <a:lnTo>
                  <a:pt x="2979751" y="4393189"/>
                </a:lnTo>
                <a:lnTo>
                  <a:pt x="2999861" y="4381043"/>
                </a:lnTo>
                <a:lnTo>
                  <a:pt x="3020094" y="4368627"/>
                </a:lnTo>
                <a:lnTo>
                  <a:pt x="3040449" y="4355942"/>
                </a:lnTo>
                <a:lnTo>
                  <a:pt x="3170067" y="4246855"/>
                </a:lnTo>
                <a:lnTo>
                  <a:pt x="3148277" y="4261786"/>
                </a:lnTo>
                <a:lnTo>
                  <a:pt x="3126618" y="4276427"/>
                </a:lnTo>
                <a:lnTo>
                  <a:pt x="3105091" y="4290779"/>
                </a:lnTo>
                <a:lnTo>
                  <a:pt x="3083695" y="4304842"/>
                </a:lnTo>
                <a:lnTo>
                  <a:pt x="3062432" y="4318617"/>
                </a:lnTo>
                <a:lnTo>
                  <a:pt x="3041301" y="4332103"/>
                </a:lnTo>
                <a:lnTo>
                  <a:pt x="3020303" y="4345301"/>
                </a:lnTo>
                <a:lnTo>
                  <a:pt x="2999439" y="4358212"/>
                </a:lnTo>
                <a:lnTo>
                  <a:pt x="2978708" y="4370834"/>
                </a:lnTo>
                <a:lnTo>
                  <a:pt x="2958111" y="4383170"/>
                </a:lnTo>
                <a:lnTo>
                  <a:pt x="2898339" y="4440166"/>
                </a:lnTo>
                <a:lnTo>
                  <a:pt x="2920161" y="4428011"/>
                </a:lnTo>
                <a:close/>
              </a:path>
              <a:path w="8921255" h="6255998">
                <a:moveTo>
                  <a:pt x="3060926" y="4342987"/>
                </a:moveTo>
                <a:lnTo>
                  <a:pt x="3081525" y="4329763"/>
                </a:lnTo>
                <a:lnTo>
                  <a:pt x="3102246" y="4316268"/>
                </a:lnTo>
                <a:lnTo>
                  <a:pt x="3123087" y="4302504"/>
                </a:lnTo>
                <a:lnTo>
                  <a:pt x="3280970" y="4167856"/>
                </a:lnTo>
                <a:lnTo>
                  <a:pt x="3258530" y="4184236"/>
                </a:lnTo>
                <a:lnTo>
                  <a:pt x="3236220" y="4200326"/>
                </a:lnTo>
                <a:lnTo>
                  <a:pt x="3214038" y="4216126"/>
                </a:lnTo>
                <a:lnTo>
                  <a:pt x="3191987" y="4231635"/>
                </a:lnTo>
                <a:lnTo>
                  <a:pt x="3170067" y="4246855"/>
                </a:lnTo>
                <a:lnTo>
                  <a:pt x="3040449" y="4355942"/>
                </a:lnTo>
                <a:lnTo>
                  <a:pt x="3060926" y="4342987"/>
                </a:lnTo>
                <a:close/>
              </a:path>
              <a:path w="8921255" h="6255998">
                <a:moveTo>
                  <a:pt x="3144049" y="4288469"/>
                </a:moveTo>
                <a:lnTo>
                  <a:pt x="3165132" y="4274165"/>
                </a:lnTo>
                <a:lnTo>
                  <a:pt x="3343881" y="4120943"/>
                </a:lnTo>
                <a:lnTo>
                  <a:pt x="3326237" y="4134223"/>
                </a:lnTo>
                <a:lnTo>
                  <a:pt x="3303540" y="4151185"/>
                </a:lnTo>
                <a:lnTo>
                  <a:pt x="3280970" y="4167856"/>
                </a:lnTo>
                <a:lnTo>
                  <a:pt x="3123087" y="4302504"/>
                </a:lnTo>
                <a:lnTo>
                  <a:pt x="3144049" y="4288469"/>
                </a:lnTo>
                <a:close/>
              </a:path>
              <a:path w="8921255" h="6255998">
                <a:moveTo>
                  <a:pt x="3186335" y="4259590"/>
                </a:moveTo>
                <a:lnTo>
                  <a:pt x="3207657" y="4244745"/>
                </a:lnTo>
                <a:lnTo>
                  <a:pt x="3379506" y="4094029"/>
                </a:lnTo>
                <a:lnTo>
                  <a:pt x="3361637" y="4107544"/>
                </a:lnTo>
                <a:lnTo>
                  <a:pt x="3343881" y="4120943"/>
                </a:lnTo>
                <a:lnTo>
                  <a:pt x="3165132" y="4274165"/>
                </a:lnTo>
                <a:lnTo>
                  <a:pt x="3186335" y="4259590"/>
                </a:lnTo>
                <a:close/>
              </a:path>
              <a:path w="8921255" h="6255998">
                <a:moveTo>
                  <a:pt x="3229098" y="4229629"/>
                </a:moveTo>
                <a:lnTo>
                  <a:pt x="3415583" y="4066655"/>
                </a:lnTo>
                <a:lnTo>
                  <a:pt x="3397488" y="4080399"/>
                </a:lnTo>
                <a:lnTo>
                  <a:pt x="3379506" y="4094029"/>
                </a:lnTo>
                <a:lnTo>
                  <a:pt x="3207657" y="4244745"/>
                </a:lnTo>
                <a:lnTo>
                  <a:pt x="3229098" y="4229629"/>
                </a:lnTo>
                <a:close/>
              </a:path>
              <a:path w="8921255" h="6255998">
                <a:moveTo>
                  <a:pt x="3250659" y="4214244"/>
                </a:moveTo>
                <a:lnTo>
                  <a:pt x="3452108" y="4038837"/>
                </a:lnTo>
                <a:lnTo>
                  <a:pt x="3433789" y="4052801"/>
                </a:lnTo>
                <a:lnTo>
                  <a:pt x="3415583" y="4066655"/>
                </a:lnTo>
                <a:lnTo>
                  <a:pt x="3229098" y="4229629"/>
                </a:lnTo>
                <a:lnTo>
                  <a:pt x="3250659" y="4214244"/>
                </a:lnTo>
                <a:close/>
              </a:path>
              <a:path w="8921255" h="6255998">
                <a:moveTo>
                  <a:pt x="3272338" y="4198587"/>
                </a:moveTo>
                <a:lnTo>
                  <a:pt x="3294135" y="4182660"/>
                </a:lnTo>
                <a:lnTo>
                  <a:pt x="3507735" y="3996305"/>
                </a:lnTo>
                <a:lnTo>
                  <a:pt x="3489081" y="4010587"/>
                </a:lnTo>
                <a:lnTo>
                  <a:pt x="3470538" y="4024765"/>
                </a:lnTo>
                <a:lnTo>
                  <a:pt x="3452108" y="4038837"/>
                </a:lnTo>
                <a:lnTo>
                  <a:pt x="3250659" y="4214244"/>
                </a:lnTo>
                <a:lnTo>
                  <a:pt x="3272338" y="4198587"/>
                </a:lnTo>
                <a:close/>
              </a:path>
              <a:path w="8921255" h="6255998">
                <a:moveTo>
                  <a:pt x="3316051" y="4166462"/>
                </a:moveTo>
                <a:lnTo>
                  <a:pt x="3338084" y="4149994"/>
                </a:lnTo>
                <a:lnTo>
                  <a:pt x="3355742" y="4136704"/>
                </a:lnTo>
                <a:lnTo>
                  <a:pt x="3373512" y="4123296"/>
                </a:lnTo>
                <a:lnTo>
                  <a:pt x="3391394" y="4109772"/>
                </a:lnTo>
                <a:lnTo>
                  <a:pt x="3409389" y="4096133"/>
                </a:lnTo>
                <a:lnTo>
                  <a:pt x="3427494" y="4082381"/>
                </a:lnTo>
                <a:lnTo>
                  <a:pt x="3445712" y="4068518"/>
                </a:lnTo>
                <a:lnTo>
                  <a:pt x="3464041" y="4054545"/>
                </a:lnTo>
                <a:lnTo>
                  <a:pt x="3482481" y="4040465"/>
                </a:lnTo>
                <a:lnTo>
                  <a:pt x="3501033" y="4026279"/>
                </a:lnTo>
                <a:lnTo>
                  <a:pt x="3700373" y="3848134"/>
                </a:lnTo>
                <a:lnTo>
                  <a:pt x="3680612" y="3863362"/>
                </a:lnTo>
                <a:lnTo>
                  <a:pt x="3660962" y="3878504"/>
                </a:lnTo>
                <a:lnTo>
                  <a:pt x="3641422" y="3893557"/>
                </a:lnTo>
                <a:lnTo>
                  <a:pt x="3621992" y="3908520"/>
                </a:lnTo>
                <a:lnTo>
                  <a:pt x="3602672" y="3923391"/>
                </a:lnTo>
                <a:lnTo>
                  <a:pt x="3583463" y="3938168"/>
                </a:lnTo>
                <a:lnTo>
                  <a:pt x="3564364" y="3952850"/>
                </a:lnTo>
                <a:lnTo>
                  <a:pt x="3545376" y="3967434"/>
                </a:lnTo>
                <a:lnTo>
                  <a:pt x="3526500" y="3981920"/>
                </a:lnTo>
                <a:lnTo>
                  <a:pt x="3507735" y="3996305"/>
                </a:lnTo>
                <a:lnTo>
                  <a:pt x="3294135" y="4182660"/>
                </a:lnTo>
                <a:lnTo>
                  <a:pt x="3316051" y="4166462"/>
                </a:lnTo>
                <a:close/>
              </a:path>
              <a:path w="8921255" h="6255998">
                <a:moveTo>
                  <a:pt x="3519696" y="4011989"/>
                </a:moveTo>
                <a:lnTo>
                  <a:pt x="3538470" y="3997596"/>
                </a:lnTo>
                <a:lnTo>
                  <a:pt x="3557355" y="3983103"/>
                </a:lnTo>
                <a:lnTo>
                  <a:pt x="3576351" y="3968511"/>
                </a:lnTo>
                <a:lnTo>
                  <a:pt x="3778143" y="3788220"/>
                </a:lnTo>
                <a:lnTo>
                  <a:pt x="3700373" y="3848134"/>
                </a:lnTo>
                <a:lnTo>
                  <a:pt x="3501033" y="4026279"/>
                </a:lnTo>
                <a:lnTo>
                  <a:pt x="3519696" y="4011989"/>
                </a:lnTo>
                <a:close/>
              </a:path>
              <a:path w="8921255" h="6255998">
                <a:moveTo>
                  <a:pt x="3595458" y="3953822"/>
                </a:moveTo>
                <a:lnTo>
                  <a:pt x="3614676" y="3939038"/>
                </a:lnTo>
                <a:lnTo>
                  <a:pt x="3634005" y="3924161"/>
                </a:lnTo>
                <a:lnTo>
                  <a:pt x="3653444" y="3909191"/>
                </a:lnTo>
                <a:lnTo>
                  <a:pt x="3856896" y="3727643"/>
                </a:lnTo>
                <a:lnTo>
                  <a:pt x="3778143" y="3788220"/>
                </a:lnTo>
                <a:lnTo>
                  <a:pt x="3576351" y="3968511"/>
                </a:lnTo>
                <a:lnTo>
                  <a:pt x="3595458" y="3953822"/>
                </a:lnTo>
                <a:close/>
              </a:path>
              <a:path w="8921255" h="6255998">
                <a:moveTo>
                  <a:pt x="3672994" y="3894132"/>
                </a:moveTo>
                <a:lnTo>
                  <a:pt x="3692655" y="3878985"/>
                </a:lnTo>
                <a:lnTo>
                  <a:pt x="3712426" y="3863751"/>
                </a:lnTo>
                <a:lnTo>
                  <a:pt x="3794143" y="3800799"/>
                </a:lnTo>
                <a:lnTo>
                  <a:pt x="3876942" y="3737123"/>
                </a:lnTo>
                <a:lnTo>
                  <a:pt x="3960709" y="3672920"/>
                </a:lnTo>
                <a:lnTo>
                  <a:pt x="4098088" y="3543628"/>
                </a:lnTo>
                <a:lnTo>
                  <a:pt x="4016966" y="3605179"/>
                </a:lnTo>
                <a:lnTo>
                  <a:pt x="3936536" y="3666573"/>
                </a:lnTo>
                <a:lnTo>
                  <a:pt x="3856896" y="3727643"/>
                </a:lnTo>
                <a:lnTo>
                  <a:pt x="3653444" y="3909191"/>
                </a:lnTo>
                <a:lnTo>
                  <a:pt x="3672994" y="3894132"/>
                </a:lnTo>
                <a:close/>
              </a:path>
              <a:path w="8921255" h="6255998">
                <a:moveTo>
                  <a:pt x="4045329" y="3608388"/>
                </a:moveTo>
                <a:lnTo>
                  <a:pt x="4130688" y="3543722"/>
                </a:lnTo>
                <a:lnTo>
                  <a:pt x="4216673" y="3479119"/>
                </a:lnTo>
                <a:lnTo>
                  <a:pt x="4303169" y="3414776"/>
                </a:lnTo>
                <a:lnTo>
                  <a:pt x="4317761" y="3404047"/>
                </a:lnTo>
                <a:lnTo>
                  <a:pt x="4317761" y="3379578"/>
                </a:lnTo>
                <a:lnTo>
                  <a:pt x="4262026" y="3420733"/>
                </a:lnTo>
                <a:lnTo>
                  <a:pt x="4179807" y="3482090"/>
                </a:lnTo>
                <a:lnTo>
                  <a:pt x="4098088" y="3543628"/>
                </a:lnTo>
                <a:lnTo>
                  <a:pt x="3960709" y="3672920"/>
                </a:lnTo>
                <a:lnTo>
                  <a:pt x="4045329" y="3608388"/>
                </a:lnTo>
                <a:close/>
              </a:path>
              <a:path w="8921255" h="6255998">
                <a:moveTo>
                  <a:pt x="2515367" y="4779837"/>
                </a:moveTo>
                <a:lnTo>
                  <a:pt x="2526607" y="4774706"/>
                </a:lnTo>
                <a:lnTo>
                  <a:pt x="2537889" y="4769488"/>
                </a:lnTo>
                <a:lnTo>
                  <a:pt x="2549213" y="4764184"/>
                </a:lnTo>
                <a:lnTo>
                  <a:pt x="2560578" y="4758794"/>
                </a:lnTo>
                <a:lnTo>
                  <a:pt x="2571986" y="4753317"/>
                </a:lnTo>
                <a:lnTo>
                  <a:pt x="2610704" y="4712404"/>
                </a:lnTo>
                <a:lnTo>
                  <a:pt x="2599040" y="4718288"/>
                </a:lnTo>
                <a:lnTo>
                  <a:pt x="2587423" y="4724076"/>
                </a:lnTo>
                <a:lnTo>
                  <a:pt x="2575851" y="4729771"/>
                </a:lnTo>
                <a:lnTo>
                  <a:pt x="2564323" y="4735373"/>
                </a:lnTo>
                <a:lnTo>
                  <a:pt x="2552840" y="4740885"/>
                </a:lnTo>
                <a:lnTo>
                  <a:pt x="2541401" y="4746308"/>
                </a:lnTo>
                <a:lnTo>
                  <a:pt x="2493421" y="4789659"/>
                </a:lnTo>
                <a:lnTo>
                  <a:pt x="2515367" y="4779837"/>
                </a:lnTo>
                <a:close/>
              </a:path>
              <a:path w="8921255" h="6255998">
                <a:moveTo>
                  <a:pt x="1926097" y="5295028"/>
                </a:moveTo>
                <a:lnTo>
                  <a:pt x="1937830" y="5291089"/>
                </a:lnTo>
                <a:lnTo>
                  <a:pt x="1949606" y="5287062"/>
                </a:lnTo>
                <a:lnTo>
                  <a:pt x="1961425" y="5282946"/>
                </a:lnTo>
                <a:lnTo>
                  <a:pt x="1973287" y="5278739"/>
                </a:lnTo>
                <a:lnTo>
                  <a:pt x="1985192" y="5274443"/>
                </a:lnTo>
                <a:lnTo>
                  <a:pt x="1997141" y="5270056"/>
                </a:lnTo>
                <a:lnTo>
                  <a:pt x="2026291" y="5236334"/>
                </a:lnTo>
                <a:lnTo>
                  <a:pt x="2014123" y="5241006"/>
                </a:lnTo>
                <a:lnTo>
                  <a:pt x="2002000" y="5245588"/>
                </a:lnTo>
                <a:lnTo>
                  <a:pt x="1989923" y="5250078"/>
                </a:lnTo>
                <a:lnTo>
                  <a:pt x="1977891" y="5254478"/>
                </a:lnTo>
                <a:lnTo>
                  <a:pt x="1965905" y="5258787"/>
                </a:lnTo>
                <a:lnTo>
                  <a:pt x="1953964" y="5263006"/>
                </a:lnTo>
                <a:lnTo>
                  <a:pt x="1942068" y="5267136"/>
                </a:lnTo>
                <a:lnTo>
                  <a:pt x="1903452" y="5302549"/>
                </a:lnTo>
                <a:lnTo>
                  <a:pt x="1926097" y="5295028"/>
                </a:lnTo>
                <a:close/>
              </a:path>
              <a:path w="8921255" h="6255998">
                <a:moveTo>
                  <a:pt x="2015922" y="5204055"/>
                </a:moveTo>
                <a:lnTo>
                  <a:pt x="2027630" y="5200043"/>
                </a:lnTo>
                <a:lnTo>
                  <a:pt x="2039377" y="5195950"/>
                </a:lnTo>
                <a:lnTo>
                  <a:pt x="2051165" y="5191774"/>
                </a:lnTo>
                <a:lnTo>
                  <a:pt x="2062995" y="5187513"/>
                </a:lnTo>
                <a:lnTo>
                  <a:pt x="2074869" y="5183163"/>
                </a:lnTo>
                <a:lnTo>
                  <a:pt x="2086788" y="5178720"/>
                </a:lnTo>
                <a:lnTo>
                  <a:pt x="2115989" y="5144765"/>
                </a:lnTo>
                <a:lnTo>
                  <a:pt x="2103848" y="5149530"/>
                </a:lnTo>
                <a:lnTo>
                  <a:pt x="2091752" y="5154202"/>
                </a:lnTo>
                <a:lnTo>
                  <a:pt x="2079701" y="5158782"/>
                </a:lnTo>
                <a:lnTo>
                  <a:pt x="2067695" y="5163270"/>
                </a:lnTo>
                <a:lnTo>
                  <a:pt x="2055736" y="5167665"/>
                </a:lnTo>
                <a:lnTo>
                  <a:pt x="2043823" y="5171966"/>
                </a:lnTo>
                <a:lnTo>
                  <a:pt x="2031955" y="5176175"/>
                </a:lnTo>
                <a:lnTo>
                  <a:pt x="1993515" y="5211789"/>
                </a:lnTo>
                <a:lnTo>
                  <a:pt x="2015922" y="5204055"/>
                </a:lnTo>
                <a:close/>
              </a:path>
              <a:path w="8921255" h="6255998">
                <a:moveTo>
                  <a:pt x="2605136" y="4687209"/>
                </a:moveTo>
                <a:lnTo>
                  <a:pt x="2616294" y="4681970"/>
                </a:lnTo>
                <a:lnTo>
                  <a:pt x="2627501" y="4676625"/>
                </a:lnTo>
                <a:lnTo>
                  <a:pt x="2638754" y="4671180"/>
                </a:lnTo>
                <a:lnTo>
                  <a:pt x="2650054" y="4665637"/>
                </a:lnTo>
                <a:lnTo>
                  <a:pt x="2721800" y="4606909"/>
                </a:lnTo>
                <a:lnTo>
                  <a:pt x="2720549" y="4607575"/>
                </a:lnTo>
                <a:lnTo>
                  <a:pt x="2699527" y="4618453"/>
                </a:lnTo>
                <a:lnTo>
                  <a:pt x="2687945" y="4624463"/>
                </a:lnTo>
                <a:lnTo>
                  <a:pt x="2676401" y="4630396"/>
                </a:lnTo>
                <a:lnTo>
                  <a:pt x="2664895" y="4636247"/>
                </a:lnTo>
                <a:lnTo>
                  <a:pt x="2653430" y="4642015"/>
                </a:lnTo>
                <a:lnTo>
                  <a:pt x="2642007" y="4647694"/>
                </a:lnTo>
                <a:lnTo>
                  <a:pt x="2630628" y="4653282"/>
                </a:lnTo>
                <a:lnTo>
                  <a:pt x="2582759" y="4697199"/>
                </a:lnTo>
                <a:lnTo>
                  <a:pt x="2605136" y="4687209"/>
                </a:lnTo>
                <a:close/>
              </a:path>
              <a:path w="8921255" h="6255998">
                <a:moveTo>
                  <a:pt x="2105705" y="5113094"/>
                </a:moveTo>
                <a:lnTo>
                  <a:pt x="2117364" y="5109000"/>
                </a:lnTo>
                <a:lnTo>
                  <a:pt x="2129069" y="5104816"/>
                </a:lnTo>
                <a:lnTo>
                  <a:pt x="2140818" y="5100539"/>
                </a:lnTo>
                <a:lnTo>
                  <a:pt x="2152612" y="5096170"/>
                </a:lnTo>
                <a:lnTo>
                  <a:pt x="2164453" y="5091707"/>
                </a:lnTo>
                <a:lnTo>
                  <a:pt x="2176339" y="5087151"/>
                </a:lnTo>
                <a:lnTo>
                  <a:pt x="2205230" y="5052914"/>
                </a:lnTo>
                <a:lnTo>
                  <a:pt x="2193142" y="5057773"/>
                </a:lnTo>
                <a:lnTo>
                  <a:pt x="2181089" y="5062558"/>
                </a:lnTo>
                <a:lnTo>
                  <a:pt x="2169075" y="5067264"/>
                </a:lnTo>
                <a:lnTo>
                  <a:pt x="2157102" y="5071885"/>
                </a:lnTo>
                <a:lnTo>
                  <a:pt x="2145174" y="5076417"/>
                </a:lnTo>
                <a:lnTo>
                  <a:pt x="2133293" y="5080854"/>
                </a:lnTo>
                <a:lnTo>
                  <a:pt x="2121463" y="5085191"/>
                </a:lnTo>
                <a:lnTo>
                  <a:pt x="2083313" y="5120815"/>
                </a:lnTo>
                <a:lnTo>
                  <a:pt x="2105705" y="5113094"/>
                </a:lnTo>
                <a:close/>
              </a:path>
              <a:path w="8921255" h="6255998">
                <a:moveTo>
                  <a:pt x="2694014" y="4594101"/>
                </a:moveTo>
                <a:lnTo>
                  <a:pt x="2705136" y="4588739"/>
                </a:lnTo>
                <a:lnTo>
                  <a:pt x="2716296" y="4583297"/>
                </a:lnTo>
                <a:lnTo>
                  <a:pt x="2787855" y="4524777"/>
                </a:lnTo>
                <a:lnTo>
                  <a:pt x="2776290" y="4530933"/>
                </a:lnTo>
                <a:lnTo>
                  <a:pt x="2764777" y="4536980"/>
                </a:lnTo>
                <a:lnTo>
                  <a:pt x="2753316" y="4542923"/>
                </a:lnTo>
                <a:lnTo>
                  <a:pt x="2741904" y="4548764"/>
                </a:lnTo>
                <a:lnTo>
                  <a:pt x="2730539" y="4554507"/>
                </a:lnTo>
                <a:lnTo>
                  <a:pt x="2719221" y="4560156"/>
                </a:lnTo>
                <a:lnTo>
                  <a:pt x="2672810" y="4604351"/>
                </a:lnTo>
                <a:lnTo>
                  <a:pt x="2694014" y="4594101"/>
                </a:lnTo>
                <a:close/>
              </a:path>
              <a:path w="8921255" h="6255998">
                <a:moveTo>
                  <a:pt x="2727497" y="4577771"/>
                </a:moveTo>
                <a:lnTo>
                  <a:pt x="2738739" y="4572159"/>
                </a:lnTo>
                <a:lnTo>
                  <a:pt x="2808917" y="4513103"/>
                </a:lnTo>
                <a:lnTo>
                  <a:pt x="2797361" y="4507658"/>
                </a:lnTo>
                <a:lnTo>
                  <a:pt x="2784001" y="4522903"/>
                </a:lnTo>
                <a:lnTo>
                  <a:pt x="2787855" y="4524777"/>
                </a:lnTo>
                <a:lnTo>
                  <a:pt x="2716296" y="4583297"/>
                </a:lnTo>
                <a:lnTo>
                  <a:pt x="2727497" y="4577771"/>
                </a:lnTo>
                <a:close/>
              </a:path>
              <a:path w="8921255" h="6255998">
                <a:moveTo>
                  <a:pt x="1424606" y="5696848"/>
                </a:moveTo>
                <a:lnTo>
                  <a:pt x="1429223" y="5695853"/>
                </a:lnTo>
                <a:lnTo>
                  <a:pt x="1433919" y="5694738"/>
                </a:lnTo>
                <a:lnTo>
                  <a:pt x="1445972" y="5691787"/>
                </a:lnTo>
                <a:lnTo>
                  <a:pt x="1458083" y="5688720"/>
                </a:lnTo>
                <a:lnTo>
                  <a:pt x="1470250" y="5685543"/>
                </a:lnTo>
                <a:lnTo>
                  <a:pt x="1482468" y="5682264"/>
                </a:lnTo>
                <a:lnTo>
                  <a:pt x="1494734" y="5678890"/>
                </a:lnTo>
                <a:lnTo>
                  <a:pt x="1507043" y="5675429"/>
                </a:lnTo>
                <a:lnTo>
                  <a:pt x="1525796" y="5649561"/>
                </a:lnTo>
                <a:lnTo>
                  <a:pt x="1513385" y="5653153"/>
                </a:lnTo>
                <a:lnTo>
                  <a:pt x="1501010" y="5656676"/>
                </a:lnTo>
                <a:lnTo>
                  <a:pt x="1488675" y="5660121"/>
                </a:lnTo>
                <a:lnTo>
                  <a:pt x="1476383" y="5663481"/>
                </a:lnTo>
                <a:lnTo>
                  <a:pt x="1464137" y="5666747"/>
                </a:lnTo>
                <a:lnTo>
                  <a:pt x="1451941" y="5669913"/>
                </a:lnTo>
                <a:lnTo>
                  <a:pt x="1419896" y="5697949"/>
                </a:lnTo>
                <a:lnTo>
                  <a:pt x="1424606" y="5696848"/>
                </a:lnTo>
                <a:close/>
              </a:path>
              <a:path w="8921255" h="6255998">
                <a:moveTo>
                  <a:pt x="2144546" y="5037652"/>
                </a:moveTo>
                <a:lnTo>
                  <a:pt x="2156904" y="5033626"/>
                </a:lnTo>
                <a:lnTo>
                  <a:pt x="2169320" y="5029480"/>
                </a:lnTo>
                <a:lnTo>
                  <a:pt x="2193785" y="5020815"/>
                </a:lnTo>
                <a:lnTo>
                  <a:pt x="2246722" y="4980504"/>
                </a:lnTo>
                <a:lnTo>
                  <a:pt x="2234826" y="4985077"/>
                </a:lnTo>
                <a:lnTo>
                  <a:pt x="2222978" y="4989550"/>
                </a:lnTo>
                <a:lnTo>
                  <a:pt x="2211178" y="4993925"/>
                </a:lnTo>
                <a:lnTo>
                  <a:pt x="2199427" y="4998200"/>
                </a:lnTo>
                <a:lnTo>
                  <a:pt x="2187724" y="5002376"/>
                </a:lnTo>
                <a:lnTo>
                  <a:pt x="2176070" y="5006453"/>
                </a:lnTo>
                <a:lnTo>
                  <a:pt x="2175171" y="5006763"/>
                </a:lnTo>
                <a:lnTo>
                  <a:pt x="2165129" y="4998810"/>
                </a:lnTo>
                <a:lnTo>
                  <a:pt x="2132246" y="5041560"/>
                </a:lnTo>
                <a:lnTo>
                  <a:pt x="2144546" y="5037652"/>
                </a:lnTo>
                <a:close/>
              </a:path>
              <a:path w="8921255" h="6255998">
                <a:moveTo>
                  <a:pt x="2205419" y="5016670"/>
                </a:moveTo>
                <a:lnTo>
                  <a:pt x="2217098" y="5012433"/>
                </a:lnTo>
                <a:lnTo>
                  <a:pt x="2228822" y="5008104"/>
                </a:lnTo>
                <a:lnTo>
                  <a:pt x="2240592" y="5003682"/>
                </a:lnTo>
                <a:lnTo>
                  <a:pt x="2252408" y="4999166"/>
                </a:lnTo>
                <a:lnTo>
                  <a:pt x="2264270" y="4994554"/>
                </a:lnTo>
                <a:lnTo>
                  <a:pt x="2294782" y="4961237"/>
                </a:lnTo>
                <a:lnTo>
                  <a:pt x="2282696" y="4966200"/>
                </a:lnTo>
                <a:lnTo>
                  <a:pt x="2270657" y="4971066"/>
                </a:lnTo>
                <a:lnTo>
                  <a:pt x="2258665" y="4975834"/>
                </a:lnTo>
                <a:lnTo>
                  <a:pt x="2246722" y="4980504"/>
                </a:lnTo>
                <a:lnTo>
                  <a:pt x="2193785" y="5020815"/>
                </a:lnTo>
                <a:lnTo>
                  <a:pt x="2205419" y="5016670"/>
                </a:lnTo>
                <a:close/>
              </a:path>
              <a:path w="8921255" h="6255998">
                <a:moveTo>
                  <a:pt x="2783371" y="4500731"/>
                </a:moveTo>
                <a:lnTo>
                  <a:pt x="2794402" y="4495250"/>
                </a:lnTo>
                <a:lnTo>
                  <a:pt x="2805478" y="4489670"/>
                </a:lnTo>
                <a:lnTo>
                  <a:pt x="2816599" y="4483994"/>
                </a:lnTo>
                <a:lnTo>
                  <a:pt x="2827766" y="4478223"/>
                </a:lnTo>
                <a:lnTo>
                  <a:pt x="2875704" y="4430312"/>
                </a:lnTo>
                <a:lnTo>
                  <a:pt x="2864227" y="4436608"/>
                </a:lnTo>
                <a:lnTo>
                  <a:pt x="2852796" y="4442809"/>
                </a:lnTo>
                <a:lnTo>
                  <a:pt x="2841410" y="4448914"/>
                </a:lnTo>
                <a:lnTo>
                  <a:pt x="2830070" y="4454923"/>
                </a:lnTo>
                <a:lnTo>
                  <a:pt x="2818776" y="4460835"/>
                </a:lnTo>
                <a:lnTo>
                  <a:pt x="2761395" y="4511420"/>
                </a:lnTo>
                <a:lnTo>
                  <a:pt x="2783371" y="4500731"/>
                </a:lnTo>
                <a:close/>
              </a:path>
              <a:path w="8921255" h="6255998">
                <a:moveTo>
                  <a:pt x="2283438" y="4929706"/>
                </a:moveTo>
                <a:lnTo>
                  <a:pt x="2295039" y="4925479"/>
                </a:lnTo>
                <a:lnTo>
                  <a:pt x="2306681" y="4921166"/>
                </a:lnTo>
                <a:lnTo>
                  <a:pt x="2318366" y="4916765"/>
                </a:lnTo>
                <a:lnTo>
                  <a:pt x="2330096" y="4912271"/>
                </a:lnTo>
                <a:lnTo>
                  <a:pt x="2341872" y="4907682"/>
                </a:lnTo>
                <a:lnTo>
                  <a:pt x="2353696" y="4902995"/>
                </a:lnTo>
                <a:lnTo>
                  <a:pt x="2384169" y="4869493"/>
                </a:lnTo>
                <a:lnTo>
                  <a:pt x="2372087" y="4874570"/>
                </a:lnTo>
                <a:lnTo>
                  <a:pt x="2360063" y="4879527"/>
                </a:lnTo>
                <a:lnTo>
                  <a:pt x="2348095" y="4884368"/>
                </a:lnTo>
                <a:lnTo>
                  <a:pt x="2336182" y="4889099"/>
                </a:lnTo>
                <a:lnTo>
                  <a:pt x="2324321" y="4893724"/>
                </a:lnTo>
                <a:lnTo>
                  <a:pt x="2312511" y="4898248"/>
                </a:lnTo>
                <a:lnTo>
                  <a:pt x="2300749" y="4902674"/>
                </a:lnTo>
                <a:lnTo>
                  <a:pt x="2261390" y="4937729"/>
                </a:lnTo>
                <a:lnTo>
                  <a:pt x="2283438" y="4929706"/>
                </a:lnTo>
                <a:close/>
              </a:path>
              <a:path w="8921255" h="6255998">
                <a:moveTo>
                  <a:pt x="2847856" y="4419474"/>
                </a:moveTo>
                <a:lnTo>
                  <a:pt x="2872433" y="4407174"/>
                </a:lnTo>
                <a:lnTo>
                  <a:pt x="2895437" y="4395292"/>
                </a:lnTo>
                <a:lnTo>
                  <a:pt x="2918638" y="4382990"/>
                </a:lnTo>
                <a:lnTo>
                  <a:pt x="2942034" y="4370269"/>
                </a:lnTo>
                <a:lnTo>
                  <a:pt x="3018628" y="4303687"/>
                </a:lnTo>
                <a:lnTo>
                  <a:pt x="2994018" y="4318248"/>
                </a:lnTo>
                <a:lnTo>
                  <a:pt x="2969617" y="4332366"/>
                </a:lnTo>
                <a:lnTo>
                  <a:pt x="2945424" y="4346040"/>
                </a:lnTo>
                <a:lnTo>
                  <a:pt x="2921442" y="4359270"/>
                </a:lnTo>
                <a:lnTo>
                  <a:pt x="2897670" y="4372055"/>
                </a:lnTo>
                <a:lnTo>
                  <a:pt x="2836060" y="4425256"/>
                </a:lnTo>
                <a:lnTo>
                  <a:pt x="2847856" y="4419474"/>
                </a:lnTo>
                <a:close/>
              </a:path>
              <a:path w="8921255" h="6255998">
                <a:moveTo>
                  <a:pt x="2965625" y="4357129"/>
                </a:moveTo>
                <a:lnTo>
                  <a:pt x="2989409" y="4343570"/>
                </a:lnTo>
                <a:lnTo>
                  <a:pt x="3013387" y="4329592"/>
                </a:lnTo>
                <a:lnTo>
                  <a:pt x="3037558" y="4315194"/>
                </a:lnTo>
                <a:lnTo>
                  <a:pt x="3061920" y="4300377"/>
                </a:lnTo>
                <a:lnTo>
                  <a:pt x="3086473" y="4285142"/>
                </a:lnTo>
                <a:lnTo>
                  <a:pt x="3196639" y="4189344"/>
                </a:lnTo>
                <a:lnTo>
                  <a:pt x="3170600" y="4207007"/>
                </a:lnTo>
                <a:lnTo>
                  <a:pt x="3144763" y="4224228"/>
                </a:lnTo>
                <a:lnTo>
                  <a:pt x="3119128" y="4241006"/>
                </a:lnTo>
                <a:lnTo>
                  <a:pt x="3093696" y="4257341"/>
                </a:lnTo>
                <a:lnTo>
                  <a:pt x="3068468" y="4273233"/>
                </a:lnTo>
                <a:lnTo>
                  <a:pt x="3043445" y="4288681"/>
                </a:lnTo>
                <a:lnTo>
                  <a:pt x="3018628" y="4303687"/>
                </a:lnTo>
                <a:lnTo>
                  <a:pt x="2942034" y="4370269"/>
                </a:lnTo>
                <a:lnTo>
                  <a:pt x="2965625" y="4357129"/>
                </a:lnTo>
                <a:close/>
              </a:path>
              <a:path w="8921255" h="6255998">
                <a:moveTo>
                  <a:pt x="3111216" y="4269486"/>
                </a:moveTo>
                <a:lnTo>
                  <a:pt x="3136148" y="4253412"/>
                </a:lnTo>
                <a:lnTo>
                  <a:pt x="3161269" y="4236918"/>
                </a:lnTo>
                <a:lnTo>
                  <a:pt x="3302784" y="4114269"/>
                </a:lnTo>
                <a:lnTo>
                  <a:pt x="3275951" y="4133701"/>
                </a:lnTo>
                <a:lnTo>
                  <a:pt x="3249315" y="4152691"/>
                </a:lnTo>
                <a:lnTo>
                  <a:pt x="3222877" y="4171238"/>
                </a:lnTo>
                <a:lnTo>
                  <a:pt x="3196639" y="4189344"/>
                </a:lnTo>
                <a:lnTo>
                  <a:pt x="3086473" y="4285142"/>
                </a:lnTo>
                <a:lnTo>
                  <a:pt x="3111216" y="4269486"/>
                </a:lnTo>
                <a:close/>
              </a:path>
              <a:path w="8921255" h="6255998">
                <a:moveTo>
                  <a:pt x="3186577" y="4220005"/>
                </a:moveTo>
                <a:lnTo>
                  <a:pt x="3212072" y="4202672"/>
                </a:lnTo>
                <a:lnTo>
                  <a:pt x="3373638" y="4061588"/>
                </a:lnTo>
                <a:lnTo>
                  <a:pt x="3357038" y="4074081"/>
                </a:lnTo>
                <a:lnTo>
                  <a:pt x="3329813" y="4094396"/>
                </a:lnTo>
                <a:lnTo>
                  <a:pt x="3302784" y="4114269"/>
                </a:lnTo>
                <a:lnTo>
                  <a:pt x="3161269" y="4236918"/>
                </a:lnTo>
                <a:lnTo>
                  <a:pt x="3186577" y="4220005"/>
                </a:lnTo>
                <a:close/>
              </a:path>
              <a:path w="8921255" h="6255998">
                <a:moveTo>
                  <a:pt x="3237753" y="4184920"/>
                </a:moveTo>
                <a:lnTo>
                  <a:pt x="3441104" y="4010513"/>
                </a:lnTo>
                <a:lnTo>
                  <a:pt x="3424078" y="4023443"/>
                </a:lnTo>
                <a:lnTo>
                  <a:pt x="3407158" y="4036267"/>
                </a:lnTo>
                <a:lnTo>
                  <a:pt x="3390345" y="4048982"/>
                </a:lnTo>
                <a:lnTo>
                  <a:pt x="3373638" y="4061588"/>
                </a:lnTo>
                <a:lnTo>
                  <a:pt x="3212072" y="4202672"/>
                </a:lnTo>
                <a:lnTo>
                  <a:pt x="3237753" y="4184920"/>
                </a:lnTo>
                <a:close/>
              </a:path>
              <a:path w="8921255" h="6255998">
                <a:moveTo>
                  <a:pt x="3263620" y="4166749"/>
                </a:moveTo>
                <a:lnTo>
                  <a:pt x="3289671" y="4148158"/>
                </a:lnTo>
                <a:lnTo>
                  <a:pt x="3475472" y="3984338"/>
                </a:lnTo>
                <a:lnTo>
                  <a:pt x="3458235" y="3997477"/>
                </a:lnTo>
                <a:lnTo>
                  <a:pt x="3441104" y="4010513"/>
                </a:lnTo>
                <a:lnTo>
                  <a:pt x="3237753" y="4184920"/>
                </a:lnTo>
                <a:lnTo>
                  <a:pt x="3263620" y="4166749"/>
                </a:lnTo>
                <a:close/>
              </a:path>
              <a:path w="8921255" h="6255998">
                <a:moveTo>
                  <a:pt x="3315906" y="4129148"/>
                </a:moveTo>
                <a:lnTo>
                  <a:pt x="3545474" y="3930783"/>
                </a:lnTo>
                <a:lnTo>
                  <a:pt x="3527816" y="3944318"/>
                </a:lnTo>
                <a:lnTo>
                  <a:pt x="3510263" y="3957757"/>
                </a:lnTo>
                <a:lnTo>
                  <a:pt x="3492815" y="3971098"/>
                </a:lnTo>
                <a:lnTo>
                  <a:pt x="3475472" y="3984338"/>
                </a:lnTo>
                <a:lnTo>
                  <a:pt x="3289671" y="4148158"/>
                </a:lnTo>
                <a:lnTo>
                  <a:pt x="3315906" y="4129148"/>
                </a:lnTo>
                <a:close/>
              </a:path>
              <a:path w="8921255" h="6255998">
                <a:moveTo>
                  <a:pt x="3342324" y="4109718"/>
                </a:moveTo>
                <a:lnTo>
                  <a:pt x="3368924" y="4089869"/>
                </a:lnTo>
                <a:lnTo>
                  <a:pt x="3581104" y="3903428"/>
                </a:lnTo>
                <a:lnTo>
                  <a:pt x="3563237" y="3917152"/>
                </a:lnTo>
                <a:lnTo>
                  <a:pt x="3545474" y="3930783"/>
                </a:lnTo>
                <a:lnTo>
                  <a:pt x="3315906" y="4129148"/>
                </a:lnTo>
                <a:lnTo>
                  <a:pt x="3342324" y="4109718"/>
                </a:lnTo>
                <a:close/>
              </a:path>
              <a:path w="8921255" h="6255998">
                <a:moveTo>
                  <a:pt x="3385540" y="4077366"/>
                </a:moveTo>
                <a:lnTo>
                  <a:pt x="3402260" y="4064752"/>
                </a:lnTo>
                <a:lnTo>
                  <a:pt x="3419087" y="4052027"/>
                </a:lnTo>
                <a:lnTo>
                  <a:pt x="3436019" y="4039195"/>
                </a:lnTo>
                <a:lnTo>
                  <a:pt x="3453056" y="4026256"/>
                </a:lnTo>
                <a:lnTo>
                  <a:pt x="3470198" y="4013212"/>
                </a:lnTo>
                <a:lnTo>
                  <a:pt x="3487445" y="4000064"/>
                </a:lnTo>
                <a:lnTo>
                  <a:pt x="3504797" y="3986816"/>
                </a:lnTo>
                <a:lnTo>
                  <a:pt x="3709086" y="3804890"/>
                </a:lnTo>
                <a:lnTo>
                  <a:pt x="3690492" y="3819220"/>
                </a:lnTo>
                <a:lnTo>
                  <a:pt x="3672002" y="3833469"/>
                </a:lnTo>
                <a:lnTo>
                  <a:pt x="3653615" y="3847634"/>
                </a:lnTo>
                <a:lnTo>
                  <a:pt x="3635331" y="3861714"/>
                </a:lnTo>
                <a:lnTo>
                  <a:pt x="3617151" y="3875708"/>
                </a:lnTo>
                <a:lnTo>
                  <a:pt x="3599076" y="3889613"/>
                </a:lnTo>
                <a:lnTo>
                  <a:pt x="3581104" y="3903428"/>
                </a:lnTo>
                <a:lnTo>
                  <a:pt x="3368924" y="4089869"/>
                </a:lnTo>
                <a:lnTo>
                  <a:pt x="3385540" y="4077366"/>
                </a:lnTo>
                <a:close/>
              </a:path>
              <a:path w="8921255" h="6255998">
                <a:moveTo>
                  <a:pt x="3522254" y="3973468"/>
                </a:moveTo>
                <a:lnTo>
                  <a:pt x="3539816" y="3960021"/>
                </a:lnTo>
                <a:lnTo>
                  <a:pt x="3557482" y="3946478"/>
                </a:lnTo>
                <a:lnTo>
                  <a:pt x="3575252" y="3932841"/>
                </a:lnTo>
                <a:lnTo>
                  <a:pt x="3782163" y="3748591"/>
                </a:lnTo>
                <a:lnTo>
                  <a:pt x="3709086" y="3804890"/>
                </a:lnTo>
                <a:lnTo>
                  <a:pt x="3504797" y="3986816"/>
                </a:lnTo>
                <a:lnTo>
                  <a:pt x="3522254" y="3973468"/>
                </a:lnTo>
                <a:close/>
              </a:path>
              <a:path w="8921255" h="6255998">
                <a:moveTo>
                  <a:pt x="3593127" y="3919111"/>
                </a:moveTo>
                <a:lnTo>
                  <a:pt x="3611107" y="3905289"/>
                </a:lnTo>
                <a:lnTo>
                  <a:pt x="3629190" y="3891378"/>
                </a:lnTo>
                <a:lnTo>
                  <a:pt x="3647378" y="3877379"/>
                </a:lnTo>
                <a:lnTo>
                  <a:pt x="3856161" y="3691671"/>
                </a:lnTo>
                <a:lnTo>
                  <a:pt x="3782163" y="3748591"/>
                </a:lnTo>
                <a:lnTo>
                  <a:pt x="3575252" y="3932841"/>
                </a:lnTo>
                <a:lnTo>
                  <a:pt x="3593127" y="3919111"/>
                </a:lnTo>
                <a:close/>
              </a:path>
              <a:path w="8921255" h="6255998">
                <a:moveTo>
                  <a:pt x="3665669" y="3863293"/>
                </a:moveTo>
                <a:lnTo>
                  <a:pt x="3684064" y="3849124"/>
                </a:lnTo>
                <a:lnTo>
                  <a:pt x="3702563" y="3834871"/>
                </a:lnTo>
                <a:lnTo>
                  <a:pt x="3721165" y="3820537"/>
                </a:lnTo>
                <a:lnTo>
                  <a:pt x="3930992" y="3634288"/>
                </a:lnTo>
                <a:lnTo>
                  <a:pt x="3856161" y="3691671"/>
                </a:lnTo>
                <a:lnTo>
                  <a:pt x="3647378" y="3877379"/>
                </a:lnTo>
                <a:lnTo>
                  <a:pt x="3665669" y="3863293"/>
                </a:lnTo>
                <a:close/>
              </a:path>
              <a:path w="8921255" h="6255998">
                <a:moveTo>
                  <a:pt x="3798175" y="3761212"/>
                </a:moveTo>
                <a:lnTo>
                  <a:pt x="3876206" y="3701204"/>
                </a:lnTo>
                <a:lnTo>
                  <a:pt x="3955149" y="3640699"/>
                </a:lnTo>
                <a:lnTo>
                  <a:pt x="4034897" y="3579884"/>
                </a:lnTo>
                <a:lnTo>
                  <a:pt x="4115342" y="3518943"/>
                </a:lnTo>
                <a:lnTo>
                  <a:pt x="4236819" y="3403284"/>
                </a:lnTo>
                <a:lnTo>
                  <a:pt x="4159567" y="3460940"/>
                </a:lnTo>
                <a:lnTo>
                  <a:pt x="4082785" y="3518764"/>
                </a:lnTo>
                <a:lnTo>
                  <a:pt x="4006563" y="3576600"/>
                </a:lnTo>
                <a:lnTo>
                  <a:pt x="3930992" y="3634288"/>
                </a:lnTo>
                <a:lnTo>
                  <a:pt x="3721165" y="3820537"/>
                </a:lnTo>
                <a:lnTo>
                  <a:pt x="3798175" y="3761212"/>
                </a:lnTo>
                <a:close/>
              </a:path>
              <a:path w="8921255" h="6255998">
                <a:moveTo>
                  <a:pt x="4196376" y="3458064"/>
                </a:moveTo>
                <a:lnTo>
                  <a:pt x="4277891" y="3397432"/>
                </a:lnTo>
                <a:lnTo>
                  <a:pt x="4317761" y="3368123"/>
                </a:lnTo>
                <a:lnTo>
                  <a:pt x="4317761" y="3343540"/>
                </a:lnTo>
                <a:lnTo>
                  <a:pt x="4314449" y="3345956"/>
                </a:lnTo>
                <a:lnTo>
                  <a:pt x="4236819" y="3403284"/>
                </a:lnTo>
                <a:lnTo>
                  <a:pt x="4115342" y="3518943"/>
                </a:lnTo>
                <a:lnTo>
                  <a:pt x="4196376" y="3458064"/>
                </a:lnTo>
                <a:close/>
              </a:path>
              <a:path w="8921255" h="6255998">
                <a:moveTo>
                  <a:pt x="1600355" y="5518293"/>
                </a:moveTo>
                <a:lnTo>
                  <a:pt x="1601484" y="5517617"/>
                </a:lnTo>
                <a:lnTo>
                  <a:pt x="1613487" y="5514681"/>
                </a:lnTo>
                <a:lnTo>
                  <a:pt x="1625548" y="5511625"/>
                </a:lnTo>
                <a:lnTo>
                  <a:pt x="1637667" y="5508455"/>
                </a:lnTo>
                <a:lnTo>
                  <a:pt x="1649839" y="5505176"/>
                </a:lnTo>
                <a:lnTo>
                  <a:pt x="1662062" y="5501795"/>
                </a:lnTo>
                <a:lnTo>
                  <a:pt x="1674335" y="5498316"/>
                </a:lnTo>
                <a:lnTo>
                  <a:pt x="1686653" y="5494746"/>
                </a:lnTo>
                <a:lnTo>
                  <a:pt x="1705142" y="5468618"/>
                </a:lnTo>
                <a:lnTo>
                  <a:pt x="1692720" y="5472340"/>
                </a:lnTo>
                <a:lnTo>
                  <a:pt x="1680334" y="5475989"/>
                </a:lnTo>
                <a:lnTo>
                  <a:pt x="1667988" y="5479559"/>
                </a:lnTo>
                <a:lnTo>
                  <a:pt x="1655686" y="5483040"/>
                </a:lnTo>
                <a:lnTo>
                  <a:pt x="1643433" y="5486426"/>
                </a:lnTo>
                <a:lnTo>
                  <a:pt x="1631231" y="5489709"/>
                </a:lnTo>
                <a:lnTo>
                  <a:pt x="1576417" y="5523058"/>
                </a:lnTo>
                <a:lnTo>
                  <a:pt x="1585490" y="5531844"/>
                </a:lnTo>
                <a:lnTo>
                  <a:pt x="1600355" y="5518293"/>
                </a:lnTo>
                <a:close/>
              </a:path>
              <a:path w="8921255" h="6255998">
                <a:moveTo>
                  <a:pt x="2373279" y="4838511"/>
                </a:moveTo>
                <a:lnTo>
                  <a:pt x="2384820" y="4834193"/>
                </a:lnTo>
                <a:lnTo>
                  <a:pt x="2396409" y="4829775"/>
                </a:lnTo>
                <a:lnTo>
                  <a:pt x="2408047" y="4825256"/>
                </a:lnTo>
                <a:lnTo>
                  <a:pt x="2419733" y="4820636"/>
                </a:lnTo>
                <a:lnTo>
                  <a:pt x="2431467" y="4815915"/>
                </a:lnTo>
                <a:lnTo>
                  <a:pt x="2443250" y="4811092"/>
                </a:lnTo>
                <a:lnTo>
                  <a:pt x="2473400" y="4777179"/>
                </a:lnTo>
                <a:lnTo>
                  <a:pt x="2461371" y="4782370"/>
                </a:lnTo>
                <a:lnTo>
                  <a:pt x="2449396" y="4787453"/>
                </a:lnTo>
                <a:lnTo>
                  <a:pt x="2437472" y="4792430"/>
                </a:lnTo>
                <a:lnTo>
                  <a:pt x="2425600" y="4797300"/>
                </a:lnTo>
                <a:lnTo>
                  <a:pt x="2413780" y="4802065"/>
                </a:lnTo>
                <a:lnTo>
                  <a:pt x="2402012" y="4806726"/>
                </a:lnTo>
                <a:lnTo>
                  <a:pt x="2390294" y="4811283"/>
                </a:lnTo>
                <a:lnTo>
                  <a:pt x="2351013" y="4846645"/>
                </a:lnTo>
                <a:lnTo>
                  <a:pt x="2373279" y="4838511"/>
                </a:lnTo>
                <a:close/>
              </a:path>
              <a:path w="8921255" h="6255998">
                <a:moveTo>
                  <a:pt x="1689868" y="5427879"/>
                </a:moveTo>
                <a:lnTo>
                  <a:pt x="1701857" y="5424910"/>
                </a:lnTo>
                <a:lnTo>
                  <a:pt x="1713902" y="5421831"/>
                </a:lnTo>
                <a:lnTo>
                  <a:pt x="1726003" y="5418645"/>
                </a:lnTo>
                <a:lnTo>
                  <a:pt x="1738156" y="5415353"/>
                </a:lnTo>
                <a:lnTo>
                  <a:pt x="1750362" y="5411959"/>
                </a:lnTo>
                <a:lnTo>
                  <a:pt x="1762618" y="5408464"/>
                </a:lnTo>
                <a:lnTo>
                  <a:pt x="1774923" y="5404873"/>
                </a:lnTo>
                <a:lnTo>
                  <a:pt x="1793734" y="5376836"/>
                </a:lnTo>
                <a:lnTo>
                  <a:pt x="1781243" y="5380614"/>
                </a:lnTo>
                <a:lnTo>
                  <a:pt x="1768804" y="5384292"/>
                </a:lnTo>
                <a:lnTo>
                  <a:pt x="1756418" y="5387868"/>
                </a:lnTo>
                <a:lnTo>
                  <a:pt x="1744083" y="5391344"/>
                </a:lnTo>
                <a:lnTo>
                  <a:pt x="1731800" y="5394718"/>
                </a:lnTo>
                <a:lnTo>
                  <a:pt x="1719569" y="5397991"/>
                </a:lnTo>
                <a:lnTo>
                  <a:pt x="1707389" y="5401164"/>
                </a:lnTo>
                <a:lnTo>
                  <a:pt x="1695262" y="5404234"/>
                </a:lnTo>
                <a:lnTo>
                  <a:pt x="1666536" y="5433142"/>
                </a:lnTo>
                <a:lnTo>
                  <a:pt x="1689868" y="5427879"/>
                </a:lnTo>
                <a:close/>
              </a:path>
              <a:path w="8921255" h="6255998">
                <a:moveTo>
                  <a:pt x="2463423" y="4747182"/>
                </a:moveTo>
                <a:lnTo>
                  <a:pt x="2474898" y="4742764"/>
                </a:lnTo>
                <a:lnTo>
                  <a:pt x="2486429" y="4738234"/>
                </a:lnTo>
                <a:lnTo>
                  <a:pt x="2498014" y="4733596"/>
                </a:lnTo>
                <a:lnTo>
                  <a:pt x="2509651" y="4728850"/>
                </a:lnTo>
                <a:lnTo>
                  <a:pt x="2521340" y="4723998"/>
                </a:lnTo>
                <a:lnTo>
                  <a:pt x="2533079" y="4719042"/>
                </a:lnTo>
                <a:lnTo>
                  <a:pt x="2562486" y="4684912"/>
                </a:lnTo>
                <a:lnTo>
                  <a:pt x="2550511" y="4690224"/>
                </a:lnTo>
                <a:lnTo>
                  <a:pt x="2538585" y="4695436"/>
                </a:lnTo>
                <a:lnTo>
                  <a:pt x="2526709" y="4700545"/>
                </a:lnTo>
                <a:lnTo>
                  <a:pt x="2514883" y="4705549"/>
                </a:lnTo>
                <a:lnTo>
                  <a:pt x="2503109" y="4710448"/>
                </a:lnTo>
                <a:lnTo>
                  <a:pt x="2491386" y="4715239"/>
                </a:lnTo>
                <a:lnTo>
                  <a:pt x="2479716" y="4719921"/>
                </a:lnTo>
                <a:lnTo>
                  <a:pt x="2440982" y="4755416"/>
                </a:lnTo>
                <a:lnTo>
                  <a:pt x="2463423" y="4747182"/>
                </a:lnTo>
                <a:close/>
              </a:path>
              <a:path w="8921255" h="6255998">
                <a:moveTo>
                  <a:pt x="1779723" y="5337720"/>
                </a:moveTo>
                <a:lnTo>
                  <a:pt x="1791702" y="5334717"/>
                </a:lnTo>
                <a:lnTo>
                  <a:pt x="1803733" y="5331614"/>
                </a:lnTo>
                <a:lnTo>
                  <a:pt x="1815815" y="5328408"/>
                </a:lnTo>
                <a:lnTo>
                  <a:pt x="1827950" y="5325100"/>
                </a:lnTo>
                <a:lnTo>
                  <a:pt x="1840136" y="5321688"/>
                </a:lnTo>
                <a:lnTo>
                  <a:pt x="1852375" y="5318173"/>
                </a:lnTo>
                <a:lnTo>
                  <a:pt x="1864665" y="5314554"/>
                </a:lnTo>
                <a:lnTo>
                  <a:pt x="1883909" y="5286293"/>
                </a:lnTo>
                <a:lnTo>
                  <a:pt x="1871428" y="5290146"/>
                </a:lnTo>
                <a:lnTo>
                  <a:pt x="1859000" y="5293892"/>
                </a:lnTo>
                <a:lnTo>
                  <a:pt x="1846625" y="5297532"/>
                </a:lnTo>
                <a:lnTo>
                  <a:pt x="1834303" y="5301065"/>
                </a:lnTo>
                <a:lnTo>
                  <a:pt x="1822034" y="5304493"/>
                </a:lnTo>
                <a:lnTo>
                  <a:pt x="1809817" y="5307817"/>
                </a:lnTo>
                <a:lnTo>
                  <a:pt x="1797653" y="5311036"/>
                </a:lnTo>
                <a:lnTo>
                  <a:pt x="1785542" y="5314151"/>
                </a:lnTo>
                <a:lnTo>
                  <a:pt x="1756712" y="5343201"/>
                </a:lnTo>
                <a:lnTo>
                  <a:pt x="1779723" y="5337720"/>
                </a:lnTo>
                <a:close/>
              </a:path>
              <a:path w="8921255" h="6255998">
                <a:moveTo>
                  <a:pt x="2553256" y="4655678"/>
                </a:moveTo>
                <a:lnTo>
                  <a:pt x="2564694" y="4651156"/>
                </a:lnTo>
                <a:lnTo>
                  <a:pt x="2576180" y="4646533"/>
                </a:lnTo>
                <a:lnTo>
                  <a:pt x="2587714" y="4641807"/>
                </a:lnTo>
                <a:lnTo>
                  <a:pt x="2599299" y="4636977"/>
                </a:lnTo>
                <a:lnTo>
                  <a:pt x="2610934" y="4632040"/>
                </a:lnTo>
                <a:lnTo>
                  <a:pt x="2622620" y="4626995"/>
                </a:lnTo>
                <a:lnTo>
                  <a:pt x="2685523" y="4576576"/>
                </a:lnTo>
                <a:lnTo>
                  <a:pt x="2674371" y="4581884"/>
                </a:lnTo>
                <a:lnTo>
                  <a:pt x="2673152" y="4582461"/>
                </a:lnTo>
                <a:lnTo>
                  <a:pt x="2651962" y="4592488"/>
                </a:lnTo>
                <a:lnTo>
                  <a:pt x="2640018" y="4597940"/>
                </a:lnTo>
                <a:lnTo>
                  <a:pt x="2628127" y="4603282"/>
                </a:lnTo>
                <a:lnTo>
                  <a:pt x="2616291" y="4608513"/>
                </a:lnTo>
                <a:lnTo>
                  <a:pt x="2604508" y="4613632"/>
                </a:lnTo>
                <a:lnTo>
                  <a:pt x="2592780" y="4618640"/>
                </a:lnTo>
                <a:lnTo>
                  <a:pt x="2581107" y="4623536"/>
                </a:lnTo>
                <a:lnTo>
                  <a:pt x="2569488" y="4628320"/>
                </a:lnTo>
                <a:lnTo>
                  <a:pt x="2530795" y="4664219"/>
                </a:lnTo>
                <a:lnTo>
                  <a:pt x="2553256" y="4655678"/>
                </a:lnTo>
                <a:close/>
              </a:path>
              <a:path w="8921255" h="6255998">
                <a:moveTo>
                  <a:pt x="1869548" y="5247588"/>
                </a:moveTo>
                <a:lnTo>
                  <a:pt x="1881513" y="5244537"/>
                </a:lnTo>
                <a:lnTo>
                  <a:pt x="1893526" y="5241390"/>
                </a:lnTo>
                <a:lnTo>
                  <a:pt x="1905589" y="5238144"/>
                </a:lnTo>
                <a:lnTo>
                  <a:pt x="1917704" y="5234797"/>
                </a:lnTo>
                <a:lnTo>
                  <a:pt x="1929870" y="5231346"/>
                </a:lnTo>
                <a:lnTo>
                  <a:pt x="1942089" y="5227789"/>
                </a:lnTo>
                <a:lnTo>
                  <a:pt x="1954363" y="5224122"/>
                </a:lnTo>
                <a:lnTo>
                  <a:pt x="1973651" y="5195735"/>
                </a:lnTo>
                <a:lnTo>
                  <a:pt x="1961184" y="5199664"/>
                </a:lnTo>
                <a:lnTo>
                  <a:pt x="1948770" y="5203487"/>
                </a:lnTo>
                <a:lnTo>
                  <a:pt x="1936409" y="5207206"/>
                </a:lnTo>
                <a:lnTo>
                  <a:pt x="1924101" y="5210817"/>
                </a:lnTo>
                <a:lnTo>
                  <a:pt x="1911848" y="5214321"/>
                </a:lnTo>
                <a:lnTo>
                  <a:pt x="1899650" y="5217717"/>
                </a:lnTo>
                <a:lnTo>
                  <a:pt x="1887507" y="5221004"/>
                </a:lnTo>
                <a:lnTo>
                  <a:pt x="1875419" y="5224181"/>
                </a:lnTo>
                <a:lnTo>
                  <a:pt x="1846903" y="5253247"/>
                </a:lnTo>
                <a:lnTo>
                  <a:pt x="1869548" y="5247588"/>
                </a:lnTo>
                <a:close/>
              </a:path>
              <a:path w="8921255" h="6255998">
                <a:moveTo>
                  <a:pt x="2642741" y="4563955"/>
                </a:moveTo>
                <a:lnTo>
                  <a:pt x="2654107" y="4559323"/>
                </a:lnTo>
                <a:lnTo>
                  <a:pt x="2665527" y="4554581"/>
                </a:lnTo>
                <a:lnTo>
                  <a:pt x="2677000" y="4549728"/>
                </a:lnTo>
                <a:lnTo>
                  <a:pt x="2688528" y="4544765"/>
                </a:lnTo>
                <a:lnTo>
                  <a:pt x="2700109" y="4539691"/>
                </a:lnTo>
                <a:lnTo>
                  <a:pt x="2763000" y="4488942"/>
                </a:lnTo>
                <a:lnTo>
                  <a:pt x="2761938" y="4489460"/>
                </a:lnTo>
                <a:lnTo>
                  <a:pt x="2740505" y="4499778"/>
                </a:lnTo>
                <a:lnTo>
                  <a:pt x="2728605" y="4505370"/>
                </a:lnTo>
                <a:lnTo>
                  <a:pt x="2716761" y="4510845"/>
                </a:lnTo>
                <a:lnTo>
                  <a:pt x="2704974" y="4516205"/>
                </a:lnTo>
                <a:lnTo>
                  <a:pt x="2693243" y="4521449"/>
                </a:lnTo>
                <a:lnTo>
                  <a:pt x="2681568" y="4526578"/>
                </a:lnTo>
                <a:lnTo>
                  <a:pt x="2669949" y="4531592"/>
                </a:lnTo>
                <a:lnTo>
                  <a:pt x="2658387" y="4536492"/>
                </a:lnTo>
                <a:lnTo>
                  <a:pt x="2620987" y="4572795"/>
                </a:lnTo>
                <a:lnTo>
                  <a:pt x="2642741" y="4563955"/>
                </a:lnTo>
                <a:close/>
              </a:path>
              <a:path w="8921255" h="6255998">
                <a:moveTo>
                  <a:pt x="1959403" y="5157430"/>
                </a:moveTo>
                <a:lnTo>
                  <a:pt x="1971336" y="5154331"/>
                </a:lnTo>
                <a:lnTo>
                  <a:pt x="1983321" y="5151125"/>
                </a:lnTo>
                <a:lnTo>
                  <a:pt x="1995359" y="5147811"/>
                </a:lnTo>
                <a:lnTo>
                  <a:pt x="2007450" y="5144389"/>
                </a:lnTo>
                <a:lnTo>
                  <a:pt x="2019596" y="5140857"/>
                </a:lnTo>
                <a:lnTo>
                  <a:pt x="2031795" y="5137216"/>
                </a:lnTo>
                <a:lnTo>
                  <a:pt x="2044050" y="5133464"/>
                </a:lnTo>
                <a:lnTo>
                  <a:pt x="2063157" y="5104938"/>
                </a:lnTo>
                <a:lnTo>
                  <a:pt x="2050709" y="5108942"/>
                </a:lnTo>
                <a:lnTo>
                  <a:pt x="2038313" y="5112846"/>
                </a:lnTo>
                <a:lnTo>
                  <a:pt x="2025969" y="5116648"/>
                </a:lnTo>
                <a:lnTo>
                  <a:pt x="2013678" y="5120344"/>
                </a:lnTo>
                <a:lnTo>
                  <a:pt x="2001442" y="5123931"/>
                </a:lnTo>
                <a:lnTo>
                  <a:pt x="1989262" y="5127407"/>
                </a:lnTo>
                <a:lnTo>
                  <a:pt x="1977141" y="5130768"/>
                </a:lnTo>
                <a:lnTo>
                  <a:pt x="1965078" y="5134012"/>
                </a:lnTo>
                <a:lnTo>
                  <a:pt x="1936953" y="5163312"/>
                </a:lnTo>
                <a:lnTo>
                  <a:pt x="1959403" y="5157430"/>
                </a:lnTo>
                <a:close/>
              </a:path>
              <a:path w="8921255" h="6255998">
                <a:moveTo>
                  <a:pt x="2732402" y="4472103"/>
                </a:moveTo>
                <a:lnTo>
                  <a:pt x="2743700" y="4467352"/>
                </a:lnTo>
                <a:lnTo>
                  <a:pt x="2805778" y="4418084"/>
                </a:lnTo>
                <a:lnTo>
                  <a:pt x="2794044" y="4423589"/>
                </a:lnTo>
                <a:lnTo>
                  <a:pt x="2782368" y="4428974"/>
                </a:lnTo>
                <a:lnTo>
                  <a:pt x="2770750" y="4434240"/>
                </a:lnTo>
                <a:lnTo>
                  <a:pt x="2759191" y="4439387"/>
                </a:lnTo>
                <a:lnTo>
                  <a:pt x="2747690" y="4444415"/>
                </a:lnTo>
                <a:lnTo>
                  <a:pt x="2710169" y="4481206"/>
                </a:lnTo>
                <a:lnTo>
                  <a:pt x="2732402" y="4472103"/>
                </a:lnTo>
                <a:close/>
              </a:path>
              <a:path w="8921255" h="6255998">
                <a:moveTo>
                  <a:pt x="2755052" y="4462489"/>
                </a:moveTo>
                <a:lnTo>
                  <a:pt x="2766458" y="4457513"/>
                </a:lnTo>
                <a:lnTo>
                  <a:pt x="2777920" y="4452424"/>
                </a:lnTo>
                <a:lnTo>
                  <a:pt x="2789436" y="4447220"/>
                </a:lnTo>
                <a:lnTo>
                  <a:pt x="2829422" y="4406715"/>
                </a:lnTo>
                <a:lnTo>
                  <a:pt x="2817571" y="4412460"/>
                </a:lnTo>
                <a:lnTo>
                  <a:pt x="2805778" y="4418084"/>
                </a:lnTo>
                <a:lnTo>
                  <a:pt x="2743700" y="4467352"/>
                </a:lnTo>
                <a:lnTo>
                  <a:pt x="2755052" y="4462489"/>
                </a:lnTo>
                <a:close/>
              </a:path>
              <a:path w="8921255" h="6255998">
                <a:moveTo>
                  <a:pt x="2047705" y="5065796"/>
                </a:moveTo>
                <a:lnTo>
                  <a:pt x="2059620" y="5062655"/>
                </a:lnTo>
                <a:lnTo>
                  <a:pt x="2071588" y="5059410"/>
                </a:lnTo>
                <a:lnTo>
                  <a:pt x="2083610" y="5056059"/>
                </a:lnTo>
                <a:lnTo>
                  <a:pt x="2095686" y="5052601"/>
                </a:lnTo>
                <a:lnTo>
                  <a:pt x="2107816" y="5049033"/>
                </a:lnTo>
                <a:lnTo>
                  <a:pt x="2120003" y="5045353"/>
                </a:lnTo>
                <a:lnTo>
                  <a:pt x="2132246" y="5041560"/>
                </a:lnTo>
                <a:lnTo>
                  <a:pt x="2152939" y="5014397"/>
                </a:lnTo>
                <a:lnTo>
                  <a:pt x="2140484" y="5018488"/>
                </a:lnTo>
                <a:lnTo>
                  <a:pt x="2128089" y="5022458"/>
                </a:lnTo>
                <a:lnTo>
                  <a:pt x="2115753" y="5026309"/>
                </a:lnTo>
                <a:lnTo>
                  <a:pt x="2103477" y="5030041"/>
                </a:lnTo>
                <a:lnTo>
                  <a:pt x="2091259" y="5033655"/>
                </a:lnTo>
                <a:lnTo>
                  <a:pt x="2079099" y="5037153"/>
                </a:lnTo>
                <a:lnTo>
                  <a:pt x="2066997" y="5040536"/>
                </a:lnTo>
                <a:lnTo>
                  <a:pt x="2054953" y="5043804"/>
                </a:lnTo>
                <a:lnTo>
                  <a:pt x="2025111" y="5071542"/>
                </a:lnTo>
                <a:lnTo>
                  <a:pt x="2047705" y="5065796"/>
                </a:lnTo>
                <a:close/>
              </a:path>
              <a:path w="8921255" h="6255998">
                <a:moveTo>
                  <a:pt x="2797393" y="4390348"/>
                </a:moveTo>
                <a:lnTo>
                  <a:pt x="2822000" y="4380149"/>
                </a:lnTo>
                <a:lnTo>
                  <a:pt x="2848103" y="4368651"/>
                </a:lnTo>
                <a:lnTo>
                  <a:pt x="2874510" y="4356516"/>
                </a:lnTo>
                <a:lnTo>
                  <a:pt x="2901219" y="4343745"/>
                </a:lnTo>
                <a:lnTo>
                  <a:pt x="2928227" y="4330338"/>
                </a:lnTo>
                <a:lnTo>
                  <a:pt x="2993025" y="4273925"/>
                </a:lnTo>
                <a:lnTo>
                  <a:pt x="2964798" y="4289289"/>
                </a:lnTo>
                <a:lnTo>
                  <a:pt x="2936886" y="4303988"/>
                </a:lnTo>
                <a:lnTo>
                  <a:pt x="2909294" y="4318022"/>
                </a:lnTo>
                <a:lnTo>
                  <a:pt x="2882021" y="4331391"/>
                </a:lnTo>
                <a:lnTo>
                  <a:pt x="2855070" y="4344093"/>
                </a:lnTo>
                <a:lnTo>
                  <a:pt x="2828444" y="4356130"/>
                </a:lnTo>
                <a:lnTo>
                  <a:pt x="2785153" y="4395340"/>
                </a:lnTo>
                <a:lnTo>
                  <a:pt x="2797393" y="4390348"/>
                </a:lnTo>
                <a:close/>
              </a:path>
              <a:path w="8921255" h="6255998">
                <a:moveTo>
                  <a:pt x="2955533" y="4316297"/>
                </a:moveTo>
                <a:lnTo>
                  <a:pt x="2983136" y="4301620"/>
                </a:lnTo>
                <a:lnTo>
                  <a:pt x="3011034" y="4286309"/>
                </a:lnTo>
                <a:lnTo>
                  <a:pt x="3039224" y="4270364"/>
                </a:lnTo>
                <a:lnTo>
                  <a:pt x="3067707" y="4253785"/>
                </a:lnTo>
                <a:lnTo>
                  <a:pt x="3096479" y="4236573"/>
                </a:lnTo>
                <a:lnTo>
                  <a:pt x="3199324" y="4147809"/>
                </a:lnTo>
                <a:lnTo>
                  <a:pt x="3168933" y="4167812"/>
                </a:lnTo>
                <a:lnTo>
                  <a:pt x="3138846" y="4187154"/>
                </a:lnTo>
                <a:lnTo>
                  <a:pt x="3109064" y="4205833"/>
                </a:lnTo>
                <a:lnTo>
                  <a:pt x="3079589" y="4223851"/>
                </a:lnTo>
                <a:lnTo>
                  <a:pt x="3050423" y="4241206"/>
                </a:lnTo>
                <a:lnTo>
                  <a:pt x="3021568" y="4257897"/>
                </a:lnTo>
                <a:lnTo>
                  <a:pt x="2993025" y="4273925"/>
                </a:lnTo>
                <a:lnTo>
                  <a:pt x="2928227" y="4330338"/>
                </a:lnTo>
                <a:lnTo>
                  <a:pt x="2955533" y="4316297"/>
                </a:lnTo>
                <a:close/>
              </a:path>
              <a:path w="8921255" h="6255998">
                <a:moveTo>
                  <a:pt x="3125539" y="4218729"/>
                </a:moveTo>
                <a:lnTo>
                  <a:pt x="3154885" y="4200252"/>
                </a:lnTo>
                <a:lnTo>
                  <a:pt x="3184516" y="4181143"/>
                </a:lnTo>
                <a:lnTo>
                  <a:pt x="3214431" y="4161402"/>
                </a:lnTo>
                <a:lnTo>
                  <a:pt x="3355763" y="4037893"/>
                </a:lnTo>
                <a:lnTo>
                  <a:pt x="3323884" y="4061195"/>
                </a:lnTo>
                <a:lnTo>
                  <a:pt x="3292298" y="4083838"/>
                </a:lnTo>
                <a:lnTo>
                  <a:pt x="3261008" y="4105822"/>
                </a:lnTo>
                <a:lnTo>
                  <a:pt x="3230016" y="4127146"/>
                </a:lnTo>
                <a:lnTo>
                  <a:pt x="3199324" y="4147809"/>
                </a:lnTo>
                <a:lnTo>
                  <a:pt x="3096479" y="4236573"/>
                </a:lnTo>
                <a:lnTo>
                  <a:pt x="3125539" y="4218729"/>
                </a:lnTo>
                <a:close/>
              </a:path>
              <a:path w="8921255" h="6255998">
                <a:moveTo>
                  <a:pt x="3244626" y="4141030"/>
                </a:moveTo>
                <a:lnTo>
                  <a:pt x="3403491" y="4002223"/>
                </a:lnTo>
                <a:lnTo>
                  <a:pt x="3387935" y="4013932"/>
                </a:lnTo>
                <a:lnTo>
                  <a:pt x="3355763" y="4037893"/>
                </a:lnTo>
                <a:lnTo>
                  <a:pt x="3214431" y="4161402"/>
                </a:lnTo>
                <a:lnTo>
                  <a:pt x="3244626" y="4141030"/>
                </a:lnTo>
                <a:close/>
              </a:path>
              <a:path w="8921255" h="6255998">
                <a:moveTo>
                  <a:pt x="3275102" y="4120027"/>
                </a:moveTo>
                <a:lnTo>
                  <a:pt x="3466712" y="3954357"/>
                </a:lnTo>
                <a:lnTo>
                  <a:pt x="3450757" y="3966475"/>
                </a:lnTo>
                <a:lnTo>
                  <a:pt x="3434902" y="3978493"/>
                </a:lnTo>
                <a:lnTo>
                  <a:pt x="3419146" y="3990410"/>
                </a:lnTo>
                <a:lnTo>
                  <a:pt x="3403491" y="4002223"/>
                </a:lnTo>
                <a:lnTo>
                  <a:pt x="3244626" y="4141030"/>
                </a:lnTo>
                <a:lnTo>
                  <a:pt x="3275102" y="4120027"/>
                </a:lnTo>
                <a:close/>
              </a:path>
              <a:path w="8921255" h="6255998">
                <a:moveTo>
                  <a:pt x="3305855" y="4098394"/>
                </a:moveTo>
                <a:lnTo>
                  <a:pt x="3498920" y="3929826"/>
                </a:lnTo>
                <a:lnTo>
                  <a:pt x="3482766" y="3942140"/>
                </a:lnTo>
                <a:lnTo>
                  <a:pt x="3466712" y="3954357"/>
                </a:lnTo>
                <a:lnTo>
                  <a:pt x="3275102" y="4120027"/>
                </a:lnTo>
                <a:lnTo>
                  <a:pt x="3305855" y="4098394"/>
                </a:lnTo>
                <a:close/>
              </a:path>
              <a:path w="8921255" h="6255998">
                <a:moveTo>
                  <a:pt x="3336885" y="4076131"/>
                </a:moveTo>
                <a:lnTo>
                  <a:pt x="3564523" y="3879635"/>
                </a:lnTo>
                <a:lnTo>
                  <a:pt x="3547974" y="3892320"/>
                </a:lnTo>
                <a:lnTo>
                  <a:pt x="3531524" y="3904915"/>
                </a:lnTo>
                <a:lnTo>
                  <a:pt x="3515173" y="3917417"/>
                </a:lnTo>
                <a:lnTo>
                  <a:pt x="3498920" y="3929826"/>
                </a:lnTo>
                <a:lnTo>
                  <a:pt x="3305855" y="4098394"/>
                </a:lnTo>
                <a:lnTo>
                  <a:pt x="3336885" y="4076131"/>
                </a:lnTo>
                <a:close/>
              </a:path>
              <a:path w="8921255" h="6255998">
                <a:moveTo>
                  <a:pt x="3368190" y="4053239"/>
                </a:moveTo>
                <a:lnTo>
                  <a:pt x="3597914" y="3853998"/>
                </a:lnTo>
                <a:lnTo>
                  <a:pt x="3581169" y="3866860"/>
                </a:lnTo>
                <a:lnTo>
                  <a:pt x="3564523" y="3879635"/>
                </a:lnTo>
                <a:lnTo>
                  <a:pt x="3336885" y="4076131"/>
                </a:lnTo>
                <a:lnTo>
                  <a:pt x="3368190" y="4053239"/>
                </a:lnTo>
                <a:close/>
              </a:path>
              <a:path w="8921255" h="6255998">
                <a:moveTo>
                  <a:pt x="3399767" y="4029717"/>
                </a:moveTo>
                <a:lnTo>
                  <a:pt x="3415339" y="4017997"/>
                </a:lnTo>
                <a:lnTo>
                  <a:pt x="3431010" y="4006173"/>
                </a:lnTo>
                <a:lnTo>
                  <a:pt x="3446780" y="3994246"/>
                </a:lnTo>
                <a:lnTo>
                  <a:pt x="3462648" y="3982218"/>
                </a:lnTo>
                <a:lnTo>
                  <a:pt x="3478615" y="3970090"/>
                </a:lnTo>
                <a:lnTo>
                  <a:pt x="3494680" y="3957865"/>
                </a:lnTo>
                <a:lnTo>
                  <a:pt x="3510844" y="3945543"/>
                </a:lnTo>
                <a:lnTo>
                  <a:pt x="3717855" y="3761650"/>
                </a:lnTo>
                <a:lnTo>
                  <a:pt x="3700430" y="3775080"/>
                </a:lnTo>
                <a:lnTo>
                  <a:pt x="3683101" y="3788433"/>
                </a:lnTo>
                <a:lnTo>
                  <a:pt x="3665869" y="3801709"/>
                </a:lnTo>
                <a:lnTo>
                  <a:pt x="3648734" y="3814904"/>
                </a:lnTo>
                <a:lnTo>
                  <a:pt x="3631697" y="3828019"/>
                </a:lnTo>
                <a:lnTo>
                  <a:pt x="3614757" y="3841051"/>
                </a:lnTo>
                <a:lnTo>
                  <a:pt x="3597914" y="3853998"/>
                </a:lnTo>
                <a:lnTo>
                  <a:pt x="3368190" y="4053239"/>
                </a:lnTo>
                <a:lnTo>
                  <a:pt x="3399767" y="4029717"/>
                </a:lnTo>
                <a:close/>
              </a:path>
              <a:path w="8921255" h="6255998">
                <a:moveTo>
                  <a:pt x="3527106" y="3933126"/>
                </a:moveTo>
                <a:lnTo>
                  <a:pt x="3543466" y="3920616"/>
                </a:lnTo>
                <a:lnTo>
                  <a:pt x="3559924" y="3908014"/>
                </a:lnTo>
                <a:lnTo>
                  <a:pt x="3576480" y="3895322"/>
                </a:lnTo>
                <a:lnTo>
                  <a:pt x="3786230" y="3708977"/>
                </a:lnTo>
                <a:lnTo>
                  <a:pt x="3717855" y="3761650"/>
                </a:lnTo>
                <a:lnTo>
                  <a:pt x="3510844" y="3945543"/>
                </a:lnTo>
                <a:lnTo>
                  <a:pt x="3527106" y="3933126"/>
                </a:lnTo>
                <a:close/>
              </a:path>
              <a:path w="8921255" h="6255998">
                <a:moveTo>
                  <a:pt x="3593134" y="3882542"/>
                </a:moveTo>
                <a:lnTo>
                  <a:pt x="3609886" y="3869674"/>
                </a:lnTo>
                <a:lnTo>
                  <a:pt x="3626736" y="3856721"/>
                </a:lnTo>
                <a:lnTo>
                  <a:pt x="3643683" y="3843684"/>
                </a:lnTo>
                <a:lnTo>
                  <a:pt x="3855468" y="3655722"/>
                </a:lnTo>
                <a:lnTo>
                  <a:pt x="3786230" y="3708977"/>
                </a:lnTo>
                <a:lnTo>
                  <a:pt x="3576480" y="3895322"/>
                </a:lnTo>
                <a:lnTo>
                  <a:pt x="3593134" y="3882542"/>
                </a:lnTo>
                <a:close/>
              </a:path>
              <a:path w="8921255" h="6255998">
                <a:moveTo>
                  <a:pt x="3660727" y="3830564"/>
                </a:moveTo>
                <a:lnTo>
                  <a:pt x="3677869" y="3817364"/>
                </a:lnTo>
                <a:lnTo>
                  <a:pt x="3695108" y="3804084"/>
                </a:lnTo>
                <a:lnTo>
                  <a:pt x="3712445" y="3790727"/>
                </a:lnTo>
                <a:lnTo>
                  <a:pt x="3925482" y="3602034"/>
                </a:lnTo>
                <a:lnTo>
                  <a:pt x="3855468" y="3655722"/>
                </a:lnTo>
                <a:lnTo>
                  <a:pt x="3643683" y="3843684"/>
                </a:lnTo>
                <a:lnTo>
                  <a:pt x="3660727" y="3830564"/>
                </a:lnTo>
                <a:close/>
              </a:path>
              <a:path w="8921255" h="6255998">
                <a:moveTo>
                  <a:pt x="3729878" y="3777294"/>
                </a:moveTo>
                <a:lnTo>
                  <a:pt x="3802193" y="3721586"/>
                </a:lnTo>
                <a:lnTo>
                  <a:pt x="3875468" y="3665235"/>
                </a:lnTo>
                <a:lnTo>
                  <a:pt x="3949602" y="3608418"/>
                </a:lnTo>
                <a:lnTo>
                  <a:pt x="4024493" y="3551309"/>
                </a:lnTo>
                <a:lnTo>
                  <a:pt x="4100038" y="3494084"/>
                </a:lnTo>
                <a:lnTo>
                  <a:pt x="4176138" y="3436918"/>
                </a:lnTo>
                <a:lnTo>
                  <a:pt x="4284257" y="3332251"/>
                </a:lnTo>
                <a:lnTo>
                  <a:pt x="4211623" y="3385895"/>
                </a:lnTo>
                <a:lnTo>
                  <a:pt x="4139344" y="3439843"/>
                </a:lnTo>
                <a:lnTo>
                  <a:pt x="4067505" y="3493947"/>
                </a:lnTo>
                <a:lnTo>
                  <a:pt x="3996189" y="3548060"/>
                </a:lnTo>
                <a:lnTo>
                  <a:pt x="3925482" y="3602034"/>
                </a:lnTo>
                <a:lnTo>
                  <a:pt x="3712445" y="3790727"/>
                </a:lnTo>
                <a:lnTo>
                  <a:pt x="3729878" y="3777294"/>
                </a:lnTo>
                <a:close/>
              </a:path>
              <a:path w="8921255" h="6255998">
                <a:moveTo>
                  <a:pt x="4252688" y="3379987"/>
                </a:moveTo>
                <a:lnTo>
                  <a:pt x="4317761" y="3332159"/>
                </a:lnTo>
                <a:lnTo>
                  <a:pt x="4317761" y="3307805"/>
                </a:lnTo>
                <a:lnTo>
                  <a:pt x="4284257" y="3332251"/>
                </a:lnTo>
                <a:lnTo>
                  <a:pt x="4176138" y="3436918"/>
                </a:lnTo>
                <a:lnTo>
                  <a:pt x="4252688" y="3379987"/>
                </a:lnTo>
                <a:close/>
              </a:path>
              <a:path w="8921255" h="6255998">
                <a:moveTo>
                  <a:pt x="2137618" y="4975613"/>
                </a:moveTo>
                <a:lnTo>
                  <a:pt x="2149504" y="4972419"/>
                </a:lnTo>
                <a:lnTo>
                  <a:pt x="2161444" y="4969117"/>
                </a:lnTo>
                <a:lnTo>
                  <a:pt x="2173439" y="4965705"/>
                </a:lnTo>
                <a:lnTo>
                  <a:pt x="2185489" y="4962180"/>
                </a:lnTo>
                <a:lnTo>
                  <a:pt x="2197595" y="4958542"/>
                </a:lnTo>
                <a:lnTo>
                  <a:pt x="2209759" y="4954787"/>
                </a:lnTo>
                <a:lnTo>
                  <a:pt x="2221981" y="4950913"/>
                </a:lnTo>
                <a:lnTo>
                  <a:pt x="2242778" y="4923649"/>
                </a:lnTo>
                <a:lnTo>
                  <a:pt x="2230321" y="4927833"/>
                </a:lnTo>
                <a:lnTo>
                  <a:pt x="2217932" y="4931884"/>
                </a:lnTo>
                <a:lnTo>
                  <a:pt x="2205609" y="4935804"/>
                </a:lnTo>
                <a:lnTo>
                  <a:pt x="2193350" y="4939598"/>
                </a:lnTo>
                <a:lnTo>
                  <a:pt x="2181154" y="4943269"/>
                </a:lnTo>
                <a:lnTo>
                  <a:pt x="2169019" y="4946820"/>
                </a:lnTo>
                <a:lnTo>
                  <a:pt x="2156944" y="4950254"/>
                </a:lnTo>
                <a:lnTo>
                  <a:pt x="2144926" y="4953574"/>
                </a:lnTo>
                <a:lnTo>
                  <a:pt x="2115199" y="4981652"/>
                </a:lnTo>
                <a:lnTo>
                  <a:pt x="2137618" y="4975613"/>
                </a:lnTo>
                <a:close/>
              </a:path>
              <a:path w="8921255" h="6255998">
                <a:moveTo>
                  <a:pt x="2227757" y="4885390"/>
                </a:moveTo>
                <a:lnTo>
                  <a:pt x="2239601" y="4882127"/>
                </a:lnTo>
                <a:lnTo>
                  <a:pt x="2251503" y="4878746"/>
                </a:lnTo>
                <a:lnTo>
                  <a:pt x="2263464" y="4875248"/>
                </a:lnTo>
                <a:lnTo>
                  <a:pt x="2275484" y="4871632"/>
                </a:lnTo>
                <a:lnTo>
                  <a:pt x="2287564" y="4867897"/>
                </a:lnTo>
                <a:lnTo>
                  <a:pt x="2299703" y="4864042"/>
                </a:lnTo>
                <a:lnTo>
                  <a:pt x="2311902" y="4860066"/>
                </a:lnTo>
                <a:lnTo>
                  <a:pt x="2332468" y="4832612"/>
                </a:lnTo>
                <a:lnTo>
                  <a:pt x="2320038" y="4836894"/>
                </a:lnTo>
                <a:lnTo>
                  <a:pt x="2307674" y="4841048"/>
                </a:lnTo>
                <a:lnTo>
                  <a:pt x="2295374" y="4845074"/>
                </a:lnTo>
                <a:lnTo>
                  <a:pt x="2283137" y="4848974"/>
                </a:lnTo>
                <a:lnTo>
                  <a:pt x="2270964" y="4852748"/>
                </a:lnTo>
                <a:lnTo>
                  <a:pt x="2258853" y="4856397"/>
                </a:lnTo>
                <a:lnTo>
                  <a:pt x="2246804" y="4859923"/>
                </a:lnTo>
                <a:lnTo>
                  <a:pt x="2234816" y="4863327"/>
                </a:lnTo>
                <a:lnTo>
                  <a:pt x="2205173" y="4891599"/>
                </a:lnTo>
                <a:lnTo>
                  <a:pt x="2227757" y="4885390"/>
                </a:lnTo>
                <a:close/>
              </a:path>
              <a:path w="8921255" h="6255998">
                <a:moveTo>
                  <a:pt x="1360824" y="5636451"/>
                </a:moveTo>
                <a:lnTo>
                  <a:pt x="1373047" y="5634640"/>
                </a:lnTo>
                <a:lnTo>
                  <a:pt x="1385336" y="5632697"/>
                </a:lnTo>
                <a:lnTo>
                  <a:pt x="1397686" y="5630630"/>
                </a:lnTo>
                <a:lnTo>
                  <a:pt x="1410096" y="5628443"/>
                </a:lnTo>
                <a:lnTo>
                  <a:pt x="1422562" y="5626143"/>
                </a:lnTo>
                <a:lnTo>
                  <a:pt x="1435083" y="5623735"/>
                </a:lnTo>
                <a:lnTo>
                  <a:pt x="1447654" y="5621226"/>
                </a:lnTo>
                <a:lnTo>
                  <a:pt x="1460273" y="5618620"/>
                </a:lnTo>
                <a:lnTo>
                  <a:pt x="1499550" y="5590056"/>
                </a:lnTo>
                <a:lnTo>
                  <a:pt x="1492766" y="5591606"/>
                </a:lnTo>
                <a:lnTo>
                  <a:pt x="1483796" y="5582503"/>
                </a:lnTo>
                <a:lnTo>
                  <a:pt x="1470071" y="5596758"/>
                </a:lnTo>
                <a:lnTo>
                  <a:pt x="1457312" y="5599450"/>
                </a:lnTo>
                <a:lnTo>
                  <a:pt x="1444607" y="5602031"/>
                </a:lnTo>
                <a:lnTo>
                  <a:pt x="1431957" y="5604501"/>
                </a:lnTo>
                <a:lnTo>
                  <a:pt x="1419364" y="5606860"/>
                </a:lnTo>
                <a:lnTo>
                  <a:pt x="1406826" y="5609108"/>
                </a:lnTo>
                <a:lnTo>
                  <a:pt x="1394346" y="5611245"/>
                </a:lnTo>
                <a:lnTo>
                  <a:pt x="1381922" y="5613271"/>
                </a:lnTo>
                <a:lnTo>
                  <a:pt x="1369557" y="5615187"/>
                </a:lnTo>
                <a:lnTo>
                  <a:pt x="1357250" y="5616991"/>
                </a:lnTo>
                <a:lnTo>
                  <a:pt x="1338368" y="5640554"/>
                </a:lnTo>
                <a:lnTo>
                  <a:pt x="1360824" y="5636451"/>
                </a:lnTo>
                <a:close/>
              </a:path>
              <a:path w="8921255" h="6255998">
                <a:moveTo>
                  <a:pt x="2317884" y="4795152"/>
                </a:moveTo>
                <a:lnTo>
                  <a:pt x="2329687" y="4791821"/>
                </a:lnTo>
                <a:lnTo>
                  <a:pt x="2341552" y="4788366"/>
                </a:lnTo>
                <a:lnTo>
                  <a:pt x="2353479" y="4784787"/>
                </a:lnTo>
                <a:lnTo>
                  <a:pt x="2365467" y="4781084"/>
                </a:lnTo>
                <a:lnTo>
                  <a:pt x="2377517" y="4777256"/>
                </a:lnTo>
                <a:lnTo>
                  <a:pt x="2389628" y="4773305"/>
                </a:lnTo>
                <a:lnTo>
                  <a:pt x="2401801" y="4769229"/>
                </a:lnTo>
                <a:lnTo>
                  <a:pt x="2422190" y="4741521"/>
                </a:lnTo>
                <a:lnTo>
                  <a:pt x="2409782" y="4745909"/>
                </a:lnTo>
                <a:lnTo>
                  <a:pt x="2397438" y="4750169"/>
                </a:lnTo>
                <a:lnTo>
                  <a:pt x="2385158" y="4754301"/>
                </a:lnTo>
                <a:lnTo>
                  <a:pt x="2372943" y="4758304"/>
                </a:lnTo>
                <a:lnTo>
                  <a:pt x="2360793" y="4762179"/>
                </a:lnTo>
                <a:lnTo>
                  <a:pt x="2348708" y="4765924"/>
                </a:lnTo>
                <a:lnTo>
                  <a:pt x="2336688" y="4769540"/>
                </a:lnTo>
                <a:lnTo>
                  <a:pt x="2324735" y="4773026"/>
                </a:lnTo>
                <a:lnTo>
                  <a:pt x="2295026" y="4801469"/>
                </a:lnTo>
                <a:lnTo>
                  <a:pt x="2317884" y="4795152"/>
                </a:lnTo>
                <a:close/>
              </a:path>
              <a:path w="8921255" h="6255998">
                <a:moveTo>
                  <a:pt x="1450846" y="5546723"/>
                </a:moveTo>
                <a:lnTo>
                  <a:pt x="1463056" y="5544904"/>
                </a:lnTo>
                <a:lnTo>
                  <a:pt x="1475334" y="5542954"/>
                </a:lnTo>
                <a:lnTo>
                  <a:pt x="1487677" y="5540877"/>
                </a:lnTo>
                <a:lnTo>
                  <a:pt x="1500081" y="5538680"/>
                </a:lnTo>
                <a:lnTo>
                  <a:pt x="1512544" y="5536366"/>
                </a:lnTo>
                <a:lnTo>
                  <a:pt x="1525062" y="5533941"/>
                </a:lnTo>
                <a:lnTo>
                  <a:pt x="1537633" y="5531411"/>
                </a:lnTo>
                <a:lnTo>
                  <a:pt x="1550254" y="5528779"/>
                </a:lnTo>
                <a:lnTo>
                  <a:pt x="1587486" y="5500526"/>
                </a:lnTo>
                <a:lnTo>
                  <a:pt x="1582792" y="5501613"/>
                </a:lnTo>
                <a:lnTo>
                  <a:pt x="1573790" y="5492543"/>
                </a:lnTo>
                <a:lnTo>
                  <a:pt x="1559911" y="5506822"/>
                </a:lnTo>
                <a:lnTo>
                  <a:pt x="1547147" y="5509551"/>
                </a:lnTo>
                <a:lnTo>
                  <a:pt x="1534441" y="5512167"/>
                </a:lnTo>
                <a:lnTo>
                  <a:pt x="1521792" y="5514670"/>
                </a:lnTo>
                <a:lnTo>
                  <a:pt x="1509201" y="5517059"/>
                </a:lnTo>
                <a:lnTo>
                  <a:pt x="1496668" y="5519333"/>
                </a:lnTo>
                <a:lnTo>
                  <a:pt x="1484193" y="5521493"/>
                </a:lnTo>
                <a:lnTo>
                  <a:pt x="1471777" y="5523537"/>
                </a:lnTo>
                <a:lnTo>
                  <a:pt x="1459420" y="5525465"/>
                </a:lnTo>
                <a:lnTo>
                  <a:pt x="1447123" y="5527276"/>
                </a:lnTo>
                <a:lnTo>
                  <a:pt x="1428204" y="5550675"/>
                </a:lnTo>
                <a:lnTo>
                  <a:pt x="1450846" y="5546723"/>
                </a:lnTo>
                <a:close/>
              </a:path>
              <a:path w="8921255" h="6255998">
                <a:moveTo>
                  <a:pt x="2408025" y="4704901"/>
                </a:moveTo>
                <a:lnTo>
                  <a:pt x="2419786" y="4701499"/>
                </a:lnTo>
                <a:lnTo>
                  <a:pt x="2431611" y="4697969"/>
                </a:lnTo>
                <a:lnTo>
                  <a:pt x="2443500" y="4694311"/>
                </a:lnTo>
                <a:lnTo>
                  <a:pt x="2455452" y="4690525"/>
                </a:lnTo>
                <a:lnTo>
                  <a:pt x="2467469" y="4686609"/>
                </a:lnTo>
                <a:lnTo>
                  <a:pt x="2479550" y="4682564"/>
                </a:lnTo>
                <a:lnTo>
                  <a:pt x="2491696" y="4678388"/>
                </a:lnTo>
                <a:lnTo>
                  <a:pt x="2511822" y="4650507"/>
                </a:lnTo>
                <a:lnTo>
                  <a:pt x="2499429" y="4655015"/>
                </a:lnTo>
                <a:lnTo>
                  <a:pt x="2487104" y="4659386"/>
                </a:lnTo>
                <a:lnTo>
                  <a:pt x="2474848" y="4663622"/>
                </a:lnTo>
                <a:lnTo>
                  <a:pt x="2462660" y="4667724"/>
                </a:lnTo>
                <a:lnTo>
                  <a:pt x="2450541" y="4671690"/>
                </a:lnTo>
                <a:lnTo>
                  <a:pt x="2438489" y="4675522"/>
                </a:lnTo>
                <a:lnTo>
                  <a:pt x="2426504" y="4679220"/>
                </a:lnTo>
                <a:lnTo>
                  <a:pt x="2414586" y="4682785"/>
                </a:lnTo>
                <a:lnTo>
                  <a:pt x="2385339" y="4711173"/>
                </a:lnTo>
                <a:lnTo>
                  <a:pt x="2408025" y="4704901"/>
                </a:lnTo>
                <a:close/>
              </a:path>
              <a:path w="8921255" h="6255998">
                <a:moveTo>
                  <a:pt x="1516765" y="5460246"/>
                </a:moveTo>
                <a:lnTo>
                  <a:pt x="1517552" y="5460147"/>
                </a:lnTo>
                <a:lnTo>
                  <a:pt x="1518070" y="5460769"/>
                </a:lnTo>
                <a:lnTo>
                  <a:pt x="1540855" y="5456981"/>
                </a:lnTo>
                <a:lnTo>
                  <a:pt x="1553059" y="5455164"/>
                </a:lnTo>
                <a:lnTo>
                  <a:pt x="1565329" y="5453215"/>
                </a:lnTo>
                <a:lnTo>
                  <a:pt x="1577663" y="5451136"/>
                </a:lnTo>
                <a:lnTo>
                  <a:pt x="1590058" y="5448934"/>
                </a:lnTo>
                <a:lnTo>
                  <a:pt x="1602514" y="5446612"/>
                </a:lnTo>
                <a:lnTo>
                  <a:pt x="1615026" y="5444174"/>
                </a:lnTo>
                <a:lnTo>
                  <a:pt x="1627594" y="5441625"/>
                </a:lnTo>
                <a:lnTo>
                  <a:pt x="1662166" y="5400998"/>
                </a:lnTo>
                <a:lnTo>
                  <a:pt x="1648362" y="5415269"/>
                </a:lnTo>
                <a:lnTo>
                  <a:pt x="1635594" y="5418028"/>
                </a:lnTo>
                <a:lnTo>
                  <a:pt x="1622885" y="5420674"/>
                </a:lnTo>
                <a:lnTo>
                  <a:pt x="1610235" y="5423205"/>
                </a:lnTo>
                <a:lnTo>
                  <a:pt x="1597645" y="5425621"/>
                </a:lnTo>
                <a:lnTo>
                  <a:pt x="1585115" y="5427920"/>
                </a:lnTo>
                <a:lnTo>
                  <a:pt x="1572646" y="5430102"/>
                </a:lnTo>
                <a:lnTo>
                  <a:pt x="1560238" y="5432164"/>
                </a:lnTo>
                <a:lnTo>
                  <a:pt x="1547890" y="5434106"/>
                </a:lnTo>
                <a:lnTo>
                  <a:pt x="1535605" y="5435928"/>
                </a:lnTo>
                <a:lnTo>
                  <a:pt x="1503786" y="5461817"/>
                </a:lnTo>
                <a:lnTo>
                  <a:pt x="1516765" y="5460246"/>
                </a:lnTo>
                <a:close/>
              </a:path>
              <a:path w="8921255" h="6255998">
                <a:moveTo>
                  <a:pt x="2498183" y="4614609"/>
                </a:moveTo>
                <a:lnTo>
                  <a:pt x="2509906" y="4611127"/>
                </a:lnTo>
                <a:lnTo>
                  <a:pt x="2521691" y="4607518"/>
                </a:lnTo>
                <a:lnTo>
                  <a:pt x="2533539" y="4603781"/>
                </a:lnTo>
                <a:lnTo>
                  <a:pt x="2545452" y="4599912"/>
                </a:lnTo>
                <a:lnTo>
                  <a:pt x="2557430" y="4595909"/>
                </a:lnTo>
                <a:lnTo>
                  <a:pt x="2569474" y="4591772"/>
                </a:lnTo>
                <a:lnTo>
                  <a:pt x="2581586" y="4587497"/>
                </a:lnTo>
                <a:lnTo>
                  <a:pt x="2635430" y="4545947"/>
                </a:lnTo>
                <a:lnTo>
                  <a:pt x="2624035" y="4550504"/>
                </a:lnTo>
                <a:lnTo>
                  <a:pt x="2623168" y="4550847"/>
                </a:lnTo>
                <a:lnTo>
                  <a:pt x="2601630" y="4559394"/>
                </a:lnTo>
                <a:lnTo>
                  <a:pt x="2589253" y="4564033"/>
                </a:lnTo>
                <a:lnTo>
                  <a:pt x="2576949" y="4568523"/>
                </a:lnTo>
                <a:lnTo>
                  <a:pt x="2564718" y="4572866"/>
                </a:lnTo>
                <a:lnTo>
                  <a:pt x="2552558" y="4577065"/>
                </a:lnTo>
                <a:lnTo>
                  <a:pt x="2540470" y="4581121"/>
                </a:lnTo>
                <a:lnTo>
                  <a:pt x="2528451" y="4585038"/>
                </a:lnTo>
                <a:lnTo>
                  <a:pt x="2516501" y="4588817"/>
                </a:lnTo>
                <a:lnTo>
                  <a:pt x="2504620" y="4592459"/>
                </a:lnTo>
                <a:lnTo>
                  <a:pt x="2475195" y="4620987"/>
                </a:lnTo>
                <a:lnTo>
                  <a:pt x="2498183" y="4614609"/>
                </a:lnTo>
                <a:close/>
              </a:path>
              <a:path w="8921255" h="6255998">
                <a:moveTo>
                  <a:pt x="1606756" y="5370545"/>
                </a:moveTo>
                <a:lnTo>
                  <a:pt x="1607544" y="5370446"/>
                </a:lnTo>
                <a:lnTo>
                  <a:pt x="1607908" y="5370862"/>
                </a:lnTo>
                <a:lnTo>
                  <a:pt x="1630875" y="5367282"/>
                </a:lnTo>
                <a:lnTo>
                  <a:pt x="1643065" y="5365457"/>
                </a:lnTo>
                <a:lnTo>
                  <a:pt x="1655322" y="5363499"/>
                </a:lnTo>
                <a:lnTo>
                  <a:pt x="1667643" y="5361413"/>
                </a:lnTo>
                <a:lnTo>
                  <a:pt x="1680027" y="5359201"/>
                </a:lnTo>
                <a:lnTo>
                  <a:pt x="1692474" y="5356866"/>
                </a:lnTo>
                <a:lnTo>
                  <a:pt x="1704981" y="5354412"/>
                </a:lnTo>
                <a:lnTo>
                  <a:pt x="1717547" y="5351841"/>
                </a:lnTo>
                <a:lnTo>
                  <a:pt x="1752176" y="5311100"/>
                </a:lnTo>
                <a:lnTo>
                  <a:pt x="1738509" y="5325354"/>
                </a:lnTo>
                <a:lnTo>
                  <a:pt x="1725735" y="5328158"/>
                </a:lnTo>
                <a:lnTo>
                  <a:pt x="1713021" y="5330847"/>
                </a:lnTo>
                <a:lnTo>
                  <a:pt x="1700369" y="5333417"/>
                </a:lnTo>
                <a:lnTo>
                  <a:pt x="1687778" y="5335868"/>
                </a:lnTo>
                <a:lnTo>
                  <a:pt x="1675250" y="5338199"/>
                </a:lnTo>
                <a:lnTo>
                  <a:pt x="1662785" y="5340407"/>
                </a:lnTo>
                <a:lnTo>
                  <a:pt x="1650384" y="5342491"/>
                </a:lnTo>
                <a:lnTo>
                  <a:pt x="1638048" y="5344449"/>
                </a:lnTo>
                <a:lnTo>
                  <a:pt x="1625778" y="5346280"/>
                </a:lnTo>
                <a:lnTo>
                  <a:pt x="1593761" y="5372113"/>
                </a:lnTo>
                <a:lnTo>
                  <a:pt x="1606756" y="5370545"/>
                </a:lnTo>
                <a:close/>
              </a:path>
              <a:path w="8921255" h="6255998">
                <a:moveTo>
                  <a:pt x="1538734" y="5634285"/>
                </a:moveTo>
                <a:lnTo>
                  <a:pt x="1529223" y="5625826"/>
                </a:lnTo>
                <a:lnTo>
                  <a:pt x="1519865" y="5617277"/>
                </a:lnTo>
                <a:lnTo>
                  <a:pt x="1510656" y="5608638"/>
                </a:lnTo>
                <a:lnTo>
                  <a:pt x="1515068" y="5606814"/>
                </a:lnTo>
                <a:lnTo>
                  <a:pt x="1517688" y="5606177"/>
                </a:lnTo>
                <a:lnTo>
                  <a:pt x="1541411" y="5579868"/>
                </a:lnTo>
                <a:lnTo>
                  <a:pt x="1495636" y="5621748"/>
                </a:lnTo>
                <a:lnTo>
                  <a:pt x="1504828" y="5630473"/>
                </a:lnTo>
                <a:lnTo>
                  <a:pt x="1514162" y="5639110"/>
                </a:lnTo>
                <a:lnTo>
                  <a:pt x="1523642" y="5647653"/>
                </a:lnTo>
                <a:lnTo>
                  <a:pt x="1525796" y="5649561"/>
                </a:lnTo>
                <a:lnTo>
                  <a:pt x="1538734" y="5634285"/>
                </a:lnTo>
                <a:close/>
              </a:path>
              <a:path w="8921255" h="6255998">
                <a:moveTo>
                  <a:pt x="1519392" y="5671889"/>
                </a:moveTo>
                <a:lnTo>
                  <a:pt x="1531776" y="5668275"/>
                </a:lnTo>
                <a:lnTo>
                  <a:pt x="1543360" y="5664845"/>
                </a:lnTo>
                <a:lnTo>
                  <a:pt x="1571978" y="5635396"/>
                </a:lnTo>
                <a:lnTo>
                  <a:pt x="1560058" y="5639093"/>
                </a:lnTo>
                <a:lnTo>
                  <a:pt x="1548399" y="5642653"/>
                </a:lnTo>
                <a:lnTo>
                  <a:pt x="1538734" y="5634285"/>
                </a:lnTo>
                <a:lnTo>
                  <a:pt x="1525796" y="5649561"/>
                </a:lnTo>
                <a:lnTo>
                  <a:pt x="1507043" y="5675429"/>
                </a:lnTo>
                <a:lnTo>
                  <a:pt x="1519392" y="5671889"/>
                </a:lnTo>
                <a:close/>
              </a:path>
              <a:path w="8921255" h="6255998">
                <a:moveTo>
                  <a:pt x="1633837" y="5708454"/>
                </a:moveTo>
                <a:lnTo>
                  <a:pt x="1566360" y="5657852"/>
                </a:lnTo>
                <a:lnTo>
                  <a:pt x="1543360" y="5664845"/>
                </a:lnTo>
                <a:lnTo>
                  <a:pt x="1574539" y="5690165"/>
                </a:lnTo>
                <a:lnTo>
                  <a:pt x="1607076" y="5714623"/>
                </a:lnTo>
                <a:lnTo>
                  <a:pt x="1640968" y="5738219"/>
                </a:lnTo>
                <a:lnTo>
                  <a:pt x="1676211" y="5760950"/>
                </a:lnTo>
                <a:lnTo>
                  <a:pt x="1633837" y="5708454"/>
                </a:lnTo>
                <a:close/>
              </a:path>
              <a:path w="8921255" h="6255998">
                <a:moveTo>
                  <a:pt x="1786886" y="5798468"/>
                </a:moveTo>
                <a:lnTo>
                  <a:pt x="1707388" y="5755333"/>
                </a:lnTo>
                <a:lnTo>
                  <a:pt x="1633837" y="5708454"/>
                </a:lnTo>
                <a:lnTo>
                  <a:pt x="1676211" y="5760950"/>
                </a:lnTo>
                <a:lnTo>
                  <a:pt x="1712803" y="5782813"/>
                </a:lnTo>
                <a:lnTo>
                  <a:pt x="1750741" y="5803806"/>
                </a:lnTo>
                <a:lnTo>
                  <a:pt x="1786886" y="5798468"/>
                </a:lnTo>
                <a:close/>
              </a:path>
              <a:path w="8921255" h="6255998">
                <a:moveTo>
                  <a:pt x="1872201" y="5837839"/>
                </a:moveTo>
                <a:lnTo>
                  <a:pt x="1786886" y="5798468"/>
                </a:lnTo>
                <a:lnTo>
                  <a:pt x="1750741" y="5803806"/>
                </a:lnTo>
                <a:lnTo>
                  <a:pt x="1790020" y="5823928"/>
                </a:lnTo>
                <a:lnTo>
                  <a:pt x="1830639" y="5843175"/>
                </a:lnTo>
                <a:lnTo>
                  <a:pt x="1872594" y="5861545"/>
                </a:lnTo>
                <a:lnTo>
                  <a:pt x="1915882" y="5879036"/>
                </a:lnTo>
                <a:lnTo>
                  <a:pt x="1872201" y="5837839"/>
                </a:lnTo>
                <a:close/>
              </a:path>
              <a:path w="8921255" h="6255998">
                <a:moveTo>
                  <a:pt x="2059774" y="5905201"/>
                </a:moveTo>
                <a:lnTo>
                  <a:pt x="1963206" y="5873423"/>
                </a:lnTo>
                <a:lnTo>
                  <a:pt x="1872201" y="5837839"/>
                </a:lnTo>
                <a:lnTo>
                  <a:pt x="1915882" y="5879036"/>
                </a:lnTo>
                <a:lnTo>
                  <a:pt x="1960500" y="5895645"/>
                </a:lnTo>
                <a:lnTo>
                  <a:pt x="2006445" y="5911371"/>
                </a:lnTo>
                <a:lnTo>
                  <a:pt x="2059774" y="5905201"/>
                </a:lnTo>
                <a:close/>
              </a:path>
              <a:path w="8921255" h="6255998">
                <a:moveTo>
                  <a:pt x="2161776" y="5933151"/>
                </a:moveTo>
                <a:lnTo>
                  <a:pt x="2059774" y="5905201"/>
                </a:lnTo>
                <a:lnTo>
                  <a:pt x="2006445" y="5911371"/>
                </a:lnTo>
                <a:lnTo>
                  <a:pt x="2053713" y="5926211"/>
                </a:lnTo>
                <a:lnTo>
                  <a:pt x="2102303" y="5940162"/>
                </a:lnTo>
                <a:lnTo>
                  <a:pt x="2152209" y="5953222"/>
                </a:lnTo>
                <a:lnTo>
                  <a:pt x="2203431" y="5965390"/>
                </a:lnTo>
                <a:lnTo>
                  <a:pt x="2161776" y="5933151"/>
                </a:lnTo>
                <a:close/>
              </a:path>
              <a:path w="8921255" h="6255998">
                <a:moveTo>
                  <a:pt x="2381570" y="5977484"/>
                </a:moveTo>
                <a:lnTo>
                  <a:pt x="2269084" y="5957252"/>
                </a:lnTo>
                <a:lnTo>
                  <a:pt x="2161776" y="5933151"/>
                </a:lnTo>
                <a:lnTo>
                  <a:pt x="2203431" y="5965390"/>
                </a:lnTo>
                <a:lnTo>
                  <a:pt x="2255963" y="5976662"/>
                </a:lnTo>
                <a:lnTo>
                  <a:pt x="2309804" y="5987036"/>
                </a:lnTo>
                <a:lnTo>
                  <a:pt x="2381570" y="5977484"/>
                </a:lnTo>
                <a:close/>
              </a:path>
              <a:path w="8921255" h="6255998">
                <a:moveTo>
                  <a:pt x="2499107" y="5993826"/>
                </a:moveTo>
                <a:lnTo>
                  <a:pt x="2381570" y="5977484"/>
                </a:lnTo>
                <a:lnTo>
                  <a:pt x="2309804" y="5987036"/>
                </a:lnTo>
                <a:lnTo>
                  <a:pt x="2364950" y="5996510"/>
                </a:lnTo>
                <a:lnTo>
                  <a:pt x="2421397" y="6005082"/>
                </a:lnTo>
                <a:lnTo>
                  <a:pt x="2484673" y="6013404"/>
                </a:lnTo>
                <a:lnTo>
                  <a:pt x="2549467" y="6020595"/>
                </a:lnTo>
                <a:lnTo>
                  <a:pt x="2499107" y="5993826"/>
                </a:lnTo>
                <a:close/>
              </a:path>
              <a:path w="8921255" h="6255998">
                <a:moveTo>
                  <a:pt x="2748819" y="6014755"/>
                </a:moveTo>
                <a:lnTo>
                  <a:pt x="2621566" y="6006257"/>
                </a:lnTo>
                <a:lnTo>
                  <a:pt x="2499107" y="5993826"/>
                </a:lnTo>
                <a:lnTo>
                  <a:pt x="2549467" y="6020595"/>
                </a:lnTo>
                <a:lnTo>
                  <a:pt x="2615736" y="6026658"/>
                </a:lnTo>
                <a:lnTo>
                  <a:pt x="2683438" y="6031592"/>
                </a:lnTo>
                <a:lnTo>
                  <a:pt x="2748819" y="6014755"/>
                </a:lnTo>
                <a:close/>
              </a:path>
              <a:path w="8921255" h="6255998">
                <a:moveTo>
                  <a:pt x="2880739" y="6019300"/>
                </a:moveTo>
                <a:lnTo>
                  <a:pt x="2748819" y="6014755"/>
                </a:lnTo>
                <a:lnTo>
                  <a:pt x="2683438" y="6031592"/>
                </a:lnTo>
                <a:lnTo>
                  <a:pt x="2752531" y="6035399"/>
                </a:lnTo>
                <a:lnTo>
                  <a:pt x="2822973" y="6038082"/>
                </a:lnTo>
                <a:lnTo>
                  <a:pt x="2894722" y="6039640"/>
                </a:lnTo>
                <a:lnTo>
                  <a:pt x="2967735" y="6040075"/>
                </a:lnTo>
                <a:lnTo>
                  <a:pt x="2880739" y="6019300"/>
                </a:lnTo>
                <a:close/>
              </a:path>
              <a:path w="8921255" h="6255998">
                <a:moveTo>
                  <a:pt x="3041970" y="6039389"/>
                </a:moveTo>
                <a:lnTo>
                  <a:pt x="3117385" y="6037582"/>
                </a:lnTo>
                <a:lnTo>
                  <a:pt x="3158067" y="6016448"/>
                </a:lnTo>
                <a:lnTo>
                  <a:pt x="3017198" y="6019871"/>
                </a:lnTo>
                <a:lnTo>
                  <a:pt x="2880739" y="6019300"/>
                </a:lnTo>
                <a:lnTo>
                  <a:pt x="2967735" y="6040075"/>
                </a:lnTo>
                <a:lnTo>
                  <a:pt x="3041970" y="6039389"/>
                </a:lnTo>
                <a:close/>
              </a:path>
              <a:path w="8921255" h="6255998">
                <a:moveTo>
                  <a:pt x="3193937" y="6034657"/>
                </a:moveTo>
                <a:lnTo>
                  <a:pt x="3271585" y="6030613"/>
                </a:lnTo>
                <a:lnTo>
                  <a:pt x="3350286" y="6025454"/>
                </a:lnTo>
                <a:lnTo>
                  <a:pt x="3429997" y="6019179"/>
                </a:lnTo>
                <a:lnTo>
                  <a:pt x="3510678" y="6011790"/>
                </a:lnTo>
                <a:lnTo>
                  <a:pt x="3452525" y="5997532"/>
                </a:lnTo>
                <a:lnTo>
                  <a:pt x="3303218" y="6009008"/>
                </a:lnTo>
                <a:lnTo>
                  <a:pt x="3158067" y="6016448"/>
                </a:lnTo>
                <a:lnTo>
                  <a:pt x="3117385" y="6037582"/>
                </a:lnTo>
                <a:lnTo>
                  <a:pt x="3193937" y="6034657"/>
                </a:lnTo>
                <a:close/>
              </a:path>
              <a:path w="8921255" h="6255998">
                <a:moveTo>
                  <a:pt x="3592285" y="6003289"/>
                </a:moveTo>
                <a:lnTo>
                  <a:pt x="3674776" y="5993677"/>
                </a:lnTo>
                <a:lnTo>
                  <a:pt x="3763089" y="5962385"/>
                </a:lnTo>
                <a:lnTo>
                  <a:pt x="3605858" y="5981998"/>
                </a:lnTo>
                <a:lnTo>
                  <a:pt x="3452525" y="5997532"/>
                </a:lnTo>
                <a:lnTo>
                  <a:pt x="3510678" y="6011790"/>
                </a:lnTo>
                <a:lnTo>
                  <a:pt x="3592285" y="6003289"/>
                </a:lnTo>
                <a:close/>
              </a:path>
              <a:path w="8921255" h="6255998">
                <a:moveTo>
                  <a:pt x="3758108" y="5982954"/>
                </a:moveTo>
                <a:lnTo>
                  <a:pt x="3842241" y="5971123"/>
                </a:lnTo>
                <a:lnTo>
                  <a:pt x="3927131" y="5958184"/>
                </a:lnTo>
                <a:lnTo>
                  <a:pt x="4096485" y="5929542"/>
                </a:lnTo>
                <a:lnTo>
                  <a:pt x="4266868" y="5897089"/>
                </a:lnTo>
                <a:lnTo>
                  <a:pt x="4317761" y="5886336"/>
                </a:lnTo>
                <a:lnTo>
                  <a:pt x="4317761" y="5866160"/>
                </a:lnTo>
                <a:lnTo>
                  <a:pt x="4263076" y="5877715"/>
                </a:lnTo>
                <a:lnTo>
                  <a:pt x="4093070" y="5910095"/>
                </a:lnTo>
                <a:lnTo>
                  <a:pt x="3924092" y="5938674"/>
                </a:lnTo>
                <a:lnTo>
                  <a:pt x="3763089" y="5962385"/>
                </a:lnTo>
                <a:lnTo>
                  <a:pt x="3674776" y="5993677"/>
                </a:lnTo>
                <a:lnTo>
                  <a:pt x="3758108" y="5982954"/>
                </a:lnTo>
                <a:close/>
              </a:path>
              <a:path w="8921255" h="6255998">
                <a:moveTo>
                  <a:pt x="1135888" y="5299550"/>
                </a:moveTo>
                <a:lnTo>
                  <a:pt x="1124134" y="5294555"/>
                </a:lnTo>
                <a:lnTo>
                  <a:pt x="1112495" y="5289352"/>
                </a:lnTo>
                <a:lnTo>
                  <a:pt x="1100973" y="5283942"/>
                </a:lnTo>
                <a:lnTo>
                  <a:pt x="1089564" y="5278327"/>
                </a:lnTo>
                <a:lnTo>
                  <a:pt x="1078270" y="5272508"/>
                </a:lnTo>
                <a:lnTo>
                  <a:pt x="1067088" y="5266486"/>
                </a:lnTo>
                <a:lnTo>
                  <a:pt x="1056019" y="5260263"/>
                </a:lnTo>
                <a:lnTo>
                  <a:pt x="1045061" y="5253840"/>
                </a:lnTo>
                <a:lnTo>
                  <a:pt x="1034214" y="5247219"/>
                </a:lnTo>
                <a:lnTo>
                  <a:pt x="1023477" y="5240401"/>
                </a:lnTo>
                <a:lnTo>
                  <a:pt x="1012848" y="5233387"/>
                </a:lnTo>
                <a:lnTo>
                  <a:pt x="1009304" y="5221139"/>
                </a:lnTo>
                <a:lnTo>
                  <a:pt x="995208" y="5245368"/>
                </a:lnTo>
                <a:lnTo>
                  <a:pt x="998677" y="5257782"/>
                </a:lnTo>
                <a:lnTo>
                  <a:pt x="1002248" y="5270129"/>
                </a:lnTo>
                <a:lnTo>
                  <a:pt x="1020516" y="5262302"/>
                </a:lnTo>
                <a:lnTo>
                  <a:pt x="1031330" y="5268974"/>
                </a:lnTo>
                <a:lnTo>
                  <a:pt x="1042256" y="5275443"/>
                </a:lnTo>
                <a:lnTo>
                  <a:pt x="1053292" y="5281710"/>
                </a:lnTo>
                <a:lnTo>
                  <a:pt x="1064438" y="5287778"/>
                </a:lnTo>
                <a:lnTo>
                  <a:pt x="1075692" y="5293648"/>
                </a:lnTo>
                <a:lnTo>
                  <a:pt x="1087054" y="5299322"/>
                </a:lnTo>
                <a:lnTo>
                  <a:pt x="1098522" y="5304804"/>
                </a:lnTo>
                <a:lnTo>
                  <a:pt x="1110095" y="5310093"/>
                </a:lnTo>
                <a:lnTo>
                  <a:pt x="1121773" y="5315194"/>
                </a:lnTo>
                <a:lnTo>
                  <a:pt x="1135888" y="5299550"/>
                </a:lnTo>
                <a:close/>
              </a:path>
              <a:path w="8921255" h="6255998">
                <a:moveTo>
                  <a:pt x="1307460" y="5337160"/>
                </a:moveTo>
                <a:lnTo>
                  <a:pt x="1301588" y="5325950"/>
                </a:lnTo>
                <a:lnTo>
                  <a:pt x="1288910" y="5344306"/>
                </a:lnTo>
                <a:lnTo>
                  <a:pt x="1276171" y="5341851"/>
                </a:lnTo>
                <a:lnTo>
                  <a:pt x="1263538" y="5339201"/>
                </a:lnTo>
                <a:lnTo>
                  <a:pt x="1251010" y="5336358"/>
                </a:lnTo>
                <a:lnTo>
                  <a:pt x="1238585" y="5333322"/>
                </a:lnTo>
                <a:lnTo>
                  <a:pt x="1226265" y="5330095"/>
                </a:lnTo>
                <a:lnTo>
                  <a:pt x="1214048" y="5326677"/>
                </a:lnTo>
                <a:lnTo>
                  <a:pt x="1201934" y="5323070"/>
                </a:lnTo>
                <a:lnTo>
                  <a:pt x="1189923" y="5319276"/>
                </a:lnTo>
                <a:lnTo>
                  <a:pt x="1178013" y="5315296"/>
                </a:lnTo>
                <a:lnTo>
                  <a:pt x="1166205" y="5311130"/>
                </a:lnTo>
                <a:lnTo>
                  <a:pt x="1160986" y="5309218"/>
                </a:lnTo>
                <a:lnTo>
                  <a:pt x="1146164" y="5325115"/>
                </a:lnTo>
                <a:lnTo>
                  <a:pt x="1151126" y="5336895"/>
                </a:lnTo>
                <a:lnTo>
                  <a:pt x="1171829" y="5334681"/>
                </a:lnTo>
                <a:lnTo>
                  <a:pt x="1183668" y="5338667"/>
                </a:lnTo>
                <a:lnTo>
                  <a:pt x="1195609" y="5342465"/>
                </a:lnTo>
                <a:lnTo>
                  <a:pt x="1207651" y="5346076"/>
                </a:lnTo>
                <a:lnTo>
                  <a:pt x="1219794" y="5349500"/>
                </a:lnTo>
                <a:lnTo>
                  <a:pt x="1232037" y="5352740"/>
                </a:lnTo>
                <a:lnTo>
                  <a:pt x="1244379" y="5355795"/>
                </a:lnTo>
                <a:lnTo>
                  <a:pt x="1256819" y="5358668"/>
                </a:lnTo>
                <a:lnTo>
                  <a:pt x="1269356" y="5361360"/>
                </a:lnTo>
                <a:lnTo>
                  <a:pt x="1307460" y="5337160"/>
                </a:lnTo>
                <a:close/>
              </a:path>
              <a:path w="8921255" h="6255998">
                <a:moveTo>
                  <a:pt x="1217532" y="5428808"/>
                </a:moveTo>
                <a:lnTo>
                  <a:pt x="1211558" y="5417643"/>
                </a:lnTo>
                <a:lnTo>
                  <a:pt x="1205704" y="5406402"/>
                </a:lnTo>
                <a:lnTo>
                  <a:pt x="1199969" y="5395086"/>
                </a:lnTo>
                <a:lnTo>
                  <a:pt x="1194351" y="5383697"/>
                </a:lnTo>
                <a:lnTo>
                  <a:pt x="1188848" y="5372236"/>
                </a:lnTo>
                <a:lnTo>
                  <a:pt x="1183460" y="5360703"/>
                </a:lnTo>
                <a:lnTo>
                  <a:pt x="1178185" y="5349099"/>
                </a:lnTo>
                <a:lnTo>
                  <a:pt x="1173022" y="5337425"/>
                </a:lnTo>
                <a:lnTo>
                  <a:pt x="1171829" y="5334681"/>
                </a:lnTo>
                <a:lnTo>
                  <a:pt x="1151126" y="5336895"/>
                </a:lnTo>
                <a:lnTo>
                  <a:pt x="1156194" y="5348607"/>
                </a:lnTo>
                <a:lnTo>
                  <a:pt x="1161371" y="5360251"/>
                </a:lnTo>
                <a:lnTo>
                  <a:pt x="1166657" y="5371825"/>
                </a:lnTo>
                <a:lnTo>
                  <a:pt x="1172055" y="5383328"/>
                </a:lnTo>
                <a:lnTo>
                  <a:pt x="1177566" y="5394759"/>
                </a:lnTo>
                <a:lnTo>
                  <a:pt x="1183192" y="5406117"/>
                </a:lnTo>
                <a:lnTo>
                  <a:pt x="1188936" y="5417400"/>
                </a:lnTo>
                <a:lnTo>
                  <a:pt x="1194797" y="5428608"/>
                </a:lnTo>
                <a:lnTo>
                  <a:pt x="1198680" y="5435867"/>
                </a:lnTo>
                <a:lnTo>
                  <a:pt x="1179789" y="5453497"/>
                </a:lnTo>
                <a:lnTo>
                  <a:pt x="1192460" y="5455817"/>
                </a:lnTo>
                <a:lnTo>
                  <a:pt x="1217532" y="5428808"/>
                </a:lnTo>
                <a:close/>
              </a:path>
              <a:path w="8921255" h="6255998">
                <a:moveTo>
                  <a:pt x="1224871" y="5440069"/>
                </a:moveTo>
                <a:lnTo>
                  <a:pt x="1223627" y="5439896"/>
                </a:lnTo>
                <a:lnTo>
                  <a:pt x="1217532" y="5428808"/>
                </a:lnTo>
                <a:lnTo>
                  <a:pt x="1192460" y="5455817"/>
                </a:lnTo>
                <a:lnTo>
                  <a:pt x="1205225" y="5457963"/>
                </a:lnTo>
                <a:lnTo>
                  <a:pt x="1211753" y="5458987"/>
                </a:lnTo>
                <a:lnTo>
                  <a:pt x="1224871" y="5440069"/>
                </a:lnTo>
                <a:close/>
              </a:path>
              <a:path w="8921255" h="6255998">
                <a:moveTo>
                  <a:pt x="1236646" y="5462564"/>
                </a:moveTo>
                <a:lnTo>
                  <a:pt x="1248949" y="5464026"/>
                </a:lnTo>
                <a:lnTo>
                  <a:pt x="1261333" y="5465336"/>
                </a:lnTo>
                <a:lnTo>
                  <a:pt x="1273797" y="5466495"/>
                </a:lnTo>
                <a:lnTo>
                  <a:pt x="1286342" y="5467501"/>
                </a:lnTo>
                <a:lnTo>
                  <a:pt x="1298969" y="5468353"/>
                </a:lnTo>
                <a:lnTo>
                  <a:pt x="1311677" y="5469050"/>
                </a:lnTo>
                <a:lnTo>
                  <a:pt x="1324467" y="5469591"/>
                </a:lnTo>
                <a:lnTo>
                  <a:pt x="1368216" y="5438245"/>
                </a:lnTo>
                <a:lnTo>
                  <a:pt x="1361183" y="5427664"/>
                </a:lnTo>
                <a:lnTo>
                  <a:pt x="1351600" y="5448917"/>
                </a:lnTo>
                <a:lnTo>
                  <a:pt x="1338549" y="5448740"/>
                </a:lnTo>
                <a:lnTo>
                  <a:pt x="1325580" y="5448410"/>
                </a:lnTo>
                <a:lnTo>
                  <a:pt x="1312695" y="5447923"/>
                </a:lnTo>
                <a:lnTo>
                  <a:pt x="1299893" y="5447280"/>
                </a:lnTo>
                <a:lnTo>
                  <a:pt x="1287175" y="5446479"/>
                </a:lnTo>
                <a:lnTo>
                  <a:pt x="1274542" y="5445520"/>
                </a:lnTo>
                <a:lnTo>
                  <a:pt x="1261995" y="5444400"/>
                </a:lnTo>
                <a:lnTo>
                  <a:pt x="1249534" y="5443119"/>
                </a:lnTo>
                <a:lnTo>
                  <a:pt x="1237159" y="5441675"/>
                </a:lnTo>
                <a:lnTo>
                  <a:pt x="1224871" y="5440069"/>
                </a:lnTo>
                <a:lnTo>
                  <a:pt x="1211753" y="5458987"/>
                </a:lnTo>
                <a:lnTo>
                  <a:pt x="1218095" y="5469996"/>
                </a:lnTo>
                <a:lnTo>
                  <a:pt x="1236646" y="5462564"/>
                </a:lnTo>
                <a:close/>
              </a:path>
              <a:path w="8921255" h="6255998">
                <a:moveTo>
                  <a:pt x="1272043" y="5519230"/>
                </a:moveTo>
                <a:lnTo>
                  <a:pt x="1265067" y="5508617"/>
                </a:lnTo>
                <a:lnTo>
                  <a:pt x="1258208" y="5497927"/>
                </a:lnTo>
                <a:lnTo>
                  <a:pt x="1251466" y="5487163"/>
                </a:lnTo>
                <a:lnTo>
                  <a:pt x="1244838" y="5476326"/>
                </a:lnTo>
                <a:lnTo>
                  <a:pt x="1238324" y="5465416"/>
                </a:lnTo>
                <a:lnTo>
                  <a:pt x="1236646" y="5462564"/>
                </a:lnTo>
                <a:lnTo>
                  <a:pt x="1218095" y="5469996"/>
                </a:lnTo>
                <a:lnTo>
                  <a:pt x="1224548" y="5480935"/>
                </a:lnTo>
                <a:lnTo>
                  <a:pt x="1231114" y="5491805"/>
                </a:lnTo>
                <a:lnTo>
                  <a:pt x="1237793" y="5502606"/>
                </a:lnTo>
                <a:lnTo>
                  <a:pt x="1244587" y="5513337"/>
                </a:lnTo>
                <a:lnTo>
                  <a:pt x="1251497" y="5523997"/>
                </a:lnTo>
                <a:lnTo>
                  <a:pt x="1258524" y="5534586"/>
                </a:lnTo>
                <a:lnTo>
                  <a:pt x="1262619" y="5540645"/>
                </a:lnTo>
                <a:lnTo>
                  <a:pt x="1272043" y="5519230"/>
                </a:lnTo>
                <a:close/>
              </a:path>
              <a:path w="8921255" h="6255998">
                <a:moveTo>
                  <a:pt x="1397645" y="5245508"/>
                </a:moveTo>
                <a:lnTo>
                  <a:pt x="1391882" y="5234255"/>
                </a:lnTo>
                <a:lnTo>
                  <a:pt x="1378800" y="5252176"/>
                </a:lnTo>
                <a:lnTo>
                  <a:pt x="1366110" y="5249502"/>
                </a:lnTo>
                <a:lnTo>
                  <a:pt x="1353528" y="5246629"/>
                </a:lnTo>
                <a:lnTo>
                  <a:pt x="1341054" y="5243556"/>
                </a:lnTo>
                <a:lnTo>
                  <a:pt x="1328690" y="5240285"/>
                </a:lnTo>
                <a:lnTo>
                  <a:pt x="1316434" y="5236813"/>
                </a:lnTo>
                <a:lnTo>
                  <a:pt x="1304288" y="5233141"/>
                </a:lnTo>
                <a:lnTo>
                  <a:pt x="1292252" y="5229270"/>
                </a:lnTo>
                <a:lnTo>
                  <a:pt x="1280326" y="5225198"/>
                </a:lnTo>
                <a:lnTo>
                  <a:pt x="1268511" y="5220926"/>
                </a:lnTo>
                <a:lnTo>
                  <a:pt x="1261487" y="5239763"/>
                </a:lnTo>
                <a:lnTo>
                  <a:pt x="1273234" y="5244065"/>
                </a:lnTo>
                <a:lnTo>
                  <a:pt x="1285082" y="5248184"/>
                </a:lnTo>
                <a:lnTo>
                  <a:pt x="1297030" y="5252118"/>
                </a:lnTo>
                <a:lnTo>
                  <a:pt x="1309079" y="5255866"/>
                </a:lnTo>
                <a:lnTo>
                  <a:pt x="1321231" y="5259423"/>
                </a:lnTo>
                <a:lnTo>
                  <a:pt x="1333486" y="5262789"/>
                </a:lnTo>
                <a:lnTo>
                  <a:pt x="1345845" y="5265961"/>
                </a:lnTo>
                <a:lnTo>
                  <a:pt x="1358308" y="5268936"/>
                </a:lnTo>
                <a:lnTo>
                  <a:pt x="1397645" y="5245508"/>
                </a:lnTo>
                <a:close/>
              </a:path>
              <a:path w="8921255" h="6255998">
                <a:moveTo>
                  <a:pt x="1548490" y="5258286"/>
                </a:moveTo>
                <a:lnTo>
                  <a:pt x="1541534" y="5247653"/>
                </a:lnTo>
                <a:lnTo>
                  <a:pt x="1531527" y="5268489"/>
                </a:lnTo>
                <a:lnTo>
                  <a:pt x="1518452" y="5268124"/>
                </a:lnTo>
                <a:lnTo>
                  <a:pt x="1505471" y="5267584"/>
                </a:lnTo>
                <a:lnTo>
                  <a:pt x="1492583" y="5266869"/>
                </a:lnTo>
                <a:lnTo>
                  <a:pt x="1479789" y="5265978"/>
                </a:lnTo>
                <a:lnTo>
                  <a:pt x="1467088" y="5264911"/>
                </a:lnTo>
                <a:lnTo>
                  <a:pt x="1454483" y="5263668"/>
                </a:lnTo>
                <a:lnTo>
                  <a:pt x="1441971" y="5262248"/>
                </a:lnTo>
                <a:lnTo>
                  <a:pt x="1429555" y="5260652"/>
                </a:lnTo>
                <a:lnTo>
                  <a:pt x="1417233" y="5258879"/>
                </a:lnTo>
                <a:lnTo>
                  <a:pt x="1405007" y="5256929"/>
                </a:lnTo>
                <a:lnTo>
                  <a:pt x="1397645" y="5245508"/>
                </a:lnTo>
                <a:lnTo>
                  <a:pt x="1358308" y="5268936"/>
                </a:lnTo>
                <a:lnTo>
                  <a:pt x="1370878" y="5271712"/>
                </a:lnTo>
                <a:lnTo>
                  <a:pt x="1383553" y="5274287"/>
                </a:lnTo>
                <a:lnTo>
                  <a:pt x="1391268" y="5275745"/>
                </a:lnTo>
                <a:lnTo>
                  <a:pt x="1397432" y="5286866"/>
                </a:lnTo>
                <a:lnTo>
                  <a:pt x="1416164" y="5279687"/>
                </a:lnTo>
                <a:lnTo>
                  <a:pt x="1428411" y="5281462"/>
                </a:lnTo>
                <a:lnTo>
                  <a:pt x="1440748" y="5283068"/>
                </a:lnTo>
                <a:lnTo>
                  <a:pt x="1453175" y="5284504"/>
                </a:lnTo>
                <a:lnTo>
                  <a:pt x="1465691" y="5285771"/>
                </a:lnTo>
                <a:lnTo>
                  <a:pt x="1478297" y="5286867"/>
                </a:lnTo>
                <a:lnTo>
                  <a:pt x="1490993" y="5287793"/>
                </a:lnTo>
                <a:lnTo>
                  <a:pt x="1503779" y="5288547"/>
                </a:lnTo>
                <a:lnTo>
                  <a:pt x="1548490" y="5258286"/>
                </a:lnTo>
                <a:close/>
              </a:path>
              <a:path w="8921255" h="6255998">
                <a:moveTo>
                  <a:pt x="1451365" y="5337658"/>
                </a:moveTo>
                <a:lnTo>
                  <a:pt x="1444497" y="5326973"/>
                </a:lnTo>
                <a:lnTo>
                  <a:pt x="1437757" y="5316210"/>
                </a:lnTo>
                <a:lnTo>
                  <a:pt x="1431144" y="5305367"/>
                </a:lnTo>
                <a:lnTo>
                  <a:pt x="1424657" y="5294445"/>
                </a:lnTo>
                <a:lnTo>
                  <a:pt x="1418298" y="5283445"/>
                </a:lnTo>
                <a:lnTo>
                  <a:pt x="1416164" y="5279687"/>
                </a:lnTo>
                <a:lnTo>
                  <a:pt x="1397432" y="5286866"/>
                </a:lnTo>
                <a:lnTo>
                  <a:pt x="1403726" y="5297907"/>
                </a:lnTo>
                <a:lnTo>
                  <a:pt x="1410148" y="5308869"/>
                </a:lnTo>
                <a:lnTo>
                  <a:pt x="1416696" y="5319753"/>
                </a:lnTo>
                <a:lnTo>
                  <a:pt x="1423367" y="5330560"/>
                </a:lnTo>
                <a:lnTo>
                  <a:pt x="1430159" y="5341290"/>
                </a:lnTo>
                <a:lnTo>
                  <a:pt x="1437071" y="5351945"/>
                </a:lnTo>
                <a:lnTo>
                  <a:pt x="1441555" y="5358723"/>
                </a:lnTo>
                <a:lnTo>
                  <a:pt x="1451365" y="5337658"/>
                </a:lnTo>
                <a:close/>
              </a:path>
              <a:path w="8921255" h="6255998">
                <a:moveTo>
                  <a:pt x="1458359" y="5348264"/>
                </a:moveTo>
                <a:lnTo>
                  <a:pt x="1451365" y="5337658"/>
                </a:lnTo>
                <a:lnTo>
                  <a:pt x="1441555" y="5358723"/>
                </a:lnTo>
                <a:lnTo>
                  <a:pt x="1428488" y="5358455"/>
                </a:lnTo>
                <a:lnTo>
                  <a:pt x="1415509" y="5358019"/>
                </a:lnTo>
                <a:lnTo>
                  <a:pt x="1402621" y="5357416"/>
                </a:lnTo>
                <a:lnTo>
                  <a:pt x="1389822" y="5356646"/>
                </a:lnTo>
                <a:lnTo>
                  <a:pt x="1377113" y="5355709"/>
                </a:lnTo>
                <a:lnTo>
                  <a:pt x="1364493" y="5354605"/>
                </a:lnTo>
                <a:lnTo>
                  <a:pt x="1351964" y="5353334"/>
                </a:lnTo>
                <a:lnTo>
                  <a:pt x="1339526" y="5351896"/>
                </a:lnTo>
                <a:lnTo>
                  <a:pt x="1327177" y="5350290"/>
                </a:lnTo>
                <a:lnTo>
                  <a:pt x="1314920" y="5348518"/>
                </a:lnTo>
                <a:lnTo>
                  <a:pt x="1281990" y="5363870"/>
                </a:lnTo>
                <a:lnTo>
                  <a:pt x="1294719" y="5366202"/>
                </a:lnTo>
                <a:lnTo>
                  <a:pt x="1301511" y="5367366"/>
                </a:lnTo>
                <a:lnTo>
                  <a:pt x="1307767" y="5378432"/>
                </a:lnTo>
                <a:lnTo>
                  <a:pt x="1326503" y="5371328"/>
                </a:lnTo>
                <a:lnTo>
                  <a:pt x="1338778" y="5372932"/>
                </a:lnTo>
                <a:lnTo>
                  <a:pt x="1351140" y="5374372"/>
                </a:lnTo>
                <a:lnTo>
                  <a:pt x="1363589" y="5375649"/>
                </a:lnTo>
                <a:lnTo>
                  <a:pt x="1376124" y="5376762"/>
                </a:lnTo>
                <a:lnTo>
                  <a:pt x="1388746" y="5377713"/>
                </a:lnTo>
                <a:lnTo>
                  <a:pt x="1401453" y="5378503"/>
                </a:lnTo>
                <a:lnTo>
                  <a:pt x="1414244" y="5379130"/>
                </a:lnTo>
                <a:lnTo>
                  <a:pt x="1458359" y="5348264"/>
                </a:lnTo>
                <a:close/>
              </a:path>
              <a:path w="8921255" h="6255998">
                <a:moveTo>
                  <a:pt x="2203368" y="4381240"/>
                </a:moveTo>
                <a:lnTo>
                  <a:pt x="2199835" y="4369140"/>
                </a:lnTo>
                <a:lnTo>
                  <a:pt x="2196488" y="4356962"/>
                </a:lnTo>
                <a:lnTo>
                  <a:pt x="2193325" y="4344709"/>
                </a:lnTo>
                <a:lnTo>
                  <a:pt x="2190344" y="4332379"/>
                </a:lnTo>
                <a:lnTo>
                  <a:pt x="2187543" y="4319976"/>
                </a:lnTo>
                <a:lnTo>
                  <a:pt x="2184920" y="4307499"/>
                </a:lnTo>
                <a:lnTo>
                  <a:pt x="2182475" y="4294951"/>
                </a:lnTo>
                <a:lnTo>
                  <a:pt x="2180205" y="4282331"/>
                </a:lnTo>
                <a:lnTo>
                  <a:pt x="2178108" y="4269640"/>
                </a:lnTo>
                <a:lnTo>
                  <a:pt x="2176184" y="4256881"/>
                </a:lnTo>
                <a:lnTo>
                  <a:pt x="2174430" y="4244054"/>
                </a:lnTo>
                <a:lnTo>
                  <a:pt x="2173856" y="4239552"/>
                </a:lnTo>
                <a:lnTo>
                  <a:pt x="2155029" y="4248943"/>
                </a:lnTo>
                <a:lnTo>
                  <a:pt x="2156800" y="4261688"/>
                </a:lnTo>
                <a:lnTo>
                  <a:pt x="2158736" y="4274367"/>
                </a:lnTo>
                <a:lnTo>
                  <a:pt x="2160840" y="4286981"/>
                </a:lnTo>
                <a:lnTo>
                  <a:pt x="2163112" y="4299528"/>
                </a:lnTo>
                <a:lnTo>
                  <a:pt x="2165554" y="4312007"/>
                </a:lnTo>
                <a:lnTo>
                  <a:pt x="2168168" y="4324417"/>
                </a:lnTo>
                <a:lnTo>
                  <a:pt x="2170956" y="4336758"/>
                </a:lnTo>
                <a:lnTo>
                  <a:pt x="2173918" y="4349029"/>
                </a:lnTo>
                <a:lnTo>
                  <a:pt x="2177057" y="4361228"/>
                </a:lnTo>
                <a:lnTo>
                  <a:pt x="2180374" y="4373355"/>
                </a:lnTo>
                <a:lnTo>
                  <a:pt x="2183871" y="4385409"/>
                </a:lnTo>
                <a:lnTo>
                  <a:pt x="2187550" y="4397389"/>
                </a:lnTo>
                <a:lnTo>
                  <a:pt x="2189851" y="4404561"/>
                </a:lnTo>
                <a:lnTo>
                  <a:pt x="2203368" y="4381240"/>
                </a:lnTo>
                <a:close/>
              </a:path>
              <a:path w="8921255" h="6255998">
                <a:moveTo>
                  <a:pt x="2224746" y="4442730"/>
                </a:moveTo>
                <a:lnTo>
                  <a:pt x="2230545" y="4423734"/>
                </a:lnTo>
                <a:lnTo>
                  <a:pt x="2219096" y="4418864"/>
                </a:lnTo>
                <a:lnTo>
                  <a:pt x="2215093" y="4417066"/>
                </a:lnTo>
                <a:lnTo>
                  <a:pt x="2210995" y="4405204"/>
                </a:lnTo>
                <a:lnTo>
                  <a:pt x="2207087" y="4393262"/>
                </a:lnTo>
                <a:lnTo>
                  <a:pt x="2203368" y="4381240"/>
                </a:lnTo>
                <a:lnTo>
                  <a:pt x="2189851" y="4404561"/>
                </a:lnTo>
                <a:lnTo>
                  <a:pt x="2179441" y="4421517"/>
                </a:lnTo>
                <a:lnTo>
                  <a:pt x="2190679" y="4427401"/>
                </a:lnTo>
                <a:lnTo>
                  <a:pt x="2199202" y="4431591"/>
                </a:lnTo>
                <a:lnTo>
                  <a:pt x="2203678" y="4443473"/>
                </a:lnTo>
                <a:lnTo>
                  <a:pt x="2208352" y="4455274"/>
                </a:lnTo>
                <a:lnTo>
                  <a:pt x="2224746" y="4442730"/>
                </a:lnTo>
                <a:close/>
              </a:path>
              <a:path w="8921255" h="6255998">
                <a:moveTo>
                  <a:pt x="2111967" y="4477121"/>
                </a:moveTo>
                <a:lnTo>
                  <a:pt x="2108088" y="4465095"/>
                </a:lnTo>
                <a:lnTo>
                  <a:pt x="2104388" y="4452994"/>
                </a:lnTo>
                <a:lnTo>
                  <a:pt x="2100865" y="4440820"/>
                </a:lnTo>
                <a:lnTo>
                  <a:pt x="2097519" y="4428572"/>
                </a:lnTo>
                <a:lnTo>
                  <a:pt x="2094347" y="4416252"/>
                </a:lnTo>
                <a:lnTo>
                  <a:pt x="2091348" y="4403861"/>
                </a:lnTo>
                <a:lnTo>
                  <a:pt x="2088522" y="4391398"/>
                </a:lnTo>
                <a:lnTo>
                  <a:pt x="2085868" y="4378864"/>
                </a:lnTo>
                <a:lnTo>
                  <a:pt x="2083384" y="4366261"/>
                </a:lnTo>
                <a:lnTo>
                  <a:pt x="2081068" y="4353588"/>
                </a:lnTo>
                <a:lnTo>
                  <a:pt x="2080007" y="4347422"/>
                </a:lnTo>
                <a:lnTo>
                  <a:pt x="2099545" y="4338969"/>
                </a:lnTo>
                <a:lnTo>
                  <a:pt x="2090446" y="4330056"/>
                </a:lnTo>
                <a:lnTo>
                  <a:pt x="2062016" y="4359900"/>
                </a:lnTo>
                <a:lnTo>
                  <a:pt x="2064350" y="4372504"/>
                </a:lnTo>
                <a:lnTo>
                  <a:pt x="2066846" y="4385044"/>
                </a:lnTo>
                <a:lnTo>
                  <a:pt x="2069506" y="4397518"/>
                </a:lnTo>
                <a:lnTo>
                  <a:pt x="2072332" y="4409925"/>
                </a:lnTo>
                <a:lnTo>
                  <a:pt x="2075326" y="4422266"/>
                </a:lnTo>
                <a:lnTo>
                  <a:pt x="2078490" y="4434539"/>
                </a:lnTo>
                <a:lnTo>
                  <a:pt x="2081824" y="4446742"/>
                </a:lnTo>
                <a:lnTo>
                  <a:pt x="2085330" y="4458876"/>
                </a:lnTo>
                <a:lnTo>
                  <a:pt x="2089011" y="4470940"/>
                </a:lnTo>
                <a:lnTo>
                  <a:pt x="2092867" y="4482932"/>
                </a:lnTo>
                <a:lnTo>
                  <a:pt x="2096901" y="4494851"/>
                </a:lnTo>
                <a:lnTo>
                  <a:pt x="2099338" y="4501774"/>
                </a:lnTo>
                <a:lnTo>
                  <a:pt x="2111967" y="4477121"/>
                </a:lnTo>
                <a:close/>
              </a:path>
              <a:path w="8921255" h="6255998">
                <a:moveTo>
                  <a:pt x="2124684" y="4512746"/>
                </a:moveTo>
                <a:lnTo>
                  <a:pt x="2120263" y="4500947"/>
                </a:lnTo>
                <a:lnTo>
                  <a:pt x="2116025" y="4489072"/>
                </a:lnTo>
                <a:lnTo>
                  <a:pt x="2111967" y="4477121"/>
                </a:lnTo>
                <a:lnTo>
                  <a:pt x="2099338" y="4501774"/>
                </a:lnTo>
                <a:lnTo>
                  <a:pt x="2085704" y="4517233"/>
                </a:lnTo>
                <a:lnTo>
                  <a:pt x="2097221" y="4522639"/>
                </a:lnTo>
                <a:lnTo>
                  <a:pt x="2108904" y="4527742"/>
                </a:lnTo>
                <a:lnTo>
                  <a:pt x="2109214" y="4527872"/>
                </a:lnTo>
                <a:lnTo>
                  <a:pt x="2124684" y="4512746"/>
                </a:lnTo>
                <a:close/>
              </a:path>
              <a:path w="8921255" h="6255998">
                <a:moveTo>
                  <a:pt x="1972212" y="4078871"/>
                </a:moveTo>
                <a:lnTo>
                  <a:pt x="1950931" y="4094787"/>
                </a:lnTo>
                <a:lnTo>
                  <a:pt x="1947004" y="4083384"/>
                </a:lnTo>
                <a:lnTo>
                  <a:pt x="1943199" y="4071841"/>
                </a:lnTo>
                <a:lnTo>
                  <a:pt x="1939514" y="4060158"/>
                </a:lnTo>
                <a:lnTo>
                  <a:pt x="1935949" y="4048339"/>
                </a:lnTo>
                <a:lnTo>
                  <a:pt x="1932504" y="4036385"/>
                </a:lnTo>
                <a:lnTo>
                  <a:pt x="1929177" y="4024297"/>
                </a:lnTo>
                <a:lnTo>
                  <a:pt x="1925967" y="4012079"/>
                </a:lnTo>
                <a:lnTo>
                  <a:pt x="1922875" y="3999731"/>
                </a:lnTo>
                <a:lnTo>
                  <a:pt x="1919900" y="3987257"/>
                </a:lnTo>
                <a:lnTo>
                  <a:pt x="1917040" y="3974657"/>
                </a:lnTo>
                <a:lnTo>
                  <a:pt x="1914295" y="3961934"/>
                </a:lnTo>
                <a:lnTo>
                  <a:pt x="1911665" y="3949090"/>
                </a:lnTo>
                <a:lnTo>
                  <a:pt x="1909148" y="3936127"/>
                </a:lnTo>
                <a:lnTo>
                  <a:pt x="1906745" y="3923047"/>
                </a:lnTo>
                <a:lnTo>
                  <a:pt x="1905065" y="3913450"/>
                </a:lnTo>
                <a:lnTo>
                  <a:pt x="1908466" y="3897030"/>
                </a:lnTo>
                <a:lnTo>
                  <a:pt x="1911989" y="3880573"/>
                </a:lnTo>
                <a:lnTo>
                  <a:pt x="1881906" y="3899305"/>
                </a:lnTo>
                <a:lnTo>
                  <a:pt x="1883855" y="3911205"/>
                </a:lnTo>
                <a:lnTo>
                  <a:pt x="1884512" y="3915076"/>
                </a:lnTo>
                <a:lnTo>
                  <a:pt x="1881428" y="3930685"/>
                </a:lnTo>
                <a:lnTo>
                  <a:pt x="1878458" y="3946259"/>
                </a:lnTo>
                <a:lnTo>
                  <a:pt x="1875603" y="3961798"/>
                </a:lnTo>
                <a:lnTo>
                  <a:pt x="1872866" y="3977300"/>
                </a:lnTo>
                <a:lnTo>
                  <a:pt x="1894705" y="3967211"/>
                </a:lnTo>
                <a:lnTo>
                  <a:pt x="1897603" y="3980410"/>
                </a:lnTo>
                <a:lnTo>
                  <a:pt x="1900617" y="3993460"/>
                </a:lnTo>
                <a:lnTo>
                  <a:pt x="1903745" y="4006359"/>
                </a:lnTo>
                <a:lnTo>
                  <a:pt x="1906989" y="4019105"/>
                </a:lnTo>
                <a:lnTo>
                  <a:pt x="1910348" y="4031697"/>
                </a:lnTo>
                <a:lnTo>
                  <a:pt x="1913823" y="4044134"/>
                </a:lnTo>
                <a:lnTo>
                  <a:pt x="1917414" y="4056413"/>
                </a:lnTo>
                <a:lnTo>
                  <a:pt x="1921122" y="4068534"/>
                </a:lnTo>
                <a:lnTo>
                  <a:pt x="1924947" y="4080494"/>
                </a:lnTo>
                <a:lnTo>
                  <a:pt x="1928889" y="4092293"/>
                </a:lnTo>
                <a:lnTo>
                  <a:pt x="1932948" y="4103928"/>
                </a:lnTo>
                <a:lnTo>
                  <a:pt x="1937125" y="4115398"/>
                </a:lnTo>
                <a:lnTo>
                  <a:pt x="1972212" y="4078871"/>
                </a:lnTo>
                <a:close/>
              </a:path>
              <a:path w="8921255" h="6255998">
                <a:moveTo>
                  <a:pt x="1968535" y="4123420"/>
                </a:moveTo>
                <a:lnTo>
                  <a:pt x="1969620" y="4108621"/>
                </a:lnTo>
                <a:lnTo>
                  <a:pt x="1970846" y="4093771"/>
                </a:lnTo>
                <a:lnTo>
                  <a:pt x="1972212" y="4078871"/>
                </a:lnTo>
                <a:lnTo>
                  <a:pt x="1937125" y="4115398"/>
                </a:lnTo>
                <a:lnTo>
                  <a:pt x="1941420" y="4126702"/>
                </a:lnTo>
                <a:lnTo>
                  <a:pt x="1945834" y="4137838"/>
                </a:lnTo>
                <a:lnTo>
                  <a:pt x="1947536" y="4142012"/>
                </a:lnTo>
                <a:lnTo>
                  <a:pt x="1946858" y="4155161"/>
                </a:lnTo>
                <a:lnTo>
                  <a:pt x="1968535" y="4123420"/>
                </a:lnTo>
                <a:close/>
              </a:path>
              <a:path w="8921255" h="6255998">
                <a:moveTo>
                  <a:pt x="1974831" y="4155047"/>
                </a:moveTo>
                <a:lnTo>
                  <a:pt x="1969521" y="4142769"/>
                </a:lnTo>
                <a:lnTo>
                  <a:pt x="1967594" y="4138168"/>
                </a:lnTo>
                <a:lnTo>
                  <a:pt x="1968535" y="4123420"/>
                </a:lnTo>
                <a:lnTo>
                  <a:pt x="1946858" y="4155161"/>
                </a:lnTo>
                <a:lnTo>
                  <a:pt x="1946296" y="4168268"/>
                </a:lnTo>
                <a:lnTo>
                  <a:pt x="1945853" y="4181333"/>
                </a:lnTo>
                <a:lnTo>
                  <a:pt x="1945529" y="4194356"/>
                </a:lnTo>
                <a:lnTo>
                  <a:pt x="1974831" y="4155047"/>
                </a:lnTo>
                <a:close/>
              </a:path>
              <a:path w="8921255" h="6255998">
                <a:moveTo>
                  <a:pt x="1983269" y="4422479"/>
                </a:moveTo>
                <a:lnTo>
                  <a:pt x="1979140" y="4408308"/>
                </a:lnTo>
                <a:lnTo>
                  <a:pt x="1977243" y="4396055"/>
                </a:lnTo>
                <a:lnTo>
                  <a:pt x="1975488" y="4383745"/>
                </a:lnTo>
                <a:lnTo>
                  <a:pt x="1973873" y="4371379"/>
                </a:lnTo>
                <a:lnTo>
                  <a:pt x="1972397" y="4358957"/>
                </a:lnTo>
                <a:lnTo>
                  <a:pt x="1971059" y="4346480"/>
                </a:lnTo>
                <a:lnTo>
                  <a:pt x="1969859" y="4333949"/>
                </a:lnTo>
                <a:lnTo>
                  <a:pt x="1968794" y="4321364"/>
                </a:lnTo>
                <a:lnTo>
                  <a:pt x="1967863" y="4308727"/>
                </a:lnTo>
                <a:lnTo>
                  <a:pt x="1967065" y="4296038"/>
                </a:lnTo>
                <a:lnTo>
                  <a:pt x="1966400" y="4283297"/>
                </a:lnTo>
                <a:lnTo>
                  <a:pt x="1965865" y="4270507"/>
                </a:lnTo>
                <a:lnTo>
                  <a:pt x="1965461" y="4257667"/>
                </a:lnTo>
                <a:lnTo>
                  <a:pt x="1965184" y="4244778"/>
                </a:lnTo>
                <a:lnTo>
                  <a:pt x="1965035" y="4231840"/>
                </a:lnTo>
                <a:lnTo>
                  <a:pt x="1965012" y="4218856"/>
                </a:lnTo>
                <a:lnTo>
                  <a:pt x="1965113" y="4205825"/>
                </a:lnTo>
                <a:lnTo>
                  <a:pt x="1965339" y="4192749"/>
                </a:lnTo>
                <a:lnTo>
                  <a:pt x="1965611" y="4182112"/>
                </a:lnTo>
                <a:lnTo>
                  <a:pt x="1980305" y="4167121"/>
                </a:lnTo>
                <a:lnTo>
                  <a:pt x="1974831" y="4155047"/>
                </a:lnTo>
                <a:lnTo>
                  <a:pt x="1945529" y="4194356"/>
                </a:lnTo>
                <a:lnTo>
                  <a:pt x="1945325" y="4207335"/>
                </a:lnTo>
                <a:lnTo>
                  <a:pt x="1945242" y="4220269"/>
                </a:lnTo>
                <a:lnTo>
                  <a:pt x="1945282" y="4233160"/>
                </a:lnTo>
                <a:lnTo>
                  <a:pt x="1945444" y="4246005"/>
                </a:lnTo>
                <a:lnTo>
                  <a:pt x="1945731" y="4258804"/>
                </a:lnTo>
                <a:lnTo>
                  <a:pt x="1946143" y="4271556"/>
                </a:lnTo>
                <a:lnTo>
                  <a:pt x="1946681" y="4284261"/>
                </a:lnTo>
                <a:lnTo>
                  <a:pt x="1947346" y="4296919"/>
                </a:lnTo>
                <a:lnTo>
                  <a:pt x="1948139" y="4309528"/>
                </a:lnTo>
                <a:lnTo>
                  <a:pt x="1949062" y="4322088"/>
                </a:lnTo>
                <a:lnTo>
                  <a:pt x="1950114" y="4334599"/>
                </a:lnTo>
                <a:lnTo>
                  <a:pt x="1951298" y="4347060"/>
                </a:lnTo>
                <a:lnTo>
                  <a:pt x="1952614" y="4359469"/>
                </a:lnTo>
                <a:lnTo>
                  <a:pt x="1954063" y="4371827"/>
                </a:lnTo>
                <a:lnTo>
                  <a:pt x="1955646" y="4384133"/>
                </a:lnTo>
                <a:lnTo>
                  <a:pt x="1957364" y="4396387"/>
                </a:lnTo>
                <a:lnTo>
                  <a:pt x="1947362" y="4414555"/>
                </a:lnTo>
                <a:lnTo>
                  <a:pt x="1955790" y="4423346"/>
                </a:lnTo>
                <a:lnTo>
                  <a:pt x="1962948" y="4430488"/>
                </a:lnTo>
                <a:lnTo>
                  <a:pt x="1983269" y="4422479"/>
                </a:lnTo>
                <a:close/>
              </a:path>
              <a:path w="8921255" h="6255998">
                <a:moveTo>
                  <a:pt x="2079206" y="3967465"/>
                </a:moveTo>
                <a:lnTo>
                  <a:pt x="2081328" y="3952024"/>
                </a:lnTo>
                <a:lnTo>
                  <a:pt x="2059490" y="3966056"/>
                </a:lnTo>
                <a:lnTo>
                  <a:pt x="2056393" y="3954399"/>
                </a:lnTo>
                <a:lnTo>
                  <a:pt x="2053411" y="3942615"/>
                </a:lnTo>
                <a:lnTo>
                  <a:pt x="2050544" y="3930707"/>
                </a:lnTo>
                <a:lnTo>
                  <a:pt x="2047791" y="3918677"/>
                </a:lnTo>
                <a:lnTo>
                  <a:pt x="2045151" y="3906525"/>
                </a:lnTo>
                <a:lnTo>
                  <a:pt x="2042624" y="3894254"/>
                </a:lnTo>
                <a:lnTo>
                  <a:pt x="2040209" y="3881866"/>
                </a:lnTo>
                <a:lnTo>
                  <a:pt x="2037907" y="3869361"/>
                </a:lnTo>
                <a:lnTo>
                  <a:pt x="2035716" y="3856743"/>
                </a:lnTo>
                <a:lnTo>
                  <a:pt x="2033636" y="3844013"/>
                </a:lnTo>
                <a:lnTo>
                  <a:pt x="2031667" y="3831173"/>
                </a:lnTo>
                <a:lnTo>
                  <a:pt x="2029807" y="3818224"/>
                </a:lnTo>
                <a:lnTo>
                  <a:pt x="2028058" y="3805168"/>
                </a:lnTo>
                <a:lnTo>
                  <a:pt x="2026417" y="3792007"/>
                </a:lnTo>
                <a:lnTo>
                  <a:pt x="2024884" y="3778743"/>
                </a:lnTo>
                <a:lnTo>
                  <a:pt x="2024846" y="3778395"/>
                </a:lnTo>
                <a:lnTo>
                  <a:pt x="2029073" y="3761354"/>
                </a:lnTo>
                <a:lnTo>
                  <a:pt x="2000647" y="3794712"/>
                </a:lnTo>
                <a:lnTo>
                  <a:pt x="1996890" y="3810854"/>
                </a:lnTo>
                <a:lnTo>
                  <a:pt x="1993250" y="3826962"/>
                </a:lnTo>
                <a:lnTo>
                  <a:pt x="1989729" y="3843037"/>
                </a:lnTo>
                <a:lnTo>
                  <a:pt x="2011809" y="3834470"/>
                </a:lnTo>
                <a:lnTo>
                  <a:pt x="2013884" y="3847842"/>
                </a:lnTo>
                <a:lnTo>
                  <a:pt x="2016073" y="3861073"/>
                </a:lnTo>
                <a:lnTo>
                  <a:pt x="2018374" y="3874161"/>
                </a:lnTo>
                <a:lnTo>
                  <a:pt x="2020789" y="3887107"/>
                </a:lnTo>
                <a:lnTo>
                  <a:pt x="2023317" y="3899908"/>
                </a:lnTo>
                <a:lnTo>
                  <a:pt x="2025959" y="3912563"/>
                </a:lnTo>
                <a:lnTo>
                  <a:pt x="2028715" y="3925071"/>
                </a:lnTo>
                <a:lnTo>
                  <a:pt x="2031585" y="3937431"/>
                </a:lnTo>
                <a:lnTo>
                  <a:pt x="2034568" y="3949642"/>
                </a:lnTo>
                <a:lnTo>
                  <a:pt x="2037666" y="3961703"/>
                </a:lnTo>
                <a:lnTo>
                  <a:pt x="2040879" y="3973611"/>
                </a:lnTo>
                <a:lnTo>
                  <a:pt x="2044206" y="3985367"/>
                </a:lnTo>
                <a:lnTo>
                  <a:pt x="2079206" y="3967465"/>
                </a:lnTo>
                <a:close/>
              </a:path>
              <a:path w="8921255" h="6255998">
                <a:moveTo>
                  <a:pt x="2077228" y="3982857"/>
                </a:moveTo>
                <a:lnTo>
                  <a:pt x="2079206" y="3967465"/>
                </a:lnTo>
                <a:lnTo>
                  <a:pt x="2044206" y="3985367"/>
                </a:lnTo>
                <a:lnTo>
                  <a:pt x="2047647" y="3996969"/>
                </a:lnTo>
                <a:lnTo>
                  <a:pt x="2051204" y="4008416"/>
                </a:lnTo>
                <a:lnTo>
                  <a:pt x="2053563" y="4015729"/>
                </a:lnTo>
                <a:lnTo>
                  <a:pt x="2077228" y="3982857"/>
                </a:lnTo>
                <a:close/>
              </a:path>
              <a:path w="8921255" h="6255998">
                <a:moveTo>
                  <a:pt x="2065426" y="4163663"/>
                </a:moveTo>
                <a:lnTo>
                  <a:pt x="2065498" y="4150831"/>
                </a:lnTo>
                <a:lnTo>
                  <a:pt x="2065698" y="4137951"/>
                </a:lnTo>
                <a:lnTo>
                  <a:pt x="2066024" y="4125025"/>
                </a:lnTo>
                <a:lnTo>
                  <a:pt x="2066475" y="4112052"/>
                </a:lnTo>
                <a:lnTo>
                  <a:pt x="2067049" y="4099033"/>
                </a:lnTo>
                <a:lnTo>
                  <a:pt x="2067746" y="4085970"/>
                </a:lnTo>
                <a:lnTo>
                  <a:pt x="2068564" y="4072862"/>
                </a:lnTo>
                <a:lnTo>
                  <a:pt x="2069483" y="4059971"/>
                </a:lnTo>
                <a:lnTo>
                  <a:pt x="2081579" y="4036249"/>
                </a:lnTo>
                <a:lnTo>
                  <a:pt x="2077122" y="4023617"/>
                </a:lnTo>
                <a:lnTo>
                  <a:pt x="2073710" y="4013488"/>
                </a:lnTo>
                <a:lnTo>
                  <a:pt x="2075395" y="3998198"/>
                </a:lnTo>
                <a:lnTo>
                  <a:pt x="2077228" y="3982857"/>
                </a:lnTo>
                <a:lnTo>
                  <a:pt x="2053563" y="4015729"/>
                </a:lnTo>
                <a:lnTo>
                  <a:pt x="2052185" y="4029690"/>
                </a:lnTo>
                <a:lnTo>
                  <a:pt x="2050934" y="4043606"/>
                </a:lnTo>
                <a:lnTo>
                  <a:pt x="2049810" y="4057479"/>
                </a:lnTo>
                <a:lnTo>
                  <a:pt x="2048815" y="4071306"/>
                </a:lnTo>
                <a:lnTo>
                  <a:pt x="2047951" y="4085087"/>
                </a:lnTo>
                <a:lnTo>
                  <a:pt x="2047218" y="4098822"/>
                </a:lnTo>
                <a:lnTo>
                  <a:pt x="2046619" y="4112509"/>
                </a:lnTo>
                <a:lnTo>
                  <a:pt x="2046155" y="4126147"/>
                </a:lnTo>
                <a:lnTo>
                  <a:pt x="2045826" y="4139736"/>
                </a:lnTo>
                <a:lnTo>
                  <a:pt x="2045635" y="4153276"/>
                </a:lnTo>
                <a:lnTo>
                  <a:pt x="2045583" y="4166764"/>
                </a:lnTo>
                <a:lnTo>
                  <a:pt x="2045672" y="4180201"/>
                </a:lnTo>
                <a:lnTo>
                  <a:pt x="2065426" y="4163663"/>
                </a:lnTo>
                <a:close/>
              </a:path>
              <a:path w="8921255" h="6255998">
                <a:moveTo>
                  <a:pt x="2117340" y="4119176"/>
                </a:moveTo>
                <a:lnTo>
                  <a:pt x="2111738" y="4107938"/>
                </a:lnTo>
                <a:lnTo>
                  <a:pt x="2106301" y="4096491"/>
                </a:lnTo>
                <a:lnTo>
                  <a:pt x="2101029" y="4084841"/>
                </a:lnTo>
                <a:lnTo>
                  <a:pt x="2095922" y="4072989"/>
                </a:lnTo>
                <a:lnTo>
                  <a:pt x="2090978" y="4060937"/>
                </a:lnTo>
                <a:lnTo>
                  <a:pt x="2086197" y="4048690"/>
                </a:lnTo>
                <a:lnTo>
                  <a:pt x="2081579" y="4036249"/>
                </a:lnTo>
                <a:lnTo>
                  <a:pt x="2069483" y="4059971"/>
                </a:lnTo>
                <a:lnTo>
                  <a:pt x="2074534" y="4072612"/>
                </a:lnTo>
                <a:lnTo>
                  <a:pt x="2079744" y="4085023"/>
                </a:lnTo>
                <a:lnTo>
                  <a:pt x="2085113" y="4097202"/>
                </a:lnTo>
                <a:lnTo>
                  <a:pt x="2090640" y="4109149"/>
                </a:lnTo>
                <a:lnTo>
                  <a:pt x="2096326" y="4120860"/>
                </a:lnTo>
                <a:lnTo>
                  <a:pt x="2102169" y="4132337"/>
                </a:lnTo>
                <a:lnTo>
                  <a:pt x="2117340" y="4119176"/>
                </a:lnTo>
                <a:close/>
              </a:path>
              <a:path w="8921255" h="6255998">
                <a:moveTo>
                  <a:pt x="2147862" y="4172167"/>
                </a:moveTo>
                <a:lnTo>
                  <a:pt x="2141421" y="4162005"/>
                </a:lnTo>
                <a:lnTo>
                  <a:pt x="2135149" y="4151622"/>
                </a:lnTo>
                <a:lnTo>
                  <a:pt x="2129045" y="4141022"/>
                </a:lnTo>
                <a:lnTo>
                  <a:pt x="2123109" y="4130205"/>
                </a:lnTo>
                <a:lnTo>
                  <a:pt x="2117340" y="4119176"/>
                </a:lnTo>
                <a:lnTo>
                  <a:pt x="2102169" y="4132337"/>
                </a:lnTo>
                <a:lnTo>
                  <a:pt x="2108171" y="4143575"/>
                </a:lnTo>
                <a:lnTo>
                  <a:pt x="2114330" y="4154576"/>
                </a:lnTo>
                <a:lnTo>
                  <a:pt x="2120646" y="4165336"/>
                </a:lnTo>
                <a:lnTo>
                  <a:pt x="2127119" y="4175855"/>
                </a:lnTo>
                <a:lnTo>
                  <a:pt x="2147862" y="4172167"/>
                </a:lnTo>
                <a:close/>
              </a:path>
              <a:path w="8921255" h="6255998">
                <a:moveTo>
                  <a:pt x="959029" y="4788833"/>
                </a:moveTo>
                <a:lnTo>
                  <a:pt x="959145" y="4775711"/>
                </a:lnTo>
                <a:lnTo>
                  <a:pt x="959344" y="4762531"/>
                </a:lnTo>
                <a:lnTo>
                  <a:pt x="959563" y="4751962"/>
                </a:lnTo>
                <a:lnTo>
                  <a:pt x="969508" y="4727290"/>
                </a:lnTo>
                <a:lnTo>
                  <a:pt x="963997" y="4715276"/>
                </a:lnTo>
                <a:lnTo>
                  <a:pt x="940254" y="4739305"/>
                </a:lnTo>
                <a:lnTo>
                  <a:pt x="939904" y="4752817"/>
                </a:lnTo>
                <a:lnTo>
                  <a:pt x="939638" y="4766271"/>
                </a:lnTo>
                <a:lnTo>
                  <a:pt x="939456" y="4779666"/>
                </a:lnTo>
                <a:lnTo>
                  <a:pt x="939358" y="4793005"/>
                </a:lnTo>
                <a:lnTo>
                  <a:pt x="959029" y="4788833"/>
                </a:lnTo>
                <a:close/>
              </a:path>
              <a:path w="8921255" h="6255998">
                <a:moveTo>
                  <a:pt x="966146" y="4966541"/>
                </a:moveTo>
                <a:lnTo>
                  <a:pt x="965101" y="4954212"/>
                </a:lnTo>
                <a:lnTo>
                  <a:pt x="964138" y="4941828"/>
                </a:lnTo>
                <a:lnTo>
                  <a:pt x="963257" y="4929389"/>
                </a:lnTo>
                <a:lnTo>
                  <a:pt x="962459" y="4916894"/>
                </a:lnTo>
                <a:lnTo>
                  <a:pt x="961743" y="4904343"/>
                </a:lnTo>
                <a:lnTo>
                  <a:pt x="961109" y="4891736"/>
                </a:lnTo>
                <a:lnTo>
                  <a:pt x="960559" y="4879072"/>
                </a:lnTo>
                <a:lnTo>
                  <a:pt x="960091" y="4866352"/>
                </a:lnTo>
                <a:lnTo>
                  <a:pt x="959706" y="4853576"/>
                </a:lnTo>
                <a:lnTo>
                  <a:pt x="959404" y="4840742"/>
                </a:lnTo>
                <a:lnTo>
                  <a:pt x="959185" y="4827851"/>
                </a:lnTo>
                <a:lnTo>
                  <a:pt x="959049" y="4814903"/>
                </a:lnTo>
                <a:lnTo>
                  <a:pt x="958997" y="4801897"/>
                </a:lnTo>
                <a:lnTo>
                  <a:pt x="959029" y="4788833"/>
                </a:lnTo>
                <a:lnTo>
                  <a:pt x="939358" y="4793005"/>
                </a:lnTo>
                <a:lnTo>
                  <a:pt x="939344" y="4806285"/>
                </a:lnTo>
                <a:lnTo>
                  <a:pt x="939415" y="4819508"/>
                </a:lnTo>
                <a:lnTo>
                  <a:pt x="939571" y="4832673"/>
                </a:lnTo>
                <a:lnTo>
                  <a:pt x="939810" y="4845780"/>
                </a:lnTo>
                <a:lnTo>
                  <a:pt x="940135" y="4858830"/>
                </a:lnTo>
                <a:lnTo>
                  <a:pt x="940544" y="4871822"/>
                </a:lnTo>
                <a:lnTo>
                  <a:pt x="941038" y="4884756"/>
                </a:lnTo>
                <a:lnTo>
                  <a:pt x="941617" y="4897633"/>
                </a:lnTo>
                <a:lnTo>
                  <a:pt x="942281" y="4910452"/>
                </a:lnTo>
                <a:lnTo>
                  <a:pt x="943030" y="4923213"/>
                </a:lnTo>
                <a:lnTo>
                  <a:pt x="943865" y="4935917"/>
                </a:lnTo>
                <a:lnTo>
                  <a:pt x="944784" y="4948564"/>
                </a:lnTo>
                <a:lnTo>
                  <a:pt x="945789" y="4961152"/>
                </a:lnTo>
                <a:lnTo>
                  <a:pt x="946880" y="4973684"/>
                </a:lnTo>
                <a:lnTo>
                  <a:pt x="967272" y="4978815"/>
                </a:lnTo>
                <a:lnTo>
                  <a:pt x="966146" y="4966541"/>
                </a:lnTo>
                <a:close/>
              </a:path>
              <a:path w="8921255" h="6255998">
                <a:moveTo>
                  <a:pt x="1866757" y="4202492"/>
                </a:moveTo>
                <a:lnTo>
                  <a:pt x="1846145" y="4219696"/>
                </a:lnTo>
                <a:lnTo>
                  <a:pt x="1841405" y="4208580"/>
                </a:lnTo>
                <a:lnTo>
                  <a:pt x="1836788" y="4197314"/>
                </a:lnTo>
                <a:lnTo>
                  <a:pt x="1832295" y="4185899"/>
                </a:lnTo>
                <a:lnTo>
                  <a:pt x="1827926" y="4174338"/>
                </a:lnTo>
                <a:lnTo>
                  <a:pt x="1823679" y="4162631"/>
                </a:lnTo>
                <a:lnTo>
                  <a:pt x="1819555" y="4150779"/>
                </a:lnTo>
                <a:lnTo>
                  <a:pt x="1815553" y="4138786"/>
                </a:lnTo>
                <a:lnTo>
                  <a:pt x="1811673" y="4126651"/>
                </a:lnTo>
                <a:lnTo>
                  <a:pt x="1807914" y="4114377"/>
                </a:lnTo>
                <a:lnTo>
                  <a:pt x="1804277" y="4101966"/>
                </a:lnTo>
                <a:lnTo>
                  <a:pt x="1800760" y="4089418"/>
                </a:lnTo>
                <a:lnTo>
                  <a:pt x="1797364" y="4076735"/>
                </a:lnTo>
                <a:lnTo>
                  <a:pt x="1794089" y="4063919"/>
                </a:lnTo>
                <a:lnTo>
                  <a:pt x="1764665" y="4077758"/>
                </a:lnTo>
                <a:lnTo>
                  <a:pt x="1762520" y="4092751"/>
                </a:lnTo>
                <a:lnTo>
                  <a:pt x="1760490" y="4107706"/>
                </a:lnTo>
                <a:lnTo>
                  <a:pt x="1781874" y="4097211"/>
                </a:lnTo>
                <a:lnTo>
                  <a:pt x="1785576" y="4110186"/>
                </a:lnTo>
                <a:lnTo>
                  <a:pt x="1789400" y="4122996"/>
                </a:lnTo>
                <a:lnTo>
                  <a:pt x="1793344" y="4135641"/>
                </a:lnTo>
                <a:lnTo>
                  <a:pt x="1797409" y="4148121"/>
                </a:lnTo>
                <a:lnTo>
                  <a:pt x="1801594" y="4160434"/>
                </a:lnTo>
                <a:lnTo>
                  <a:pt x="1805899" y="4172579"/>
                </a:lnTo>
                <a:lnTo>
                  <a:pt x="1810324" y="4184556"/>
                </a:lnTo>
                <a:lnTo>
                  <a:pt x="1814869" y="4196364"/>
                </a:lnTo>
                <a:lnTo>
                  <a:pt x="1819534" y="4208002"/>
                </a:lnTo>
                <a:lnTo>
                  <a:pt x="1824317" y="4219468"/>
                </a:lnTo>
                <a:lnTo>
                  <a:pt x="1829220" y="4230764"/>
                </a:lnTo>
                <a:lnTo>
                  <a:pt x="1834241" y="4241887"/>
                </a:lnTo>
                <a:lnTo>
                  <a:pt x="1866757" y="4202492"/>
                </a:lnTo>
                <a:close/>
              </a:path>
              <a:path w="8921255" h="6255998">
                <a:moveTo>
                  <a:pt x="1865530" y="4231103"/>
                </a:moveTo>
                <a:lnTo>
                  <a:pt x="1866077" y="4216821"/>
                </a:lnTo>
                <a:lnTo>
                  <a:pt x="1866757" y="4202492"/>
                </a:lnTo>
                <a:lnTo>
                  <a:pt x="1834241" y="4241887"/>
                </a:lnTo>
                <a:lnTo>
                  <a:pt x="1839381" y="4252836"/>
                </a:lnTo>
                <a:lnTo>
                  <a:pt x="1865530" y="4231103"/>
                </a:lnTo>
                <a:close/>
              </a:path>
              <a:path w="8921255" h="6255998">
                <a:moveTo>
                  <a:pt x="1864841" y="4259516"/>
                </a:moveTo>
                <a:lnTo>
                  <a:pt x="1865118" y="4245334"/>
                </a:lnTo>
                <a:lnTo>
                  <a:pt x="1865530" y="4231103"/>
                </a:lnTo>
                <a:lnTo>
                  <a:pt x="1839381" y="4252836"/>
                </a:lnTo>
                <a:lnTo>
                  <a:pt x="1844640" y="4263611"/>
                </a:lnTo>
                <a:lnTo>
                  <a:pt x="1844923" y="4264181"/>
                </a:lnTo>
                <a:lnTo>
                  <a:pt x="1864841" y="4259516"/>
                </a:lnTo>
                <a:close/>
              </a:path>
              <a:path w="8921255" h="6255998">
                <a:moveTo>
                  <a:pt x="1864992" y="4310557"/>
                </a:moveTo>
                <a:lnTo>
                  <a:pt x="1864826" y="4301267"/>
                </a:lnTo>
                <a:lnTo>
                  <a:pt x="1877395" y="4283344"/>
                </a:lnTo>
                <a:lnTo>
                  <a:pt x="1871135" y="4271732"/>
                </a:lnTo>
                <a:lnTo>
                  <a:pt x="1865039" y="4259910"/>
                </a:lnTo>
                <a:lnTo>
                  <a:pt x="1864841" y="4259516"/>
                </a:lnTo>
                <a:lnTo>
                  <a:pt x="1844923" y="4264181"/>
                </a:lnTo>
                <a:lnTo>
                  <a:pt x="1844831" y="4277258"/>
                </a:lnTo>
                <a:lnTo>
                  <a:pt x="1844857" y="4290291"/>
                </a:lnTo>
                <a:lnTo>
                  <a:pt x="1845004" y="4303281"/>
                </a:lnTo>
                <a:lnTo>
                  <a:pt x="1845272" y="4316225"/>
                </a:lnTo>
                <a:lnTo>
                  <a:pt x="1864992" y="4310557"/>
                </a:lnTo>
                <a:close/>
              </a:path>
              <a:path w="8921255" h="6255998">
                <a:moveTo>
                  <a:pt x="1957364" y="4396387"/>
                </a:moveTo>
                <a:lnTo>
                  <a:pt x="1949233" y="4387279"/>
                </a:lnTo>
                <a:lnTo>
                  <a:pt x="1941278" y="4377928"/>
                </a:lnTo>
                <a:lnTo>
                  <a:pt x="1933497" y="4368337"/>
                </a:lnTo>
                <a:lnTo>
                  <a:pt x="1925889" y="4358510"/>
                </a:lnTo>
                <a:lnTo>
                  <a:pt x="1918453" y="4348449"/>
                </a:lnTo>
                <a:lnTo>
                  <a:pt x="1911188" y="4338157"/>
                </a:lnTo>
                <a:lnTo>
                  <a:pt x="1904093" y="4327637"/>
                </a:lnTo>
                <a:lnTo>
                  <a:pt x="1897168" y="4316893"/>
                </a:lnTo>
                <a:lnTo>
                  <a:pt x="1890410" y="4305928"/>
                </a:lnTo>
                <a:lnTo>
                  <a:pt x="1883820" y="4294743"/>
                </a:lnTo>
                <a:lnTo>
                  <a:pt x="1877395" y="4283344"/>
                </a:lnTo>
                <a:lnTo>
                  <a:pt x="1864826" y="4301267"/>
                </a:lnTo>
                <a:lnTo>
                  <a:pt x="1871557" y="4312788"/>
                </a:lnTo>
                <a:lnTo>
                  <a:pt x="1878443" y="4324070"/>
                </a:lnTo>
                <a:lnTo>
                  <a:pt x="1885484" y="4335111"/>
                </a:lnTo>
                <a:lnTo>
                  <a:pt x="1892678" y="4345910"/>
                </a:lnTo>
                <a:lnTo>
                  <a:pt x="1900028" y="4356465"/>
                </a:lnTo>
                <a:lnTo>
                  <a:pt x="1907531" y="4366774"/>
                </a:lnTo>
                <a:lnTo>
                  <a:pt x="1915189" y="4376835"/>
                </a:lnTo>
                <a:lnTo>
                  <a:pt x="1923001" y="4386645"/>
                </a:lnTo>
                <a:lnTo>
                  <a:pt x="1930968" y="4396203"/>
                </a:lnTo>
                <a:lnTo>
                  <a:pt x="1939088" y="4405507"/>
                </a:lnTo>
                <a:lnTo>
                  <a:pt x="1957364" y="4396387"/>
                </a:lnTo>
                <a:close/>
              </a:path>
              <a:path w="8921255" h="6255998">
                <a:moveTo>
                  <a:pt x="2002197" y="4439471"/>
                </a:moveTo>
                <a:lnTo>
                  <a:pt x="1992640" y="4431109"/>
                </a:lnTo>
                <a:lnTo>
                  <a:pt x="1983269" y="4422479"/>
                </a:lnTo>
                <a:lnTo>
                  <a:pt x="1962948" y="4430488"/>
                </a:lnTo>
                <a:lnTo>
                  <a:pt x="1965313" y="4443142"/>
                </a:lnTo>
                <a:lnTo>
                  <a:pt x="1967834" y="4455734"/>
                </a:lnTo>
                <a:lnTo>
                  <a:pt x="1987330" y="4452639"/>
                </a:lnTo>
                <a:lnTo>
                  <a:pt x="1991407" y="4456131"/>
                </a:lnTo>
                <a:lnTo>
                  <a:pt x="2002197" y="4439471"/>
                </a:lnTo>
                <a:close/>
              </a:path>
              <a:path w="8921255" h="6255998">
                <a:moveTo>
                  <a:pt x="2025161" y="4584088"/>
                </a:moveTo>
                <a:lnTo>
                  <a:pt x="2020811" y="4572211"/>
                </a:lnTo>
                <a:lnTo>
                  <a:pt x="2016635" y="4560261"/>
                </a:lnTo>
                <a:lnTo>
                  <a:pt x="2012631" y="4548238"/>
                </a:lnTo>
                <a:lnTo>
                  <a:pt x="2008799" y="4536144"/>
                </a:lnTo>
                <a:lnTo>
                  <a:pt x="2005137" y="4523978"/>
                </a:lnTo>
                <a:lnTo>
                  <a:pt x="2001645" y="4511743"/>
                </a:lnTo>
                <a:lnTo>
                  <a:pt x="1998321" y="4499437"/>
                </a:lnTo>
                <a:lnTo>
                  <a:pt x="1995164" y="4487063"/>
                </a:lnTo>
                <a:lnTo>
                  <a:pt x="1992174" y="4474620"/>
                </a:lnTo>
                <a:lnTo>
                  <a:pt x="1989349" y="4462109"/>
                </a:lnTo>
                <a:lnTo>
                  <a:pt x="1987330" y="4452639"/>
                </a:lnTo>
                <a:lnTo>
                  <a:pt x="1967834" y="4455734"/>
                </a:lnTo>
                <a:lnTo>
                  <a:pt x="1970513" y="4468262"/>
                </a:lnTo>
                <a:lnTo>
                  <a:pt x="1973351" y="4480726"/>
                </a:lnTo>
                <a:lnTo>
                  <a:pt x="1976349" y="4493125"/>
                </a:lnTo>
                <a:lnTo>
                  <a:pt x="1979509" y="4505459"/>
                </a:lnTo>
                <a:lnTo>
                  <a:pt x="1982831" y="4517727"/>
                </a:lnTo>
                <a:lnTo>
                  <a:pt x="1986318" y="4529929"/>
                </a:lnTo>
                <a:lnTo>
                  <a:pt x="1989969" y="4542063"/>
                </a:lnTo>
                <a:lnTo>
                  <a:pt x="1993787" y="4554128"/>
                </a:lnTo>
                <a:lnTo>
                  <a:pt x="1997772" y="4566125"/>
                </a:lnTo>
                <a:lnTo>
                  <a:pt x="2001926" y="4578052"/>
                </a:lnTo>
                <a:lnTo>
                  <a:pt x="2006250" y="4589909"/>
                </a:lnTo>
                <a:lnTo>
                  <a:pt x="2009324" y="4598026"/>
                </a:lnTo>
                <a:lnTo>
                  <a:pt x="1982728" y="4607786"/>
                </a:lnTo>
                <a:lnTo>
                  <a:pt x="1994349" y="4613011"/>
                </a:lnTo>
                <a:lnTo>
                  <a:pt x="2025161" y="4584088"/>
                </a:lnTo>
                <a:close/>
              </a:path>
              <a:path w="8921255" h="6255998">
                <a:moveTo>
                  <a:pt x="2034385" y="4607621"/>
                </a:moveTo>
                <a:lnTo>
                  <a:pt x="2029685" y="4595892"/>
                </a:lnTo>
                <a:lnTo>
                  <a:pt x="2025161" y="4584088"/>
                </a:lnTo>
                <a:lnTo>
                  <a:pt x="1994349" y="4613011"/>
                </a:lnTo>
                <a:lnTo>
                  <a:pt x="2006129" y="4617948"/>
                </a:lnTo>
                <a:lnTo>
                  <a:pt x="2018067" y="4622594"/>
                </a:lnTo>
                <a:lnTo>
                  <a:pt x="2019437" y="4623105"/>
                </a:lnTo>
                <a:lnTo>
                  <a:pt x="2034385" y="4607621"/>
                </a:lnTo>
                <a:close/>
              </a:path>
              <a:path w="8921255" h="6255998">
                <a:moveTo>
                  <a:pt x="2185842" y="4637165"/>
                </a:moveTo>
                <a:lnTo>
                  <a:pt x="2179256" y="4626207"/>
                </a:lnTo>
                <a:lnTo>
                  <a:pt x="2161699" y="4635345"/>
                </a:lnTo>
                <a:lnTo>
                  <a:pt x="2148603" y="4633906"/>
                </a:lnTo>
                <a:lnTo>
                  <a:pt x="2135655" y="4632193"/>
                </a:lnTo>
                <a:lnTo>
                  <a:pt x="2122856" y="4630208"/>
                </a:lnTo>
                <a:lnTo>
                  <a:pt x="2110204" y="4627950"/>
                </a:lnTo>
                <a:lnTo>
                  <a:pt x="2097701" y="4625419"/>
                </a:lnTo>
                <a:lnTo>
                  <a:pt x="2085346" y="4622616"/>
                </a:lnTo>
                <a:lnTo>
                  <a:pt x="2073139" y="4619540"/>
                </a:lnTo>
                <a:lnTo>
                  <a:pt x="2061082" y="4616192"/>
                </a:lnTo>
                <a:lnTo>
                  <a:pt x="2049173" y="4612571"/>
                </a:lnTo>
                <a:lnTo>
                  <a:pt x="2037414" y="4608677"/>
                </a:lnTo>
                <a:lnTo>
                  <a:pt x="2034385" y="4607621"/>
                </a:lnTo>
                <a:lnTo>
                  <a:pt x="2019437" y="4623105"/>
                </a:lnTo>
                <a:lnTo>
                  <a:pt x="2024449" y="4634742"/>
                </a:lnTo>
                <a:lnTo>
                  <a:pt x="2044799" y="4631754"/>
                </a:lnTo>
                <a:lnTo>
                  <a:pt x="2056630" y="4635308"/>
                </a:lnTo>
                <a:lnTo>
                  <a:pt x="2068601" y="4638604"/>
                </a:lnTo>
                <a:lnTo>
                  <a:pt x="2080712" y="4641641"/>
                </a:lnTo>
                <a:lnTo>
                  <a:pt x="2092963" y="4644420"/>
                </a:lnTo>
                <a:lnTo>
                  <a:pt x="2105352" y="4646939"/>
                </a:lnTo>
                <a:lnTo>
                  <a:pt x="2117880" y="4649198"/>
                </a:lnTo>
                <a:lnTo>
                  <a:pt x="2130547" y="4651196"/>
                </a:lnTo>
                <a:lnTo>
                  <a:pt x="2143351" y="4652934"/>
                </a:lnTo>
                <a:lnTo>
                  <a:pt x="2156292" y="4654410"/>
                </a:lnTo>
                <a:lnTo>
                  <a:pt x="2169370" y="4655625"/>
                </a:lnTo>
                <a:lnTo>
                  <a:pt x="2174308" y="4656012"/>
                </a:lnTo>
                <a:lnTo>
                  <a:pt x="2185842" y="4637165"/>
                </a:lnTo>
                <a:close/>
              </a:path>
              <a:path w="8921255" h="6255998">
                <a:moveTo>
                  <a:pt x="2082571" y="4705806"/>
                </a:moveTo>
                <a:lnTo>
                  <a:pt x="2076286" y="4694729"/>
                </a:lnTo>
                <a:lnTo>
                  <a:pt x="2070195" y="4683570"/>
                </a:lnTo>
                <a:lnTo>
                  <a:pt x="2064294" y="4672329"/>
                </a:lnTo>
                <a:lnTo>
                  <a:pt x="2058579" y="4661008"/>
                </a:lnTo>
                <a:lnTo>
                  <a:pt x="2053045" y="4649609"/>
                </a:lnTo>
                <a:lnTo>
                  <a:pt x="2047689" y="4638136"/>
                </a:lnTo>
                <a:lnTo>
                  <a:pt x="2044799" y="4631754"/>
                </a:lnTo>
                <a:lnTo>
                  <a:pt x="2024449" y="4634742"/>
                </a:lnTo>
                <a:lnTo>
                  <a:pt x="2029635" y="4646306"/>
                </a:lnTo>
                <a:lnTo>
                  <a:pt x="2034997" y="4657797"/>
                </a:lnTo>
                <a:lnTo>
                  <a:pt x="2040538" y="4669211"/>
                </a:lnTo>
                <a:lnTo>
                  <a:pt x="2046260" y="4680549"/>
                </a:lnTo>
                <a:lnTo>
                  <a:pt x="2052166" y="4691808"/>
                </a:lnTo>
                <a:lnTo>
                  <a:pt x="2058259" y="4702988"/>
                </a:lnTo>
                <a:lnTo>
                  <a:pt x="2064541" y="4714085"/>
                </a:lnTo>
                <a:lnTo>
                  <a:pt x="2071015" y="4725100"/>
                </a:lnTo>
                <a:lnTo>
                  <a:pt x="2071584" y="4726047"/>
                </a:lnTo>
                <a:lnTo>
                  <a:pt x="2082571" y="4705806"/>
                </a:lnTo>
                <a:close/>
              </a:path>
              <a:path w="8921255" h="6255998">
                <a:moveTo>
                  <a:pt x="2095738" y="4727699"/>
                </a:moveTo>
                <a:lnTo>
                  <a:pt x="2089054" y="4716796"/>
                </a:lnTo>
                <a:lnTo>
                  <a:pt x="2082571" y="4705806"/>
                </a:lnTo>
                <a:lnTo>
                  <a:pt x="2071584" y="4726047"/>
                </a:lnTo>
                <a:lnTo>
                  <a:pt x="2053914" y="4743993"/>
                </a:lnTo>
                <a:lnTo>
                  <a:pt x="2066878" y="4745239"/>
                </a:lnTo>
                <a:lnTo>
                  <a:pt x="2095738" y="4727699"/>
                </a:lnTo>
                <a:close/>
              </a:path>
              <a:path w="8921255" h="6255998">
                <a:moveTo>
                  <a:pt x="2107109" y="4728144"/>
                </a:moveTo>
                <a:lnTo>
                  <a:pt x="2095738" y="4727699"/>
                </a:lnTo>
                <a:lnTo>
                  <a:pt x="2066878" y="4745239"/>
                </a:lnTo>
                <a:lnTo>
                  <a:pt x="2079968" y="4746246"/>
                </a:lnTo>
                <a:lnTo>
                  <a:pt x="2084456" y="4746535"/>
                </a:lnTo>
                <a:lnTo>
                  <a:pt x="2107109" y="4728144"/>
                </a:lnTo>
                <a:close/>
              </a:path>
              <a:path w="8921255" h="6255998">
                <a:moveTo>
                  <a:pt x="2108799" y="4747681"/>
                </a:moveTo>
                <a:lnTo>
                  <a:pt x="2131832" y="4728494"/>
                </a:lnTo>
                <a:lnTo>
                  <a:pt x="2119416" y="4728422"/>
                </a:lnTo>
                <a:lnTo>
                  <a:pt x="2107109" y="4728144"/>
                </a:lnTo>
                <a:lnTo>
                  <a:pt x="2084456" y="4746535"/>
                </a:lnTo>
                <a:lnTo>
                  <a:pt x="2091341" y="4757089"/>
                </a:lnTo>
                <a:lnTo>
                  <a:pt x="2108799" y="4747681"/>
                </a:lnTo>
                <a:close/>
              </a:path>
              <a:path w="8921255" h="6255998">
                <a:moveTo>
                  <a:pt x="2145769" y="4747807"/>
                </a:moveTo>
                <a:lnTo>
                  <a:pt x="2158294" y="4747460"/>
                </a:lnTo>
                <a:lnTo>
                  <a:pt x="2170922" y="4746915"/>
                </a:lnTo>
                <a:lnTo>
                  <a:pt x="2183651" y="4746173"/>
                </a:lnTo>
                <a:lnTo>
                  <a:pt x="2196483" y="4745231"/>
                </a:lnTo>
                <a:lnTo>
                  <a:pt x="2236850" y="4710319"/>
                </a:lnTo>
                <a:lnTo>
                  <a:pt x="2229028" y="4700214"/>
                </a:lnTo>
                <a:lnTo>
                  <a:pt x="2221794" y="4723206"/>
                </a:lnTo>
                <a:lnTo>
                  <a:pt x="2208616" y="4724584"/>
                </a:lnTo>
                <a:lnTo>
                  <a:pt x="2195547" y="4725754"/>
                </a:lnTo>
                <a:lnTo>
                  <a:pt x="2182586" y="4726717"/>
                </a:lnTo>
                <a:lnTo>
                  <a:pt x="2169734" y="4727471"/>
                </a:lnTo>
                <a:lnTo>
                  <a:pt x="2156991" y="4728019"/>
                </a:lnTo>
                <a:lnTo>
                  <a:pt x="2144357" y="4728360"/>
                </a:lnTo>
                <a:lnTo>
                  <a:pt x="2131832" y="4728494"/>
                </a:lnTo>
                <a:lnTo>
                  <a:pt x="2108799" y="4747681"/>
                </a:lnTo>
                <a:lnTo>
                  <a:pt x="2121021" y="4747917"/>
                </a:lnTo>
                <a:lnTo>
                  <a:pt x="2133345" y="4747959"/>
                </a:lnTo>
                <a:lnTo>
                  <a:pt x="2145769" y="4747807"/>
                </a:lnTo>
                <a:close/>
              </a:path>
              <a:path w="8921255" h="6255998">
                <a:moveTo>
                  <a:pt x="2209418" y="4744089"/>
                </a:moveTo>
                <a:lnTo>
                  <a:pt x="2222456" y="4742744"/>
                </a:lnTo>
                <a:lnTo>
                  <a:pt x="2235598" y="4741196"/>
                </a:lnTo>
                <a:lnTo>
                  <a:pt x="2236852" y="4741600"/>
                </a:lnTo>
                <a:lnTo>
                  <a:pt x="2255925" y="4718741"/>
                </a:lnTo>
                <a:lnTo>
                  <a:pt x="2244896" y="4720321"/>
                </a:lnTo>
                <a:lnTo>
                  <a:pt x="2236850" y="4710319"/>
                </a:lnTo>
                <a:lnTo>
                  <a:pt x="2196483" y="4745231"/>
                </a:lnTo>
                <a:lnTo>
                  <a:pt x="2209418" y="4744089"/>
                </a:lnTo>
                <a:close/>
              </a:path>
              <a:path w="8921255" h="6255998">
                <a:moveTo>
                  <a:pt x="2280308" y="4714760"/>
                </a:moveTo>
                <a:lnTo>
                  <a:pt x="2268071" y="4716839"/>
                </a:lnTo>
                <a:lnTo>
                  <a:pt x="2255925" y="4718741"/>
                </a:lnTo>
                <a:lnTo>
                  <a:pt x="2236852" y="4741600"/>
                </a:lnTo>
                <a:lnTo>
                  <a:pt x="2241239" y="4746736"/>
                </a:lnTo>
                <a:lnTo>
                  <a:pt x="2280308" y="4714760"/>
                </a:lnTo>
                <a:close/>
              </a:path>
              <a:path w="8921255" h="6255998">
                <a:moveTo>
                  <a:pt x="2259706" y="4737830"/>
                </a:moveTo>
                <a:lnTo>
                  <a:pt x="2271752" y="4735942"/>
                </a:lnTo>
                <a:lnTo>
                  <a:pt x="2283885" y="4733879"/>
                </a:lnTo>
                <a:lnTo>
                  <a:pt x="2296104" y="4731646"/>
                </a:lnTo>
                <a:lnTo>
                  <a:pt x="2308408" y="4729246"/>
                </a:lnTo>
                <a:lnTo>
                  <a:pt x="2320793" y="4726683"/>
                </a:lnTo>
                <a:lnTo>
                  <a:pt x="2333259" y="4723960"/>
                </a:lnTo>
                <a:lnTo>
                  <a:pt x="2345805" y="4721083"/>
                </a:lnTo>
                <a:lnTo>
                  <a:pt x="2390716" y="4689578"/>
                </a:lnTo>
                <a:lnTo>
                  <a:pt x="2368357" y="4695564"/>
                </a:lnTo>
                <a:lnTo>
                  <a:pt x="2355538" y="4698776"/>
                </a:lnTo>
                <a:lnTo>
                  <a:pt x="2342796" y="4701839"/>
                </a:lnTo>
                <a:lnTo>
                  <a:pt x="2330133" y="4704747"/>
                </a:lnTo>
                <a:lnTo>
                  <a:pt x="2317550" y="4707497"/>
                </a:lnTo>
                <a:lnTo>
                  <a:pt x="2305050" y="4710085"/>
                </a:lnTo>
                <a:lnTo>
                  <a:pt x="2292635" y="4712508"/>
                </a:lnTo>
                <a:lnTo>
                  <a:pt x="2280308" y="4714760"/>
                </a:lnTo>
                <a:lnTo>
                  <a:pt x="2241239" y="4746736"/>
                </a:lnTo>
                <a:lnTo>
                  <a:pt x="2243475" y="4749294"/>
                </a:lnTo>
                <a:lnTo>
                  <a:pt x="2259706" y="4737830"/>
                </a:lnTo>
                <a:close/>
              </a:path>
              <a:path w="8921255" h="6255998">
                <a:moveTo>
                  <a:pt x="1881504" y="4488255"/>
                </a:moveTo>
                <a:lnTo>
                  <a:pt x="1864190" y="4503377"/>
                </a:lnTo>
                <a:lnTo>
                  <a:pt x="1855368" y="4494833"/>
                </a:lnTo>
                <a:lnTo>
                  <a:pt x="1846718" y="4486045"/>
                </a:lnTo>
                <a:lnTo>
                  <a:pt x="1838239" y="4477015"/>
                </a:lnTo>
                <a:lnTo>
                  <a:pt x="1829931" y="4467746"/>
                </a:lnTo>
                <a:lnTo>
                  <a:pt x="1821792" y="4458241"/>
                </a:lnTo>
                <a:lnTo>
                  <a:pt x="1813823" y="4448502"/>
                </a:lnTo>
                <a:lnTo>
                  <a:pt x="1806022" y="4438531"/>
                </a:lnTo>
                <a:lnTo>
                  <a:pt x="1798389" y="4428332"/>
                </a:lnTo>
                <a:lnTo>
                  <a:pt x="1790923" y="4417906"/>
                </a:lnTo>
                <a:lnTo>
                  <a:pt x="1783624" y="4407256"/>
                </a:lnTo>
                <a:lnTo>
                  <a:pt x="1776491" y="4396384"/>
                </a:lnTo>
                <a:lnTo>
                  <a:pt x="1766397" y="4417022"/>
                </a:lnTo>
                <a:lnTo>
                  <a:pt x="1773868" y="4427960"/>
                </a:lnTo>
                <a:lnTo>
                  <a:pt x="1781492" y="4438652"/>
                </a:lnTo>
                <a:lnTo>
                  <a:pt x="1789268" y="4449098"/>
                </a:lnTo>
                <a:lnTo>
                  <a:pt x="1797197" y="4459296"/>
                </a:lnTo>
                <a:lnTo>
                  <a:pt x="1805277" y="4469246"/>
                </a:lnTo>
                <a:lnTo>
                  <a:pt x="1813510" y="4478945"/>
                </a:lnTo>
                <a:lnTo>
                  <a:pt x="1821893" y="4488393"/>
                </a:lnTo>
                <a:lnTo>
                  <a:pt x="1830428" y="4497588"/>
                </a:lnTo>
                <a:lnTo>
                  <a:pt x="1839114" y="4506529"/>
                </a:lnTo>
                <a:lnTo>
                  <a:pt x="1847951" y="4515215"/>
                </a:lnTo>
                <a:lnTo>
                  <a:pt x="1856938" y="4523644"/>
                </a:lnTo>
                <a:lnTo>
                  <a:pt x="1881504" y="4488255"/>
                </a:lnTo>
                <a:close/>
              </a:path>
              <a:path w="8921255" h="6255998">
                <a:moveTo>
                  <a:pt x="1886034" y="4512777"/>
                </a:moveTo>
                <a:lnTo>
                  <a:pt x="1883698" y="4500545"/>
                </a:lnTo>
                <a:lnTo>
                  <a:pt x="1881504" y="4488255"/>
                </a:lnTo>
                <a:lnTo>
                  <a:pt x="1856938" y="4523644"/>
                </a:lnTo>
                <a:lnTo>
                  <a:pt x="1866076" y="4531814"/>
                </a:lnTo>
                <a:lnTo>
                  <a:pt x="1870685" y="4535789"/>
                </a:lnTo>
                <a:lnTo>
                  <a:pt x="1886034" y="4512777"/>
                </a:lnTo>
                <a:close/>
              </a:path>
              <a:path w="8921255" h="6255998">
                <a:moveTo>
                  <a:pt x="1893342" y="4529123"/>
                </a:moveTo>
                <a:lnTo>
                  <a:pt x="1890967" y="4526976"/>
                </a:lnTo>
                <a:lnTo>
                  <a:pt x="1888513" y="4524951"/>
                </a:lnTo>
                <a:lnTo>
                  <a:pt x="1886034" y="4512777"/>
                </a:lnTo>
                <a:lnTo>
                  <a:pt x="1870685" y="4535789"/>
                </a:lnTo>
                <a:lnTo>
                  <a:pt x="1873483" y="4548310"/>
                </a:lnTo>
                <a:lnTo>
                  <a:pt x="1893342" y="4529123"/>
                </a:lnTo>
                <a:close/>
              </a:path>
              <a:path w="8921255" h="6255998">
                <a:moveTo>
                  <a:pt x="2009324" y="4598026"/>
                </a:moveTo>
                <a:lnTo>
                  <a:pt x="1997601" y="4592973"/>
                </a:lnTo>
                <a:lnTo>
                  <a:pt x="1986043" y="4587624"/>
                </a:lnTo>
                <a:lnTo>
                  <a:pt x="1974651" y="4581977"/>
                </a:lnTo>
                <a:lnTo>
                  <a:pt x="1963426" y="4576033"/>
                </a:lnTo>
                <a:lnTo>
                  <a:pt x="1952368" y="4569790"/>
                </a:lnTo>
                <a:lnTo>
                  <a:pt x="1941477" y="4563249"/>
                </a:lnTo>
                <a:lnTo>
                  <a:pt x="1930756" y="4556407"/>
                </a:lnTo>
                <a:lnTo>
                  <a:pt x="1920204" y="4549266"/>
                </a:lnTo>
                <a:lnTo>
                  <a:pt x="1909822" y="4541823"/>
                </a:lnTo>
                <a:lnTo>
                  <a:pt x="1899611" y="4534079"/>
                </a:lnTo>
                <a:lnTo>
                  <a:pt x="1895841" y="4531110"/>
                </a:lnTo>
                <a:lnTo>
                  <a:pt x="1893342" y="4529123"/>
                </a:lnTo>
                <a:lnTo>
                  <a:pt x="1873483" y="4548310"/>
                </a:lnTo>
                <a:lnTo>
                  <a:pt x="1876432" y="4560771"/>
                </a:lnTo>
                <a:lnTo>
                  <a:pt x="1895493" y="4555575"/>
                </a:lnTo>
                <a:lnTo>
                  <a:pt x="1905838" y="4563111"/>
                </a:lnTo>
                <a:lnTo>
                  <a:pt x="1916344" y="4570359"/>
                </a:lnTo>
                <a:lnTo>
                  <a:pt x="1927009" y="4577319"/>
                </a:lnTo>
                <a:lnTo>
                  <a:pt x="1937834" y="4583990"/>
                </a:lnTo>
                <a:lnTo>
                  <a:pt x="1948819" y="4590372"/>
                </a:lnTo>
                <a:lnTo>
                  <a:pt x="1959963" y="4596466"/>
                </a:lnTo>
                <a:lnTo>
                  <a:pt x="1971266" y="4602270"/>
                </a:lnTo>
                <a:lnTo>
                  <a:pt x="1982728" y="4607786"/>
                </a:lnTo>
                <a:lnTo>
                  <a:pt x="2009324" y="4598026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29945" y="4666464"/>
                </a:lnTo>
                <a:lnTo>
                  <a:pt x="1925503" y="4654592"/>
                </a:lnTo>
                <a:lnTo>
                  <a:pt x="1921227" y="4642651"/>
                </a:lnTo>
                <a:lnTo>
                  <a:pt x="1917115" y="4630641"/>
                </a:lnTo>
                <a:lnTo>
                  <a:pt x="1913168" y="4618562"/>
                </a:lnTo>
                <a:lnTo>
                  <a:pt x="1909385" y="4606414"/>
                </a:lnTo>
                <a:lnTo>
                  <a:pt x="1905764" y="4594199"/>
                </a:lnTo>
                <a:lnTo>
                  <a:pt x="1902307" y="4581917"/>
                </a:lnTo>
                <a:lnTo>
                  <a:pt x="1899012" y="4569567"/>
                </a:lnTo>
                <a:lnTo>
                  <a:pt x="1895878" y="4557151"/>
                </a:lnTo>
                <a:lnTo>
                  <a:pt x="1895493" y="4555575"/>
                </a:lnTo>
                <a:lnTo>
                  <a:pt x="1876432" y="4560771"/>
                </a:lnTo>
                <a:lnTo>
                  <a:pt x="1879532" y="4573170"/>
                </a:lnTo>
                <a:lnTo>
                  <a:pt x="1882786" y="4585506"/>
                </a:lnTo>
                <a:lnTo>
                  <a:pt x="1886195" y="4597780"/>
                </a:lnTo>
                <a:lnTo>
                  <a:pt x="1889761" y="4609989"/>
                </a:lnTo>
                <a:lnTo>
                  <a:pt x="1893485" y="4622133"/>
                </a:lnTo>
                <a:lnTo>
                  <a:pt x="1897369" y="4634211"/>
                </a:lnTo>
                <a:lnTo>
                  <a:pt x="1901414" y="4646223"/>
                </a:lnTo>
                <a:lnTo>
                  <a:pt x="1905623" y="4658166"/>
                </a:lnTo>
                <a:lnTo>
                  <a:pt x="1909996" y="4670041"/>
                </a:lnTo>
                <a:lnTo>
                  <a:pt x="1914536" y="4681847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944269" y="4701655"/>
                </a:moveTo>
                <a:lnTo>
                  <a:pt x="1939327" y="4689995"/>
                </a:lnTo>
                <a:lnTo>
                  <a:pt x="1934553" y="4678265"/>
                </a:lnTo>
                <a:lnTo>
                  <a:pt x="1905849" y="4709122"/>
                </a:lnTo>
                <a:lnTo>
                  <a:pt x="1917874" y="4713571"/>
                </a:lnTo>
                <a:lnTo>
                  <a:pt x="1944269" y="4701655"/>
                </a:lnTo>
                <a:close/>
              </a:path>
              <a:path w="8921255" h="6255998">
                <a:moveTo>
                  <a:pt x="2071584" y="4726047"/>
                </a:moveTo>
                <a:lnTo>
                  <a:pt x="2058482" y="4724821"/>
                </a:lnTo>
                <a:lnTo>
                  <a:pt x="2045515" y="4723342"/>
                </a:lnTo>
                <a:lnTo>
                  <a:pt x="2032685" y="4721611"/>
                </a:lnTo>
                <a:lnTo>
                  <a:pt x="2019990" y="4719627"/>
                </a:lnTo>
                <a:lnTo>
                  <a:pt x="2007432" y="4717391"/>
                </a:lnTo>
                <a:lnTo>
                  <a:pt x="1995011" y="4714901"/>
                </a:lnTo>
                <a:lnTo>
                  <a:pt x="1982728" y="4712159"/>
                </a:lnTo>
                <a:lnTo>
                  <a:pt x="1970583" y="4709163"/>
                </a:lnTo>
                <a:lnTo>
                  <a:pt x="1958577" y="4705914"/>
                </a:lnTo>
                <a:lnTo>
                  <a:pt x="1946709" y="4702412"/>
                </a:lnTo>
                <a:lnTo>
                  <a:pt x="1944269" y="4701655"/>
                </a:lnTo>
                <a:lnTo>
                  <a:pt x="1917874" y="4713571"/>
                </a:lnTo>
                <a:lnTo>
                  <a:pt x="1929515" y="4717571"/>
                </a:lnTo>
                <a:lnTo>
                  <a:pt x="1934742" y="4729102"/>
                </a:lnTo>
                <a:lnTo>
                  <a:pt x="1954855" y="4725323"/>
                </a:lnTo>
                <a:lnTo>
                  <a:pt x="1966779" y="4728509"/>
                </a:lnTo>
                <a:lnTo>
                  <a:pt x="1978836" y="4731450"/>
                </a:lnTo>
                <a:lnTo>
                  <a:pt x="1991024" y="4734147"/>
                </a:lnTo>
                <a:lnTo>
                  <a:pt x="2003343" y="4736600"/>
                </a:lnTo>
                <a:lnTo>
                  <a:pt x="2015792" y="4738811"/>
                </a:lnTo>
                <a:lnTo>
                  <a:pt x="2028371" y="4740779"/>
                </a:lnTo>
                <a:lnTo>
                  <a:pt x="2041078" y="4742506"/>
                </a:lnTo>
                <a:lnTo>
                  <a:pt x="2071584" y="4726047"/>
                </a:lnTo>
                <a:close/>
              </a:path>
              <a:path w="8921255" h="6255998">
                <a:moveTo>
                  <a:pt x="1998950" y="4807098"/>
                </a:moveTo>
                <a:lnTo>
                  <a:pt x="1992359" y="4796172"/>
                </a:lnTo>
                <a:lnTo>
                  <a:pt x="1985949" y="4785168"/>
                </a:lnTo>
                <a:lnTo>
                  <a:pt x="1979719" y="4774086"/>
                </a:lnTo>
                <a:lnTo>
                  <a:pt x="1973668" y="4762926"/>
                </a:lnTo>
                <a:lnTo>
                  <a:pt x="1967796" y="4751689"/>
                </a:lnTo>
                <a:lnTo>
                  <a:pt x="1962103" y="4740377"/>
                </a:lnTo>
                <a:lnTo>
                  <a:pt x="1956586" y="4728989"/>
                </a:lnTo>
                <a:lnTo>
                  <a:pt x="1954855" y="4725323"/>
                </a:lnTo>
                <a:lnTo>
                  <a:pt x="1934742" y="4729102"/>
                </a:lnTo>
                <a:lnTo>
                  <a:pt x="1940137" y="4740562"/>
                </a:lnTo>
                <a:lnTo>
                  <a:pt x="1945702" y="4751949"/>
                </a:lnTo>
                <a:lnTo>
                  <a:pt x="1951441" y="4763263"/>
                </a:lnTo>
                <a:lnTo>
                  <a:pt x="1957353" y="4774503"/>
                </a:lnTo>
                <a:lnTo>
                  <a:pt x="1963442" y="4785670"/>
                </a:lnTo>
                <a:lnTo>
                  <a:pt x="1969708" y="4796761"/>
                </a:lnTo>
                <a:lnTo>
                  <a:pt x="1976154" y="4807777"/>
                </a:lnTo>
                <a:lnTo>
                  <a:pt x="1981504" y="4816638"/>
                </a:lnTo>
                <a:lnTo>
                  <a:pt x="1998950" y="4807098"/>
                </a:lnTo>
                <a:close/>
              </a:path>
              <a:path w="8921255" h="6255998">
                <a:moveTo>
                  <a:pt x="2019232" y="4838507"/>
                </a:moveTo>
                <a:lnTo>
                  <a:pt x="2018763" y="4837814"/>
                </a:lnTo>
                <a:lnTo>
                  <a:pt x="2029455" y="4818446"/>
                </a:lnTo>
                <a:lnTo>
                  <a:pt x="2017128" y="4818274"/>
                </a:lnTo>
                <a:lnTo>
                  <a:pt x="2005723" y="4817945"/>
                </a:lnTo>
                <a:lnTo>
                  <a:pt x="1994536" y="4837039"/>
                </a:lnTo>
                <a:lnTo>
                  <a:pt x="2001496" y="4847544"/>
                </a:lnTo>
                <a:lnTo>
                  <a:pt x="2019232" y="4838507"/>
                </a:lnTo>
                <a:close/>
              </a:path>
              <a:path w="8921255" h="6255998">
                <a:moveTo>
                  <a:pt x="2043351" y="4837884"/>
                </a:moveTo>
                <a:lnTo>
                  <a:pt x="2055785" y="4837651"/>
                </a:lnTo>
                <a:lnTo>
                  <a:pt x="2068315" y="4837235"/>
                </a:lnTo>
                <a:lnTo>
                  <a:pt x="2080940" y="4836635"/>
                </a:lnTo>
                <a:lnTo>
                  <a:pt x="2093662" y="4835849"/>
                </a:lnTo>
                <a:lnTo>
                  <a:pt x="2106481" y="4834874"/>
                </a:lnTo>
                <a:lnTo>
                  <a:pt x="2146772" y="4799992"/>
                </a:lnTo>
                <a:lnTo>
                  <a:pt x="2138932" y="4789905"/>
                </a:lnTo>
                <a:lnTo>
                  <a:pt x="2131763" y="4812863"/>
                </a:lnTo>
                <a:lnTo>
                  <a:pt x="2118609" y="4814253"/>
                </a:lnTo>
                <a:lnTo>
                  <a:pt x="2105561" y="4815443"/>
                </a:lnTo>
                <a:lnTo>
                  <a:pt x="2092619" y="4816432"/>
                </a:lnTo>
                <a:lnTo>
                  <a:pt x="2079780" y="4817224"/>
                </a:lnTo>
                <a:lnTo>
                  <a:pt x="2067045" y="4817819"/>
                </a:lnTo>
                <a:lnTo>
                  <a:pt x="2054413" y="4818220"/>
                </a:lnTo>
                <a:lnTo>
                  <a:pt x="2041884" y="4818428"/>
                </a:lnTo>
                <a:lnTo>
                  <a:pt x="2029455" y="4818446"/>
                </a:lnTo>
                <a:lnTo>
                  <a:pt x="2018763" y="4837814"/>
                </a:lnTo>
                <a:lnTo>
                  <a:pt x="2031010" y="4837938"/>
                </a:lnTo>
                <a:lnTo>
                  <a:pt x="2043351" y="4837884"/>
                </a:lnTo>
                <a:close/>
              </a:path>
              <a:path w="8921255" h="6255998">
                <a:moveTo>
                  <a:pt x="2119400" y="4833708"/>
                </a:moveTo>
                <a:lnTo>
                  <a:pt x="2132417" y="4832350"/>
                </a:lnTo>
                <a:lnTo>
                  <a:pt x="2145535" y="4830796"/>
                </a:lnTo>
                <a:lnTo>
                  <a:pt x="2147003" y="4831464"/>
                </a:lnTo>
                <a:lnTo>
                  <a:pt x="2165941" y="4808401"/>
                </a:lnTo>
                <a:lnTo>
                  <a:pt x="2154822" y="4809989"/>
                </a:lnTo>
                <a:lnTo>
                  <a:pt x="2146772" y="4799992"/>
                </a:lnTo>
                <a:lnTo>
                  <a:pt x="2106481" y="4834874"/>
                </a:lnTo>
                <a:lnTo>
                  <a:pt x="2119400" y="4833708"/>
                </a:lnTo>
                <a:close/>
              </a:path>
              <a:path w="8921255" h="6255998">
                <a:moveTo>
                  <a:pt x="2190371" y="4804462"/>
                </a:moveTo>
                <a:lnTo>
                  <a:pt x="2178114" y="4806514"/>
                </a:lnTo>
                <a:lnTo>
                  <a:pt x="2165941" y="4808401"/>
                </a:lnTo>
                <a:lnTo>
                  <a:pt x="2147003" y="4831464"/>
                </a:lnTo>
                <a:lnTo>
                  <a:pt x="2151636" y="4836884"/>
                </a:lnTo>
                <a:lnTo>
                  <a:pt x="2190371" y="4804462"/>
                </a:lnTo>
                <a:close/>
              </a:path>
              <a:path w="8921255" h="6255998">
                <a:moveTo>
                  <a:pt x="2169660" y="4827500"/>
                </a:moveTo>
                <a:lnTo>
                  <a:pt x="2181738" y="4825621"/>
                </a:lnTo>
                <a:lnTo>
                  <a:pt x="2193899" y="4823581"/>
                </a:lnTo>
                <a:lnTo>
                  <a:pt x="2206140" y="4821381"/>
                </a:lnTo>
                <a:lnTo>
                  <a:pt x="2218460" y="4819025"/>
                </a:lnTo>
                <a:lnTo>
                  <a:pt x="2230858" y="4816516"/>
                </a:lnTo>
                <a:lnTo>
                  <a:pt x="2243333" y="4813854"/>
                </a:lnTo>
                <a:lnTo>
                  <a:pt x="2255884" y="4811043"/>
                </a:lnTo>
                <a:lnTo>
                  <a:pt x="2300781" y="4779675"/>
                </a:lnTo>
                <a:lnTo>
                  <a:pt x="2278435" y="4785676"/>
                </a:lnTo>
                <a:lnTo>
                  <a:pt x="2265623" y="4788815"/>
                </a:lnTo>
                <a:lnTo>
                  <a:pt x="2252886" y="4791807"/>
                </a:lnTo>
                <a:lnTo>
                  <a:pt x="2240224" y="4794649"/>
                </a:lnTo>
                <a:lnTo>
                  <a:pt x="2227641" y="4797337"/>
                </a:lnTo>
                <a:lnTo>
                  <a:pt x="2215136" y="4799871"/>
                </a:lnTo>
                <a:lnTo>
                  <a:pt x="2202713" y="4802246"/>
                </a:lnTo>
                <a:lnTo>
                  <a:pt x="2190371" y="4804462"/>
                </a:lnTo>
                <a:lnTo>
                  <a:pt x="2151636" y="4836884"/>
                </a:lnTo>
                <a:lnTo>
                  <a:pt x="2154002" y="4839590"/>
                </a:lnTo>
                <a:lnTo>
                  <a:pt x="2169660" y="4827500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51597" y="4285742"/>
                </a:lnTo>
                <a:lnTo>
                  <a:pt x="2044262" y="4276085"/>
                </a:lnTo>
                <a:lnTo>
                  <a:pt x="2037101" y="4266194"/>
                </a:lnTo>
                <a:lnTo>
                  <a:pt x="2030112" y="4256073"/>
                </a:lnTo>
                <a:lnTo>
                  <a:pt x="2023294" y="4245723"/>
                </a:lnTo>
                <a:lnTo>
                  <a:pt x="2016647" y="4235148"/>
                </a:lnTo>
                <a:lnTo>
                  <a:pt x="2010169" y="4224350"/>
                </a:lnTo>
                <a:lnTo>
                  <a:pt x="2003861" y="4213333"/>
                </a:lnTo>
                <a:lnTo>
                  <a:pt x="1997722" y="4202098"/>
                </a:lnTo>
                <a:lnTo>
                  <a:pt x="1991750" y="4190650"/>
                </a:lnTo>
                <a:lnTo>
                  <a:pt x="1985944" y="4178990"/>
                </a:lnTo>
                <a:lnTo>
                  <a:pt x="1980305" y="4167121"/>
                </a:lnTo>
                <a:lnTo>
                  <a:pt x="1965611" y="4182112"/>
                </a:lnTo>
                <a:lnTo>
                  <a:pt x="1971555" y="4194245"/>
                </a:lnTo>
                <a:lnTo>
                  <a:pt x="1977659" y="4206140"/>
                </a:lnTo>
                <a:lnTo>
                  <a:pt x="1983921" y="4217795"/>
                </a:lnTo>
                <a:lnTo>
                  <a:pt x="1990342" y="4229208"/>
                </a:lnTo>
                <a:lnTo>
                  <a:pt x="1996921" y="4240380"/>
                </a:lnTo>
                <a:lnTo>
                  <a:pt x="2003658" y="4251307"/>
                </a:lnTo>
                <a:lnTo>
                  <a:pt x="2010552" y="4261988"/>
                </a:lnTo>
                <a:lnTo>
                  <a:pt x="2017604" y="4272422"/>
                </a:lnTo>
                <a:lnTo>
                  <a:pt x="2024813" y="4282608"/>
                </a:lnTo>
                <a:lnTo>
                  <a:pt x="2032178" y="4292544"/>
                </a:lnTo>
                <a:lnTo>
                  <a:pt x="2039700" y="4302228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68587" y="4252089"/>
                </a:lnTo>
                <a:lnTo>
                  <a:pt x="2067734" y="4239611"/>
                </a:lnTo>
                <a:lnTo>
                  <a:pt x="2067016" y="4227080"/>
                </a:lnTo>
                <a:lnTo>
                  <a:pt x="2066434" y="4214498"/>
                </a:lnTo>
                <a:lnTo>
                  <a:pt x="2065985" y="4201864"/>
                </a:lnTo>
                <a:lnTo>
                  <a:pt x="2065668" y="4189180"/>
                </a:lnTo>
                <a:lnTo>
                  <a:pt x="2065482" y="4176446"/>
                </a:lnTo>
                <a:lnTo>
                  <a:pt x="2065426" y="4163663"/>
                </a:lnTo>
                <a:lnTo>
                  <a:pt x="2045672" y="4180201"/>
                </a:lnTo>
                <a:lnTo>
                  <a:pt x="2045902" y="4193586"/>
                </a:lnTo>
                <a:lnTo>
                  <a:pt x="2046275" y="4206917"/>
                </a:lnTo>
                <a:lnTo>
                  <a:pt x="2046793" y="4220195"/>
                </a:lnTo>
                <a:lnTo>
                  <a:pt x="2047456" y="4233417"/>
                </a:lnTo>
                <a:lnTo>
                  <a:pt x="2048267" y="4246584"/>
                </a:lnTo>
                <a:lnTo>
                  <a:pt x="2049226" y="4259694"/>
                </a:lnTo>
                <a:lnTo>
                  <a:pt x="2050336" y="4272747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2073382" y="4301459"/>
                </a:moveTo>
                <a:lnTo>
                  <a:pt x="2071973" y="4289199"/>
                </a:lnTo>
                <a:lnTo>
                  <a:pt x="2070705" y="4276883"/>
                </a:lnTo>
                <a:lnTo>
                  <a:pt x="2069577" y="4264513"/>
                </a:lnTo>
                <a:lnTo>
                  <a:pt x="2039700" y="4302228"/>
                </a:lnTo>
                <a:lnTo>
                  <a:pt x="2047378" y="4311660"/>
                </a:lnTo>
                <a:lnTo>
                  <a:pt x="2055211" y="4320837"/>
                </a:lnTo>
                <a:lnTo>
                  <a:pt x="2055976" y="4321709"/>
                </a:lnTo>
                <a:lnTo>
                  <a:pt x="2073382" y="4301459"/>
                </a:lnTo>
                <a:close/>
              </a:path>
              <a:path w="8921255" h="6255998">
                <a:moveTo>
                  <a:pt x="2090446" y="4330056"/>
                </a:moveTo>
                <a:lnTo>
                  <a:pt x="2081554" y="4320850"/>
                </a:lnTo>
                <a:lnTo>
                  <a:pt x="2074932" y="4313662"/>
                </a:lnTo>
                <a:lnTo>
                  <a:pt x="2073382" y="4301459"/>
                </a:lnTo>
                <a:lnTo>
                  <a:pt x="2055976" y="4321709"/>
                </a:lnTo>
                <a:lnTo>
                  <a:pt x="2057831" y="4334502"/>
                </a:lnTo>
                <a:lnTo>
                  <a:pt x="2059844" y="4347232"/>
                </a:lnTo>
                <a:lnTo>
                  <a:pt x="2090446" y="4330056"/>
                </a:lnTo>
                <a:close/>
              </a:path>
              <a:path w="8921255" h="6255998">
                <a:moveTo>
                  <a:pt x="2189851" y="4404561"/>
                </a:moveTo>
                <a:lnTo>
                  <a:pt x="2178792" y="4398382"/>
                </a:lnTo>
                <a:lnTo>
                  <a:pt x="2167915" y="4391876"/>
                </a:lnTo>
                <a:lnTo>
                  <a:pt x="2157224" y="4385037"/>
                </a:lnTo>
                <a:lnTo>
                  <a:pt x="2146725" y="4377858"/>
                </a:lnTo>
                <a:lnTo>
                  <a:pt x="2136423" y="4370332"/>
                </a:lnTo>
                <a:lnTo>
                  <a:pt x="2128114" y="4363888"/>
                </a:lnTo>
                <a:lnTo>
                  <a:pt x="2118374" y="4355891"/>
                </a:lnTo>
                <a:lnTo>
                  <a:pt x="2108853" y="4347582"/>
                </a:lnTo>
                <a:lnTo>
                  <a:pt x="2099545" y="4338969"/>
                </a:lnTo>
                <a:lnTo>
                  <a:pt x="2080007" y="4347422"/>
                </a:lnTo>
                <a:lnTo>
                  <a:pt x="2089237" y="4356302"/>
                </a:lnTo>
                <a:lnTo>
                  <a:pt x="2098632" y="4364895"/>
                </a:lnTo>
                <a:lnTo>
                  <a:pt x="2108209" y="4373172"/>
                </a:lnTo>
                <a:lnTo>
                  <a:pt x="2115797" y="4379378"/>
                </a:lnTo>
                <a:lnTo>
                  <a:pt x="2125949" y="4387219"/>
                </a:lnTo>
                <a:lnTo>
                  <a:pt x="2136284" y="4394732"/>
                </a:lnTo>
                <a:lnTo>
                  <a:pt x="2146802" y="4401918"/>
                </a:lnTo>
                <a:lnTo>
                  <a:pt x="2157501" y="4408776"/>
                </a:lnTo>
                <a:lnTo>
                  <a:pt x="2168381" y="4415309"/>
                </a:lnTo>
                <a:lnTo>
                  <a:pt x="2179441" y="4421517"/>
                </a:lnTo>
                <a:lnTo>
                  <a:pt x="2189851" y="4404561"/>
                </a:lnTo>
                <a:close/>
              </a:path>
              <a:path w="8921255" h="6255998">
                <a:moveTo>
                  <a:pt x="2359639" y="4444808"/>
                </a:moveTo>
                <a:lnTo>
                  <a:pt x="2353523" y="4433622"/>
                </a:lnTo>
                <a:lnTo>
                  <a:pt x="2341537" y="4453134"/>
                </a:lnTo>
                <a:lnTo>
                  <a:pt x="2328503" y="4451156"/>
                </a:lnTo>
                <a:lnTo>
                  <a:pt x="2315644" y="4448855"/>
                </a:lnTo>
                <a:lnTo>
                  <a:pt x="2302959" y="4446231"/>
                </a:lnTo>
                <a:lnTo>
                  <a:pt x="2290450" y="4443285"/>
                </a:lnTo>
                <a:lnTo>
                  <a:pt x="2278116" y="4440017"/>
                </a:lnTo>
                <a:lnTo>
                  <a:pt x="2265959" y="4436427"/>
                </a:lnTo>
                <a:lnTo>
                  <a:pt x="2253977" y="4432516"/>
                </a:lnTo>
                <a:lnTo>
                  <a:pt x="2242173" y="4428285"/>
                </a:lnTo>
                <a:lnTo>
                  <a:pt x="2230545" y="4423734"/>
                </a:lnTo>
                <a:lnTo>
                  <a:pt x="2224746" y="4442730"/>
                </a:lnTo>
                <a:lnTo>
                  <a:pt x="2236307" y="4447193"/>
                </a:lnTo>
                <a:lnTo>
                  <a:pt x="2248033" y="4451348"/>
                </a:lnTo>
                <a:lnTo>
                  <a:pt x="2259925" y="4455196"/>
                </a:lnTo>
                <a:lnTo>
                  <a:pt x="2271982" y="4458738"/>
                </a:lnTo>
                <a:lnTo>
                  <a:pt x="2284202" y="4461975"/>
                </a:lnTo>
                <a:lnTo>
                  <a:pt x="2296586" y="4464907"/>
                </a:lnTo>
                <a:lnTo>
                  <a:pt x="2309132" y="4467535"/>
                </a:lnTo>
                <a:lnTo>
                  <a:pt x="2321840" y="4469860"/>
                </a:lnTo>
                <a:lnTo>
                  <a:pt x="2359639" y="4444808"/>
                </a:lnTo>
                <a:close/>
              </a:path>
              <a:path w="8921255" h="6255998">
                <a:moveTo>
                  <a:pt x="2365980" y="4455897"/>
                </a:moveTo>
                <a:lnTo>
                  <a:pt x="2359639" y="4444808"/>
                </a:lnTo>
                <a:lnTo>
                  <a:pt x="2321840" y="4469860"/>
                </a:lnTo>
                <a:lnTo>
                  <a:pt x="2334708" y="4471883"/>
                </a:lnTo>
                <a:lnTo>
                  <a:pt x="2347737" y="4473605"/>
                </a:lnTo>
                <a:lnTo>
                  <a:pt x="2353762" y="4474293"/>
                </a:lnTo>
                <a:lnTo>
                  <a:pt x="2365980" y="4455897"/>
                </a:lnTo>
                <a:close/>
              </a:path>
              <a:path w="8921255" h="6255998">
                <a:moveTo>
                  <a:pt x="2380238" y="4479310"/>
                </a:moveTo>
                <a:lnTo>
                  <a:pt x="2378414" y="4476454"/>
                </a:lnTo>
                <a:lnTo>
                  <a:pt x="2389363" y="4457539"/>
                </a:lnTo>
                <a:lnTo>
                  <a:pt x="2377146" y="4456803"/>
                </a:lnTo>
                <a:lnTo>
                  <a:pt x="2365980" y="4455897"/>
                </a:lnTo>
                <a:lnTo>
                  <a:pt x="2353762" y="4474293"/>
                </a:lnTo>
                <a:lnTo>
                  <a:pt x="2360362" y="4485009"/>
                </a:lnTo>
                <a:lnTo>
                  <a:pt x="2380238" y="4479310"/>
                </a:lnTo>
                <a:close/>
              </a:path>
              <a:path w="8921255" h="6255998">
                <a:moveTo>
                  <a:pt x="2427656" y="4477685"/>
                </a:moveTo>
                <a:lnTo>
                  <a:pt x="2440278" y="4477396"/>
                </a:lnTo>
                <a:lnTo>
                  <a:pt x="2453026" y="4476865"/>
                </a:lnTo>
                <a:lnTo>
                  <a:pt x="2465900" y="4476089"/>
                </a:lnTo>
                <a:lnTo>
                  <a:pt x="2478900" y="4475067"/>
                </a:lnTo>
                <a:lnTo>
                  <a:pt x="2507011" y="4441341"/>
                </a:lnTo>
                <a:lnTo>
                  <a:pt x="2492001" y="4454216"/>
                </a:lnTo>
                <a:lnTo>
                  <a:pt x="2478697" y="4455532"/>
                </a:lnTo>
                <a:lnTo>
                  <a:pt x="2465528" y="4456590"/>
                </a:lnTo>
                <a:lnTo>
                  <a:pt x="2452494" y="4457389"/>
                </a:lnTo>
                <a:lnTo>
                  <a:pt x="2439596" y="4457932"/>
                </a:lnTo>
                <a:lnTo>
                  <a:pt x="2426834" y="4458217"/>
                </a:lnTo>
                <a:lnTo>
                  <a:pt x="2414208" y="4458247"/>
                </a:lnTo>
                <a:lnTo>
                  <a:pt x="2401718" y="4458021"/>
                </a:lnTo>
                <a:lnTo>
                  <a:pt x="2389363" y="4457539"/>
                </a:lnTo>
                <a:lnTo>
                  <a:pt x="2378414" y="4476454"/>
                </a:lnTo>
                <a:lnTo>
                  <a:pt x="2390538" y="4477116"/>
                </a:lnTo>
                <a:lnTo>
                  <a:pt x="2402786" y="4477544"/>
                </a:lnTo>
                <a:lnTo>
                  <a:pt x="2415159" y="4477734"/>
                </a:lnTo>
                <a:lnTo>
                  <a:pt x="2427656" y="4477685"/>
                </a:lnTo>
                <a:close/>
              </a:path>
              <a:path w="8921255" h="6255998">
                <a:moveTo>
                  <a:pt x="2492026" y="4473797"/>
                </a:moveTo>
                <a:lnTo>
                  <a:pt x="2505280" y="4472277"/>
                </a:lnTo>
                <a:lnTo>
                  <a:pt x="2506574" y="4472116"/>
                </a:lnTo>
                <a:lnTo>
                  <a:pt x="2525647" y="4449839"/>
                </a:lnTo>
                <a:lnTo>
                  <a:pt x="2515044" y="4451384"/>
                </a:lnTo>
                <a:lnTo>
                  <a:pt x="2507011" y="4441341"/>
                </a:lnTo>
                <a:lnTo>
                  <a:pt x="2478900" y="4475067"/>
                </a:lnTo>
                <a:lnTo>
                  <a:pt x="2492026" y="4473797"/>
                </a:lnTo>
                <a:close/>
              </a:path>
              <a:path w="8921255" h="6255998">
                <a:moveTo>
                  <a:pt x="2534287" y="4473704"/>
                </a:moveTo>
                <a:lnTo>
                  <a:pt x="2529924" y="4468883"/>
                </a:lnTo>
                <a:lnTo>
                  <a:pt x="2549876" y="4445752"/>
                </a:lnTo>
                <a:lnTo>
                  <a:pt x="2537708" y="4447898"/>
                </a:lnTo>
                <a:lnTo>
                  <a:pt x="2525647" y="4449839"/>
                </a:lnTo>
                <a:lnTo>
                  <a:pt x="2506574" y="4472116"/>
                </a:lnTo>
                <a:lnTo>
                  <a:pt x="2514837" y="4481580"/>
                </a:lnTo>
                <a:lnTo>
                  <a:pt x="2534287" y="4473704"/>
                </a:lnTo>
                <a:close/>
              </a:path>
              <a:path w="8921255" h="6255998">
                <a:moveTo>
                  <a:pt x="2541875" y="4466950"/>
                </a:moveTo>
                <a:lnTo>
                  <a:pt x="2553927" y="4464818"/>
                </a:lnTo>
                <a:lnTo>
                  <a:pt x="2566077" y="4462490"/>
                </a:lnTo>
                <a:lnTo>
                  <a:pt x="2578323" y="4459970"/>
                </a:lnTo>
                <a:lnTo>
                  <a:pt x="2590664" y="4457260"/>
                </a:lnTo>
                <a:lnTo>
                  <a:pt x="2603099" y="4454364"/>
                </a:lnTo>
                <a:lnTo>
                  <a:pt x="2615625" y="4451285"/>
                </a:lnTo>
                <a:lnTo>
                  <a:pt x="2650794" y="4410314"/>
                </a:lnTo>
                <a:lnTo>
                  <a:pt x="2637854" y="4425253"/>
                </a:lnTo>
                <a:lnTo>
                  <a:pt x="2625001" y="4428743"/>
                </a:lnTo>
                <a:lnTo>
                  <a:pt x="2612239" y="4432052"/>
                </a:lnTo>
                <a:lnTo>
                  <a:pt x="2599570" y="4435176"/>
                </a:lnTo>
                <a:lnTo>
                  <a:pt x="2586998" y="4438112"/>
                </a:lnTo>
                <a:lnTo>
                  <a:pt x="2574523" y="4440855"/>
                </a:lnTo>
                <a:lnTo>
                  <a:pt x="2562148" y="4443403"/>
                </a:lnTo>
                <a:lnTo>
                  <a:pt x="2549876" y="4445752"/>
                </a:lnTo>
                <a:lnTo>
                  <a:pt x="2529924" y="4468883"/>
                </a:lnTo>
                <a:lnTo>
                  <a:pt x="2541875" y="4466950"/>
                </a:lnTo>
                <a:close/>
              </a:path>
              <a:path w="8921255" h="6255998">
                <a:moveTo>
                  <a:pt x="1879451" y="4475908"/>
                </a:moveTo>
                <a:lnTo>
                  <a:pt x="1877538" y="4463505"/>
                </a:lnTo>
                <a:lnTo>
                  <a:pt x="1875762" y="4451046"/>
                </a:lnTo>
                <a:lnTo>
                  <a:pt x="1874124" y="4438533"/>
                </a:lnTo>
                <a:lnTo>
                  <a:pt x="1872621" y="4425966"/>
                </a:lnTo>
                <a:lnTo>
                  <a:pt x="1871253" y="4413346"/>
                </a:lnTo>
                <a:lnTo>
                  <a:pt x="1870018" y="4400673"/>
                </a:lnTo>
                <a:lnTo>
                  <a:pt x="1868915" y="4387948"/>
                </a:lnTo>
                <a:lnTo>
                  <a:pt x="1867942" y="4375173"/>
                </a:lnTo>
                <a:lnTo>
                  <a:pt x="1867098" y="4362347"/>
                </a:lnTo>
                <a:lnTo>
                  <a:pt x="1866383" y="4349472"/>
                </a:lnTo>
                <a:lnTo>
                  <a:pt x="1865794" y="4336548"/>
                </a:lnTo>
                <a:lnTo>
                  <a:pt x="1865331" y="4323576"/>
                </a:lnTo>
                <a:lnTo>
                  <a:pt x="1864992" y="4310557"/>
                </a:lnTo>
                <a:lnTo>
                  <a:pt x="1845272" y="4316225"/>
                </a:lnTo>
                <a:lnTo>
                  <a:pt x="1845662" y="4329124"/>
                </a:lnTo>
                <a:lnTo>
                  <a:pt x="1846175" y="4341978"/>
                </a:lnTo>
                <a:lnTo>
                  <a:pt x="1846812" y="4354784"/>
                </a:lnTo>
                <a:lnTo>
                  <a:pt x="1847573" y="4367544"/>
                </a:lnTo>
                <a:lnTo>
                  <a:pt x="1848460" y="4380257"/>
                </a:lnTo>
                <a:lnTo>
                  <a:pt x="1849473" y="4392921"/>
                </a:lnTo>
                <a:lnTo>
                  <a:pt x="1850614" y="4405537"/>
                </a:lnTo>
                <a:lnTo>
                  <a:pt x="1851882" y="4418104"/>
                </a:lnTo>
                <a:lnTo>
                  <a:pt x="1853280" y="4430621"/>
                </a:lnTo>
                <a:lnTo>
                  <a:pt x="1854808" y="4443088"/>
                </a:lnTo>
                <a:lnTo>
                  <a:pt x="1856466" y="4455505"/>
                </a:lnTo>
                <a:lnTo>
                  <a:pt x="1858256" y="4467870"/>
                </a:lnTo>
                <a:lnTo>
                  <a:pt x="1860179" y="4480183"/>
                </a:lnTo>
                <a:lnTo>
                  <a:pt x="1862235" y="4492444"/>
                </a:lnTo>
                <a:lnTo>
                  <a:pt x="1864190" y="4503377"/>
                </a:lnTo>
                <a:lnTo>
                  <a:pt x="1879451" y="4475908"/>
                </a:lnTo>
                <a:close/>
              </a:path>
              <a:path w="8921255" h="6255998">
                <a:moveTo>
                  <a:pt x="1367918" y="5644525"/>
                </a:moveTo>
                <a:lnTo>
                  <a:pt x="1360824" y="5636451"/>
                </a:lnTo>
                <a:lnTo>
                  <a:pt x="1338368" y="5640554"/>
                </a:lnTo>
                <a:lnTo>
                  <a:pt x="1346590" y="5650155"/>
                </a:lnTo>
                <a:lnTo>
                  <a:pt x="1354964" y="5659665"/>
                </a:lnTo>
                <a:lnTo>
                  <a:pt x="1367918" y="5644525"/>
                </a:lnTo>
                <a:close/>
              </a:path>
              <a:path w="8921255" h="6255998">
                <a:moveTo>
                  <a:pt x="1393795" y="5672454"/>
                </a:moveTo>
                <a:lnTo>
                  <a:pt x="1385013" y="5663234"/>
                </a:lnTo>
                <a:lnTo>
                  <a:pt x="1376386" y="5653925"/>
                </a:lnTo>
                <a:lnTo>
                  <a:pt x="1367918" y="5644525"/>
                </a:lnTo>
                <a:lnTo>
                  <a:pt x="1354964" y="5659665"/>
                </a:lnTo>
                <a:lnTo>
                  <a:pt x="1363483" y="5669086"/>
                </a:lnTo>
                <a:lnTo>
                  <a:pt x="1372142" y="5678419"/>
                </a:lnTo>
                <a:lnTo>
                  <a:pt x="1393795" y="5672454"/>
                </a:lnTo>
                <a:close/>
              </a:path>
              <a:path w="8921255" h="6255998">
                <a:moveTo>
                  <a:pt x="1383015" y="5706164"/>
                </a:moveTo>
                <a:lnTo>
                  <a:pt x="1395744" y="5703427"/>
                </a:lnTo>
                <a:lnTo>
                  <a:pt x="1396790" y="5703198"/>
                </a:lnTo>
                <a:lnTo>
                  <a:pt x="1416892" y="5678408"/>
                </a:lnTo>
                <a:lnTo>
                  <a:pt x="1404537" y="5681178"/>
                </a:lnTo>
                <a:lnTo>
                  <a:pt x="1370338" y="5708798"/>
                </a:lnTo>
                <a:lnTo>
                  <a:pt x="1383015" y="5706164"/>
                </a:lnTo>
                <a:close/>
              </a:path>
              <a:path w="8921255" h="6255998">
                <a:moveTo>
                  <a:pt x="1419896" y="5697949"/>
                </a:moveTo>
                <a:lnTo>
                  <a:pt x="1451941" y="5669913"/>
                </a:lnTo>
                <a:lnTo>
                  <a:pt x="1439799" y="5672970"/>
                </a:lnTo>
                <a:lnTo>
                  <a:pt x="1429306" y="5675529"/>
                </a:lnTo>
                <a:lnTo>
                  <a:pt x="1416892" y="5678408"/>
                </a:lnTo>
                <a:lnTo>
                  <a:pt x="1396790" y="5703198"/>
                </a:lnTo>
                <a:lnTo>
                  <a:pt x="1429315" y="5734102"/>
                </a:lnTo>
                <a:lnTo>
                  <a:pt x="1419896" y="5697949"/>
                </a:lnTo>
                <a:close/>
              </a:path>
              <a:path w="8921255" h="6255998">
                <a:moveTo>
                  <a:pt x="1486928" y="5756755"/>
                </a:moveTo>
                <a:lnTo>
                  <a:pt x="1419896" y="5697949"/>
                </a:lnTo>
                <a:lnTo>
                  <a:pt x="1429315" y="5734102"/>
                </a:lnTo>
                <a:lnTo>
                  <a:pt x="1463556" y="5763915"/>
                </a:lnTo>
                <a:lnTo>
                  <a:pt x="1499506" y="5792635"/>
                </a:lnTo>
                <a:lnTo>
                  <a:pt x="1537162" y="5820260"/>
                </a:lnTo>
                <a:lnTo>
                  <a:pt x="1486928" y="5756755"/>
                </a:lnTo>
                <a:close/>
              </a:path>
              <a:path w="8921255" h="6255998">
                <a:moveTo>
                  <a:pt x="1642000" y="5861681"/>
                </a:moveTo>
                <a:lnTo>
                  <a:pt x="1561013" y="5811341"/>
                </a:lnTo>
                <a:lnTo>
                  <a:pt x="1486928" y="5756755"/>
                </a:lnTo>
                <a:lnTo>
                  <a:pt x="1537162" y="5820260"/>
                </a:lnTo>
                <a:lnTo>
                  <a:pt x="1576520" y="5846788"/>
                </a:lnTo>
                <a:lnTo>
                  <a:pt x="1617576" y="5872217"/>
                </a:lnTo>
                <a:lnTo>
                  <a:pt x="1642000" y="5861681"/>
                </a:lnTo>
                <a:close/>
              </a:path>
              <a:path w="8921255" h="6255998">
                <a:moveTo>
                  <a:pt x="1729735" y="5907751"/>
                </a:moveTo>
                <a:lnTo>
                  <a:pt x="1642000" y="5861681"/>
                </a:lnTo>
                <a:lnTo>
                  <a:pt x="1617576" y="5872217"/>
                </a:lnTo>
                <a:lnTo>
                  <a:pt x="1660325" y="5896545"/>
                </a:lnTo>
                <a:lnTo>
                  <a:pt x="1704764" y="5919770"/>
                </a:lnTo>
                <a:lnTo>
                  <a:pt x="1750887" y="5941890"/>
                </a:lnTo>
                <a:lnTo>
                  <a:pt x="1798691" y="5962904"/>
                </a:lnTo>
                <a:lnTo>
                  <a:pt x="1729735" y="5907751"/>
                </a:lnTo>
                <a:close/>
              </a:path>
              <a:path w="8921255" h="6255998">
                <a:moveTo>
                  <a:pt x="1924840" y="5986978"/>
                </a:moveTo>
                <a:lnTo>
                  <a:pt x="1824066" y="5949525"/>
                </a:lnTo>
                <a:lnTo>
                  <a:pt x="1729735" y="5907751"/>
                </a:lnTo>
                <a:lnTo>
                  <a:pt x="1798691" y="5962904"/>
                </a:lnTo>
                <a:lnTo>
                  <a:pt x="1848172" y="5982808"/>
                </a:lnTo>
                <a:lnTo>
                  <a:pt x="1899325" y="6001602"/>
                </a:lnTo>
                <a:lnTo>
                  <a:pt x="1924840" y="5986978"/>
                </a:lnTo>
                <a:close/>
              </a:path>
              <a:path w="8921255" h="6255998">
                <a:moveTo>
                  <a:pt x="2031905" y="6020086"/>
                </a:moveTo>
                <a:lnTo>
                  <a:pt x="1924840" y="5986978"/>
                </a:lnTo>
                <a:lnTo>
                  <a:pt x="1899325" y="6001602"/>
                </a:lnTo>
                <a:lnTo>
                  <a:pt x="1952146" y="6019284"/>
                </a:lnTo>
                <a:lnTo>
                  <a:pt x="2006631" y="6035850"/>
                </a:lnTo>
                <a:lnTo>
                  <a:pt x="2062776" y="6051300"/>
                </a:lnTo>
                <a:lnTo>
                  <a:pt x="2120577" y="6065631"/>
                </a:lnTo>
                <a:lnTo>
                  <a:pt x="2031905" y="6020086"/>
                </a:lnTo>
                <a:close/>
              </a:path>
              <a:path w="8921255" h="6255998">
                <a:moveTo>
                  <a:pt x="2264296" y="6073163"/>
                </a:moveTo>
                <a:lnTo>
                  <a:pt x="2145108" y="6048822"/>
                </a:lnTo>
                <a:lnTo>
                  <a:pt x="2031905" y="6020086"/>
                </a:lnTo>
                <a:lnTo>
                  <a:pt x="2120577" y="6065631"/>
                </a:lnTo>
                <a:lnTo>
                  <a:pt x="2180029" y="6078842"/>
                </a:lnTo>
                <a:lnTo>
                  <a:pt x="2241128" y="6090930"/>
                </a:lnTo>
                <a:lnTo>
                  <a:pt x="2264296" y="6073163"/>
                </a:lnTo>
                <a:close/>
              </a:path>
              <a:path w="8921255" h="6255998">
                <a:moveTo>
                  <a:pt x="2389317" y="6093082"/>
                </a:moveTo>
                <a:lnTo>
                  <a:pt x="2264296" y="6073163"/>
                </a:lnTo>
                <a:lnTo>
                  <a:pt x="2241128" y="6090930"/>
                </a:lnTo>
                <a:lnTo>
                  <a:pt x="2303870" y="6101894"/>
                </a:lnTo>
                <a:lnTo>
                  <a:pt x="2368251" y="6111731"/>
                </a:lnTo>
                <a:lnTo>
                  <a:pt x="2433873" y="6120362"/>
                </a:lnTo>
                <a:lnTo>
                  <a:pt x="2389317" y="6093082"/>
                </a:lnTo>
                <a:close/>
              </a:path>
              <a:path w="8921255" h="6255998">
                <a:moveTo>
                  <a:pt x="2656245" y="6119557"/>
                </a:moveTo>
                <a:lnTo>
                  <a:pt x="2520017" y="6108555"/>
                </a:lnTo>
                <a:lnTo>
                  <a:pt x="2389317" y="6093082"/>
                </a:lnTo>
                <a:lnTo>
                  <a:pt x="2433873" y="6120362"/>
                </a:lnTo>
                <a:lnTo>
                  <a:pt x="2501069" y="6127821"/>
                </a:lnTo>
                <a:lnTo>
                  <a:pt x="2569795" y="6134109"/>
                </a:lnTo>
                <a:lnTo>
                  <a:pt x="2656245" y="6119557"/>
                </a:lnTo>
                <a:close/>
              </a:path>
              <a:path w="8921255" h="6255998">
                <a:moveTo>
                  <a:pt x="2797846" y="6126062"/>
                </a:moveTo>
                <a:lnTo>
                  <a:pt x="2656245" y="6119557"/>
                </a:lnTo>
                <a:lnTo>
                  <a:pt x="2569795" y="6134109"/>
                </a:lnTo>
                <a:lnTo>
                  <a:pt x="2640007" y="6139226"/>
                </a:lnTo>
                <a:lnTo>
                  <a:pt x="2711663" y="6143175"/>
                </a:lnTo>
                <a:lnTo>
                  <a:pt x="2784717" y="6145956"/>
                </a:lnTo>
                <a:lnTo>
                  <a:pt x="2859126" y="6147571"/>
                </a:lnTo>
                <a:lnTo>
                  <a:pt x="2797846" y="6126062"/>
                </a:lnTo>
                <a:close/>
              </a:path>
              <a:path w="8921255" h="6255998">
                <a:moveTo>
                  <a:pt x="3011835" y="6147308"/>
                </a:moveTo>
                <a:lnTo>
                  <a:pt x="3096563" y="6125484"/>
                </a:lnTo>
                <a:lnTo>
                  <a:pt x="2944670" y="6128046"/>
                </a:lnTo>
                <a:lnTo>
                  <a:pt x="2797846" y="6126062"/>
                </a:lnTo>
                <a:lnTo>
                  <a:pt x="2859126" y="6147571"/>
                </a:lnTo>
                <a:lnTo>
                  <a:pt x="2934847" y="6148021"/>
                </a:lnTo>
                <a:lnTo>
                  <a:pt x="3011835" y="6147308"/>
                </a:lnTo>
                <a:close/>
              </a:path>
              <a:path w="8921255" h="6255998">
                <a:moveTo>
                  <a:pt x="3090047" y="6145433"/>
                </a:moveTo>
                <a:lnTo>
                  <a:pt x="3169438" y="6142397"/>
                </a:lnTo>
                <a:lnTo>
                  <a:pt x="3249966" y="6138202"/>
                </a:lnTo>
                <a:lnTo>
                  <a:pt x="3331586" y="6132849"/>
                </a:lnTo>
                <a:lnTo>
                  <a:pt x="3253372" y="6118349"/>
                </a:lnTo>
                <a:lnTo>
                  <a:pt x="3096563" y="6125484"/>
                </a:lnTo>
                <a:lnTo>
                  <a:pt x="3011835" y="6147308"/>
                </a:lnTo>
                <a:lnTo>
                  <a:pt x="3090047" y="6145433"/>
                </a:lnTo>
                <a:close/>
              </a:path>
              <a:path w="8921255" h="6255998">
                <a:moveTo>
                  <a:pt x="3414255" y="6126340"/>
                </a:moveTo>
                <a:lnTo>
                  <a:pt x="3497928" y="6118675"/>
                </a:lnTo>
                <a:lnTo>
                  <a:pt x="3581129" y="6090266"/>
                </a:lnTo>
                <a:lnTo>
                  <a:pt x="3414945" y="6106618"/>
                </a:lnTo>
                <a:lnTo>
                  <a:pt x="3253372" y="6118349"/>
                </a:lnTo>
                <a:lnTo>
                  <a:pt x="3331586" y="6132849"/>
                </a:lnTo>
                <a:lnTo>
                  <a:pt x="3414255" y="6126340"/>
                </a:lnTo>
                <a:close/>
              </a:path>
              <a:path w="8921255" h="6255998">
                <a:moveTo>
                  <a:pt x="3582562" y="6109856"/>
                </a:moveTo>
                <a:lnTo>
                  <a:pt x="3668114" y="6099884"/>
                </a:lnTo>
                <a:lnTo>
                  <a:pt x="3754538" y="6088761"/>
                </a:lnTo>
                <a:lnTo>
                  <a:pt x="3841792" y="6076488"/>
                </a:lnTo>
                <a:lnTo>
                  <a:pt x="3751771" y="6069266"/>
                </a:lnTo>
                <a:lnTo>
                  <a:pt x="3581129" y="6090266"/>
                </a:lnTo>
                <a:lnTo>
                  <a:pt x="3497928" y="6118675"/>
                </a:lnTo>
                <a:lnTo>
                  <a:pt x="3582562" y="6109856"/>
                </a:lnTo>
                <a:close/>
              </a:path>
              <a:path w="8921255" h="6255998">
                <a:moveTo>
                  <a:pt x="3929832" y="6063067"/>
                </a:moveTo>
                <a:lnTo>
                  <a:pt x="4105467" y="6033363"/>
                </a:lnTo>
                <a:lnTo>
                  <a:pt x="4282171" y="5999706"/>
                </a:lnTo>
                <a:lnTo>
                  <a:pt x="4317761" y="5992186"/>
                </a:lnTo>
                <a:lnTo>
                  <a:pt x="4317761" y="5972032"/>
                </a:lnTo>
                <a:lnTo>
                  <a:pt x="4278318" y="5980366"/>
                </a:lnTo>
                <a:lnTo>
                  <a:pt x="4101986" y="6013952"/>
                </a:lnTo>
                <a:lnTo>
                  <a:pt x="3926719" y="6043594"/>
                </a:lnTo>
                <a:lnTo>
                  <a:pt x="3751771" y="6069266"/>
                </a:lnTo>
                <a:lnTo>
                  <a:pt x="3841792" y="6076488"/>
                </a:lnTo>
                <a:lnTo>
                  <a:pt x="3929832" y="6063067"/>
                </a:lnTo>
                <a:close/>
              </a:path>
              <a:path w="8921255" h="6255998">
                <a:moveTo>
                  <a:pt x="2349765" y="4648176"/>
                </a:moveTo>
                <a:lnTo>
                  <a:pt x="2361781" y="4646270"/>
                </a:lnTo>
                <a:lnTo>
                  <a:pt x="2373889" y="4644181"/>
                </a:lnTo>
                <a:lnTo>
                  <a:pt x="2386089" y="4641912"/>
                </a:lnTo>
                <a:lnTo>
                  <a:pt x="2398376" y="4639468"/>
                </a:lnTo>
                <a:lnTo>
                  <a:pt x="2410750" y="4636853"/>
                </a:lnTo>
                <a:lnTo>
                  <a:pt x="2423209" y="4634071"/>
                </a:lnTo>
                <a:lnTo>
                  <a:pt x="2435749" y="4631126"/>
                </a:lnTo>
                <a:lnTo>
                  <a:pt x="2480637" y="4599466"/>
                </a:lnTo>
                <a:lnTo>
                  <a:pt x="2471210" y="4590739"/>
                </a:lnTo>
                <a:lnTo>
                  <a:pt x="2458208" y="4605461"/>
                </a:lnTo>
                <a:lnTo>
                  <a:pt x="2445381" y="4608754"/>
                </a:lnTo>
                <a:lnTo>
                  <a:pt x="2432635" y="4611892"/>
                </a:lnTo>
                <a:lnTo>
                  <a:pt x="2419970" y="4614869"/>
                </a:lnTo>
                <a:lnTo>
                  <a:pt x="2407390" y="4617682"/>
                </a:lnTo>
                <a:lnTo>
                  <a:pt x="2394897" y="4620326"/>
                </a:lnTo>
                <a:lnTo>
                  <a:pt x="2382494" y="4622796"/>
                </a:lnTo>
                <a:lnTo>
                  <a:pt x="2370183" y="4625087"/>
                </a:lnTo>
                <a:lnTo>
                  <a:pt x="2357967" y="4627195"/>
                </a:lnTo>
                <a:lnTo>
                  <a:pt x="2345848" y="4629115"/>
                </a:lnTo>
                <a:lnTo>
                  <a:pt x="2326720" y="4651666"/>
                </a:lnTo>
                <a:lnTo>
                  <a:pt x="2349765" y="4648176"/>
                </a:lnTo>
                <a:close/>
              </a:path>
              <a:path w="8921255" h="6255998">
                <a:moveTo>
                  <a:pt x="1300232" y="5559702"/>
                </a:moveTo>
                <a:lnTo>
                  <a:pt x="1312611" y="5559290"/>
                </a:lnTo>
                <a:lnTo>
                  <a:pt x="1325048" y="5558761"/>
                </a:lnTo>
                <a:lnTo>
                  <a:pt x="1337545" y="5558113"/>
                </a:lnTo>
                <a:lnTo>
                  <a:pt x="1350103" y="5557341"/>
                </a:lnTo>
                <a:lnTo>
                  <a:pt x="1362725" y="5556444"/>
                </a:lnTo>
                <a:lnTo>
                  <a:pt x="1375411" y="5555418"/>
                </a:lnTo>
                <a:lnTo>
                  <a:pt x="1388164" y="5554260"/>
                </a:lnTo>
                <a:lnTo>
                  <a:pt x="1400985" y="5552967"/>
                </a:lnTo>
                <a:lnTo>
                  <a:pt x="1413875" y="5551535"/>
                </a:lnTo>
                <a:lnTo>
                  <a:pt x="1426837" y="5549962"/>
                </a:lnTo>
                <a:lnTo>
                  <a:pt x="1447123" y="5527276"/>
                </a:lnTo>
                <a:lnTo>
                  <a:pt x="1435725" y="5528858"/>
                </a:lnTo>
                <a:lnTo>
                  <a:pt x="1427668" y="5518984"/>
                </a:lnTo>
                <a:lnTo>
                  <a:pt x="1412606" y="5531783"/>
                </a:lnTo>
                <a:lnTo>
                  <a:pt x="1399614" y="5533244"/>
                </a:lnTo>
                <a:lnTo>
                  <a:pt x="1386697" y="5534560"/>
                </a:lnTo>
                <a:lnTo>
                  <a:pt x="1373855" y="5535734"/>
                </a:lnTo>
                <a:lnTo>
                  <a:pt x="1361085" y="5536769"/>
                </a:lnTo>
                <a:lnTo>
                  <a:pt x="1348385" y="5537668"/>
                </a:lnTo>
                <a:lnTo>
                  <a:pt x="1335755" y="5538435"/>
                </a:lnTo>
                <a:lnTo>
                  <a:pt x="1323194" y="5539071"/>
                </a:lnTo>
                <a:lnTo>
                  <a:pt x="1310698" y="5539581"/>
                </a:lnTo>
                <a:lnTo>
                  <a:pt x="1298268" y="5539967"/>
                </a:lnTo>
                <a:lnTo>
                  <a:pt x="1286353" y="5540225"/>
                </a:lnTo>
                <a:lnTo>
                  <a:pt x="1279138" y="5529767"/>
                </a:lnTo>
                <a:lnTo>
                  <a:pt x="1234554" y="5559913"/>
                </a:lnTo>
                <a:lnTo>
                  <a:pt x="1247421" y="5560222"/>
                </a:lnTo>
                <a:lnTo>
                  <a:pt x="1260369" y="5560376"/>
                </a:lnTo>
                <a:lnTo>
                  <a:pt x="1273400" y="5560373"/>
                </a:lnTo>
                <a:lnTo>
                  <a:pt x="1276357" y="5560351"/>
                </a:lnTo>
                <a:lnTo>
                  <a:pt x="1283742" y="5570643"/>
                </a:lnTo>
                <a:lnTo>
                  <a:pt x="1300232" y="5559702"/>
                </a:lnTo>
                <a:close/>
              </a:path>
              <a:path w="8921255" h="6255998">
                <a:moveTo>
                  <a:pt x="1457829" y="5554658"/>
                </a:moveTo>
                <a:lnTo>
                  <a:pt x="1450846" y="5546723"/>
                </a:lnTo>
                <a:lnTo>
                  <a:pt x="1428204" y="5550675"/>
                </a:lnTo>
                <a:lnTo>
                  <a:pt x="1436439" y="5560255"/>
                </a:lnTo>
                <a:lnTo>
                  <a:pt x="1444841" y="5569737"/>
                </a:lnTo>
                <a:lnTo>
                  <a:pt x="1457829" y="5554658"/>
                </a:lnTo>
                <a:close/>
              </a:path>
              <a:path w="8921255" h="6255998">
                <a:moveTo>
                  <a:pt x="1483796" y="5582503"/>
                </a:moveTo>
                <a:lnTo>
                  <a:pt x="1474977" y="5573315"/>
                </a:lnTo>
                <a:lnTo>
                  <a:pt x="1466318" y="5564035"/>
                </a:lnTo>
                <a:lnTo>
                  <a:pt x="1457829" y="5554658"/>
                </a:lnTo>
                <a:lnTo>
                  <a:pt x="1444841" y="5569737"/>
                </a:lnTo>
                <a:lnTo>
                  <a:pt x="1453397" y="5579125"/>
                </a:lnTo>
                <a:lnTo>
                  <a:pt x="1462096" y="5588425"/>
                </a:lnTo>
                <a:lnTo>
                  <a:pt x="1483796" y="5582503"/>
                </a:lnTo>
                <a:close/>
              </a:path>
              <a:path w="8921255" h="6255998">
                <a:moveTo>
                  <a:pt x="1472937" y="5615925"/>
                </a:moveTo>
                <a:lnTo>
                  <a:pt x="1485643" y="5613146"/>
                </a:lnTo>
                <a:lnTo>
                  <a:pt x="1513102" y="5586969"/>
                </a:lnTo>
                <a:lnTo>
                  <a:pt x="1506270" y="5588614"/>
                </a:lnTo>
                <a:lnTo>
                  <a:pt x="1499550" y="5590056"/>
                </a:lnTo>
                <a:lnTo>
                  <a:pt x="1460273" y="5618620"/>
                </a:lnTo>
                <a:lnTo>
                  <a:pt x="1472937" y="5615925"/>
                </a:lnTo>
                <a:close/>
              </a:path>
              <a:path w="8921255" h="6255998">
                <a:moveTo>
                  <a:pt x="1486581" y="5612938"/>
                </a:moveTo>
                <a:lnTo>
                  <a:pt x="1529269" y="5582984"/>
                </a:lnTo>
                <a:lnTo>
                  <a:pt x="1517187" y="5585981"/>
                </a:lnTo>
                <a:lnTo>
                  <a:pt x="1513102" y="5586969"/>
                </a:lnTo>
                <a:lnTo>
                  <a:pt x="1485643" y="5613146"/>
                </a:lnTo>
                <a:lnTo>
                  <a:pt x="1486581" y="5612938"/>
                </a:lnTo>
                <a:close/>
              </a:path>
              <a:path w="8921255" h="6255998">
                <a:moveTo>
                  <a:pt x="1541411" y="5579868"/>
                </a:moveTo>
                <a:lnTo>
                  <a:pt x="1529269" y="5582984"/>
                </a:lnTo>
                <a:lnTo>
                  <a:pt x="1486581" y="5612938"/>
                </a:lnTo>
                <a:lnTo>
                  <a:pt x="1495636" y="5621748"/>
                </a:lnTo>
                <a:lnTo>
                  <a:pt x="1541411" y="5579868"/>
                </a:lnTo>
                <a:close/>
              </a:path>
              <a:path w="8921255" h="6255998">
                <a:moveTo>
                  <a:pt x="1529714" y="5603233"/>
                </a:moveTo>
                <a:lnTo>
                  <a:pt x="1541801" y="5600170"/>
                </a:lnTo>
                <a:lnTo>
                  <a:pt x="1553944" y="5596994"/>
                </a:lnTo>
                <a:lnTo>
                  <a:pt x="1566140" y="5593712"/>
                </a:lnTo>
                <a:lnTo>
                  <a:pt x="1578386" y="5590330"/>
                </a:lnTo>
                <a:lnTo>
                  <a:pt x="1590678" y="5586855"/>
                </a:lnTo>
                <a:lnTo>
                  <a:pt x="1603013" y="5583295"/>
                </a:lnTo>
                <a:lnTo>
                  <a:pt x="1615388" y="5579655"/>
                </a:lnTo>
                <a:lnTo>
                  <a:pt x="1627797" y="5575944"/>
                </a:lnTo>
                <a:lnTo>
                  <a:pt x="1632826" y="5574423"/>
                </a:lnTo>
                <a:lnTo>
                  <a:pt x="1661787" y="5544761"/>
                </a:lnTo>
                <a:lnTo>
                  <a:pt x="1649892" y="5548513"/>
                </a:lnTo>
                <a:lnTo>
                  <a:pt x="1638251" y="5552131"/>
                </a:lnTo>
                <a:lnTo>
                  <a:pt x="1615290" y="5559141"/>
                </a:lnTo>
                <a:lnTo>
                  <a:pt x="1602877" y="5562794"/>
                </a:lnTo>
                <a:lnTo>
                  <a:pt x="1590498" y="5566380"/>
                </a:lnTo>
                <a:lnTo>
                  <a:pt x="1578158" y="5569888"/>
                </a:lnTo>
                <a:lnTo>
                  <a:pt x="1565860" y="5573311"/>
                </a:lnTo>
                <a:lnTo>
                  <a:pt x="1553609" y="5576641"/>
                </a:lnTo>
                <a:lnTo>
                  <a:pt x="1541411" y="5579868"/>
                </a:lnTo>
                <a:lnTo>
                  <a:pt x="1517688" y="5606177"/>
                </a:lnTo>
                <a:lnTo>
                  <a:pt x="1529714" y="5603233"/>
                </a:lnTo>
                <a:close/>
              </a:path>
              <a:path w="8921255" h="6255998">
                <a:moveTo>
                  <a:pt x="1390144" y="5469730"/>
                </a:moveTo>
                <a:lnTo>
                  <a:pt x="1402508" y="5469368"/>
                </a:lnTo>
                <a:lnTo>
                  <a:pt x="1414934" y="5468884"/>
                </a:lnTo>
                <a:lnTo>
                  <a:pt x="1427424" y="5468275"/>
                </a:lnTo>
                <a:lnTo>
                  <a:pt x="1439979" y="5467537"/>
                </a:lnTo>
                <a:lnTo>
                  <a:pt x="1452600" y="5466668"/>
                </a:lnTo>
                <a:lnTo>
                  <a:pt x="1465290" y="5465664"/>
                </a:lnTo>
                <a:lnTo>
                  <a:pt x="1478050" y="5464523"/>
                </a:lnTo>
                <a:lnTo>
                  <a:pt x="1490881" y="5463242"/>
                </a:lnTo>
                <a:lnTo>
                  <a:pt x="1503786" y="5461817"/>
                </a:lnTo>
                <a:lnTo>
                  <a:pt x="1535605" y="5435928"/>
                </a:lnTo>
                <a:lnTo>
                  <a:pt x="1524415" y="5437488"/>
                </a:lnTo>
                <a:lnTo>
                  <a:pt x="1516379" y="5427602"/>
                </a:lnTo>
                <a:lnTo>
                  <a:pt x="1501307" y="5440456"/>
                </a:lnTo>
                <a:lnTo>
                  <a:pt x="1488307" y="5441921"/>
                </a:lnTo>
                <a:lnTo>
                  <a:pt x="1475383" y="5443238"/>
                </a:lnTo>
                <a:lnTo>
                  <a:pt x="1462535" y="5444410"/>
                </a:lnTo>
                <a:lnTo>
                  <a:pt x="1449760" y="5445440"/>
                </a:lnTo>
                <a:lnTo>
                  <a:pt x="1437058" y="5446329"/>
                </a:lnTo>
                <a:lnTo>
                  <a:pt x="1424428" y="5447080"/>
                </a:lnTo>
                <a:lnTo>
                  <a:pt x="1411869" y="5447697"/>
                </a:lnTo>
                <a:lnTo>
                  <a:pt x="1399379" y="5448180"/>
                </a:lnTo>
                <a:lnTo>
                  <a:pt x="1386958" y="5448535"/>
                </a:lnTo>
                <a:lnTo>
                  <a:pt x="1350294" y="5470202"/>
                </a:lnTo>
                <a:lnTo>
                  <a:pt x="1363332" y="5470270"/>
                </a:lnTo>
                <a:lnTo>
                  <a:pt x="1366221" y="5470263"/>
                </a:lnTo>
                <a:lnTo>
                  <a:pt x="1373577" y="5480579"/>
                </a:lnTo>
                <a:lnTo>
                  <a:pt x="1390144" y="5469730"/>
                </a:lnTo>
                <a:close/>
              </a:path>
              <a:path w="8921255" h="6255998">
                <a:moveTo>
                  <a:pt x="1547728" y="5464775"/>
                </a:moveTo>
                <a:lnTo>
                  <a:pt x="1540855" y="5456981"/>
                </a:lnTo>
                <a:lnTo>
                  <a:pt x="1518070" y="5460769"/>
                </a:lnTo>
                <a:lnTo>
                  <a:pt x="1526297" y="5470364"/>
                </a:lnTo>
                <a:lnTo>
                  <a:pt x="1534699" y="5479848"/>
                </a:lnTo>
                <a:lnTo>
                  <a:pt x="1547728" y="5464775"/>
                </a:lnTo>
                <a:close/>
              </a:path>
              <a:path w="8921255" h="6255998">
                <a:moveTo>
                  <a:pt x="1573790" y="5492543"/>
                </a:moveTo>
                <a:lnTo>
                  <a:pt x="1564934" y="5483386"/>
                </a:lnTo>
                <a:lnTo>
                  <a:pt x="1556242" y="5474133"/>
                </a:lnTo>
                <a:lnTo>
                  <a:pt x="1547728" y="5464775"/>
                </a:lnTo>
                <a:lnTo>
                  <a:pt x="1534699" y="5479848"/>
                </a:lnTo>
                <a:lnTo>
                  <a:pt x="1543259" y="5489231"/>
                </a:lnTo>
                <a:lnTo>
                  <a:pt x="1551962" y="5498522"/>
                </a:lnTo>
                <a:lnTo>
                  <a:pt x="1573790" y="5492543"/>
                </a:lnTo>
                <a:close/>
              </a:path>
              <a:path w="8921255" h="6255998">
                <a:moveTo>
                  <a:pt x="1562922" y="5526052"/>
                </a:moveTo>
                <a:lnTo>
                  <a:pt x="1575634" y="5523235"/>
                </a:lnTo>
                <a:lnTo>
                  <a:pt x="1576417" y="5523058"/>
                </a:lnTo>
                <a:lnTo>
                  <a:pt x="1619085" y="5492881"/>
                </a:lnTo>
                <a:lnTo>
                  <a:pt x="1606999" y="5495934"/>
                </a:lnTo>
                <a:lnTo>
                  <a:pt x="1596870" y="5498407"/>
                </a:lnTo>
                <a:lnTo>
                  <a:pt x="1592145" y="5499548"/>
                </a:lnTo>
                <a:lnTo>
                  <a:pt x="1587486" y="5500526"/>
                </a:lnTo>
                <a:lnTo>
                  <a:pt x="1550254" y="5528779"/>
                </a:lnTo>
                <a:lnTo>
                  <a:pt x="1562922" y="5526052"/>
                </a:lnTo>
                <a:close/>
              </a:path>
              <a:path w="8921255" h="6255998">
                <a:moveTo>
                  <a:pt x="1628542" y="5543813"/>
                </a:moveTo>
                <a:lnTo>
                  <a:pt x="1618987" y="5535402"/>
                </a:lnTo>
                <a:lnTo>
                  <a:pt x="1609590" y="5526895"/>
                </a:lnTo>
                <a:lnTo>
                  <a:pt x="1600355" y="5518293"/>
                </a:lnTo>
                <a:lnTo>
                  <a:pt x="1585490" y="5531844"/>
                </a:lnTo>
                <a:lnTo>
                  <a:pt x="1594710" y="5540542"/>
                </a:lnTo>
                <a:lnTo>
                  <a:pt x="1604079" y="5549147"/>
                </a:lnTo>
                <a:lnTo>
                  <a:pt x="1613597" y="5557653"/>
                </a:lnTo>
                <a:lnTo>
                  <a:pt x="1615290" y="5559141"/>
                </a:lnTo>
                <a:lnTo>
                  <a:pt x="1628542" y="5543813"/>
                </a:lnTo>
                <a:close/>
              </a:path>
              <a:path w="8921255" h="6255998">
                <a:moveTo>
                  <a:pt x="1681526" y="5586836"/>
                </a:moveTo>
                <a:lnTo>
                  <a:pt x="1671360" y="5579184"/>
                </a:lnTo>
                <a:lnTo>
                  <a:pt x="1661351" y="5571435"/>
                </a:lnTo>
                <a:lnTo>
                  <a:pt x="1656172" y="5567313"/>
                </a:lnTo>
                <a:lnTo>
                  <a:pt x="1632826" y="5574423"/>
                </a:lnTo>
                <a:lnTo>
                  <a:pt x="1642581" y="5582436"/>
                </a:lnTo>
                <a:lnTo>
                  <a:pt x="1652506" y="5590341"/>
                </a:lnTo>
                <a:lnTo>
                  <a:pt x="1662566" y="5598164"/>
                </a:lnTo>
                <a:lnTo>
                  <a:pt x="1668767" y="5602918"/>
                </a:lnTo>
                <a:lnTo>
                  <a:pt x="1650195" y="5630481"/>
                </a:lnTo>
                <a:lnTo>
                  <a:pt x="1681526" y="5586836"/>
                </a:lnTo>
                <a:close/>
              </a:path>
              <a:path w="8921255" h="6255998">
                <a:moveTo>
                  <a:pt x="1662334" y="5626248"/>
                </a:moveTo>
                <a:lnTo>
                  <a:pt x="1674521" y="5621921"/>
                </a:lnTo>
                <a:lnTo>
                  <a:pt x="1686757" y="5617493"/>
                </a:lnTo>
                <a:lnTo>
                  <a:pt x="1687417" y="5617252"/>
                </a:lnTo>
                <a:lnTo>
                  <a:pt x="1726235" y="5581372"/>
                </a:lnTo>
                <a:lnTo>
                  <a:pt x="1714523" y="5585879"/>
                </a:lnTo>
                <a:lnTo>
                  <a:pt x="1702850" y="5590304"/>
                </a:lnTo>
                <a:lnTo>
                  <a:pt x="1691799" y="5594428"/>
                </a:lnTo>
                <a:lnTo>
                  <a:pt x="1681526" y="5586836"/>
                </a:lnTo>
                <a:lnTo>
                  <a:pt x="1650195" y="5630481"/>
                </a:lnTo>
                <a:lnTo>
                  <a:pt x="1662334" y="5626248"/>
                </a:lnTo>
                <a:close/>
              </a:path>
              <a:path w="8921255" h="6255998">
                <a:moveTo>
                  <a:pt x="1777895" y="5651641"/>
                </a:moveTo>
                <a:lnTo>
                  <a:pt x="1710921" y="5608219"/>
                </a:lnTo>
                <a:lnTo>
                  <a:pt x="1687417" y="5617252"/>
                </a:lnTo>
                <a:lnTo>
                  <a:pt x="1716775" y="5637897"/>
                </a:lnTo>
                <a:lnTo>
                  <a:pt x="1747204" y="5657855"/>
                </a:lnTo>
                <a:lnTo>
                  <a:pt x="1778699" y="5677123"/>
                </a:lnTo>
                <a:lnTo>
                  <a:pt x="1811258" y="5695701"/>
                </a:lnTo>
                <a:lnTo>
                  <a:pt x="1777895" y="5651641"/>
                </a:lnTo>
                <a:close/>
              </a:path>
              <a:path w="8921255" h="6255998">
                <a:moveTo>
                  <a:pt x="1927416" y="5728631"/>
                </a:moveTo>
                <a:lnTo>
                  <a:pt x="1850096" y="5691784"/>
                </a:lnTo>
                <a:lnTo>
                  <a:pt x="1777895" y="5651641"/>
                </a:lnTo>
                <a:lnTo>
                  <a:pt x="1811258" y="5695701"/>
                </a:lnTo>
                <a:lnTo>
                  <a:pt x="1844878" y="5713588"/>
                </a:lnTo>
                <a:lnTo>
                  <a:pt x="1879556" y="5730784"/>
                </a:lnTo>
                <a:lnTo>
                  <a:pt x="1927416" y="5728631"/>
                </a:lnTo>
                <a:close/>
              </a:path>
              <a:path w="8921255" h="6255998">
                <a:moveTo>
                  <a:pt x="2009748" y="5762164"/>
                </a:moveTo>
                <a:lnTo>
                  <a:pt x="1927416" y="5728631"/>
                </a:lnTo>
                <a:lnTo>
                  <a:pt x="1879556" y="5730784"/>
                </a:lnTo>
                <a:lnTo>
                  <a:pt x="1915290" y="5747287"/>
                </a:lnTo>
                <a:lnTo>
                  <a:pt x="1952077" y="5763097"/>
                </a:lnTo>
                <a:lnTo>
                  <a:pt x="1989913" y="5778213"/>
                </a:lnTo>
                <a:lnTo>
                  <a:pt x="2009748" y="5762164"/>
                </a:lnTo>
                <a:close/>
              </a:path>
              <a:path w="8921255" h="6255998">
                <a:moveTo>
                  <a:pt x="2096985" y="5792366"/>
                </a:moveTo>
                <a:lnTo>
                  <a:pt x="2009748" y="5762164"/>
                </a:lnTo>
                <a:lnTo>
                  <a:pt x="1989913" y="5778213"/>
                </a:lnTo>
                <a:lnTo>
                  <a:pt x="2028797" y="5792634"/>
                </a:lnTo>
                <a:lnTo>
                  <a:pt x="2068726" y="5806359"/>
                </a:lnTo>
                <a:lnTo>
                  <a:pt x="2109696" y="5819387"/>
                </a:lnTo>
                <a:lnTo>
                  <a:pt x="2151704" y="5831717"/>
                </a:lnTo>
                <a:lnTo>
                  <a:pt x="2096985" y="5792366"/>
                </a:lnTo>
                <a:close/>
              </a:path>
              <a:path w="8921255" h="6255998">
                <a:moveTo>
                  <a:pt x="2285748" y="5842706"/>
                </a:moveTo>
                <a:lnTo>
                  <a:pt x="2189021" y="5819219"/>
                </a:lnTo>
                <a:lnTo>
                  <a:pt x="2096985" y="5792366"/>
                </a:lnTo>
                <a:lnTo>
                  <a:pt x="2151704" y="5831717"/>
                </a:lnTo>
                <a:lnTo>
                  <a:pt x="2194749" y="5843349"/>
                </a:lnTo>
                <a:lnTo>
                  <a:pt x="2238827" y="5854282"/>
                </a:lnTo>
                <a:lnTo>
                  <a:pt x="2285748" y="5842706"/>
                </a:lnTo>
                <a:close/>
              </a:path>
              <a:path w="8921255" h="6255998">
                <a:moveTo>
                  <a:pt x="2387060" y="5862810"/>
                </a:moveTo>
                <a:lnTo>
                  <a:pt x="2285748" y="5842706"/>
                </a:lnTo>
                <a:lnTo>
                  <a:pt x="2238827" y="5854282"/>
                </a:lnTo>
                <a:lnTo>
                  <a:pt x="2283935" y="5864514"/>
                </a:lnTo>
                <a:lnTo>
                  <a:pt x="2330070" y="5874045"/>
                </a:lnTo>
                <a:lnTo>
                  <a:pt x="2377231" y="5882875"/>
                </a:lnTo>
                <a:lnTo>
                  <a:pt x="2425413" y="5891001"/>
                </a:lnTo>
                <a:lnTo>
                  <a:pt x="2387060" y="5862810"/>
                </a:lnTo>
                <a:close/>
              </a:path>
              <a:path w="8921255" h="6255998">
                <a:moveTo>
                  <a:pt x="2603008" y="5892795"/>
                </a:moveTo>
                <a:lnTo>
                  <a:pt x="2492848" y="5879512"/>
                </a:lnTo>
                <a:lnTo>
                  <a:pt x="2387060" y="5862810"/>
                </a:lnTo>
                <a:lnTo>
                  <a:pt x="2425413" y="5891001"/>
                </a:lnTo>
                <a:lnTo>
                  <a:pt x="2474615" y="5898424"/>
                </a:lnTo>
                <a:lnTo>
                  <a:pt x="2535543" y="5906438"/>
                </a:lnTo>
                <a:lnTo>
                  <a:pt x="2603008" y="5892795"/>
                </a:lnTo>
                <a:close/>
              </a:path>
              <a:path w="8921255" h="6255998">
                <a:moveTo>
                  <a:pt x="2717430" y="5902642"/>
                </a:moveTo>
                <a:lnTo>
                  <a:pt x="2603008" y="5892795"/>
                </a:lnTo>
                <a:lnTo>
                  <a:pt x="2535543" y="5906438"/>
                </a:lnTo>
                <a:lnTo>
                  <a:pt x="2597932" y="5913363"/>
                </a:lnTo>
                <a:lnTo>
                  <a:pt x="2661742" y="5919201"/>
                </a:lnTo>
                <a:lnTo>
                  <a:pt x="2726932" y="5923952"/>
                </a:lnTo>
                <a:lnTo>
                  <a:pt x="2793462" y="5927618"/>
                </a:lnTo>
                <a:lnTo>
                  <a:pt x="2717430" y="5902642"/>
                </a:lnTo>
                <a:close/>
              </a:path>
              <a:path w="8921255" h="6255998">
                <a:moveTo>
                  <a:pt x="2958637" y="5911957"/>
                </a:moveTo>
                <a:lnTo>
                  <a:pt x="2836009" y="5909035"/>
                </a:lnTo>
                <a:lnTo>
                  <a:pt x="2717430" y="5902642"/>
                </a:lnTo>
                <a:lnTo>
                  <a:pt x="2793462" y="5927618"/>
                </a:lnTo>
                <a:lnTo>
                  <a:pt x="2861291" y="5930200"/>
                </a:lnTo>
                <a:lnTo>
                  <a:pt x="2930379" y="5931700"/>
                </a:lnTo>
                <a:lnTo>
                  <a:pt x="2958637" y="5911957"/>
                </a:lnTo>
                <a:close/>
              </a:path>
              <a:path w="8921255" h="6255998">
                <a:moveTo>
                  <a:pt x="3072165" y="5931458"/>
                </a:moveTo>
                <a:lnTo>
                  <a:pt x="3144783" y="5929718"/>
                </a:lnTo>
                <a:lnTo>
                  <a:pt x="3085207" y="5911389"/>
                </a:lnTo>
                <a:lnTo>
                  <a:pt x="2958637" y="5911957"/>
                </a:lnTo>
                <a:lnTo>
                  <a:pt x="2930379" y="5931700"/>
                </a:lnTo>
                <a:lnTo>
                  <a:pt x="3000683" y="5932119"/>
                </a:lnTo>
                <a:lnTo>
                  <a:pt x="3072165" y="5931458"/>
                </a:lnTo>
                <a:close/>
              </a:path>
              <a:path w="8921255" h="6255998">
                <a:moveTo>
                  <a:pt x="3218497" y="5926900"/>
                </a:moveTo>
                <a:lnTo>
                  <a:pt x="3293265" y="5923007"/>
                </a:lnTo>
                <a:lnTo>
                  <a:pt x="3349747" y="5899718"/>
                </a:lnTo>
                <a:lnTo>
                  <a:pt x="3215613" y="5907316"/>
                </a:lnTo>
                <a:lnTo>
                  <a:pt x="3085207" y="5911389"/>
                </a:lnTo>
                <a:lnTo>
                  <a:pt x="3144783" y="5929718"/>
                </a:lnTo>
                <a:lnTo>
                  <a:pt x="3218497" y="5926900"/>
                </a:lnTo>
                <a:close/>
              </a:path>
              <a:path w="8921255" h="6255998">
                <a:moveTo>
                  <a:pt x="3369047" y="5918038"/>
                </a:moveTo>
                <a:lnTo>
                  <a:pt x="3445803" y="5911996"/>
                </a:lnTo>
                <a:lnTo>
                  <a:pt x="3523492" y="5904881"/>
                </a:lnTo>
                <a:lnTo>
                  <a:pt x="3602073" y="5896695"/>
                </a:lnTo>
                <a:lnTo>
                  <a:pt x="3487502" y="5888579"/>
                </a:lnTo>
                <a:lnTo>
                  <a:pt x="3349747" y="5899718"/>
                </a:lnTo>
                <a:lnTo>
                  <a:pt x="3293265" y="5923007"/>
                </a:lnTo>
                <a:lnTo>
                  <a:pt x="3369047" y="5918038"/>
                </a:lnTo>
                <a:close/>
              </a:path>
              <a:path w="8921255" h="6255998">
                <a:moveTo>
                  <a:pt x="3681505" y="5887439"/>
                </a:moveTo>
                <a:lnTo>
                  <a:pt x="3761748" y="5877114"/>
                </a:lnTo>
                <a:lnTo>
                  <a:pt x="3842761" y="5865722"/>
                </a:lnTo>
                <a:lnTo>
                  <a:pt x="3773448" y="5855605"/>
                </a:lnTo>
                <a:lnTo>
                  <a:pt x="3628771" y="5873880"/>
                </a:lnTo>
                <a:lnTo>
                  <a:pt x="3487502" y="5888579"/>
                </a:lnTo>
                <a:lnTo>
                  <a:pt x="3602073" y="5896695"/>
                </a:lnTo>
                <a:lnTo>
                  <a:pt x="3681505" y="5887439"/>
                </a:lnTo>
                <a:close/>
              </a:path>
              <a:path w="8921255" h="6255998">
                <a:moveTo>
                  <a:pt x="3924503" y="5853264"/>
                </a:moveTo>
                <a:lnTo>
                  <a:pt x="4087565" y="5825686"/>
                </a:lnTo>
                <a:lnTo>
                  <a:pt x="4251620" y="5794437"/>
                </a:lnTo>
                <a:lnTo>
                  <a:pt x="4317761" y="5780462"/>
                </a:lnTo>
                <a:lnTo>
                  <a:pt x="4317761" y="5760257"/>
                </a:lnTo>
                <a:lnTo>
                  <a:pt x="4247804" y="5775039"/>
                </a:lnTo>
                <a:lnTo>
                  <a:pt x="4084120" y="5806218"/>
                </a:lnTo>
                <a:lnTo>
                  <a:pt x="3921425" y="5833736"/>
                </a:lnTo>
                <a:lnTo>
                  <a:pt x="3773448" y="5855605"/>
                </a:lnTo>
                <a:lnTo>
                  <a:pt x="3842761" y="5865722"/>
                </a:lnTo>
                <a:lnTo>
                  <a:pt x="3924503" y="5853264"/>
                </a:lnTo>
                <a:close/>
              </a:path>
              <a:path w="8921255" h="6255998">
                <a:moveTo>
                  <a:pt x="2525680" y="4541222"/>
                </a:moveTo>
                <a:lnTo>
                  <a:pt x="2561158" y="4500669"/>
                </a:lnTo>
                <a:lnTo>
                  <a:pt x="2551933" y="4491868"/>
                </a:lnTo>
                <a:lnTo>
                  <a:pt x="2542968" y="4482884"/>
                </a:lnTo>
                <a:lnTo>
                  <a:pt x="2534287" y="4473704"/>
                </a:lnTo>
                <a:lnTo>
                  <a:pt x="2514837" y="4481580"/>
                </a:lnTo>
                <a:lnTo>
                  <a:pt x="2523390" y="4490879"/>
                </a:lnTo>
                <a:lnTo>
                  <a:pt x="2532224" y="4500014"/>
                </a:lnTo>
                <a:lnTo>
                  <a:pt x="2541332" y="4508988"/>
                </a:lnTo>
                <a:lnTo>
                  <a:pt x="2548046" y="4515344"/>
                </a:lnTo>
                <a:lnTo>
                  <a:pt x="2513147" y="4544233"/>
                </a:lnTo>
                <a:lnTo>
                  <a:pt x="2525680" y="4541222"/>
                </a:lnTo>
                <a:close/>
              </a:path>
              <a:path w="8921255" h="6255998">
                <a:moveTo>
                  <a:pt x="2538298" y="4538043"/>
                </a:moveTo>
                <a:lnTo>
                  <a:pt x="2550998" y="4534699"/>
                </a:lnTo>
                <a:lnTo>
                  <a:pt x="2563777" y="4531194"/>
                </a:lnTo>
                <a:lnTo>
                  <a:pt x="2565478" y="4530717"/>
                </a:lnTo>
                <a:lnTo>
                  <a:pt x="2594242" y="4502161"/>
                </a:lnTo>
                <a:lnTo>
                  <a:pt x="2582490" y="4505780"/>
                </a:lnTo>
                <a:lnTo>
                  <a:pt x="2570619" y="4509302"/>
                </a:lnTo>
                <a:lnTo>
                  <a:pt x="2561158" y="4500669"/>
                </a:lnTo>
                <a:lnTo>
                  <a:pt x="2525680" y="4541222"/>
                </a:lnTo>
                <a:lnTo>
                  <a:pt x="2538298" y="4538043"/>
                </a:lnTo>
                <a:close/>
              </a:path>
              <a:path w="8921255" h="6255998">
                <a:moveTo>
                  <a:pt x="2588324" y="4524357"/>
                </a:moveTo>
                <a:lnTo>
                  <a:pt x="2599969" y="4520782"/>
                </a:lnTo>
                <a:lnTo>
                  <a:pt x="2611689" y="4517052"/>
                </a:lnTo>
                <a:lnTo>
                  <a:pt x="2623483" y="4513172"/>
                </a:lnTo>
                <a:lnTo>
                  <a:pt x="2635349" y="4509145"/>
                </a:lnTo>
                <a:lnTo>
                  <a:pt x="2647287" y="4504974"/>
                </a:lnTo>
                <a:lnTo>
                  <a:pt x="2659293" y="4500663"/>
                </a:lnTo>
                <a:lnTo>
                  <a:pt x="2713535" y="4458793"/>
                </a:lnTo>
                <a:lnTo>
                  <a:pt x="2712420" y="4459248"/>
                </a:lnTo>
                <a:lnTo>
                  <a:pt x="2690915" y="4467924"/>
                </a:lnTo>
                <a:lnTo>
                  <a:pt x="2678583" y="4472697"/>
                </a:lnTo>
                <a:lnTo>
                  <a:pt x="2666320" y="4477334"/>
                </a:lnTo>
                <a:lnTo>
                  <a:pt x="2654126" y="4481831"/>
                </a:lnTo>
                <a:lnTo>
                  <a:pt x="2642003" y="4486188"/>
                </a:lnTo>
                <a:lnTo>
                  <a:pt x="2629952" y="4490402"/>
                </a:lnTo>
                <a:lnTo>
                  <a:pt x="2617975" y="4494470"/>
                </a:lnTo>
                <a:lnTo>
                  <a:pt x="2606071" y="4498390"/>
                </a:lnTo>
                <a:lnTo>
                  <a:pt x="2594242" y="4502161"/>
                </a:lnTo>
                <a:lnTo>
                  <a:pt x="2565478" y="4530717"/>
                </a:lnTo>
                <a:lnTo>
                  <a:pt x="2588324" y="4524357"/>
                </a:lnTo>
                <a:close/>
              </a:path>
              <a:path w="8921255" h="6255998">
                <a:moveTo>
                  <a:pt x="2623168" y="4550847"/>
                </a:moveTo>
                <a:lnTo>
                  <a:pt x="2612763" y="4543367"/>
                </a:lnTo>
                <a:lnTo>
                  <a:pt x="2602605" y="4535717"/>
                </a:lnTo>
                <a:lnTo>
                  <a:pt x="2592682" y="4527900"/>
                </a:lnTo>
                <a:lnTo>
                  <a:pt x="2588324" y="4524357"/>
                </a:lnTo>
                <a:lnTo>
                  <a:pt x="2565478" y="4530717"/>
                </a:lnTo>
                <a:lnTo>
                  <a:pt x="2575110" y="4538789"/>
                </a:lnTo>
                <a:lnTo>
                  <a:pt x="2584963" y="4546737"/>
                </a:lnTo>
                <a:lnTo>
                  <a:pt x="2595075" y="4554538"/>
                </a:lnTo>
                <a:lnTo>
                  <a:pt x="2601630" y="4559394"/>
                </a:lnTo>
                <a:lnTo>
                  <a:pt x="2623168" y="4550847"/>
                </a:lnTo>
                <a:close/>
              </a:path>
              <a:path w="8921255" h="6255998">
                <a:moveTo>
                  <a:pt x="2593765" y="4583082"/>
                </a:moveTo>
                <a:lnTo>
                  <a:pt x="2606014" y="4578525"/>
                </a:lnTo>
                <a:lnTo>
                  <a:pt x="2618333" y="4573824"/>
                </a:lnTo>
                <a:lnTo>
                  <a:pt x="2620987" y="4572795"/>
                </a:lnTo>
                <a:lnTo>
                  <a:pt x="2658387" y="4536492"/>
                </a:lnTo>
                <a:lnTo>
                  <a:pt x="2646880" y="4541277"/>
                </a:lnTo>
                <a:lnTo>
                  <a:pt x="2635430" y="4545947"/>
                </a:lnTo>
                <a:lnTo>
                  <a:pt x="2581586" y="4587497"/>
                </a:lnTo>
                <a:lnTo>
                  <a:pt x="2593765" y="4583082"/>
                </a:lnTo>
                <a:close/>
              </a:path>
              <a:path w="8921255" h="6255998">
                <a:moveTo>
                  <a:pt x="2673152" y="4582461"/>
                </a:moveTo>
                <a:lnTo>
                  <a:pt x="2662119" y="4576002"/>
                </a:lnTo>
                <a:lnTo>
                  <a:pt x="2651292" y="4569382"/>
                </a:lnTo>
                <a:lnTo>
                  <a:pt x="2642741" y="4563955"/>
                </a:lnTo>
                <a:lnTo>
                  <a:pt x="2620987" y="4572795"/>
                </a:lnTo>
                <a:lnTo>
                  <a:pt x="2631499" y="4579746"/>
                </a:lnTo>
                <a:lnTo>
                  <a:pt x="2642222" y="4586555"/>
                </a:lnTo>
                <a:lnTo>
                  <a:pt x="2651962" y="4592488"/>
                </a:lnTo>
                <a:lnTo>
                  <a:pt x="2673152" y="4582461"/>
                </a:lnTo>
                <a:close/>
              </a:path>
              <a:path w="8921255" h="6255998">
                <a:moveTo>
                  <a:pt x="2634358" y="4621842"/>
                </a:moveTo>
                <a:lnTo>
                  <a:pt x="2646149" y="4616577"/>
                </a:lnTo>
                <a:lnTo>
                  <a:pt x="2657994" y="4611201"/>
                </a:lnTo>
                <a:lnTo>
                  <a:pt x="2669892" y="4605711"/>
                </a:lnTo>
                <a:lnTo>
                  <a:pt x="2672810" y="4604351"/>
                </a:lnTo>
                <a:lnTo>
                  <a:pt x="2719221" y="4560156"/>
                </a:lnTo>
                <a:lnTo>
                  <a:pt x="2707946" y="4565715"/>
                </a:lnTo>
                <a:lnTo>
                  <a:pt x="2696714" y="4571187"/>
                </a:lnTo>
                <a:lnTo>
                  <a:pt x="2685523" y="4576576"/>
                </a:lnTo>
                <a:lnTo>
                  <a:pt x="2622620" y="4626995"/>
                </a:lnTo>
                <a:lnTo>
                  <a:pt x="2634358" y="4621842"/>
                </a:lnTo>
                <a:close/>
              </a:path>
              <a:path w="8921255" h="6255998">
                <a:moveTo>
                  <a:pt x="2709104" y="4601921"/>
                </a:moveTo>
                <a:lnTo>
                  <a:pt x="2697847" y="4596122"/>
                </a:lnTo>
                <a:lnTo>
                  <a:pt x="2694014" y="4594101"/>
                </a:lnTo>
                <a:lnTo>
                  <a:pt x="2672810" y="4604351"/>
                </a:lnTo>
                <a:lnTo>
                  <a:pt x="2683912" y="4610372"/>
                </a:lnTo>
                <a:lnTo>
                  <a:pt x="2695200" y="4616260"/>
                </a:lnTo>
                <a:lnTo>
                  <a:pt x="2699527" y="4618453"/>
                </a:lnTo>
                <a:lnTo>
                  <a:pt x="2709104" y="4601921"/>
                </a:lnTo>
                <a:close/>
              </a:path>
              <a:path w="8921255" h="6255998">
                <a:moveTo>
                  <a:pt x="2661397" y="4660000"/>
                </a:moveTo>
                <a:lnTo>
                  <a:pt x="2672782" y="4654274"/>
                </a:lnTo>
                <a:lnTo>
                  <a:pt x="2684207" y="4648462"/>
                </a:lnTo>
                <a:lnTo>
                  <a:pt x="2695671" y="4642568"/>
                </a:lnTo>
                <a:lnTo>
                  <a:pt x="2707172" y="4636597"/>
                </a:lnTo>
                <a:lnTo>
                  <a:pt x="2718707" y="4630551"/>
                </a:lnTo>
                <a:lnTo>
                  <a:pt x="2787840" y="4570552"/>
                </a:lnTo>
                <a:lnTo>
                  <a:pt x="2776735" y="4576816"/>
                </a:lnTo>
                <a:lnTo>
                  <a:pt x="2765668" y="4583002"/>
                </a:lnTo>
                <a:lnTo>
                  <a:pt x="2754639" y="4589107"/>
                </a:lnTo>
                <a:lnTo>
                  <a:pt x="2743651" y="4595128"/>
                </a:lnTo>
                <a:lnTo>
                  <a:pt x="2732704" y="4601063"/>
                </a:lnTo>
                <a:lnTo>
                  <a:pt x="2721800" y="4606909"/>
                </a:lnTo>
                <a:lnTo>
                  <a:pt x="2650054" y="4665637"/>
                </a:lnTo>
                <a:lnTo>
                  <a:pt x="2661397" y="4660000"/>
                </a:lnTo>
                <a:close/>
              </a:path>
              <a:path w="8921255" h="6255998">
                <a:moveTo>
                  <a:pt x="2758390" y="4624491"/>
                </a:moveTo>
                <a:lnTo>
                  <a:pt x="2750702" y="4621192"/>
                </a:lnTo>
                <a:lnTo>
                  <a:pt x="2743102" y="4617815"/>
                </a:lnTo>
                <a:lnTo>
                  <a:pt x="2721319" y="4629174"/>
                </a:lnTo>
                <a:lnTo>
                  <a:pt x="2732823" y="4634397"/>
                </a:lnTo>
                <a:lnTo>
                  <a:pt x="2744511" y="4639511"/>
                </a:lnTo>
                <a:lnTo>
                  <a:pt x="2758390" y="4624491"/>
                </a:lnTo>
                <a:close/>
              </a:path>
              <a:path w="8921255" h="6255998">
                <a:moveTo>
                  <a:pt x="2766211" y="4627700"/>
                </a:moveTo>
                <a:lnTo>
                  <a:pt x="2758390" y="4624491"/>
                </a:lnTo>
                <a:lnTo>
                  <a:pt x="2744511" y="4639511"/>
                </a:lnTo>
                <a:lnTo>
                  <a:pt x="2745435" y="4639911"/>
                </a:lnTo>
                <a:lnTo>
                  <a:pt x="2766211" y="4627700"/>
                </a:lnTo>
                <a:close/>
              </a:path>
              <a:path w="8921255" h="6255998">
                <a:moveTo>
                  <a:pt x="2698086" y="4688503"/>
                </a:moveTo>
                <a:lnTo>
                  <a:pt x="2709193" y="4682455"/>
                </a:lnTo>
                <a:lnTo>
                  <a:pt x="2720335" y="4676331"/>
                </a:lnTo>
                <a:lnTo>
                  <a:pt x="2731514" y="4670129"/>
                </a:lnTo>
                <a:lnTo>
                  <a:pt x="2742730" y="4663846"/>
                </a:lnTo>
                <a:lnTo>
                  <a:pt x="2832405" y="4588396"/>
                </a:lnTo>
                <a:lnTo>
                  <a:pt x="2821510" y="4594992"/>
                </a:lnTo>
                <a:lnTo>
                  <a:pt x="2810646" y="4601519"/>
                </a:lnTo>
                <a:lnTo>
                  <a:pt x="2799814" y="4607978"/>
                </a:lnTo>
                <a:lnTo>
                  <a:pt x="2789014" y="4614370"/>
                </a:lnTo>
                <a:lnTo>
                  <a:pt x="2778245" y="4620693"/>
                </a:lnTo>
                <a:lnTo>
                  <a:pt x="2767509" y="4626948"/>
                </a:lnTo>
                <a:lnTo>
                  <a:pt x="2687012" y="4694479"/>
                </a:lnTo>
                <a:lnTo>
                  <a:pt x="2698086" y="4688503"/>
                </a:lnTo>
                <a:close/>
              </a:path>
              <a:path w="8921255" h="6255998">
                <a:moveTo>
                  <a:pt x="2753986" y="4657478"/>
                </a:moveTo>
                <a:lnTo>
                  <a:pt x="2765282" y="4651024"/>
                </a:lnTo>
                <a:lnTo>
                  <a:pt x="2768255" y="4649315"/>
                </a:lnTo>
                <a:lnTo>
                  <a:pt x="2843330" y="4581732"/>
                </a:lnTo>
                <a:lnTo>
                  <a:pt x="2832405" y="4588396"/>
                </a:lnTo>
                <a:lnTo>
                  <a:pt x="2742730" y="4663846"/>
                </a:lnTo>
                <a:lnTo>
                  <a:pt x="2753986" y="4657478"/>
                </a:lnTo>
                <a:close/>
              </a:path>
              <a:path w="8921255" h="6255998">
                <a:moveTo>
                  <a:pt x="2803291" y="4642003"/>
                </a:moveTo>
                <a:lnTo>
                  <a:pt x="2796174" y="4639569"/>
                </a:lnTo>
                <a:lnTo>
                  <a:pt x="2789265" y="4636952"/>
                </a:lnTo>
                <a:lnTo>
                  <a:pt x="2768255" y="4649315"/>
                </a:lnTo>
                <a:lnTo>
                  <a:pt x="2775222" y="4652089"/>
                </a:lnTo>
                <a:lnTo>
                  <a:pt x="2782103" y="4654914"/>
                </a:lnTo>
                <a:lnTo>
                  <a:pt x="2803291" y="4642003"/>
                </a:lnTo>
                <a:close/>
              </a:path>
              <a:path w="8921255" h="6255998">
                <a:moveTo>
                  <a:pt x="2733565" y="4713820"/>
                </a:moveTo>
                <a:lnTo>
                  <a:pt x="2744433" y="4707416"/>
                </a:lnTo>
                <a:lnTo>
                  <a:pt x="2832884" y="4630462"/>
                </a:lnTo>
                <a:lnTo>
                  <a:pt x="2822271" y="4637091"/>
                </a:lnTo>
                <a:lnTo>
                  <a:pt x="2811681" y="4643666"/>
                </a:lnTo>
                <a:lnTo>
                  <a:pt x="2810348" y="4644490"/>
                </a:lnTo>
                <a:lnTo>
                  <a:pt x="2722730" y="4720151"/>
                </a:lnTo>
                <a:lnTo>
                  <a:pt x="2733565" y="4713820"/>
                </a:lnTo>
                <a:close/>
              </a:path>
              <a:path w="8921255" h="6255998">
                <a:moveTo>
                  <a:pt x="2755334" y="4700943"/>
                </a:moveTo>
                <a:lnTo>
                  <a:pt x="2766264" y="4694404"/>
                </a:lnTo>
                <a:lnTo>
                  <a:pt x="2777223" y="4687803"/>
                </a:lnTo>
                <a:lnTo>
                  <a:pt x="2788209" y="4681144"/>
                </a:lnTo>
                <a:lnTo>
                  <a:pt x="2799219" y="4674431"/>
                </a:lnTo>
                <a:lnTo>
                  <a:pt x="2810252" y="4667669"/>
                </a:lnTo>
                <a:lnTo>
                  <a:pt x="2834423" y="4652717"/>
                </a:lnTo>
                <a:lnTo>
                  <a:pt x="2940523" y="4561080"/>
                </a:lnTo>
                <a:lnTo>
                  <a:pt x="2918755" y="4575310"/>
                </a:lnTo>
                <a:lnTo>
                  <a:pt x="2907918" y="4582426"/>
                </a:lnTo>
                <a:lnTo>
                  <a:pt x="2897113" y="4589476"/>
                </a:lnTo>
                <a:lnTo>
                  <a:pt x="2886338" y="4596460"/>
                </a:lnTo>
                <a:lnTo>
                  <a:pt x="2875592" y="4603381"/>
                </a:lnTo>
                <a:lnTo>
                  <a:pt x="2864875" y="4610240"/>
                </a:lnTo>
                <a:lnTo>
                  <a:pt x="2854185" y="4617039"/>
                </a:lnTo>
                <a:lnTo>
                  <a:pt x="2843522" y="4623779"/>
                </a:lnTo>
                <a:lnTo>
                  <a:pt x="2832884" y="4630462"/>
                </a:lnTo>
                <a:lnTo>
                  <a:pt x="2744433" y="4707416"/>
                </a:lnTo>
                <a:lnTo>
                  <a:pt x="2755334" y="4700943"/>
                </a:lnTo>
                <a:close/>
              </a:path>
              <a:path w="8921255" h="6255998">
                <a:moveTo>
                  <a:pt x="2757160" y="4742997"/>
                </a:moveTo>
                <a:lnTo>
                  <a:pt x="2853429" y="4658661"/>
                </a:lnTo>
                <a:lnTo>
                  <a:pt x="2847050" y="4656709"/>
                </a:lnTo>
                <a:lnTo>
                  <a:pt x="2840698" y="4654760"/>
                </a:lnTo>
                <a:lnTo>
                  <a:pt x="2834423" y="4652717"/>
                </a:lnTo>
                <a:lnTo>
                  <a:pt x="2813045" y="4665952"/>
                </a:lnTo>
                <a:lnTo>
                  <a:pt x="2819393" y="4668167"/>
                </a:lnTo>
                <a:lnTo>
                  <a:pt x="2825757" y="4670342"/>
                </a:lnTo>
                <a:lnTo>
                  <a:pt x="2832226" y="4672425"/>
                </a:lnTo>
                <a:lnTo>
                  <a:pt x="2746544" y="4749490"/>
                </a:lnTo>
                <a:lnTo>
                  <a:pt x="2757160" y="4742997"/>
                </a:lnTo>
                <a:close/>
              </a:path>
              <a:path w="8921255" h="6255998">
                <a:moveTo>
                  <a:pt x="2767806" y="4736437"/>
                </a:moveTo>
                <a:lnTo>
                  <a:pt x="2778481" y="4729812"/>
                </a:lnTo>
                <a:lnTo>
                  <a:pt x="2789183" y="4723124"/>
                </a:lnTo>
                <a:lnTo>
                  <a:pt x="2799913" y="4716376"/>
                </a:lnTo>
                <a:lnTo>
                  <a:pt x="2810668" y="4709570"/>
                </a:lnTo>
                <a:lnTo>
                  <a:pt x="2907246" y="4623125"/>
                </a:lnTo>
                <a:lnTo>
                  <a:pt x="2896704" y="4630160"/>
                </a:lnTo>
                <a:lnTo>
                  <a:pt x="2886186" y="4637143"/>
                </a:lnTo>
                <a:lnTo>
                  <a:pt x="2875690" y="4644075"/>
                </a:lnTo>
                <a:lnTo>
                  <a:pt x="2865217" y="4650957"/>
                </a:lnTo>
                <a:lnTo>
                  <a:pt x="2854766" y="4657789"/>
                </a:lnTo>
                <a:lnTo>
                  <a:pt x="2853429" y="4658661"/>
                </a:lnTo>
                <a:lnTo>
                  <a:pt x="2757160" y="4742997"/>
                </a:lnTo>
                <a:lnTo>
                  <a:pt x="2767806" y="4736437"/>
                </a:lnTo>
                <a:close/>
              </a:path>
              <a:path w="8921255" h="6255998">
                <a:moveTo>
                  <a:pt x="2471210" y="4590739"/>
                </a:moveTo>
                <a:lnTo>
                  <a:pt x="2462026" y="4581869"/>
                </a:lnTo>
                <a:lnTo>
                  <a:pt x="2453105" y="4572847"/>
                </a:lnTo>
                <a:lnTo>
                  <a:pt x="2444466" y="4563664"/>
                </a:lnTo>
                <a:lnTo>
                  <a:pt x="2439837" y="4558536"/>
                </a:lnTo>
                <a:lnTo>
                  <a:pt x="2472342" y="4533083"/>
                </a:lnTo>
                <a:lnTo>
                  <a:pt x="2460050" y="4535407"/>
                </a:lnTo>
                <a:lnTo>
                  <a:pt x="2422409" y="4568632"/>
                </a:lnTo>
                <a:lnTo>
                  <a:pt x="2430847" y="4577979"/>
                </a:lnTo>
                <a:lnTo>
                  <a:pt x="2439583" y="4587152"/>
                </a:lnTo>
                <a:lnTo>
                  <a:pt x="2448578" y="4596174"/>
                </a:lnTo>
                <a:lnTo>
                  <a:pt x="2457796" y="4605071"/>
                </a:lnTo>
                <a:lnTo>
                  <a:pt x="2458208" y="4605461"/>
                </a:lnTo>
                <a:lnTo>
                  <a:pt x="2471210" y="4590739"/>
                </a:lnTo>
                <a:close/>
              </a:path>
              <a:path w="8921255" h="6255998">
                <a:moveTo>
                  <a:pt x="2448369" y="4628023"/>
                </a:moveTo>
                <a:lnTo>
                  <a:pt x="2461067" y="4624765"/>
                </a:lnTo>
                <a:lnTo>
                  <a:pt x="2473840" y="4621356"/>
                </a:lnTo>
                <a:lnTo>
                  <a:pt x="2475195" y="4620987"/>
                </a:lnTo>
                <a:lnTo>
                  <a:pt x="2504620" y="4592459"/>
                </a:lnTo>
                <a:lnTo>
                  <a:pt x="2492805" y="4595969"/>
                </a:lnTo>
                <a:lnTo>
                  <a:pt x="2481058" y="4599347"/>
                </a:lnTo>
                <a:lnTo>
                  <a:pt x="2480637" y="4599466"/>
                </a:lnTo>
                <a:lnTo>
                  <a:pt x="2435749" y="4631126"/>
                </a:lnTo>
                <a:lnTo>
                  <a:pt x="2448369" y="4628023"/>
                </a:lnTo>
                <a:close/>
              </a:path>
              <a:path w="8921255" h="6255998">
                <a:moveTo>
                  <a:pt x="2523564" y="4634790"/>
                </a:moveTo>
                <a:lnTo>
                  <a:pt x="2513483" y="4627027"/>
                </a:lnTo>
                <a:lnTo>
                  <a:pt x="2503638" y="4619123"/>
                </a:lnTo>
                <a:lnTo>
                  <a:pt x="2498183" y="4614609"/>
                </a:lnTo>
                <a:lnTo>
                  <a:pt x="2475195" y="4620987"/>
                </a:lnTo>
                <a:lnTo>
                  <a:pt x="2484765" y="4629158"/>
                </a:lnTo>
                <a:lnTo>
                  <a:pt x="2494575" y="4637176"/>
                </a:lnTo>
                <a:lnTo>
                  <a:pt x="2504617" y="4645048"/>
                </a:lnTo>
                <a:lnTo>
                  <a:pt x="2511822" y="4650507"/>
                </a:lnTo>
                <a:lnTo>
                  <a:pt x="2491696" y="4678388"/>
                </a:lnTo>
                <a:lnTo>
                  <a:pt x="2523564" y="4634790"/>
                </a:lnTo>
                <a:close/>
              </a:path>
              <a:path w="8921255" h="6255998">
                <a:moveTo>
                  <a:pt x="2503906" y="4674081"/>
                </a:moveTo>
                <a:lnTo>
                  <a:pt x="2557924" y="4632992"/>
                </a:lnTo>
                <a:lnTo>
                  <a:pt x="2546416" y="4637551"/>
                </a:lnTo>
                <a:lnTo>
                  <a:pt x="2534962" y="4641997"/>
                </a:lnTo>
                <a:lnTo>
                  <a:pt x="2533905" y="4642403"/>
                </a:lnTo>
                <a:lnTo>
                  <a:pt x="2523564" y="4634790"/>
                </a:lnTo>
                <a:lnTo>
                  <a:pt x="2491696" y="4678388"/>
                </a:lnTo>
                <a:lnTo>
                  <a:pt x="2503906" y="4674081"/>
                </a:lnTo>
                <a:close/>
              </a:path>
              <a:path w="8921255" h="6255998">
                <a:moveTo>
                  <a:pt x="2516180" y="4669644"/>
                </a:moveTo>
                <a:lnTo>
                  <a:pt x="2528519" y="4665074"/>
                </a:lnTo>
                <a:lnTo>
                  <a:pt x="2530795" y="4664219"/>
                </a:lnTo>
                <a:lnTo>
                  <a:pt x="2569488" y="4628320"/>
                </a:lnTo>
                <a:lnTo>
                  <a:pt x="2557924" y="4632992"/>
                </a:lnTo>
                <a:lnTo>
                  <a:pt x="2503906" y="4674081"/>
                </a:lnTo>
                <a:lnTo>
                  <a:pt x="2516180" y="4669644"/>
                </a:lnTo>
                <a:close/>
              </a:path>
              <a:path w="8921255" h="6255998">
                <a:moveTo>
                  <a:pt x="2544868" y="4713984"/>
                </a:moveTo>
                <a:lnTo>
                  <a:pt x="2556704" y="4708825"/>
                </a:lnTo>
                <a:lnTo>
                  <a:pt x="2619295" y="4658775"/>
                </a:lnTo>
                <a:lnTo>
                  <a:pt x="2608008" y="4664170"/>
                </a:lnTo>
                <a:lnTo>
                  <a:pt x="2596771" y="4669463"/>
                </a:lnTo>
                <a:lnTo>
                  <a:pt x="2585585" y="4674651"/>
                </a:lnTo>
                <a:lnTo>
                  <a:pt x="2584339" y="4675223"/>
                </a:lnTo>
                <a:lnTo>
                  <a:pt x="2573390" y="4668592"/>
                </a:lnTo>
                <a:lnTo>
                  <a:pt x="2562649" y="4661824"/>
                </a:lnTo>
                <a:lnTo>
                  <a:pt x="2553256" y="4655678"/>
                </a:lnTo>
                <a:lnTo>
                  <a:pt x="2530795" y="4664219"/>
                </a:lnTo>
                <a:lnTo>
                  <a:pt x="2541218" y="4671294"/>
                </a:lnTo>
                <a:lnTo>
                  <a:pt x="2551855" y="4678235"/>
                </a:lnTo>
                <a:lnTo>
                  <a:pt x="2562486" y="4684912"/>
                </a:lnTo>
                <a:lnTo>
                  <a:pt x="2533079" y="4719042"/>
                </a:lnTo>
                <a:lnTo>
                  <a:pt x="2544868" y="4713984"/>
                </a:lnTo>
                <a:close/>
              </a:path>
              <a:path w="8921255" h="6255998">
                <a:moveTo>
                  <a:pt x="2568588" y="4703568"/>
                </a:moveTo>
                <a:lnTo>
                  <a:pt x="2580518" y="4698213"/>
                </a:lnTo>
                <a:lnTo>
                  <a:pt x="2582759" y="4697199"/>
                </a:lnTo>
                <a:lnTo>
                  <a:pt x="2630628" y="4653282"/>
                </a:lnTo>
                <a:lnTo>
                  <a:pt x="2619295" y="4658775"/>
                </a:lnTo>
                <a:lnTo>
                  <a:pt x="2556704" y="4708825"/>
                </a:lnTo>
                <a:lnTo>
                  <a:pt x="2568588" y="4703568"/>
                </a:lnTo>
                <a:close/>
              </a:path>
              <a:path w="8921255" h="6255998">
                <a:moveTo>
                  <a:pt x="2620579" y="4695561"/>
                </a:moveTo>
                <a:lnTo>
                  <a:pt x="2609431" y="4689561"/>
                </a:lnTo>
                <a:lnTo>
                  <a:pt x="2605136" y="4687209"/>
                </a:lnTo>
                <a:lnTo>
                  <a:pt x="2582759" y="4697199"/>
                </a:lnTo>
                <a:lnTo>
                  <a:pt x="2593761" y="4703374"/>
                </a:lnTo>
                <a:lnTo>
                  <a:pt x="2604982" y="4709398"/>
                </a:lnTo>
                <a:lnTo>
                  <a:pt x="2610704" y="4712404"/>
                </a:lnTo>
                <a:lnTo>
                  <a:pt x="2620579" y="4695561"/>
                </a:lnTo>
                <a:close/>
              </a:path>
              <a:path w="8921255" h="6255998">
                <a:moveTo>
                  <a:pt x="2583434" y="4747754"/>
                </a:moveTo>
                <a:lnTo>
                  <a:pt x="2594924" y="4742103"/>
                </a:lnTo>
                <a:lnTo>
                  <a:pt x="2655808" y="4688958"/>
                </a:lnTo>
                <a:lnTo>
                  <a:pt x="2644765" y="4694750"/>
                </a:lnTo>
                <a:lnTo>
                  <a:pt x="2633751" y="4700483"/>
                </a:lnTo>
                <a:lnTo>
                  <a:pt x="2631929" y="4701428"/>
                </a:lnTo>
                <a:lnTo>
                  <a:pt x="2620579" y="4695561"/>
                </a:lnTo>
                <a:lnTo>
                  <a:pt x="2610704" y="4712404"/>
                </a:lnTo>
                <a:lnTo>
                  <a:pt x="2571986" y="4753317"/>
                </a:lnTo>
                <a:lnTo>
                  <a:pt x="2583434" y="4747754"/>
                </a:lnTo>
                <a:close/>
              </a:path>
              <a:path w="8921255" h="6255998">
                <a:moveTo>
                  <a:pt x="2606456" y="4736366"/>
                </a:moveTo>
                <a:lnTo>
                  <a:pt x="2618029" y="4730542"/>
                </a:lnTo>
                <a:lnTo>
                  <a:pt x="2629643" y="4724631"/>
                </a:lnTo>
                <a:lnTo>
                  <a:pt x="2632378" y="4723230"/>
                </a:lnTo>
                <a:lnTo>
                  <a:pt x="2689129" y="4671177"/>
                </a:lnTo>
                <a:lnTo>
                  <a:pt x="2677988" y="4677176"/>
                </a:lnTo>
                <a:lnTo>
                  <a:pt x="2666881" y="4683101"/>
                </a:lnTo>
                <a:lnTo>
                  <a:pt x="2655808" y="4688958"/>
                </a:lnTo>
                <a:lnTo>
                  <a:pt x="2594924" y="4742103"/>
                </a:lnTo>
                <a:lnTo>
                  <a:pt x="2606456" y="4736366"/>
                </a:lnTo>
                <a:close/>
              </a:path>
              <a:path w="8921255" h="6255998">
                <a:moveTo>
                  <a:pt x="2666632" y="4717779"/>
                </a:moveTo>
                <a:lnTo>
                  <a:pt x="2655122" y="4712529"/>
                </a:lnTo>
                <a:lnTo>
                  <a:pt x="2653984" y="4711999"/>
                </a:lnTo>
                <a:lnTo>
                  <a:pt x="2632378" y="4723230"/>
                </a:lnTo>
                <a:lnTo>
                  <a:pt x="2643758" y="4728726"/>
                </a:lnTo>
                <a:lnTo>
                  <a:pt x="2655317" y="4734097"/>
                </a:lnTo>
                <a:lnTo>
                  <a:pt x="2656844" y="4734788"/>
                </a:lnTo>
                <a:lnTo>
                  <a:pt x="2666632" y="4717779"/>
                </a:lnTo>
                <a:close/>
              </a:path>
              <a:path w="8921255" h="6255998">
                <a:moveTo>
                  <a:pt x="2620697" y="4776889"/>
                </a:moveTo>
                <a:lnTo>
                  <a:pt x="2690592" y="4715939"/>
                </a:lnTo>
                <a:lnTo>
                  <a:pt x="2679787" y="4722083"/>
                </a:lnTo>
                <a:lnTo>
                  <a:pt x="2678312" y="4722918"/>
                </a:lnTo>
                <a:lnTo>
                  <a:pt x="2666632" y="4717779"/>
                </a:lnTo>
                <a:lnTo>
                  <a:pt x="2656844" y="4734788"/>
                </a:lnTo>
                <a:lnTo>
                  <a:pt x="2609527" y="4782855"/>
                </a:lnTo>
                <a:lnTo>
                  <a:pt x="2620697" y="4776889"/>
                </a:lnTo>
                <a:close/>
              </a:path>
              <a:path w="8921255" h="6255998">
                <a:moveTo>
                  <a:pt x="2631902" y="4770850"/>
                </a:moveTo>
                <a:lnTo>
                  <a:pt x="2643142" y="4764738"/>
                </a:lnTo>
                <a:lnTo>
                  <a:pt x="2654415" y="4758554"/>
                </a:lnTo>
                <a:lnTo>
                  <a:pt x="2665722" y="4752299"/>
                </a:lnTo>
                <a:lnTo>
                  <a:pt x="2677062" y="4745974"/>
                </a:lnTo>
                <a:lnTo>
                  <a:pt x="2767102" y="4670998"/>
                </a:lnTo>
                <a:lnTo>
                  <a:pt x="2756080" y="4677617"/>
                </a:lnTo>
                <a:lnTo>
                  <a:pt x="2745089" y="4684171"/>
                </a:lnTo>
                <a:lnTo>
                  <a:pt x="2734127" y="4690660"/>
                </a:lnTo>
                <a:lnTo>
                  <a:pt x="2723196" y="4697083"/>
                </a:lnTo>
                <a:lnTo>
                  <a:pt x="2712296" y="4703438"/>
                </a:lnTo>
                <a:lnTo>
                  <a:pt x="2701428" y="4709724"/>
                </a:lnTo>
                <a:lnTo>
                  <a:pt x="2690592" y="4715939"/>
                </a:lnTo>
                <a:lnTo>
                  <a:pt x="2620697" y="4776889"/>
                </a:lnTo>
                <a:lnTo>
                  <a:pt x="2631902" y="4770850"/>
                </a:lnTo>
                <a:close/>
              </a:path>
              <a:path w="8921255" h="6255998">
                <a:moveTo>
                  <a:pt x="2722970" y="4740904"/>
                </a:moveTo>
                <a:lnTo>
                  <a:pt x="2715663" y="4738162"/>
                </a:lnTo>
                <a:lnTo>
                  <a:pt x="2708299" y="4735445"/>
                </a:lnTo>
                <a:lnTo>
                  <a:pt x="2701170" y="4732576"/>
                </a:lnTo>
                <a:lnTo>
                  <a:pt x="2778153" y="4664317"/>
                </a:lnTo>
                <a:lnTo>
                  <a:pt x="2767102" y="4670998"/>
                </a:lnTo>
                <a:lnTo>
                  <a:pt x="2679466" y="4744627"/>
                </a:lnTo>
                <a:lnTo>
                  <a:pt x="2686750" y="4747702"/>
                </a:lnTo>
                <a:lnTo>
                  <a:pt x="2694197" y="4750635"/>
                </a:lnTo>
                <a:lnTo>
                  <a:pt x="2701660" y="4753555"/>
                </a:lnTo>
                <a:lnTo>
                  <a:pt x="2722970" y="4740904"/>
                </a:lnTo>
                <a:close/>
              </a:path>
              <a:path w="8921255" h="6255998">
                <a:moveTo>
                  <a:pt x="2656247" y="4802878"/>
                </a:moveTo>
                <a:lnTo>
                  <a:pt x="2667221" y="4796580"/>
                </a:lnTo>
                <a:lnTo>
                  <a:pt x="2678224" y="4790218"/>
                </a:lnTo>
                <a:lnTo>
                  <a:pt x="2689258" y="4783789"/>
                </a:lnTo>
                <a:lnTo>
                  <a:pt x="2700325" y="4777289"/>
                </a:lnTo>
                <a:lnTo>
                  <a:pt x="2799666" y="4693263"/>
                </a:lnTo>
                <a:lnTo>
                  <a:pt x="2788856" y="4700112"/>
                </a:lnTo>
                <a:lnTo>
                  <a:pt x="2778071" y="4706906"/>
                </a:lnTo>
                <a:lnTo>
                  <a:pt x="2767314" y="4713642"/>
                </a:lnTo>
                <a:lnTo>
                  <a:pt x="2756585" y="4720315"/>
                </a:lnTo>
                <a:lnTo>
                  <a:pt x="2745888" y="4726922"/>
                </a:lnTo>
                <a:lnTo>
                  <a:pt x="2735223" y="4733459"/>
                </a:lnTo>
                <a:lnTo>
                  <a:pt x="2645301" y="4809115"/>
                </a:lnTo>
                <a:lnTo>
                  <a:pt x="2656247" y="4802878"/>
                </a:lnTo>
                <a:close/>
              </a:path>
              <a:path w="8921255" h="6255998">
                <a:moveTo>
                  <a:pt x="2711425" y="4770715"/>
                </a:moveTo>
                <a:lnTo>
                  <a:pt x="2722561" y="4764063"/>
                </a:lnTo>
                <a:lnTo>
                  <a:pt x="2725037" y="4762576"/>
                </a:lnTo>
                <a:lnTo>
                  <a:pt x="2810498" y="4686363"/>
                </a:lnTo>
                <a:lnTo>
                  <a:pt x="2799666" y="4693263"/>
                </a:lnTo>
                <a:lnTo>
                  <a:pt x="2700325" y="4777289"/>
                </a:lnTo>
                <a:lnTo>
                  <a:pt x="2711425" y="4770715"/>
                </a:lnTo>
                <a:close/>
              </a:path>
              <a:path w="8921255" h="6255998">
                <a:moveTo>
                  <a:pt x="2746544" y="4749490"/>
                </a:moveTo>
                <a:lnTo>
                  <a:pt x="2832226" y="4672425"/>
                </a:lnTo>
                <a:lnTo>
                  <a:pt x="2821353" y="4679416"/>
                </a:lnTo>
                <a:lnTo>
                  <a:pt x="2810498" y="4686363"/>
                </a:lnTo>
                <a:lnTo>
                  <a:pt x="2725037" y="4762576"/>
                </a:lnTo>
                <a:lnTo>
                  <a:pt x="2731611" y="4764960"/>
                </a:lnTo>
                <a:lnTo>
                  <a:pt x="2746544" y="4749490"/>
                </a:lnTo>
                <a:close/>
              </a:path>
              <a:path w="8921255" h="6255998">
                <a:moveTo>
                  <a:pt x="2680635" y="4833081"/>
                </a:moveTo>
                <a:lnTo>
                  <a:pt x="2691363" y="4826537"/>
                </a:lnTo>
                <a:lnTo>
                  <a:pt x="2702120" y="4819930"/>
                </a:lnTo>
                <a:lnTo>
                  <a:pt x="2799765" y="4734577"/>
                </a:lnTo>
                <a:lnTo>
                  <a:pt x="2789208" y="4741428"/>
                </a:lnTo>
                <a:lnTo>
                  <a:pt x="2778678" y="4748221"/>
                </a:lnTo>
                <a:lnTo>
                  <a:pt x="2768179" y="4754952"/>
                </a:lnTo>
                <a:lnTo>
                  <a:pt x="2766256" y="4756180"/>
                </a:lnTo>
                <a:lnTo>
                  <a:pt x="2759613" y="4753987"/>
                </a:lnTo>
                <a:lnTo>
                  <a:pt x="2753055" y="4751772"/>
                </a:lnTo>
                <a:lnTo>
                  <a:pt x="2746544" y="4749490"/>
                </a:lnTo>
                <a:lnTo>
                  <a:pt x="2731611" y="4764960"/>
                </a:lnTo>
                <a:lnTo>
                  <a:pt x="2738405" y="4767205"/>
                </a:lnTo>
                <a:lnTo>
                  <a:pt x="2745124" y="4769515"/>
                </a:lnTo>
                <a:lnTo>
                  <a:pt x="2669938" y="4839558"/>
                </a:lnTo>
                <a:lnTo>
                  <a:pt x="2680635" y="4833081"/>
                </a:lnTo>
                <a:close/>
              </a:path>
              <a:path w="8921255" h="6255998">
                <a:moveTo>
                  <a:pt x="2665805" y="4848363"/>
                </a:moveTo>
                <a:lnTo>
                  <a:pt x="2659274" y="4845967"/>
                </a:lnTo>
                <a:lnTo>
                  <a:pt x="2669938" y="4839558"/>
                </a:lnTo>
                <a:lnTo>
                  <a:pt x="2745124" y="4769515"/>
                </a:lnTo>
                <a:lnTo>
                  <a:pt x="2637795" y="4858635"/>
                </a:lnTo>
                <a:lnTo>
                  <a:pt x="2644469" y="4861194"/>
                </a:lnTo>
                <a:lnTo>
                  <a:pt x="2665805" y="4848363"/>
                </a:lnTo>
                <a:close/>
              </a:path>
              <a:path w="8921255" h="6255998">
                <a:moveTo>
                  <a:pt x="2712905" y="4813263"/>
                </a:moveTo>
                <a:lnTo>
                  <a:pt x="2723717" y="4806538"/>
                </a:lnTo>
                <a:lnTo>
                  <a:pt x="2734554" y="4799759"/>
                </a:lnTo>
                <a:lnTo>
                  <a:pt x="2745414" y="4792929"/>
                </a:lnTo>
                <a:lnTo>
                  <a:pt x="2852926" y="4699516"/>
                </a:lnTo>
                <a:lnTo>
                  <a:pt x="2842248" y="4706628"/>
                </a:lnTo>
                <a:lnTo>
                  <a:pt x="2831592" y="4713692"/>
                </a:lnTo>
                <a:lnTo>
                  <a:pt x="2820958" y="4720706"/>
                </a:lnTo>
                <a:lnTo>
                  <a:pt x="2810349" y="4727669"/>
                </a:lnTo>
                <a:lnTo>
                  <a:pt x="2799765" y="4734577"/>
                </a:lnTo>
                <a:lnTo>
                  <a:pt x="2702120" y="4819930"/>
                </a:lnTo>
                <a:lnTo>
                  <a:pt x="2712905" y="4813263"/>
                </a:lnTo>
                <a:close/>
              </a:path>
              <a:path w="8921255" h="6255998">
                <a:moveTo>
                  <a:pt x="3307375" y="4613662"/>
                </a:moveTo>
                <a:lnTo>
                  <a:pt x="3317359" y="4606004"/>
                </a:lnTo>
                <a:lnTo>
                  <a:pt x="3327359" y="4598331"/>
                </a:lnTo>
                <a:lnTo>
                  <a:pt x="3575294" y="4382621"/>
                </a:lnTo>
                <a:lnTo>
                  <a:pt x="3565119" y="4390461"/>
                </a:lnTo>
                <a:lnTo>
                  <a:pt x="3554961" y="4398288"/>
                </a:lnTo>
                <a:lnTo>
                  <a:pt x="3544822" y="4406100"/>
                </a:lnTo>
                <a:lnTo>
                  <a:pt x="3534700" y="4413897"/>
                </a:lnTo>
                <a:lnTo>
                  <a:pt x="3524595" y="4421681"/>
                </a:lnTo>
                <a:lnTo>
                  <a:pt x="3514508" y="4429451"/>
                </a:lnTo>
                <a:lnTo>
                  <a:pt x="3281417" y="4633578"/>
                </a:lnTo>
                <a:lnTo>
                  <a:pt x="3307375" y="4613662"/>
                </a:lnTo>
                <a:close/>
              </a:path>
              <a:path w="8921255" h="6255998">
                <a:moveTo>
                  <a:pt x="3337377" y="4590643"/>
                </a:moveTo>
                <a:lnTo>
                  <a:pt x="3347413" y="4582940"/>
                </a:lnTo>
                <a:lnTo>
                  <a:pt x="3357466" y="4575221"/>
                </a:lnTo>
                <a:lnTo>
                  <a:pt x="3367537" y="4567487"/>
                </a:lnTo>
                <a:lnTo>
                  <a:pt x="3595700" y="4366896"/>
                </a:lnTo>
                <a:lnTo>
                  <a:pt x="3585488" y="4374766"/>
                </a:lnTo>
                <a:lnTo>
                  <a:pt x="3575294" y="4382621"/>
                </a:lnTo>
                <a:lnTo>
                  <a:pt x="3327359" y="4598331"/>
                </a:lnTo>
                <a:lnTo>
                  <a:pt x="3337377" y="4590643"/>
                </a:lnTo>
                <a:close/>
              </a:path>
              <a:path w="8921255" h="6255998">
                <a:moveTo>
                  <a:pt x="3377627" y="4559736"/>
                </a:moveTo>
                <a:lnTo>
                  <a:pt x="3387734" y="4551970"/>
                </a:lnTo>
                <a:lnTo>
                  <a:pt x="3397860" y="4544188"/>
                </a:lnTo>
                <a:lnTo>
                  <a:pt x="3408005" y="4536389"/>
                </a:lnTo>
                <a:lnTo>
                  <a:pt x="3418169" y="4528573"/>
                </a:lnTo>
                <a:lnTo>
                  <a:pt x="3445877" y="4507257"/>
                </a:lnTo>
                <a:lnTo>
                  <a:pt x="3455812" y="4499612"/>
                </a:lnTo>
                <a:lnTo>
                  <a:pt x="3704866" y="4282795"/>
                </a:lnTo>
                <a:lnTo>
                  <a:pt x="3595700" y="4366896"/>
                </a:lnTo>
                <a:lnTo>
                  <a:pt x="3367537" y="4567487"/>
                </a:lnTo>
                <a:lnTo>
                  <a:pt x="3377627" y="4559736"/>
                </a:lnTo>
                <a:close/>
              </a:path>
              <a:path w="8921255" h="6255998">
                <a:moveTo>
                  <a:pt x="3465763" y="4491954"/>
                </a:moveTo>
                <a:lnTo>
                  <a:pt x="3475730" y="4484281"/>
                </a:lnTo>
                <a:lnTo>
                  <a:pt x="3485714" y="4476595"/>
                </a:lnTo>
                <a:lnTo>
                  <a:pt x="3495714" y="4468894"/>
                </a:lnTo>
                <a:lnTo>
                  <a:pt x="3505731" y="4461179"/>
                </a:lnTo>
                <a:lnTo>
                  <a:pt x="3515765" y="4453451"/>
                </a:lnTo>
                <a:lnTo>
                  <a:pt x="3525816" y="4445708"/>
                </a:lnTo>
                <a:lnTo>
                  <a:pt x="3535884" y="4437951"/>
                </a:lnTo>
                <a:lnTo>
                  <a:pt x="3545969" y="4430181"/>
                </a:lnTo>
                <a:lnTo>
                  <a:pt x="3556071" y="4422396"/>
                </a:lnTo>
                <a:lnTo>
                  <a:pt x="3566190" y="4414598"/>
                </a:lnTo>
                <a:lnTo>
                  <a:pt x="3815318" y="4197800"/>
                </a:lnTo>
                <a:lnTo>
                  <a:pt x="3704866" y="4282795"/>
                </a:lnTo>
                <a:lnTo>
                  <a:pt x="3455812" y="4499612"/>
                </a:lnTo>
                <a:lnTo>
                  <a:pt x="3465763" y="4491954"/>
                </a:lnTo>
                <a:close/>
              </a:path>
              <a:path w="8921255" h="6255998">
                <a:moveTo>
                  <a:pt x="3576327" y="4406785"/>
                </a:moveTo>
                <a:lnTo>
                  <a:pt x="3586482" y="4398959"/>
                </a:lnTo>
                <a:lnTo>
                  <a:pt x="3596653" y="4391120"/>
                </a:lnTo>
                <a:lnTo>
                  <a:pt x="3606843" y="4383266"/>
                </a:lnTo>
                <a:lnTo>
                  <a:pt x="3926963" y="4112078"/>
                </a:lnTo>
                <a:lnTo>
                  <a:pt x="3815318" y="4197800"/>
                </a:lnTo>
                <a:lnTo>
                  <a:pt x="3566190" y="4414598"/>
                </a:lnTo>
                <a:lnTo>
                  <a:pt x="3576327" y="4406785"/>
                </a:lnTo>
                <a:close/>
              </a:path>
              <a:path w="8921255" h="6255998">
                <a:moveTo>
                  <a:pt x="3717150" y="4298283"/>
                </a:moveTo>
                <a:lnTo>
                  <a:pt x="3827828" y="4213113"/>
                </a:lnTo>
                <a:lnTo>
                  <a:pt x="3939701" y="4127215"/>
                </a:lnTo>
                <a:lnTo>
                  <a:pt x="4052674" y="4040755"/>
                </a:lnTo>
                <a:lnTo>
                  <a:pt x="4166650" y="3953901"/>
                </a:lnTo>
                <a:lnTo>
                  <a:pt x="4268094" y="3852207"/>
                </a:lnTo>
                <a:lnTo>
                  <a:pt x="4153446" y="3939115"/>
                </a:lnTo>
                <a:lnTo>
                  <a:pt x="4039704" y="4025794"/>
                </a:lnTo>
                <a:lnTo>
                  <a:pt x="3926963" y="4112078"/>
                </a:lnTo>
                <a:lnTo>
                  <a:pt x="3607764" y="4382556"/>
                </a:lnTo>
                <a:lnTo>
                  <a:pt x="3717150" y="4298283"/>
                </a:lnTo>
                <a:close/>
              </a:path>
              <a:path w="8921255" h="6255998">
                <a:moveTo>
                  <a:pt x="4281533" y="3866822"/>
                </a:moveTo>
                <a:lnTo>
                  <a:pt x="4317761" y="3839536"/>
                </a:lnTo>
                <a:lnTo>
                  <a:pt x="4317761" y="3814796"/>
                </a:lnTo>
                <a:lnTo>
                  <a:pt x="4268094" y="3852207"/>
                </a:lnTo>
                <a:lnTo>
                  <a:pt x="4166650" y="3953901"/>
                </a:lnTo>
                <a:lnTo>
                  <a:pt x="4281533" y="3866822"/>
                </a:lnTo>
                <a:close/>
              </a:path>
              <a:path w="8921255" h="6255998">
                <a:moveTo>
                  <a:pt x="3461759" y="4528213"/>
                </a:moveTo>
                <a:lnTo>
                  <a:pt x="3483774" y="4527814"/>
                </a:lnTo>
                <a:lnTo>
                  <a:pt x="3506007" y="4527211"/>
                </a:lnTo>
                <a:lnTo>
                  <a:pt x="3538651" y="4504682"/>
                </a:lnTo>
                <a:lnTo>
                  <a:pt x="3445877" y="4507257"/>
                </a:lnTo>
                <a:lnTo>
                  <a:pt x="3418393" y="4528401"/>
                </a:lnTo>
                <a:lnTo>
                  <a:pt x="3439965" y="4528409"/>
                </a:lnTo>
                <a:lnTo>
                  <a:pt x="3461759" y="4528213"/>
                </a:lnTo>
                <a:close/>
              </a:path>
              <a:path w="8921255" h="6255998">
                <a:moveTo>
                  <a:pt x="3528457" y="4526403"/>
                </a:moveTo>
                <a:lnTo>
                  <a:pt x="3551122" y="4525389"/>
                </a:lnTo>
                <a:lnTo>
                  <a:pt x="3573999" y="4524170"/>
                </a:lnTo>
                <a:lnTo>
                  <a:pt x="3597087" y="4522745"/>
                </a:lnTo>
                <a:lnTo>
                  <a:pt x="3634155" y="4498645"/>
                </a:lnTo>
                <a:lnTo>
                  <a:pt x="3538651" y="4504682"/>
                </a:lnTo>
                <a:lnTo>
                  <a:pt x="3506007" y="4527211"/>
                </a:lnTo>
                <a:lnTo>
                  <a:pt x="3528457" y="4526403"/>
                </a:lnTo>
                <a:close/>
              </a:path>
              <a:path w="8921255" h="6255998">
                <a:moveTo>
                  <a:pt x="3620384" y="4521113"/>
                </a:moveTo>
                <a:lnTo>
                  <a:pt x="3643888" y="4519274"/>
                </a:lnTo>
                <a:lnTo>
                  <a:pt x="3667597" y="4517228"/>
                </a:lnTo>
                <a:lnTo>
                  <a:pt x="3691509" y="4514973"/>
                </a:lnTo>
                <a:lnTo>
                  <a:pt x="3732056" y="4489243"/>
                </a:lnTo>
                <a:lnTo>
                  <a:pt x="3634155" y="4498645"/>
                </a:lnTo>
                <a:lnTo>
                  <a:pt x="3597087" y="4522745"/>
                </a:lnTo>
                <a:lnTo>
                  <a:pt x="3620384" y="4521113"/>
                </a:lnTo>
                <a:close/>
              </a:path>
              <a:path w="8921255" h="6255998">
                <a:moveTo>
                  <a:pt x="3715623" y="4512510"/>
                </a:moveTo>
                <a:lnTo>
                  <a:pt x="3739935" y="4509838"/>
                </a:lnTo>
                <a:lnTo>
                  <a:pt x="3764445" y="4506956"/>
                </a:lnTo>
                <a:lnTo>
                  <a:pt x="3789150" y="4503864"/>
                </a:lnTo>
                <a:lnTo>
                  <a:pt x="3832017" y="4476572"/>
                </a:lnTo>
                <a:lnTo>
                  <a:pt x="3732056" y="4489243"/>
                </a:lnTo>
                <a:lnTo>
                  <a:pt x="3691509" y="4514973"/>
                </a:lnTo>
                <a:lnTo>
                  <a:pt x="3715623" y="4512510"/>
                </a:lnTo>
                <a:close/>
              </a:path>
              <a:path w="8921255" h="6255998">
                <a:moveTo>
                  <a:pt x="3814049" y="4500562"/>
                </a:moveTo>
                <a:lnTo>
                  <a:pt x="3839139" y="4497049"/>
                </a:lnTo>
                <a:lnTo>
                  <a:pt x="3864419" y="4493325"/>
                </a:lnTo>
                <a:lnTo>
                  <a:pt x="3889886" y="4489389"/>
                </a:lnTo>
                <a:lnTo>
                  <a:pt x="3933706" y="4460729"/>
                </a:lnTo>
                <a:lnTo>
                  <a:pt x="3832017" y="4476572"/>
                </a:lnTo>
                <a:lnTo>
                  <a:pt x="3789150" y="4503864"/>
                </a:lnTo>
                <a:lnTo>
                  <a:pt x="3814049" y="4500562"/>
                </a:lnTo>
                <a:close/>
              </a:path>
              <a:path w="8921255" h="6255998">
                <a:moveTo>
                  <a:pt x="3971242" y="4475627"/>
                </a:moveTo>
                <a:lnTo>
                  <a:pt x="4053094" y="4460036"/>
                </a:lnTo>
                <a:lnTo>
                  <a:pt x="4135298" y="4442664"/>
                </a:lnTo>
                <a:lnTo>
                  <a:pt x="4217713" y="4423565"/>
                </a:lnTo>
                <a:lnTo>
                  <a:pt x="4300196" y="4402790"/>
                </a:lnTo>
                <a:lnTo>
                  <a:pt x="4245787" y="4395133"/>
                </a:lnTo>
                <a:lnTo>
                  <a:pt x="4140926" y="4419913"/>
                </a:lnTo>
                <a:lnTo>
                  <a:pt x="4036787" y="4441810"/>
                </a:lnTo>
                <a:lnTo>
                  <a:pt x="3933706" y="4460729"/>
                </a:lnTo>
                <a:lnTo>
                  <a:pt x="3889886" y="4489389"/>
                </a:lnTo>
                <a:lnTo>
                  <a:pt x="3971242" y="4475627"/>
                </a:lnTo>
                <a:close/>
              </a:path>
              <a:path w="8921255" h="6255998">
                <a:moveTo>
                  <a:pt x="4317761" y="4398015"/>
                </a:moveTo>
                <a:lnTo>
                  <a:pt x="4317761" y="4376283"/>
                </a:lnTo>
                <a:lnTo>
                  <a:pt x="4245787" y="4395133"/>
                </a:lnTo>
                <a:lnTo>
                  <a:pt x="4300196" y="4402790"/>
                </a:lnTo>
                <a:lnTo>
                  <a:pt x="4317761" y="4398015"/>
                </a:lnTo>
                <a:close/>
              </a:path>
              <a:path w="8921255" h="6255998">
                <a:moveTo>
                  <a:pt x="1480115" y="5379733"/>
                </a:moveTo>
                <a:lnTo>
                  <a:pt x="1492464" y="5379437"/>
                </a:lnTo>
                <a:lnTo>
                  <a:pt x="1504879" y="5379008"/>
                </a:lnTo>
                <a:lnTo>
                  <a:pt x="1517363" y="5378444"/>
                </a:lnTo>
                <a:lnTo>
                  <a:pt x="1529915" y="5377744"/>
                </a:lnTo>
                <a:lnTo>
                  <a:pt x="1542539" y="5376905"/>
                </a:lnTo>
                <a:lnTo>
                  <a:pt x="1555233" y="5375924"/>
                </a:lnTo>
                <a:lnTo>
                  <a:pt x="1568001" y="5374800"/>
                </a:lnTo>
                <a:lnTo>
                  <a:pt x="1580843" y="5373530"/>
                </a:lnTo>
                <a:lnTo>
                  <a:pt x="1593761" y="5372113"/>
                </a:lnTo>
                <a:lnTo>
                  <a:pt x="1625778" y="5346280"/>
                </a:lnTo>
                <a:lnTo>
                  <a:pt x="1614472" y="5347861"/>
                </a:lnTo>
                <a:lnTo>
                  <a:pt x="1606439" y="5337971"/>
                </a:lnTo>
                <a:lnTo>
                  <a:pt x="1591381" y="5350788"/>
                </a:lnTo>
                <a:lnTo>
                  <a:pt x="1578365" y="5352248"/>
                </a:lnTo>
                <a:lnTo>
                  <a:pt x="1565428" y="5353556"/>
                </a:lnTo>
                <a:lnTo>
                  <a:pt x="1552569" y="5354715"/>
                </a:lnTo>
                <a:lnTo>
                  <a:pt x="1539787" y="5355727"/>
                </a:lnTo>
                <a:lnTo>
                  <a:pt x="1527081" y="5356592"/>
                </a:lnTo>
                <a:lnTo>
                  <a:pt x="1514451" y="5357314"/>
                </a:lnTo>
                <a:lnTo>
                  <a:pt x="1501894" y="5357894"/>
                </a:lnTo>
                <a:lnTo>
                  <a:pt x="1489412" y="5358333"/>
                </a:lnTo>
                <a:lnTo>
                  <a:pt x="1477001" y="5358634"/>
                </a:lnTo>
                <a:lnTo>
                  <a:pt x="1440080" y="5379903"/>
                </a:lnTo>
                <a:lnTo>
                  <a:pt x="1453122" y="5380049"/>
                </a:lnTo>
                <a:lnTo>
                  <a:pt x="1456037" y="5380060"/>
                </a:lnTo>
                <a:lnTo>
                  <a:pt x="1463358" y="5390400"/>
                </a:lnTo>
                <a:lnTo>
                  <a:pt x="1480115" y="5379733"/>
                </a:lnTo>
                <a:close/>
              </a:path>
              <a:path w="8921255" h="6255998">
                <a:moveTo>
                  <a:pt x="1636116" y="5373230"/>
                </a:moveTo>
                <a:lnTo>
                  <a:pt x="1630875" y="5367282"/>
                </a:lnTo>
                <a:lnTo>
                  <a:pt x="1607908" y="5370862"/>
                </a:lnTo>
                <a:lnTo>
                  <a:pt x="1616152" y="5380445"/>
                </a:lnTo>
                <a:lnTo>
                  <a:pt x="1624574" y="5389915"/>
                </a:lnTo>
                <a:lnTo>
                  <a:pt x="1636116" y="5373230"/>
                </a:lnTo>
                <a:close/>
              </a:path>
              <a:path w="8921255" h="6255998">
                <a:moveTo>
                  <a:pt x="1662166" y="5400998"/>
                </a:moveTo>
                <a:lnTo>
                  <a:pt x="1653305" y="5391842"/>
                </a:lnTo>
                <a:lnTo>
                  <a:pt x="1644614" y="5382589"/>
                </a:lnTo>
                <a:lnTo>
                  <a:pt x="1636116" y="5373230"/>
                </a:lnTo>
                <a:lnTo>
                  <a:pt x="1624574" y="5389915"/>
                </a:lnTo>
                <a:lnTo>
                  <a:pt x="1633160" y="5399279"/>
                </a:lnTo>
                <a:lnTo>
                  <a:pt x="1641892" y="5408547"/>
                </a:lnTo>
                <a:lnTo>
                  <a:pt x="1662166" y="5400998"/>
                </a:lnTo>
                <a:close/>
              </a:path>
              <a:path w="8921255" h="6255998">
                <a:moveTo>
                  <a:pt x="1640216" y="5438969"/>
                </a:moveTo>
                <a:lnTo>
                  <a:pt x="1652889" y="5436210"/>
                </a:lnTo>
                <a:lnTo>
                  <a:pt x="1665611" y="5433353"/>
                </a:lnTo>
                <a:lnTo>
                  <a:pt x="1666536" y="5433142"/>
                </a:lnTo>
                <a:lnTo>
                  <a:pt x="1695262" y="5404234"/>
                </a:lnTo>
                <a:lnTo>
                  <a:pt x="1683185" y="5407204"/>
                </a:lnTo>
                <a:lnTo>
                  <a:pt x="1671172" y="5410069"/>
                </a:lnTo>
                <a:lnTo>
                  <a:pt x="1662166" y="5400998"/>
                </a:lnTo>
                <a:lnTo>
                  <a:pt x="1627594" y="5441625"/>
                </a:lnTo>
                <a:lnTo>
                  <a:pt x="1640216" y="5438969"/>
                </a:lnTo>
                <a:close/>
              </a:path>
              <a:path w="8921255" h="6255998">
                <a:moveTo>
                  <a:pt x="1718301" y="5453379"/>
                </a:moveTo>
                <a:lnTo>
                  <a:pt x="1708707" y="5445016"/>
                </a:lnTo>
                <a:lnTo>
                  <a:pt x="1699272" y="5436556"/>
                </a:lnTo>
                <a:lnTo>
                  <a:pt x="1689868" y="5427879"/>
                </a:lnTo>
                <a:lnTo>
                  <a:pt x="1666536" y="5433142"/>
                </a:lnTo>
                <a:lnTo>
                  <a:pt x="1675645" y="5441891"/>
                </a:lnTo>
                <a:lnTo>
                  <a:pt x="1684910" y="5450538"/>
                </a:lnTo>
                <a:lnTo>
                  <a:pt x="1694328" y="5459085"/>
                </a:lnTo>
                <a:lnTo>
                  <a:pt x="1703901" y="5467539"/>
                </a:lnTo>
                <a:lnTo>
                  <a:pt x="1705142" y="5468618"/>
                </a:lnTo>
                <a:lnTo>
                  <a:pt x="1718301" y="5453379"/>
                </a:lnTo>
                <a:close/>
              </a:path>
              <a:path w="8921255" h="6255998">
                <a:moveTo>
                  <a:pt x="1699015" y="5491091"/>
                </a:moveTo>
                <a:lnTo>
                  <a:pt x="1711419" y="5487356"/>
                </a:lnTo>
                <a:lnTo>
                  <a:pt x="1722706" y="5483903"/>
                </a:lnTo>
                <a:lnTo>
                  <a:pt x="1751552" y="5454123"/>
                </a:lnTo>
                <a:lnTo>
                  <a:pt x="1739695" y="5457955"/>
                </a:lnTo>
                <a:lnTo>
                  <a:pt x="1728057" y="5461647"/>
                </a:lnTo>
                <a:lnTo>
                  <a:pt x="1718301" y="5453379"/>
                </a:lnTo>
                <a:lnTo>
                  <a:pt x="1705142" y="5468618"/>
                </a:lnTo>
                <a:lnTo>
                  <a:pt x="1686653" y="5494746"/>
                </a:lnTo>
                <a:lnTo>
                  <a:pt x="1699015" y="5491091"/>
                </a:lnTo>
                <a:close/>
              </a:path>
              <a:path w="8921255" h="6255998">
                <a:moveTo>
                  <a:pt x="1781117" y="5503086"/>
                </a:moveTo>
                <a:lnTo>
                  <a:pt x="1770801" y="5495545"/>
                </a:lnTo>
                <a:lnTo>
                  <a:pt x="1760623" y="5487919"/>
                </a:lnTo>
                <a:lnTo>
                  <a:pt x="1750601" y="5480197"/>
                </a:lnTo>
                <a:lnTo>
                  <a:pt x="1746222" y="5476747"/>
                </a:lnTo>
                <a:lnTo>
                  <a:pt x="1722706" y="5483903"/>
                </a:lnTo>
                <a:lnTo>
                  <a:pt x="1732518" y="5491848"/>
                </a:lnTo>
                <a:lnTo>
                  <a:pt x="1742513" y="5499673"/>
                </a:lnTo>
                <a:lnTo>
                  <a:pt x="1752638" y="5507412"/>
                </a:lnTo>
                <a:lnTo>
                  <a:pt x="1758422" y="5511780"/>
                </a:lnTo>
                <a:lnTo>
                  <a:pt x="1781117" y="5503086"/>
                </a:lnTo>
                <a:close/>
              </a:path>
              <a:path w="8921255" h="6255998">
                <a:moveTo>
                  <a:pt x="1821664" y="5531066"/>
                </a:moveTo>
                <a:lnTo>
                  <a:pt x="1811170" y="5523949"/>
                </a:lnTo>
                <a:lnTo>
                  <a:pt x="1800683" y="5516725"/>
                </a:lnTo>
                <a:lnTo>
                  <a:pt x="1777212" y="5525704"/>
                </a:lnTo>
                <a:lnTo>
                  <a:pt x="1787523" y="5533003"/>
                </a:lnTo>
                <a:lnTo>
                  <a:pt x="1797982" y="5540207"/>
                </a:lnTo>
                <a:lnTo>
                  <a:pt x="1808575" y="5547326"/>
                </a:lnTo>
                <a:lnTo>
                  <a:pt x="1809231" y="5547762"/>
                </a:lnTo>
                <a:lnTo>
                  <a:pt x="1821664" y="5531066"/>
                </a:lnTo>
                <a:close/>
              </a:path>
              <a:path w="8921255" h="6255998">
                <a:moveTo>
                  <a:pt x="1793062" y="5575896"/>
                </a:moveTo>
                <a:lnTo>
                  <a:pt x="1843719" y="5533162"/>
                </a:lnTo>
                <a:lnTo>
                  <a:pt x="1832359" y="5538061"/>
                </a:lnTo>
                <a:lnTo>
                  <a:pt x="1821664" y="5531066"/>
                </a:lnTo>
                <a:lnTo>
                  <a:pt x="1809231" y="5547762"/>
                </a:lnTo>
                <a:lnTo>
                  <a:pt x="1781222" y="5580732"/>
                </a:lnTo>
                <a:lnTo>
                  <a:pt x="1793062" y="5575896"/>
                </a:lnTo>
                <a:close/>
              </a:path>
              <a:path w="8921255" h="6255998">
                <a:moveTo>
                  <a:pt x="1804936" y="5570987"/>
                </a:moveTo>
                <a:lnTo>
                  <a:pt x="1816844" y="5566008"/>
                </a:lnTo>
                <a:lnTo>
                  <a:pt x="1828785" y="5560956"/>
                </a:lnTo>
                <a:lnTo>
                  <a:pt x="1829332" y="5560723"/>
                </a:lnTo>
                <a:lnTo>
                  <a:pt x="1866693" y="5523130"/>
                </a:lnTo>
                <a:lnTo>
                  <a:pt x="1855193" y="5528174"/>
                </a:lnTo>
                <a:lnTo>
                  <a:pt x="1843719" y="5533162"/>
                </a:lnTo>
                <a:lnTo>
                  <a:pt x="1793062" y="5575896"/>
                </a:lnTo>
                <a:lnTo>
                  <a:pt x="1804936" y="5570987"/>
                </a:lnTo>
                <a:close/>
              </a:path>
              <a:path w="8921255" h="6255998">
                <a:moveTo>
                  <a:pt x="1919022" y="5587787"/>
                </a:moveTo>
                <a:lnTo>
                  <a:pt x="1853295" y="5550685"/>
                </a:lnTo>
                <a:lnTo>
                  <a:pt x="1829332" y="5560723"/>
                </a:lnTo>
                <a:lnTo>
                  <a:pt x="1856532" y="5577403"/>
                </a:lnTo>
                <a:lnTo>
                  <a:pt x="1884552" y="5593546"/>
                </a:lnTo>
                <a:lnTo>
                  <a:pt x="1913390" y="5609153"/>
                </a:lnTo>
                <a:lnTo>
                  <a:pt x="1943045" y="5624223"/>
                </a:lnTo>
                <a:lnTo>
                  <a:pt x="1919022" y="5587787"/>
                </a:lnTo>
                <a:close/>
              </a:path>
              <a:path w="8921255" h="6255998">
                <a:moveTo>
                  <a:pt x="2063847" y="5653339"/>
                </a:moveTo>
                <a:lnTo>
                  <a:pt x="1989236" y="5622010"/>
                </a:lnTo>
                <a:lnTo>
                  <a:pt x="1919022" y="5587787"/>
                </a:lnTo>
                <a:lnTo>
                  <a:pt x="1943045" y="5624223"/>
                </a:lnTo>
                <a:lnTo>
                  <a:pt x="1973517" y="5638755"/>
                </a:lnTo>
                <a:lnTo>
                  <a:pt x="2004805" y="5652749"/>
                </a:lnTo>
                <a:lnTo>
                  <a:pt x="2036906" y="5666204"/>
                </a:lnTo>
                <a:lnTo>
                  <a:pt x="2063847" y="5653339"/>
                </a:lnTo>
                <a:close/>
              </a:path>
              <a:path w="8921255" h="6255998">
                <a:moveTo>
                  <a:pt x="2142766" y="5681759"/>
                </a:moveTo>
                <a:lnTo>
                  <a:pt x="2063847" y="5653339"/>
                </a:lnTo>
                <a:lnTo>
                  <a:pt x="2036906" y="5666204"/>
                </a:lnTo>
                <a:lnTo>
                  <a:pt x="2069820" y="5679118"/>
                </a:lnTo>
                <a:lnTo>
                  <a:pt x="2103546" y="5691493"/>
                </a:lnTo>
                <a:lnTo>
                  <a:pt x="2138083" y="5703326"/>
                </a:lnTo>
                <a:lnTo>
                  <a:pt x="2173429" y="5714618"/>
                </a:lnTo>
                <a:lnTo>
                  <a:pt x="2142766" y="5681759"/>
                </a:lnTo>
                <a:close/>
              </a:path>
              <a:path w="8921255" h="6255998">
                <a:moveTo>
                  <a:pt x="2313175" y="5729814"/>
                </a:moveTo>
                <a:lnTo>
                  <a:pt x="2225905" y="5707256"/>
                </a:lnTo>
                <a:lnTo>
                  <a:pt x="2142766" y="5681759"/>
                </a:lnTo>
                <a:lnTo>
                  <a:pt x="2173429" y="5714618"/>
                </a:lnTo>
                <a:lnTo>
                  <a:pt x="2209583" y="5725368"/>
                </a:lnTo>
                <a:lnTo>
                  <a:pt x="2246544" y="5735574"/>
                </a:lnTo>
                <a:lnTo>
                  <a:pt x="2284312" y="5745237"/>
                </a:lnTo>
                <a:lnTo>
                  <a:pt x="2313175" y="5729814"/>
                </a:lnTo>
                <a:close/>
              </a:path>
              <a:path w="8921255" h="6255998">
                <a:moveTo>
                  <a:pt x="2404486" y="5749419"/>
                </a:moveTo>
                <a:lnTo>
                  <a:pt x="2313175" y="5729814"/>
                </a:lnTo>
                <a:lnTo>
                  <a:pt x="2284312" y="5745237"/>
                </a:lnTo>
                <a:lnTo>
                  <a:pt x="2322884" y="5754356"/>
                </a:lnTo>
                <a:lnTo>
                  <a:pt x="2362260" y="5762929"/>
                </a:lnTo>
                <a:lnTo>
                  <a:pt x="2402439" y="5770958"/>
                </a:lnTo>
                <a:lnTo>
                  <a:pt x="2443418" y="5778440"/>
                </a:lnTo>
                <a:lnTo>
                  <a:pt x="2404486" y="5749419"/>
                </a:lnTo>
                <a:close/>
              </a:path>
              <a:path w="8921255" h="6255998">
                <a:moveTo>
                  <a:pt x="2598875" y="5779712"/>
                </a:moveTo>
                <a:lnTo>
                  <a:pt x="2499749" y="5766057"/>
                </a:lnTo>
                <a:lnTo>
                  <a:pt x="2404486" y="5749419"/>
                </a:lnTo>
                <a:lnTo>
                  <a:pt x="2443418" y="5778440"/>
                </a:lnTo>
                <a:lnTo>
                  <a:pt x="2485198" y="5785375"/>
                </a:lnTo>
                <a:lnTo>
                  <a:pt x="2527778" y="5791763"/>
                </a:lnTo>
                <a:lnTo>
                  <a:pt x="2598875" y="5779712"/>
                </a:lnTo>
                <a:close/>
              </a:path>
              <a:path w="8921255" h="6255998">
                <a:moveTo>
                  <a:pt x="2701776" y="5790370"/>
                </a:moveTo>
                <a:lnTo>
                  <a:pt x="2598875" y="5779712"/>
                </a:lnTo>
                <a:lnTo>
                  <a:pt x="2527778" y="5791763"/>
                </a:lnTo>
                <a:lnTo>
                  <a:pt x="2586361" y="5799469"/>
                </a:lnTo>
                <a:lnTo>
                  <a:pt x="2646349" y="5806128"/>
                </a:lnTo>
                <a:lnTo>
                  <a:pt x="2707704" y="5811741"/>
                </a:lnTo>
                <a:lnTo>
                  <a:pt x="2770385" y="5816309"/>
                </a:lnTo>
                <a:lnTo>
                  <a:pt x="2701776" y="5790370"/>
                </a:lnTo>
                <a:close/>
              </a:path>
              <a:path w="8921255" h="6255998">
                <a:moveTo>
                  <a:pt x="2918545" y="5802634"/>
                </a:moveTo>
                <a:lnTo>
                  <a:pt x="2808363" y="5798015"/>
                </a:lnTo>
                <a:lnTo>
                  <a:pt x="2701776" y="5790370"/>
                </a:lnTo>
                <a:lnTo>
                  <a:pt x="2770385" y="5816309"/>
                </a:lnTo>
                <a:lnTo>
                  <a:pt x="2834354" y="5819834"/>
                </a:lnTo>
                <a:lnTo>
                  <a:pt x="2899572" y="5822317"/>
                </a:lnTo>
                <a:lnTo>
                  <a:pt x="2966000" y="5823760"/>
                </a:lnTo>
                <a:lnTo>
                  <a:pt x="2918545" y="5802634"/>
                </a:lnTo>
                <a:close/>
              </a:path>
              <a:path w="8921255" h="6255998">
                <a:moveTo>
                  <a:pt x="3102327" y="5823526"/>
                </a:moveTo>
                <a:lnTo>
                  <a:pt x="3149344" y="5802732"/>
                </a:lnTo>
                <a:lnTo>
                  <a:pt x="3032235" y="5804211"/>
                </a:lnTo>
                <a:lnTo>
                  <a:pt x="2918545" y="5802634"/>
                </a:lnTo>
                <a:lnTo>
                  <a:pt x="2966000" y="5823760"/>
                </a:lnTo>
                <a:lnTo>
                  <a:pt x="3033598" y="5824162"/>
                </a:lnTo>
                <a:lnTo>
                  <a:pt x="3102327" y="5823526"/>
                </a:lnTo>
                <a:close/>
              </a:path>
              <a:path w="8921255" h="6255998">
                <a:moveTo>
                  <a:pt x="3172149" y="5821853"/>
                </a:moveTo>
                <a:lnTo>
                  <a:pt x="3243024" y="5819144"/>
                </a:lnTo>
                <a:lnTo>
                  <a:pt x="3314913" y="5815401"/>
                </a:lnTo>
                <a:lnTo>
                  <a:pt x="3387776" y="5810624"/>
                </a:lnTo>
                <a:lnTo>
                  <a:pt x="3461576" y="5804815"/>
                </a:lnTo>
                <a:lnTo>
                  <a:pt x="3393459" y="5790545"/>
                </a:lnTo>
                <a:lnTo>
                  <a:pt x="3269781" y="5798181"/>
                </a:lnTo>
                <a:lnTo>
                  <a:pt x="3149344" y="5802732"/>
                </a:lnTo>
                <a:lnTo>
                  <a:pt x="3102327" y="5823526"/>
                </a:lnTo>
                <a:lnTo>
                  <a:pt x="3172149" y="5821853"/>
                </a:lnTo>
                <a:close/>
              </a:path>
              <a:path w="8921255" h="6255998">
                <a:moveTo>
                  <a:pt x="3536272" y="5797975"/>
                </a:moveTo>
                <a:lnTo>
                  <a:pt x="3611825" y="5790106"/>
                </a:lnTo>
                <a:lnTo>
                  <a:pt x="3650180" y="5765955"/>
                </a:lnTo>
                <a:lnTo>
                  <a:pt x="3520288" y="5779808"/>
                </a:lnTo>
                <a:lnTo>
                  <a:pt x="3393459" y="5790545"/>
                </a:lnTo>
                <a:lnTo>
                  <a:pt x="3461576" y="5804815"/>
                </a:lnTo>
                <a:lnTo>
                  <a:pt x="3536272" y="5797975"/>
                </a:lnTo>
                <a:close/>
              </a:path>
              <a:path w="8921255" h="6255998">
                <a:moveTo>
                  <a:pt x="3688197" y="5781208"/>
                </a:moveTo>
                <a:lnTo>
                  <a:pt x="3765349" y="5771282"/>
                </a:lnTo>
                <a:lnTo>
                  <a:pt x="3843240" y="5760331"/>
                </a:lnTo>
                <a:lnTo>
                  <a:pt x="3783045" y="5748973"/>
                </a:lnTo>
                <a:lnTo>
                  <a:pt x="3650180" y="5765955"/>
                </a:lnTo>
                <a:lnTo>
                  <a:pt x="3611825" y="5790106"/>
                </a:lnTo>
                <a:lnTo>
                  <a:pt x="3688197" y="5781208"/>
                </a:lnTo>
                <a:close/>
              </a:path>
              <a:path w="8921255" h="6255998">
                <a:moveTo>
                  <a:pt x="3921833" y="5748356"/>
                </a:moveTo>
                <a:lnTo>
                  <a:pt x="4078610" y="5721839"/>
                </a:lnTo>
                <a:lnTo>
                  <a:pt x="4236341" y="5691794"/>
                </a:lnTo>
                <a:lnTo>
                  <a:pt x="4317761" y="5674590"/>
                </a:lnTo>
                <a:lnTo>
                  <a:pt x="4317761" y="5654420"/>
                </a:lnTo>
                <a:lnTo>
                  <a:pt x="4232564" y="5672421"/>
                </a:lnTo>
                <a:lnTo>
                  <a:pt x="4075203" y="5702392"/>
                </a:lnTo>
                <a:lnTo>
                  <a:pt x="3918794" y="5728845"/>
                </a:lnTo>
                <a:lnTo>
                  <a:pt x="3783045" y="5748973"/>
                </a:lnTo>
                <a:lnTo>
                  <a:pt x="3843240" y="5760331"/>
                </a:lnTo>
                <a:lnTo>
                  <a:pt x="3921833" y="5748356"/>
                </a:lnTo>
                <a:close/>
              </a:path>
              <a:path w="8921255" h="6255998">
                <a:moveTo>
                  <a:pt x="2650794" y="4410314"/>
                </a:moveTo>
                <a:lnTo>
                  <a:pt x="2641527" y="4401555"/>
                </a:lnTo>
                <a:lnTo>
                  <a:pt x="2632541" y="4392597"/>
                </a:lnTo>
                <a:lnTo>
                  <a:pt x="2623852" y="4383432"/>
                </a:lnTo>
                <a:lnTo>
                  <a:pt x="2604884" y="4391924"/>
                </a:lnTo>
                <a:lnTo>
                  <a:pt x="2613441" y="4401214"/>
                </a:lnTo>
                <a:lnTo>
                  <a:pt x="2622299" y="4410330"/>
                </a:lnTo>
                <a:lnTo>
                  <a:pt x="2631454" y="4419268"/>
                </a:lnTo>
                <a:lnTo>
                  <a:pt x="2637854" y="4425253"/>
                </a:lnTo>
                <a:lnTo>
                  <a:pt x="2650794" y="4410314"/>
                </a:lnTo>
                <a:close/>
              </a:path>
              <a:path w="8921255" h="6255998">
                <a:moveTo>
                  <a:pt x="2628242" y="4448026"/>
                </a:moveTo>
                <a:lnTo>
                  <a:pt x="2640947" y="4444591"/>
                </a:lnTo>
                <a:lnTo>
                  <a:pt x="2653739" y="4440983"/>
                </a:lnTo>
                <a:lnTo>
                  <a:pt x="2655349" y="4440518"/>
                </a:lnTo>
                <a:lnTo>
                  <a:pt x="2683939" y="4411531"/>
                </a:lnTo>
                <a:lnTo>
                  <a:pt x="2672239" y="4415243"/>
                </a:lnTo>
                <a:lnTo>
                  <a:pt x="2660620" y="4418793"/>
                </a:lnTo>
                <a:lnTo>
                  <a:pt x="2660323" y="4418882"/>
                </a:lnTo>
                <a:lnTo>
                  <a:pt x="2650794" y="4410314"/>
                </a:lnTo>
                <a:lnTo>
                  <a:pt x="2615625" y="4451285"/>
                </a:lnTo>
                <a:lnTo>
                  <a:pt x="2628242" y="4448026"/>
                </a:lnTo>
                <a:close/>
              </a:path>
              <a:path w="8921255" h="6255998">
                <a:moveTo>
                  <a:pt x="2678155" y="4433722"/>
                </a:moveTo>
                <a:lnTo>
                  <a:pt x="2689754" y="4430053"/>
                </a:lnTo>
                <a:lnTo>
                  <a:pt x="2701427" y="4426233"/>
                </a:lnTo>
                <a:lnTo>
                  <a:pt x="2713173" y="4422262"/>
                </a:lnTo>
                <a:lnTo>
                  <a:pt x="2724992" y="4418141"/>
                </a:lnTo>
                <a:lnTo>
                  <a:pt x="2736883" y="4413873"/>
                </a:lnTo>
                <a:lnTo>
                  <a:pt x="2748845" y="4409457"/>
                </a:lnTo>
                <a:lnTo>
                  <a:pt x="2760878" y="4404895"/>
                </a:lnTo>
                <a:lnTo>
                  <a:pt x="2772981" y="4400189"/>
                </a:lnTo>
                <a:lnTo>
                  <a:pt x="2802143" y="4367499"/>
                </a:lnTo>
                <a:lnTo>
                  <a:pt x="2780310" y="4376279"/>
                </a:lnTo>
                <a:lnTo>
                  <a:pt x="2768005" y="4381204"/>
                </a:lnTo>
                <a:lnTo>
                  <a:pt x="2755771" y="4385986"/>
                </a:lnTo>
                <a:lnTo>
                  <a:pt x="2743610" y="4390622"/>
                </a:lnTo>
                <a:lnTo>
                  <a:pt x="2731523" y="4395109"/>
                </a:lnTo>
                <a:lnTo>
                  <a:pt x="2719511" y="4399446"/>
                </a:lnTo>
                <a:lnTo>
                  <a:pt x="2707576" y="4403630"/>
                </a:lnTo>
                <a:lnTo>
                  <a:pt x="2695718" y="4407659"/>
                </a:lnTo>
                <a:lnTo>
                  <a:pt x="2683939" y="4411531"/>
                </a:lnTo>
                <a:lnTo>
                  <a:pt x="2655349" y="4440518"/>
                </a:lnTo>
                <a:lnTo>
                  <a:pt x="2678155" y="4433722"/>
                </a:lnTo>
                <a:close/>
              </a:path>
              <a:path w="8921255" h="6255998">
                <a:moveTo>
                  <a:pt x="2712420" y="4459248"/>
                </a:moveTo>
                <a:lnTo>
                  <a:pt x="2701928" y="4451880"/>
                </a:lnTo>
                <a:lnTo>
                  <a:pt x="2691717" y="4444308"/>
                </a:lnTo>
                <a:lnTo>
                  <a:pt x="2681741" y="4436573"/>
                </a:lnTo>
                <a:lnTo>
                  <a:pt x="2678155" y="4433722"/>
                </a:lnTo>
                <a:lnTo>
                  <a:pt x="2655349" y="4440518"/>
                </a:lnTo>
                <a:lnTo>
                  <a:pt x="2665072" y="4448467"/>
                </a:lnTo>
                <a:lnTo>
                  <a:pt x="2675068" y="4456257"/>
                </a:lnTo>
                <a:lnTo>
                  <a:pt x="2685323" y="4463895"/>
                </a:lnTo>
                <a:lnTo>
                  <a:pt x="2690915" y="4467924"/>
                </a:lnTo>
                <a:lnTo>
                  <a:pt x="2712420" y="4459248"/>
                </a:lnTo>
                <a:close/>
              </a:path>
              <a:path w="8921255" h="6255998">
                <a:moveTo>
                  <a:pt x="2671367" y="4496215"/>
                </a:moveTo>
                <a:lnTo>
                  <a:pt x="2683507" y="4491633"/>
                </a:lnTo>
                <a:lnTo>
                  <a:pt x="2695712" y="4486920"/>
                </a:lnTo>
                <a:lnTo>
                  <a:pt x="2707979" y="4482080"/>
                </a:lnTo>
                <a:lnTo>
                  <a:pt x="2747690" y="4444415"/>
                </a:lnTo>
                <a:lnTo>
                  <a:pt x="2736247" y="4449325"/>
                </a:lnTo>
                <a:lnTo>
                  <a:pt x="2724862" y="4454118"/>
                </a:lnTo>
                <a:lnTo>
                  <a:pt x="2713535" y="4458793"/>
                </a:lnTo>
                <a:lnTo>
                  <a:pt x="2659293" y="4500663"/>
                </a:lnTo>
                <a:lnTo>
                  <a:pt x="2671367" y="4496215"/>
                </a:lnTo>
                <a:close/>
              </a:path>
              <a:path w="8921255" h="6255998">
                <a:moveTo>
                  <a:pt x="2761938" y="4489460"/>
                </a:moveTo>
                <a:lnTo>
                  <a:pt x="2750803" y="4483161"/>
                </a:lnTo>
                <a:lnTo>
                  <a:pt x="2739887" y="4476700"/>
                </a:lnTo>
                <a:lnTo>
                  <a:pt x="2732402" y="4472103"/>
                </a:lnTo>
                <a:lnTo>
                  <a:pt x="2710169" y="4481206"/>
                </a:lnTo>
                <a:lnTo>
                  <a:pt x="2720773" y="4487969"/>
                </a:lnTo>
                <a:lnTo>
                  <a:pt x="2731642" y="4494581"/>
                </a:lnTo>
                <a:lnTo>
                  <a:pt x="2740505" y="4499778"/>
                </a:lnTo>
                <a:lnTo>
                  <a:pt x="2761938" y="4489460"/>
                </a:lnTo>
                <a:close/>
              </a:path>
              <a:path w="8921255" h="6255998">
                <a:moveTo>
                  <a:pt x="2711743" y="4534506"/>
                </a:moveTo>
                <a:lnTo>
                  <a:pt x="2723430" y="4529210"/>
                </a:lnTo>
                <a:lnTo>
                  <a:pt x="2735171" y="4523804"/>
                </a:lnTo>
                <a:lnTo>
                  <a:pt x="2746964" y="4518287"/>
                </a:lnTo>
                <a:lnTo>
                  <a:pt x="2758810" y="4512659"/>
                </a:lnTo>
                <a:lnTo>
                  <a:pt x="2818776" y="4460835"/>
                </a:lnTo>
                <a:lnTo>
                  <a:pt x="2807528" y="4466651"/>
                </a:lnTo>
                <a:lnTo>
                  <a:pt x="2796326" y="4472370"/>
                </a:lnTo>
                <a:lnTo>
                  <a:pt x="2785171" y="4477992"/>
                </a:lnTo>
                <a:lnTo>
                  <a:pt x="2774062" y="4483516"/>
                </a:lnTo>
                <a:lnTo>
                  <a:pt x="2763000" y="4488942"/>
                </a:lnTo>
                <a:lnTo>
                  <a:pt x="2700109" y="4539691"/>
                </a:lnTo>
                <a:lnTo>
                  <a:pt x="2711743" y="4534506"/>
                </a:lnTo>
                <a:close/>
              </a:path>
              <a:path w="8921255" h="6255998">
                <a:moveTo>
                  <a:pt x="2797361" y="4507658"/>
                </a:moveTo>
                <a:lnTo>
                  <a:pt x="2786011" y="4502065"/>
                </a:lnTo>
                <a:lnTo>
                  <a:pt x="2783371" y="4500731"/>
                </a:lnTo>
                <a:lnTo>
                  <a:pt x="2761395" y="4511420"/>
                </a:lnTo>
                <a:lnTo>
                  <a:pt x="2772587" y="4517221"/>
                </a:lnTo>
                <a:lnTo>
                  <a:pt x="2797361" y="4507658"/>
                </a:lnTo>
                <a:close/>
              </a:path>
              <a:path w="8921255" h="6255998">
                <a:moveTo>
                  <a:pt x="2750023" y="4566458"/>
                </a:moveTo>
                <a:lnTo>
                  <a:pt x="2761349" y="4560666"/>
                </a:lnTo>
                <a:lnTo>
                  <a:pt x="2772719" y="4554781"/>
                </a:lnTo>
                <a:lnTo>
                  <a:pt x="2784134" y="4548799"/>
                </a:lnTo>
                <a:lnTo>
                  <a:pt x="2853978" y="4488014"/>
                </a:lnTo>
                <a:lnTo>
                  <a:pt x="2843018" y="4494203"/>
                </a:lnTo>
                <a:lnTo>
                  <a:pt x="2832094" y="4500314"/>
                </a:lnTo>
                <a:lnTo>
                  <a:pt x="2821204" y="4506353"/>
                </a:lnTo>
                <a:lnTo>
                  <a:pt x="2810349" y="4512320"/>
                </a:lnTo>
                <a:lnTo>
                  <a:pt x="2808917" y="4513103"/>
                </a:lnTo>
                <a:lnTo>
                  <a:pt x="2738739" y="4572159"/>
                </a:lnTo>
                <a:lnTo>
                  <a:pt x="2750023" y="4566458"/>
                </a:lnTo>
                <a:close/>
              </a:path>
              <a:path w="8921255" h="6255998">
                <a:moveTo>
                  <a:pt x="2795595" y="4542718"/>
                </a:moveTo>
                <a:lnTo>
                  <a:pt x="2807102" y="4536535"/>
                </a:lnTo>
                <a:lnTo>
                  <a:pt x="2809962" y="4534987"/>
                </a:lnTo>
                <a:lnTo>
                  <a:pt x="2876013" y="4475399"/>
                </a:lnTo>
                <a:lnTo>
                  <a:pt x="2864976" y="4481747"/>
                </a:lnTo>
                <a:lnTo>
                  <a:pt x="2853978" y="4488014"/>
                </a:lnTo>
                <a:lnTo>
                  <a:pt x="2784134" y="4548799"/>
                </a:lnTo>
                <a:lnTo>
                  <a:pt x="2795595" y="4542718"/>
                </a:lnTo>
                <a:close/>
              </a:path>
              <a:path w="8921255" h="6255998">
                <a:moveTo>
                  <a:pt x="2786838" y="4593726"/>
                </a:moveTo>
                <a:lnTo>
                  <a:pt x="2797870" y="4587488"/>
                </a:lnTo>
                <a:lnTo>
                  <a:pt x="2887415" y="4512086"/>
                </a:lnTo>
                <a:lnTo>
                  <a:pt x="2876689" y="4518590"/>
                </a:lnTo>
                <a:lnTo>
                  <a:pt x="2865994" y="4525027"/>
                </a:lnTo>
                <a:lnTo>
                  <a:pt x="2855331" y="4531398"/>
                </a:lnTo>
                <a:lnTo>
                  <a:pt x="2853990" y="4532195"/>
                </a:lnTo>
                <a:lnTo>
                  <a:pt x="2846363" y="4529236"/>
                </a:lnTo>
                <a:lnTo>
                  <a:pt x="2838707" y="4526276"/>
                </a:lnTo>
                <a:lnTo>
                  <a:pt x="2831288" y="4523135"/>
                </a:lnTo>
                <a:lnTo>
                  <a:pt x="2809962" y="4534987"/>
                </a:lnTo>
                <a:lnTo>
                  <a:pt x="2817411" y="4538312"/>
                </a:lnTo>
                <a:lnTo>
                  <a:pt x="2824919" y="4541585"/>
                </a:lnTo>
                <a:lnTo>
                  <a:pt x="2832602" y="4544757"/>
                </a:lnTo>
                <a:lnTo>
                  <a:pt x="2775843" y="4599882"/>
                </a:lnTo>
                <a:lnTo>
                  <a:pt x="2786838" y="4593726"/>
                </a:lnTo>
                <a:close/>
              </a:path>
              <a:path w="8921255" h="6255998">
                <a:moveTo>
                  <a:pt x="2808939" y="4581173"/>
                </a:moveTo>
                <a:lnTo>
                  <a:pt x="2820042" y="4574786"/>
                </a:lnTo>
                <a:lnTo>
                  <a:pt x="2831178" y="4568330"/>
                </a:lnTo>
                <a:lnTo>
                  <a:pt x="2842344" y="4561810"/>
                </a:lnTo>
                <a:lnTo>
                  <a:pt x="2853540" y="4555231"/>
                </a:lnTo>
                <a:lnTo>
                  <a:pt x="2963397" y="4464608"/>
                </a:lnTo>
                <a:lnTo>
                  <a:pt x="2952444" y="4471606"/>
                </a:lnTo>
                <a:lnTo>
                  <a:pt x="2941524" y="4478530"/>
                </a:lnTo>
                <a:lnTo>
                  <a:pt x="2930637" y="4485382"/>
                </a:lnTo>
                <a:lnTo>
                  <a:pt x="2919783" y="4492163"/>
                </a:lnTo>
                <a:lnTo>
                  <a:pt x="2908962" y="4498873"/>
                </a:lnTo>
                <a:lnTo>
                  <a:pt x="2898172" y="4505514"/>
                </a:lnTo>
                <a:lnTo>
                  <a:pt x="2887415" y="4512086"/>
                </a:lnTo>
                <a:lnTo>
                  <a:pt x="2797870" y="4587488"/>
                </a:lnTo>
                <a:lnTo>
                  <a:pt x="2808939" y="4581173"/>
                </a:lnTo>
                <a:close/>
              </a:path>
              <a:path w="8921255" h="6255998">
                <a:moveTo>
                  <a:pt x="2877719" y="4540988"/>
                </a:moveTo>
                <a:lnTo>
                  <a:pt x="2888345" y="4534585"/>
                </a:lnTo>
                <a:lnTo>
                  <a:pt x="2899004" y="4528107"/>
                </a:lnTo>
                <a:lnTo>
                  <a:pt x="2909695" y="4521556"/>
                </a:lnTo>
                <a:lnTo>
                  <a:pt x="2920419" y="4514933"/>
                </a:lnTo>
                <a:lnTo>
                  <a:pt x="2931175" y="4508240"/>
                </a:lnTo>
                <a:lnTo>
                  <a:pt x="2941961" y="4501478"/>
                </a:lnTo>
                <a:lnTo>
                  <a:pt x="2952777" y="4494650"/>
                </a:lnTo>
                <a:lnTo>
                  <a:pt x="2963623" y="4487756"/>
                </a:lnTo>
                <a:lnTo>
                  <a:pt x="2974498" y="4480799"/>
                </a:lnTo>
                <a:lnTo>
                  <a:pt x="2985400" y="4473780"/>
                </a:lnTo>
                <a:lnTo>
                  <a:pt x="3094419" y="4377214"/>
                </a:lnTo>
                <a:lnTo>
                  <a:pt x="3080548" y="4386757"/>
                </a:lnTo>
                <a:lnTo>
                  <a:pt x="3066723" y="4396198"/>
                </a:lnTo>
                <a:lnTo>
                  <a:pt x="3052944" y="4405536"/>
                </a:lnTo>
                <a:lnTo>
                  <a:pt x="3039211" y="4414774"/>
                </a:lnTo>
                <a:lnTo>
                  <a:pt x="3025524" y="4423912"/>
                </a:lnTo>
                <a:lnTo>
                  <a:pt x="3011882" y="4432949"/>
                </a:lnTo>
                <a:lnTo>
                  <a:pt x="2998285" y="4441888"/>
                </a:lnTo>
                <a:lnTo>
                  <a:pt x="2984734" y="4450728"/>
                </a:lnTo>
                <a:lnTo>
                  <a:pt x="2963397" y="4464608"/>
                </a:lnTo>
                <a:lnTo>
                  <a:pt x="2855745" y="4553930"/>
                </a:lnTo>
                <a:lnTo>
                  <a:pt x="2862463" y="4556478"/>
                </a:lnTo>
                <a:lnTo>
                  <a:pt x="2877719" y="4540988"/>
                </a:lnTo>
                <a:close/>
              </a:path>
              <a:path w="8921255" h="6255998">
                <a:moveTo>
                  <a:pt x="2897728" y="4548048"/>
                </a:moveTo>
                <a:lnTo>
                  <a:pt x="2890935" y="4545803"/>
                </a:lnTo>
                <a:lnTo>
                  <a:pt x="2884364" y="4543363"/>
                </a:lnTo>
                <a:lnTo>
                  <a:pt x="2877719" y="4540988"/>
                </a:lnTo>
                <a:lnTo>
                  <a:pt x="2862463" y="4556478"/>
                </a:lnTo>
                <a:lnTo>
                  <a:pt x="2869384" y="4558900"/>
                </a:lnTo>
                <a:lnTo>
                  <a:pt x="2876291" y="4561335"/>
                </a:lnTo>
                <a:lnTo>
                  <a:pt x="2897728" y="4548048"/>
                </a:lnTo>
                <a:close/>
              </a:path>
              <a:path w="8921255" h="6255998">
                <a:moveTo>
                  <a:pt x="2821514" y="4617897"/>
                </a:moveTo>
                <a:lnTo>
                  <a:pt x="2832319" y="4611421"/>
                </a:lnTo>
                <a:lnTo>
                  <a:pt x="2843155" y="4604880"/>
                </a:lnTo>
                <a:lnTo>
                  <a:pt x="2854020" y="4598273"/>
                </a:lnTo>
                <a:lnTo>
                  <a:pt x="2941306" y="4519984"/>
                </a:lnTo>
                <a:lnTo>
                  <a:pt x="2930722" y="4526876"/>
                </a:lnTo>
                <a:lnTo>
                  <a:pt x="2920169" y="4533701"/>
                </a:lnTo>
                <a:lnTo>
                  <a:pt x="2909649" y="4540456"/>
                </a:lnTo>
                <a:lnTo>
                  <a:pt x="2810737" y="4624309"/>
                </a:lnTo>
                <a:lnTo>
                  <a:pt x="2821514" y="4617897"/>
                </a:lnTo>
                <a:close/>
              </a:path>
              <a:path w="8921255" h="6255998">
                <a:moveTo>
                  <a:pt x="2360370" y="4196707"/>
                </a:moveTo>
                <a:lnTo>
                  <a:pt x="2350882" y="4188884"/>
                </a:lnTo>
                <a:lnTo>
                  <a:pt x="2341639" y="4180710"/>
                </a:lnTo>
                <a:lnTo>
                  <a:pt x="2332639" y="4172192"/>
                </a:lnTo>
                <a:lnTo>
                  <a:pt x="2323876" y="4163338"/>
                </a:lnTo>
                <a:lnTo>
                  <a:pt x="2315347" y="4154155"/>
                </a:lnTo>
                <a:lnTo>
                  <a:pt x="2307048" y="4144650"/>
                </a:lnTo>
                <a:lnTo>
                  <a:pt x="2298977" y="4134832"/>
                </a:lnTo>
                <a:lnTo>
                  <a:pt x="2291128" y="4124707"/>
                </a:lnTo>
                <a:lnTo>
                  <a:pt x="2283499" y="4114284"/>
                </a:lnTo>
                <a:lnTo>
                  <a:pt x="2276085" y="4103570"/>
                </a:lnTo>
                <a:lnTo>
                  <a:pt x="2268882" y="4092572"/>
                </a:lnTo>
                <a:lnTo>
                  <a:pt x="2266559" y="4020424"/>
                </a:lnTo>
                <a:lnTo>
                  <a:pt x="2247372" y="4095603"/>
                </a:lnTo>
                <a:lnTo>
                  <a:pt x="2248006" y="4108669"/>
                </a:lnTo>
                <a:lnTo>
                  <a:pt x="2248804" y="4121672"/>
                </a:lnTo>
                <a:lnTo>
                  <a:pt x="2249768" y="4134613"/>
                </a:lnTo>
                <a:lnTo>
                  <a:pt x="2269095" y="4128316"/>
                </a:lnTo>
                <a:lnTo>
                  <a:pt x="2276953" y="4138863"/>
                </a:lnTo>
                <a:lnTo>
                  <a:pt x="2285009" y="4149092"/>
                </a:lnTo>
                <a:lnTo>
                  <a:pt x="2293264" y="4158997"/>
                </a:lnTo>
                <a:lnTo>
                  <a:pt x="2301719" y="4168573"/>
                </a:lnTo>
                <a:lnTo>
                  <a:pt x="2310374" y="4177815"/>
                </a:lnTo>
                <a:lnTo>
                  <a:pt x="2319230" y="4186718"/>
                </a:lnTo>
                <a:lnTo>
                  <a:pt x="2328288" y="4195277"/>
                </a:lnTo>
                <a:lnTo>
                  <a:pt x="2337550" y="4203485"/>
                </a:lnTo>
                <a:lnTo>
                  <a:pt x="2347015" y="4211338"/>
                </a:lnTo>
                <a:lnTo>
                  <a:pt x="2348055" y="4212170"/>
                </a:lnTo>
                <a:lnTo>
                  <a:pt x="2360370" y="4196707"/>
                </a:lnTo>
                <a:close/>
              </a:path>
              <a:path w="8921255" h="6255998">
                <a:moveTo>
                  <a:pt x="2371821" y="4204849"/>
                </a:moveTo>
                <a:lnTo>
                  <a:pt x="2368046" y="4202063"/>
                </a:lnTo>
                <a:lnTo>
                  <a:pt x="2364065" y="4199641"/>
                </a:lnTo>
                <a:lnTo>
                  <a:pt x="2360370" y="4196707"/>
                </a:lnTo>
                <a:lnTo>
                  <a:pt x="2348055" y="4212170"/>
                </a:lnTo>
                <a:lnTo>
                  <a:pt x="2358188" y="4219918"/>
                </a:lnTo>
                <a:lnTo>
                  <a:pt x="2371821" y="4204849"/>
                </a:lnTo>
                <a:close/>
              </a:path>
              <a:path w="8921255" h="6255998">
                <a:moveTo>
                  <a:pt x="1238219" y="5179012"/>
                </a:moveTo>
                <a:lnTo>
                  <a:pt x="1234071" y="5167112"/>
                </a:lnTo>
                <a:lnTo>
                  <a:pt x="1230034" y="5155139"/>
                </a:lnTo>
                <a:lnTo>
                  <a:pt x="1226110" y="5143093"/>
                </a:lnTo>
                <a:lnTo>
                  <a:pt x="1222298" y="5130974"/>
                </a:lnTo>
                <a:lnTo>
                  <a:pt x="1218600" y="5118781"/>
                </a:lnTo>
                <a:lnTo>
                  <a:pt x="1215015" y="5106515"/>
                </a:lnTo>
                <a:lnTo>
                  <a:pt x="1211545" y="5094174"/>
                </a:lnTo>
                <a:lnTo>
                  <a:pt x="1208188" y="5081759"/>
                </a:lnTo>
                <a:lnTo>
                  <a:pt x="1204947" y="5069270"/>
                </a:lnTo>
                <a:lnTo>
                  <a:pt x="1202676" y="5060195"/>
                </a:lnTo>
                <a:lnTo>
                  <a:pt x="1208342" y="5039990"/>
                </a:lnTo>
                <a:lnTo>
                  <a:pt x="1199079" y="5032750"/>
                </a:lnTo>
                <a:lnTo>
                  <a:pt x="1196735" y="5030760"/>
                </a:lnTo>
                <a:lnTo>
                  <a:pt x="1195554" y="5029799"/>
                </a:lnTo>
                <a:lnTo>
                  <a:pt x="1177752" y="5040668"/>
                </a:lnTo>
                <a:lnTo>
                  <a:pt x="1180680" y="5053286"/>
                </a:lnTo>
                <a:lnTo>
                  <a:pt x="1183715" y="5065832"/>
                </a:lnTo>
                <a:lnTo>
                  <a:pt x="1186859" y="5078308"/>
                </a:lnTo>
                <a:lnTo>
                  <a:pt x="1190112" y="5090711"/>
                </a:lnTo>
                <a:lnTo>
                  <a:pt x="1193474" y="5103044"/>
                </a:lnTo>
                <a:lnTo>
                  <a:pt x="1196946" y="5115305"/>
                </a:lnTo>
                <a:lnTo>
                  <a:pt x="1200527" y="5127496"/>
                </a:lnTo>
                <a:lnTo>
                  <a:pt x="1204219" y="5139615"/>
                </a:lnTo>
                <a:lnTo>
                  <a:pt x="1208021" y="5151663"/>
                </a:lnTo>
                <a:lnTo>
                  <a:pt x="1211933" y="5163641"/>
                </a:lnTo>
                <a:lnTo>
                  <a:pt x="1215957" y="5175547"/>
                </a:lnTo>
                <a:lnTo>
                  <a:pt x="1220092" y="5187383"/>
                </a:lnTo>
                <a:lnTo>
                  <a:pt x="1224339" y="5199148"/>
                </a:lnTo>
                <a:lnTo>
                  <a:pt x="1225885" y="5203339"/>
                </a:lnTo>
                <a:lnTo>
                  <a:pt x="1238219" y="5179012"/>
                </a:lnTo>
                <a:close/>
              </a:path>
              <a:path w="8921255" h="6255998">
                <a:moveTo>
                  <a:pt x="2154860" y="3710058"/>
                </a:moveTo>
                <a:lnTo>
                  <a:pt x="2153683" y="3697151"/>
                </a:lnTo>
                <a:lnTo>
                  <a:pt x="2152612" y="3684149"/>
                </a:lnTo>
                <a:lnTo>
                  <a:pt x="2151645" y="3671055"/>
                </a:lnTo>
                <a:lnTo>
                  <a:pt x="2150783" y="3657869"/>
                </a:lnTo>
                <a:lnTo>
                  <a:pt x="2120066" y="3672683"/>
                </a:lnTo>
                <a:lnTo>
                  <a:pt x="2115610" y="3689292"/>
                </a:lnTo>
                <a:lnTo>
                  <a:pt x="2111272" y="3705870"/>
                </a:lnTo>
                <a:lnTo>
                  <a:pt x="2133383" y="3699185"/>
                </a:lnTo>
                <a:lnTo>
                  <a:pt x="2134627" y="3712680"/>
                </a:lnTo>
                <a:lnTo>
                  <a:pt x="2135987" y="3726038"/>
                </a:lnTo>
                <a:lnTo>
                  <a:pt x="2154860" y="3710058"/>
                </a:lnTo>
                <a:close/>
              </a:path>
              <a:path w="8921255" h="6255998">
                <a:moveTo>
                  <a:pt x="2172505" y="3833532"/>
                </a:moveTo>
                <a:lnTo>
                  <a:pt x="2170253" y="3821669"/>
                </a:lnTo>
                <a:lnTo>
                  <a:pt x="2168111" y="3809693"/>
                </a:lnTo>
                <a:lnTo>
                  <a:pt x="2166077" y="3797607"/>
                </a:lnTo>
                <a:lnTo>
                  <a:pt x="2164153" y="3785412"/>
                </a:lnTo>
                <a:lnTo>
                  <a:pt x="2162336" y="3773110"/>
                </a:lnTo>
                <a:lnTo>
                  <a:pt x="2160627" y="3760703"/>
                </a:lnTo>
                <a:lnTo>
                  <a:pt x="2159025" y="3748193"/>
                </a:lnTo>
                <a:lnTo>
                  <a:pt x="2157531" y="3735580"/>
                </a:lnTo>
                <a:lnTo>
                  <a:pt x="2156142" y="3722868"/>
                </a:lnTo>
                <a:lnTo>
                  <a:pt x="2154860" y="3710058"/>
                </a:lnTo>
                <a:lnTo>
                  <a:pt x="2135987" y="3726038"/>
                </a:lnTo>
                <a:lnTo>
                  <a:pt x="2137463" y="3739259"/>
                </a:lnTo>
                <a:lnTo>
                  <a:pt x="2139053" y="3752342"/>
                </a:lnTo>
                <a:lnTo>
                  <a:pt x="2140758" y="3765288"/>
                </a:lnTo>
                <a:lnTo>
                  <a:pt x="2142575" y="3778097"/>
                </a:lnTo>
                <a:lnTo>
                  <a:pt x="2144505" y="3790768"/>
                </a:lnTo>
                <a:lnTo>
                  <a:pt x="2146546" y="3803301"/>
                </a:lnTo>
                <a:lnTo>
                  <a:pt x="2148698" y="3815697"/>
                </a:lnTo>
                <a:lnTo>
                  <a:pt x="2150960" y="3827955"/>
                </a:lnTo>
                <a:lnTo>
                  <a:pt x="2153330" y="3840075"/>
                </a:lnTo>
                <a:lnTo>
                  <a:pt x="2172505" y="3833532"/>
                </a:lnTo>
                <a:close/>
              </a:path>
              <a:path w="8921255" h="6255998">
                <a:moveTo>
                  <a:pt x="1260502" y="4634873"/>
                </a:moveTo>
                <a:lnTo>
                  <a:pt x="1260492" y="4621381"/>
                </a:lnTo>
                <a:lnTo>
                  <a:pt x="1260580" y="4607821"/>
                </a:lnTo>
                <a:lnTo>
                  <a:pt x="1260767" y="4594193"/>
                </a:lnTo>
                <a:lnTo>
                  <a:pt x="1261052" y="4580497"/>
                </a:lnTo>
                <a:lnTo>
                  <a:pt x="1261435" y="4566733"/>
                </a:lnTo>
                <a:lnTo>
                  <a:pt x="1261918" y="4552900"/>
                </a:lnTo>
                <a:lnTo>
                  <a:pt x="1262499" y="4539000"/>
                </a:lnTo>
                <a:lnTo>
                  <a:pt x="1263179" y="4525030"/>
                </a:lnTo>
                <a:lnTo>
                  <a:pt x="1263957" y="4510992"/>
                </a:lnTo>
                <a:lnTo>
                  <a:pt x="1264834" y="4496884"/>
                </a:lnTo>
                <a:lnTo>
                  <a:pt x="1265810" y="4482708"/>
                </a:lnTo>
                <a:lnTo>
                  <a:pt x="1266885" y="4468462"/>
                </a:lnTo>
                <a:lnTo>
                  <a:pt x="1268059" y="4454147"/>
                </a:lnTo>
                <a:lnTo>
                  <a:pt x="1269331" y="4439762"/>
                </a:lnTo>
                <a:lnTo>
                  <a:pt x="1270703" y="4425307"/>
                </a:lnTo>
                <a:lnTo>
                  <a:pt x="1272174" y="4410782"/>
                </a:lnTo>
                <a:lnTo>
                  <a:pt x="1273743" y="4396187"/>
                </a:lnTo>
                <a:lnTo>
                  <a:pt x="1275412" y="4381522"/>
                </a:lnTo>
                <a:lnTo>
                  <a:pt x="1290559" y="4360402"/>
                </a:lnTo>
                <a:lnTo>
                  <a:pt x="1286891" y="4347797"/>
                </a:lnTo>
                <a:lnTo>
                  <a:pt x="1283323" y="4335081"/>
                </a:lnTo>
                <a:lnTo>
                  <a:pt x="1281982" y="4330183"/>
                </a:lnTo>
                <a:lnTo>
                  <a:pt x="1284106" y="4315124"/>
                </a:lnTo>
                <a:lnTo>
                  <a:pt x="1259533" y="4349251"/>
                </a:lnTo>
                <a:lnTo>
                  <a:pt x="1257624" y="4364361"/>
                </a:lnTo>
                <a:lnTo>
                  <a:pt x="1255814" y="4379400"/>
                </a:lnTo>
                <a:lnTo>
                  <a:pt x="1254105" y="4394370"/>
                </a:lnTo>
                <a:lnTo>
                  <a:pt x="1252496" y="4409268"/>
                </a:lnTo>
                <a:lnTo>
                  <a:pt x="1250988" y="4424097"/>
                </a:lnTo>
                <a:lnTo>
                  <a:pt x="1249581" y="4438855"/>
                </a:lnTo>
                <a:lnTo>
                  <a:pt x="1248275" y="4453542"/>
                </a:lnTo>
                <a:lnTo>
                  <a:pt x="1247070" y="4468158"/>
                </a:lnTo>
                <a:lnTo>
                  <a:pt x="1245968" y="4482704"/>
                </a:lnTo>
                <a:lnTo>
                  <a:pt x="1244966" y="4497180"/>
                </a:lnTo>
                <a:lnTo>
                  <a:pt x="1244067" y="4511584"/>
                </a:lnTo>
                <a:lnTo>
                  <a:pt x="1243270" y="4525918"/>
                </a:lnTo>
                <a:lnTo>
                  <a:pt x="1242576" y="4540181"/>
                </a:lnTo>
                <a:lnTo>
                  <a:pt x="1241984" y="4554373"/>
                </a:lnTo>
                <a:lnTo>
                  <a:pt x="1241495" y="4568493"/>
                </a:lnTo>
                <a:lnTo>
                  <a:pt x="1241109" y="4582543"/>
                </a:lnTo>
                <a:lnTo>
                  <a:pt x="1240827" y="4596522"/>
                </a:lnTo>
                <a:lnTo>
                  <a:pt x="1240648" y="4610430"/>
                </a:lnTo>
                <a:lnTo>
                  <a:pt x="1240573" y="4624267"/>
                </a:lnTo>
                <a:lnTo>
                  <a:pt x="1230356" y="4647374"/>
                </a:lnTo>
                <a:lnTo>
                  <a:pt x="1260502" y="4634873"/>
                </a:lnTo>
                <a:close/>
              </a:path>
              <a:path w="8921255" h="6255998">
                <a:moveTo>
                  <a:pt x="1160212" y="4712211"/>
                </a:moveTo>
                <a:lnTo>
                  <a:pt x="1160071" y="4698998"/>
                </a:lnTo>
                <a:lnTo>
                  <a:pt x="1160022" y="4685721"/>
                </a:lnTo>
                <a:lnTo>
                  <a:pt x="1160067" y="4672380"/>
                </a:lnTo>
                <a:lnTo>
                  <a:pt x="1160204" y="4658975"/>
                </a:lnTo>
                <a:lnTo>
                  <a:pt x="1160434" y="4645507"/>
                </a:lnTo>
                <a:lnTo>
                  <a:pt x="1160757" y="4631974"/>
                </a:lnTo>
                <a:lnTo>
                  <a:pt x="1161171" y="4618377"/>
                </a:lnTo>
                <a:lnTo>
                  <a:pt x="1161679" y="4604716"/>
                </a:lnTo>
                <a:lnTo>
                  <a:pt x="1162278" y="4590992"/>
                </a:lnTo>
                <a:lnTo>
                  <a:pt x="1162970" y="4577202"/>
                </a:lnTo>
                <a:lnTo>
                  <a:pt x="1163754" y="4563349"/>
                </a:lnTo>
                <a:lnTo>
                  <a:pt x="1164630" y="4549432"/>
                </a:lnTo>
                <a:lnTo>
                  <a:pt x="1165597" y="4535450"/>
                </a:lnTo>
                <a:lnTo>
                  <a:pt x="1166657" y="4521404"/>
                </a:lnTo>
                <a:lnTo>
                  <a:pt x="1167809" y="4507293"/>
                </a:lnTo>
                <a:lnTo>
                  <a:pt x="1181257" y="4484896"/>
                </a:lnTo>
                <a:lnTo>
                  <a:pt x="1176982" y="4472479"/>
                </a:lnTo>
                <a:lnTo>
                  <a:pt x="1172809" y="4459943"/>
                </a:lnTo>
                <a:lnTo>
                  <a:pt x="1172390" y="4458663"/>
                </a:lnTo>
                <a:lnTo>
                  <a:pt x="1173993" y="4443899"/>
                </a:lnTo>
                <a:lnTo>
                  <a:pt x="1150685" y="4476735"/>
                </a:lnTo>
                <a:lnTo>
                  <a:pt x="1149314" y="4491342"/>
                </a:lnTo>
                <a:lnTo>
                  <a:pt x="1148038" y="4505882"/>
                </a:lnTo>
                <a:lnTo>
                  <a:pt x="1146859" y="4520355"/>
                </a:lnTo>
                <a:lnTo>
                  <a:pt x="1145775" y="4534761"/>
                </a:lnTo>
                <a:lnTo>
                  <a:pt x="1144787" y="4549101"/>
                </a:lnTo>
                <a:lnTo>
                  <a:pt x="1143896" y="4563373"/>
                </a:lnTo>
                <a:lnTo>
                  <a:pt x="1143100" y="4577579"/>
                </a:lnTo>
                <a:lnTo>
                  <a:pt x="1142401" y="4591719"/>
                </a:lnTo>
                <a:lnTo>
                  <a:pt x="1141798" y="4605792"/>
                </a:lnTo>
                <a:lnTo>
                  <a:pt x="1141291" y="4619798"/>
                </a:lnTo>
                <a:lnTo>
                  <a:pt x="1140880" y="4633738"/>
                </a:lnTo>
                <a:lnTo>
                  <a:pt x="1140566" y="4647612"/>
                </a:lnTo>
                <a:lnTo>
                  <a:pt x="1140348" y="4661420"/>
                </a:lnTo>
                <a:lnTo>
                  <a:pt x="1140227" y="4675161"/>
                </a:lnTo>
                <a:lnTo>
                  <a:pt x="1140202" y="4688836"/>
                </a:lnTo>
                <a:lnTo>
                  <a:pt x="1140274" y="4702445"/>
                </a:lnTo>
                <a:lnTo>
                  <a:pt x="1140442" y="4715988"/>
                </a:lnTo>
                <a:lnTo>
                  <a:pt x="1160212" y="4712211"/>
                </a:lnTo>
                <a:close/>
              </a:path>
              <a:path w="8921255" h="6255998">
                <a:moveTo>
                  <a:pt x="1160446" y="4725361"/>
                </a:moveTo>
                <a:lnTo>
                  <a:pt x="1160212" y="4712211"/>
                </a:lnTo>
                <a:lnTo>
                  <a:pt x="1140442" y="4715988"/>
                </a:lnTo>
                <a:lnTo>
                  <a:pt x="1140708" y="4729466"/>
                </a:lnTo>
                <a:lnTo>
                  <a:pt x="1160446" y="4725361"/>
                </a:lnTo>
                <a:close/>
              </a:path>
              <a:path w="8921255" h="6255998">
                <a:moveTo>
                  <a:pt x="1281319" y="4889689"/>
                </a:moveTo>
                <a:lnTo>
                  <a:pt x="1263352" y="4902943"/>
                </a:lnTo>
                <a:lnTo>
                  <a:pt x="1254640" y="4894149"/>
                </a:lnTo>
                <a:lnTo>
                  <a:pt x="1246063" y="4885165"/>
                </a:lnTo>
                <a:lnTo>
                  <a:pt x="1237621" y="4875991"/>
                </a:lnTo>
                <a:lnTo>
                  <a:pt x="1229313" y="4866632"/>
                </a:lnTo>
                <a:lnTo>
                  <a:pt x="1221137" y="4857088"/>
                </a:lnTo>
                <a:lnTo>
                  <a:pt x="1213094" y="4847362"/>
                </a:lnTo>
                <a:lnTo>
                  <a:pt x="1205181" y="4837457"/>
                </a:lnTo>
                <a:lnTo>
                  <a:pt x="1197399" y="4827374"/>
                </a:lnTo>
                <a:lnTo>
                  <a:pt x="1189746" y="4817115"/>
                </a:lnTo>
                <a:lnTo>
                  <a:pt x="1182222" y="4806684"/>
                </a:lnTo>
                <a:lnTo>
                  <a:pt x="1174825" y="4796082"/>
                </a:lnTo>
                <a:lnTo>
                  <a:pt x="1164806" y="4816748"/>
                </a:lnTo>
                <a:lnTo>
                  <a:pt x="1172480" y="4827389"/>
                </a:lnTo>
                <a:lnTo>
                  <a:pt x="1180275" y="4837835"/>
                </a:lnTo>
                <a:lnTo>
                  <a:pt x="1188192" y="4848084"/>
                </a:lnTo>
                <a:lnTo>
                  <a:pt x="1196230" y="4858138"/>
                </a:lnTo>
                <a:lnTo>
                  <a:pt x="1204388" y="4867997"/>
                </a:lnTo>
                <a:lnTo>
                  <a:pt x="1212665" y="4877660"/>
                </a:lnTo>
                <a:lnTo>
                  <a:pt x="1221060" y="4887127"/>
                </a:lnTo>
                <a:lnTo>
                  <a:pt x="1229572" y="4896400"/>
                </a:lnTo>
                <a:lnTo>
                  <a:pt x="1238200" y="4905478"/>
                </a:lnTo>
                <a:lnTo>
                  <a:pt x="1246945" y="4914361"/>
                </a:lnTo>
                <a:lnTo>
                  <a:pt x="1255804" y="4923049"/>
                </a:lnTo>
                <a:lnTo>
                  <a:pt x="1281319" y="4889689"/>
                </a:lnTo>
                <a:close/>
              </a:path>
              <a:path w="8921255" h="6255998">
                <a:moveTo>
                  <a:pt x="1305372" y="4941135"/>
                </a:moveTo>
                <a:lnTo>
                  <a:pt x="1295695" y="4932905"/>
                </a:lnTo>
                <a:lnTo>
                  <a:pt x="1287908" y="4926044"/>
                </a:lnTo>
                <a:lnTo>
                  <a:pt x="1285611" y="4913993"/>
                </a:lnTo>
                <a:lnTo>
                  <a:pt x="1283415" y="4901875"/>
                </a:lnTo>
                <a:lnTo>
                  <a:pt x="1281319" y="4889689"/>
                </a:lnTo>
                <a:lnTo>
                  <a:pt x="1255804" y="4923049"/>
                </a:lnTo>
                <a:lnTo>
                  <a:pt x="1264776" y="4931542"/>
                </a:lnTo>
                <a:lnTo>
                  <a:pt x="1269648" y="4936028"/>
                </a:lnTo>
                <a:lnTo>
                  <a:pt x="1272259" y="4948757"/>
                </a:lnTo>
                <a:lnTo>
                  <a:pt x="1274982" y="4961413"/>
                </a:lnTo>
                <a:lnTo>
                  <a:pt x="1305372" y="4941135"/>
                </a:lnTo>
                <a:close/>
              </a:path>
              <a:path w="8921255" h="6255998">
                <a:moveTo>
                  <a:pt x="1332948" y="5094965"/>
                </a:moveTo>
                <a:lnTo>
                  <a:pt x="1328912" y="5083085"/>
                </a:lnTo>
                <a:lnTo>
                  <a:pt x="1324992" y="5071129"/>
                </a:lnTo>
                <a:lnTo>
                  <a:pt x="1321189" y="5059098"/>
                </a:lnTo>
                <a:lnTo>
                  <a:pt x="1317501" y="5046991"/>
                </a:lnTo>
                <a:lnTo>
                  <a:pt x="1313930" y="5034809"/>
                </a:lnTo>
                <a:lnTo>
                  <a:pt x="1310474" y="5022551"/>
                </a:lnTo>
                <a:lnTo>
                  <a:pt x="1307134" y="5010218"/>
                </a:lnTo>
                <a:lnTo>
                  <a:pt x="1303909" y="4997809"/>
                </a:lnTo>
                <a:lnTo>
                  <a:pt x="1300799" y="4985324"/>
                </a:lnTo>
                <a:lnTo>
                  <a:pt x="1297805" y="4972763"/>
                </a:lnTo>
                <a:lnTo>
                  <a:pt x="1294926" y="4960126"/>
                </a:lnTo>
                <a:lnTo>
                  <a:pt x="1294332" y="4957444"/>
                </a:lnTo>
                <a:lnTo>
                  <a:pt x="1305372" y="4941135"/>
                </a:lnTo>
                <a:lnTo>
                  <a:pt x="1274982" y="4961413"/>
                </a:lnTo>
                <a:lnTo>
                  <a:pt x="1277817" y="4973995"/>
                </a:lnTo>
                <a:lnTo>
                  <a:pt x="1280765" y="4986503"/>
                </a:lnTo>
                <a:lnTo>
                  <a:pt x="1283825" y="4998938"/>
                </a:lnTo>
                <a:lnTo>
                  <a:pt x="1286997" y="5011299"/>
                </a:lnTo>
                <a:lnTo>
                  <a:pt x="1290283" y="5023586"/>
                </a:lnTo>
                <a:lnTo>
                  <a:pt x="1293681" y="5035800"/>
                </a:lnTo>
                <a:lnTo>
                  <a:pt x="1297192" y="5047941"/>
                </a:lnTo>
                <a:lnTo>
                  <a:pt x="1300815" y="5060008"/>
                </a:lnTo>
                <a:lnTo>
                  <a:pt x="1304552" y="5072002"/>
                </a:lnTo>
                <a:lnTo>
                  <a:pt x="1308402" y="5083923"/>
                </a:lnTo>
                <a:lnTo>
                  <a:pt x="1312365" y="5095770"/>
                </a:lnTo>
                <a:lnTo>
                  <a:pt x="1316219" y="5106912"/>
                </a:lnTo>
                <a:lnTo>
                  <a:pt x="1299705" y="5120792"/>
                </a:lnTo>
                <a:lnTo>
                  <a:pt x="1311074" y="5126471"/>
                </a:lnTo>
                <a:lnTo>
                  <a:pt x="1332948" y="5094965"/>
                </a:lnTo>
                <a:close/>
              </a:path>
              <a:path w="8921255" h="6255998">
                <a:moveTo>
                  <a:pt x="1059826" y="4777065"/>
                </a:moveTo>
                <a:lnTo>
                  <a:pt x="1059642" y="4764054"/>
                </a:lnTo>
                <a:lnTo>
                  <a:pt x="1059545" y="4750983"/>
                </a:lnTo>
                <a:lnTo>
                  <a:pt x="1059534" y="4737853"/>
                </a:lnTo>
                <a:lnTo>
                  <a:pt x="1059611" y="4724663"/>
                </a:lnTo>
                <a:lnTo>
                  <a:pt x="1059774" y="4711413"/>
                </a:lnTo>
                <a:lnTo>
                  <a:pt x="1060025" y="4698102"/>
                </a:lnTo>
                <a:lnTo>
                  <a:pt x="1060362" y="4684732"/>
                </a:lnTo>
                <a:lnTo>
                  <a:pt x="1060786" y="4671301"/>
                </a:lnTo>
                <a:lnTo>
                  <a:pt x="1061298" y="4657810"/>
                </a:lnTo>
                <a:lnTo>
                  <a:pt x="1061896" y="4644259"/>
                </a:lnTo>
                <a:lnTo>
                  <a:pt x="1062581" y="4630646"/>
                </a:lnTo>
                <a:lnTo>
                  <a:pt x="1074583" y="4606634"/>
                </a:lnTo>
                <a:lnTo>
                  <a:pt x="1069722" y="4594441"/>
                </a:lnTo>
                <a:lnTo>
                  <a:pt x="1065506" y="4583544"/>
                </a:lnTo>
                <a:lnTo>
                  <a:pt x="1044433" y="4602408"/>
                </a:lnTo>
                <a:lnTo>
                  <a:pt x="1043553" y="4616515"/>
                </a:lnTo>
                <a:lnTo>
                  <a:pt x="1042765" y="4630558"/>
                </a:lnTo>
                <a:lnTo>
                  <a:pt x="1042067" y="4644539"/>
                </a:lnTo>
                <a:lnTo>
                  <a:pt x="1041461" y="4658456"/>
                </a:lnTo>
                <a:lnTo>
                  <a:pt x="1040945" y="4672311"/>
                </a:lnTo>
                <a:lnTo>
                  <a:pt x="1040521" y="4686104"/>
                </a:lnTo>
                <a:lnTo>
                  <a:pt x="1040187" y="4699834"/>
                </a:lnTo>
                <a:lnTo>
                  <a:pt x="1039945" y="4713502"/>
                </a:lnTo>
                <a:lnTo>
                  <a:pt x="1039793" y="4727107"/>
                </a:lnTo>
                <a:lnTo>
                  <a:pt x="1039732" y="4740651"/>
                </a:lnTo>
                <a:lnTo>
                  <a:pt x="1039762" y="4754132"/>
                </a:lnTo>
                <a:lnTo>
                  <a:pt x="1039883" y="4767552"/>
                </a:lnTo>
                <a:lnTo>
                  <a:pt x="1040094" y="4780910"/>
                </a:lnTo>
                <a:lnTo>
                  <a:pt x="1059826" y="4777065"/>
                </a:lnTo>
                <a:close/>
              </a:path>
              <a:path w="8921255" h="6255998">
                <a:moveTo>
                  <a:pt x="1062050" y="4841229"/>
                </a:moveTo>
                <a:lnTo>
                  <a:pt x="1061432" y="4828514"/>
                </a:lnTo>
                <a:lnTo>
                  <a:pt x="1060900" y="4815741"/>
                </a:lnTo>
                <a:lnTo>
                  <a:pt x="1060455" y="4802908"/>
                </a:lnTo>
                <a:lnTo>
                  <a:pt x="1060098" y="4790016"/>
                </a:lnTo>
                <a:lnTo>
                  <a:pt x="1059826" y="4777065"/>
                </a:lnTo>
                <a:lnTo>
                  <a:pt x="1040094" y="4780910"/>
                </a:lnTo>
                <a:lnTo>
                  <a:pt x="1040396" y="4794206"/>
                </a:lnTo>
                <a:lnTo>
                  <a:pt x="1040789" y="4807440"/>
                </a:lnTo>
                <a:lnTo>
                  <a:pt x="1041272" y="4820614"/>
                </a:lnTo>
                <a:lnTo>
                  <a:pt x="1041846" y="4833726"/>
                </a:lnTo>
                <a:lnTo>
                  <a:pt x="1042511" y="4846776"/>
                </a:lnTo>
                <a:lnTo>
                  <a:pt x="1043265" y="4859766"/>
                </a:lnTo>
                <a:lnTo>
                  <a:pt x="1022427" y="4863955"/>
                </a:lnTo>
                <a:lnTo>
                  <a:pt x="1029260" y="4874307"/>
                </a:lnTo>
                <a:lnTo>
                  <a:pt x="1062050" y="4841229"/>
                </a:lnTo>
                <a:close/>
              </a:path>
              <a:path w="8921255" h="6255998">
                <a:moveTo>
                  <a:pt x="1076860" y="4906836"/>
                </a:moveTo>
                <a:lnTo>
                  <a:pt x="1068999" y="4896402"/>
                </a:lnTo>
                <a:lnTo>
                  <a:pt x="1065391" y="4891498"/>
                </a:lnTo>
                <a:lnTo>
                  <a:pt x="1064426" y="4879019"/>
                </a:lnTo>
                <a:lnTo>
                  <a:pt x="1063547" y="4866481"/>
                </a:lnTo>
                <a:lnTo>
                  <a:pt x="1062755" y="4853884"/>
                </a:lnTo>
                <a:lnTo>
                  <a:pt x="1062050" y="4841229"/>
                </a:lnTo>
                <a:lnTo>
                  <a:pt x="1029260" y="4874307"/>
                </a:lnTo>
                <a:lnTo>
                  <a:pt x="1036192" y="4884503"/>
                </a:lnTo>
                <a:lnTo>
                  <a:pt x="1043223" y="4894540"/>
                </a:lnTo>
                <a:lnTo>
                  <a:pt x="1045968" y="4898380"/>
                </a:lnTo>
                <a:lnTo>
                  <a:pt x="1047119" y="4911452"/>
                </a:lnTo>
                <a:lnTo>
                  <a:pt x="1048369" y="4924457"/>
                </a:lnTo>
                <a:lnTo>
                  <a:pt x="1076860" y="4906836"/>
                </a:lnTo>
                <a:close/>
              </a:path>
              <a:path w="8921255" h="6255998">
                <a:moveTo>
                  <a:pt x="1170918" y="5008919"/>
                </a:moveTo>
                <a:lnTo>
                  <a:pt x="1161788" y="5000629"/>
                </a:lnTo>
                <a:lnTo>
                  <a:pt x="1152775" y="4992136"/>
                </a:lnTo>
                <a:lnTo>
                  <a:pt x="1143878" y="4983442"/>
                </a:lnTo>
                <a:lnTo>
                  <a:pt x="1135097" y="4974549"/>
                </a:lnTo>
                <a:lnTo>
                  <a:pt x="1126432" y="4965457"/>
                </a:lnTo>
                <a:lnTo>
                  <a:pt x="1117882" y="4956169"/>
                </a:lnTo>
                <a:lnTo>
                  <a:pt x="1101128" y="4937010"/>
                </a:lnTo>
                <a:lnTo>
                  <a:pt x="1092924" y="4927142"/>
                </a:lnTo>
                <a:lnTo>
                  <a:pt x="1084834" y="4917084"/>
                </a:lnTo>
                <a:lnTo>
                  <a:pt x="1068883" y="4928793"/>
                </a:lnTo>
                <a:lnTo>
                  <a:pt x="1077062" y="4938971"/>
                </a:lnTo>
                <a:lnTo>
                  <a:pt x="1085359" y="4948957"/>
                </a:lnTo>
                <a:lnTo>
                  <a:pt x="1102303" y="4968352"/>
                </a:lnTo>
                <a:lnTo>
                  <a:pt x="1110950" y="4977759"/>
                </a:lnTo>
                <a:lnTo>
                  <a:pt x="1119712" y="4986971"/>
                </a:lnTo>
                <a:lnTo>
                  <a:pt x="1128590" y="4995989"/>
                </a:lnTo>
                <a:lnTo>
                  <a:pt x="1137583" y="5004811"/>
                </a:lnTo>
                <a:lnTo>
                  <a:pt x="1146690" y="5013436"/>
                </a:lnTo>
                <a:lnTo>
                  <a:pt x="1155911" y="5021865"/>
                </a:lnTo>
                <a:lnTo>
                  <a:pt x="1170918" y="5008919"/>
                </a:lnTo>
                <a:close/>
              </a:path>
              <a:path w="8921255" h="6255998">
                <a:moveTo>
                  <a:pt x="1195554" y="5029799"/>
                </a:moveTo>
                <a:lnTo>
                  <a:pt x="1192942" y="5017760"/>
                </a:lnTo>
                <a:lnTo>
                  <a:pt x="1190431" y="5005654"/>
                </a:lnTo>
                <a:lnTo>
                  <a:pt x="1165246" y="5030096"/>
                </a:lnTo>
                <a:lnTo>
                  <a:pt x="1174693" y="5038130"/>
                </a:lnTo>
                <a:lnTo>
                  <a:pt x="1177752" y="5040668"/>
                </a:lnTo>
                <a:lnTo>
                  <a:pt x="1195554" y="5029799"/>
                </a:lnTo>
                <a:close/>
              </a:path>
              <a:path w="8921255" h="6255998">
                <a:moveTo>
                  <a:pt x="1316219" y="5106912"/>
                </a:moveTo>
                <a:lnTo>
                  <a:pt x="1304878" y="5101200"/>
                </a:lnTo>
                <a:lnTo>
                  <a:pt x="1293659" y="5095273"/>
                </a:lnTo>
                <a:lnTo>
                  <a:pt x="1282561" y="5089129"/>
                </a:lnTo>
                <a:lnTo>
                  <a:pt x="1271586" y="5082768"/>
                </a:lnTo>
                <a:lnTo>
                  <a:pt x="1260734" y="5076188"/>
                </a:lnTo>
                <a:lnTo>
                  <a:pt x="1250005" y="5069390"/>
                </a:lnTo>
                <a:lnTo>
                  <a:pt x="1239401" y="5062372"/>
                </a:lnTo>
                <a:lnTo>
                  <a:pt x="1228922" y="5055133"/>
                </a:lnTo>
                <a:lnTo>
                  <a:pt x="1218569" y="5047673"/>
                </a:lnTo>
                <a:lnTo>
                  <a:pt x="1208342" y="5039990"/>
                </a:lnTo>
                <a:lnTo>
                  <a:pt x="1202676" y="5060195"/>
                </a:lnTo>
                <a:lnTo>
                  <a:pt x="1212985" y="5067771"/>
                </a:lnTo>
                <a:lnTo>
                  <a:pt x="1223413" y="5075136"/>
                </a:lnTo>
                <a:lnTo>
                  <a:pt x="1233959" y="5082290"/>
                </a:lnTo>
                <a:lnTo>
                  <a:pt x="1244623" y="5089234"/>
                </a:lnTo>
                <a:lnTo>
                  <a:pt x="1255404" y="5095967"/>
                </a:lnTo>
                <a:lnTo>
                  <a:pt x="1266303" y="5102489"/>
                </a:lnTo>
                <a:lnTo>
                  <a:pt x="1277320" y="5108801"/>
                </a:lnTo>
                <a:lnTo>
                  <a:pt x="1288454" y="5114901"/>
                </a:lnTo>
                <a:lnTo>
                  <a:pt x="1299705" y="5120792"/>
                </a:lnTo>
                <a:lnTo>
                  <a:pt x="1316219" y="5106912"/>
                </a:lnTo>
                <a:close/>
              </a:path>
              <a:path w="8921255" h="6255998">
                <a:moveTo>
                  <a:pt x="1351587" y="5144721"/>
                </a:moveTo>
                <a:lnTo>
                  <a:pt x="1359138" y="5126003"/>
                </a:lnTo>
                <a:lnTo>
                  <a:pt x="1347553" y="5121182"/>
                </a:lnTo>
                <a:lnTo>
                  <a:pt x="1341369" y="5118501"/>
                </a:lnTo>
                <a:lnTo>
                  <a:pt x="1337100" y="5106771"/>
                </a:lnTo>
                <a:lnTo>
                  <a:pt x="1332948" y="5094965"/>
                </a:lnTo>
                <a:lnTo>
                  <a:pt x="1311074" y="5126471"/>
                </a:lnTo>
                <a:lnTo>
                  <a:pt x="1322559" y="5131940"/>
                </a:lnTo>
                <a:lnTo>
                  <a:pt x="1325990" y="5133522"/>
                </a:lnTo>
                <a:lnTo>
                  <a:pt x="1330594" y="5145480"/>
                </a:lnTo>
                <a:lnTo>
                  <a:pt x="1335320" y="5157360"/>
                </a:lnTo>
                <a:lnTo>
                  <a:pt x="1351587" y="5144721"/>
                </a:lnTo>
                <a:close/>
              </a:path>
              <a:path w="8921255" h="6255998">
                <a:moveTo>
                  <a:pt x="1487878" y="5153892"/>
                </a:moveTo>
                <a:lnTo>
                  <a:pt x="1482234" y="5142591"/>
                </a:lnTo>
                <a:lnTo>
                  <a:pt x="1468645" y="5159875"/>
                </a:lnTo>
                <a:lnTo>
                  <a:pt x="1456017" y="5156955"/>
                </a:lnTo>
                <a:lnTo>
                  <a:pt x="1443502" y="5153824"/>
                </a:lnTo>
                <a:lnTo>
                  <a:pt x="1431103" y="5150483"/>
                </a:lnTo>
                <a:lnTo>
                  <a:pt x="1418819" y="5146932"/>
                </a:lnTo>
                <a:lnTo>
                  <a:pt x="1406650" y="5143169"/>
                </a:lnTo>
                <a:lnTo>
                  <a:pt x="1394597" y="5139195"/>
                </a:lnTo>
                <a:lnTo>
                  <a:pt x="1382661" y="5135009"/>
                </a:lnTo>
                <a:lnTo>
                  <a:pt x="1370841" y="5130612"/>
                </a:lnTo>
                <a:lnTo>
                  <a:pt x="1359138" y="5126003"/>
                </a:lnTo>
                <a:lnTo>
                  <a:pt x="1351587" y="5144721"/>
                </a:lnTo>
                <a:lnTo>
                  <a:pt x="1363222" y="5149346"/>
                </a:lnTo>
                <a:lnTo>
                  <a:pt x="1374970" y="5153763"/>
                </a:lnTo>
                <a:lnTo>
                  <a:pt x="1386830" y="5157973"/>
                </a:lnTo>
                <a:lnTo>
                  <a:pt x="1398801" y="5161977"/>
                </a:lnTo>
                <a:lnTo>
                  <a:pt x="1410882" y="5165777"/>
                </a:lnTo>
                <a:lnTo>
                  <a:pt x="1423073" y="5169374"/>
                </a:lnTo>
                <a:lnTo>
                  <a:pt x="1435373" y="5172769"/>
                </a:lnTo>
                <a:lnTo>
                  <a:pt x="1447782" y="5175964"/>
                </a:lnTo>
                <a:lnTo>
                  <a:pt x="1487878" y="5153892"/>
                </a:lnTo>
                <a:close/>
              </a:path>
              <a:path w="8921255" h="6255998">
                <a:moveTo>
                  <a:pt x="1493650" y="5165112"/>
                </a:moveTo>
                <a:lnTo>
                  <a:pt x="1487878" y="5153892"/>
                </a:lnTo>
                <a:lnTo>
                  <a:pt x="1447782" y="5175964"/>
                </a:lnTo>
                <a:lnTo>
                  <a:pt x="1460298" y="5178959"/>
                </a:lnTo>
                <a:lnTo>
                  <a:pt x="1472920" y="5181757"/>
                </a:lnTo>
                <a:lnTo>
                  <a:pt x="1493650" y="5165112"/>
                </a:lnTo>
                <a:close/>
              </a:path>
              <a:path w="8921255" h="6255998">
                <a:moveTo>
                  <a:pt x="1638608" y="5168270"/>
                </a:moveTo>
                <a:lnTo>
                  <a:pt x="1631720" y="5157602"/>
                </a:lnTo>
                <a:lnTo>
                  <a:pt x="1621525" y="5178284"/>
                </a:lnTo>
                <a:lnTo>
                  <a:pt x="1608447" y="5177815"/>
                </a:lnTo>
                <a:lnTo>
                  <a:pt x="1595462" y="5177169"/>
                </a:lnTo>
                <a:lnTo>
                  <a:pt x="1582573" y="5176344"/>
                </a:lnTo>
                <a:lnTo>
                  <a:pt x="1569781" y="5175338"/>
                </a:lnTo>
                <a:lnTo>
                  <a:pt x="1557087" y="5174149"/>
                </a:lnTo>
                <a:lnTo>
                  <a:pt x="1544492" y="5172775"/>
                </a:lnTo>
                <a:lnTo>
                  <a:pt x="1531998" y="5171213"/>
                </a:lnTo>
                <a:lnTo>
                  <a:pt x="1519606" y="5169463"/>
                </a:lnTo>
                <a:lnTo>
                  <a:pt x="1507317" y="5167521"/>
                </a:lnTo>
                <a:lnTo>
                  <a:pt x="1495132" y="5165386"/>
                </a:lnTo>
                <a:lnTo>
                  <a:pt x="1493650" y="5165112"/>
                </a:lnTo>
                <a:lnTo>
                  <a:pt x="1472920" y="5181757"/>
                </a:lnTo>
                <a:lnTo>
                  <a:pt x="1480712" y="5183375"/>
                </a:lnTo>
                <a:lnTo>
                  <a:pt x="1486774" y="5194559"/>
                </a:lnTo>
                <a:lnTo>
                  <a:pt x="1505825" y="5188045"/>
                </a:lnTo>
                <a:lnTo>
                  <a:pt x="1518035" y="5190002"/>
                </a:lnTo>
                <a:lnTo>
                  <a:pt x="1530341" y="5191778"/>
                </a:lnTo>
                <a:lnTo>
                  <a:pt x="1542744" y="5193374"/>
                </a:lnTo>
                <a:lnTo>
                  <a:pt x="1555242" y="5194789"/>
                </a:lnTo>
                <a:lnTo>
                  <a:pt x="1567835" y="5196026"/>
                </a:lnTo>
                <a:lnTo>
                  <a:pt x="1580523" y="5197084"/>
                </a:lnTo>
                <a:lnTo>
                  <a:pt x="1593304" y="5197963"/>
                </a:lnTo>
                <a:lnTo>
                  <a:pt x="1638608" y="5168270"/>
                </a:lnTo>
                <a:close/>
              </a:path>
              <a:path w="8921255" h="6255998">
                <a:moveTo>
                  <a:pt x="1541534" y="5247653"/>
                </a:moveTo>
                <a:lnTo>
                  <a:pt x="1534707" y="5236943"/>
                </a:lnTo>
                <a:lnTo>
                  <a:pt x="1528011" y="5226154"/>
                </a:lnTo>
                <a:lnTo>
                  <a:pt x="1521450" y="5215282"/>
                </a:lnTo>
                <a:lnTo>
                  <a:pt x="1515025" y="5204326"/>
                </a:lnTo>
                <a:lnTo>
                  <a:pt x="1508739" y="5193282"/>
                </a:lnTo>
                <a:lnTo>
                  <a:pt x="1505825" y="5188045"/>
                </a:lnTo>
                <a:lnTo>
                  <a:pt x="1486774" y="5194559"/>
                </a:lnTo>
                <a:lnTo>
                  <a:pt x="1492973" y="5205657"/>
                </a:lnTo>
                <a:lnTo>
                  <a:pt x="1499308" y="5216671"/>
                </a:lnTo>
                <a:lnTo>
                  <a:pt x="1505773" y="5227604"/>
                </a:lnTo>
                <a:lnTo>
                  <a:pt x="1512368" y="5238456"/>
                </a:lnTo>
                <a:lnTo>
                  <a:pt x="1519088" y="5249230"/>
                </a:lnTo>
                <a:lnTo>
                  <a:pt x="1525930" y="5259928"/>
                </a:lnTo>
                <a:lnTo>
                  <a:pt x="1531527" y="5268489"/>
                </a:lnTo>
                <a:lnTo>
                  <a:pt x="1541534" y="5247653"/>
                </a:lnTo>
                <a:close/>
              </a:path>
              <a:path w="8921255" h="6255998">
                <a:moveTo>
                  <a:pt x="2147711" y="3577054"/>
                </a:moveTo>
                <a:lnTo>
                  <a:pt x="2147579" y="3564789"/>
                </a:lnTo>
                <a:lnTo>
                  <a:pt x="2147526" y="3552464"/>
                </a:lnTo>
                <a:lnTo>
                  <a:pt x="2147552" y="3540080"/>
                </a:lnTo>
                <a:lnTo>
                  <a:pt x="2147656" y="3527638"/>
                </a:lnTo>
                <a:lnTo>
                  <a:pt x="2147839" y="3515139"/>
                </a:lnTo>
                <a:lnTo>
                  <a:pt x="2148099" y="3502585"/>
                </a:lnTo>
                <a:lnTo>
                  <a:pt x="2148437" y="3489978"/>
                </a:lnTo>
                <a:lnTo>
                  <a:pt x="2148852" y="3477318"/>
                </a:lnTo>
                <a:lnTo>
                  <a:pt x="2149343" y="3464606"/>
                </a:lnTo>
                <a:lnTo>
                  <a:pt x="2149912" y="3451845"/>
                </a:lnTo>
                <a:lnTo>
                  <a:pt x="2150556" y="3439034"/>
                </a:lnTo>
                <a:lnTo>
                  <a:pt x="2151276" y="3426176"/>
                </a:lnTo>
                <a:lnTo>
                  <a:pt x="2152072" y="3413272"/>
                </a:lnTo>
                <a:lnTo>
                  <a:pt x="2152943" y="3400323"/>
                </a:lnTo>
                <a:lnTo>
                  <a:pt x="2153889" y="3387330"/>
                </a:lnTo>
                <a:lnTo>
                  <a:pt x="2154910" y="3374295"/>
                </a:lnTo>
                <a:lnTo>
                  <a:pt x="2155754" y="3364138"/>
                </a:lnTo>
                <a:lnTo>
                  <a:pt x="2172972" y="3319039"/>
                </a:lnTo>
                <a:lnTo>
                  <a:pt x="2136818" y="3350673"/>
                </a:lnTo>
                <a:lnTo>
                  <a:pt x="2135915" y="3360786"/>
                </a:lnTo>
                <a:lnTo>
                  <a:pt x="2129163" y="3378874"/>
                </a:lnTo>
                <a:lnTo>
                  <a:pt x="2122494" y="3396955"/>
                </a:lnTo>
                <a:lnTo>
                  <a:pt x="2115913" y="3415026"/>
                </a:lnTo>
                <a:lnTo>
                  <a:pt x="2109421" y="3433087"/>
                </a:lnTo>
                <a:lnTo>
                  <a:pt x="2103019" y="3451135"/>
                </a:lnTo>
                <a:lnTo>
                  <a:pt x="2130638" y="3432401"/>
                </a:lnTo>
                <a:lnTo>
                  <a:pt x="2129913" y="3445768"/>
                </a:lnTo>
                <a:lnTo>
                  <a:pt x="2129275" y="3459049"/>
                </a:lnTo>
                <a:lnTo>
                  <a:pt x="2128722" y="3472242"/>
                </a:lnTo>
                <a:lnTo>
                  <a:pt x="2128254" y="3485349"/>
                </a:lnTo>
                <a:lnTo>
                  <a:pt x="2127872" y="3498369"/>
                </a:lnTo>
                <a:lnTo>
                  <a:pt x="2127573" y="3511302"/>
                </a:lnTo>
                <a:lnTo>
                  <a:pt x="2127359" y="3524148"/>
                </a:lnTo>
                <a:lnTo>
                  <a:pt x="2127229" y="3536906"/>
                </a:lnTo>
                <a:lnTo>
                  <a:pt x="2127182" y="3549577"/>
                </a:lnTo>
                <a:lnTo>
                  <a:pt x="2127218" y="3562160"/>
                </a:lnTo>
                <a:lnTo>
                  <a:pt x="2127336" y="3574655"/>
                </a:lnTo>
                <a:lnTo>
                  <a:pt x="2127537" y="3587063"/>
                </a:lnTo>
                <a:lnTo>
                  <a:pt x="2127819" y="3599381"/>
                </a:lnTo>
                <a:lnTo>
                  <a:pt x="2128182" y="3611612"/>
                </a:lnTo>
                <a:lnTo>
                  <a:pt x="2147711" y="3577054"/>
                </a:lnTo>
                <a:close/>
              </a:path>
              <a:path w="8921255" h="6255998">
                <a:moveTo>
                  <a:pt x="1070517" y="4525525"/>
                </a:moveTo>
                <a:lnTo>
                  <a:pt x="1049462" y="4539070"/>
                </a:lnTo>
                <a:lnTo>
                  <a:pt x="1045563" y="4527447"/>
                </a:lnTo>
                <a:lnTo>
                  <a:pt x="1041745" y="4515728"/>
                </a:lnTo>
                <a:lnTo>
                  <a:pt x="1038009" y="4503916"/>
                </a:lnTo>
                <a:lnTo>
                  <a:pt x="1034354" y="4492010"/>
                </a:lnTo>
                <a:lnTo>
                  <a:pt x="1030781" y="4480011"/>
                </a:lnTo>
                <a:lnTo>
                  <a:pt x="1027289" y="4467920"/>
                </a:lnTo>
                <a:lnTo>
                  <a:pt x="1023879" y="4455738"/>
                </a:lnTo>
                <a:lnTo>
                  <a:pt x="1020551" y="4443465"/>
                </a:lnTo>
                <a:lnTo>
                  <a:pt x="1017303" y="4431102"/>
                </a:lnTo>
                <a:lnTo>
                  <a:pt x="1014138" y="4418649"/>
                </a:lnTo>
                <a:lnTo>
                  <a:pt x="1011053" y="4406107"/>
                </a:lnTo>
                <a:lnTo>
                  <a:pt x="1008051" y="4393476"/>
                </a:lnTo>
                <a:lnTo>
                  <a:pt x="991388" y="4413765"/>
                </a:lnTo>
                <a:lnTo>
                  <a:pt x="994603" y="4426630"/>
                </a:lnTo>
                <a:lnTo>
                  <a:pt x="997900" y="4439387"/>
                </a:lnTo>
                <a:lnTo>
                  <a:pt x="1001278" y="4452035"/>
                </a:lnTo>
                <a:lnTo>
                  <a:pt x="1004738" y="4464574"/>
                </a:lnTo>
                <a:lnTo>
                  <a:pt x="1008279" y="4477004"/>
                </a:lnTo>
                <a:lnTo>
                  <a:pt x="1011901" y="4489324"/>
                </a:lnTo>
                <a:lnTo>
                  <a:pt x="1015603" y="4501535"/>
                </a:lnTo>
                <a:lnTo>
                  <a:pt x="1019386" y="4513635"/>
                </a:lnTo>
                <a:lnTo>
                  <a:pt x="1023249" y="4525624"/>
                </a:lnTo>
                <a:lnTo>
                  <a:pt x="1027192" y="4537503"/>
                </a:lnTo>
                <a:lnTo>
                  <a:pt x="1031215" y="4549271"/>
                </a:lnTo>
                <a:lnTo>
                  <a:pt x="1035317" y="4560928"/>
                </a:lnTo>
                <a:lnTo>
                  <a:pt x="1070517" y="4525525"/>
                </a:lnTo>
                <a:close/>
              </a:path>
              <a:path w="8921255" h="6255998">
                <a:moveTo>
                  <a:pt x="1065506" y="4583544"/>
                </a:moveTo>
                <a:lnTo>
                  <a:pt x="1066617" y="4569139"/>
                </a:lnTo>
                <a:lnTo>
                  <a:pt x="1067822" y="4554667"/>
                </a:lnTo>
                <a:lnTo>
                  <a:pt x="1069123" y="4540129"/>
                </a:lnTo>
                <a:lnTo>
                  <a:pt x="1070517" y="4525525"/>
                </a:lnTo>
                <a:lnTo>
                  <a:pt x="1035317" y="4560928"/>
                </a:lnTo>
                <a:lnTo>
                  <a:pt x="1039498" y="4572474"/>
                </a:lnTo>
                <a:lnTo>
                  <a:pt x="1043758" y="4583907"/>
                </a:lnTo>
                <a:lnTo>
                  <a:pt x="1045404" y="4588239"/>
                </a:lnTo>
                <a:lnTo>
                  <a:pt x="1065506" y="4583544"/>
                </a:lnTo>
                <a:close/>
              </a:path>
              <a:path w="8921255" h="6255998">
                <a:moveTo>
                  <a:pt x="1123020" y="4710611"/>
                </a:moveTo>
                <a:lnTo>
                  <a:pt x="1117217" y="4699584"/>
                </a:lnTo>
                <a:lnTo>
                  <a:pt x="1111520" y="4688422"/>
                </a:lnTo>
                <a:lnTo>
                  <a:pt x="1105929" y="4677127"/>
                </a:lnTo>
                <a:lnTo>
                  <a:pt x="1100443" y="4665701"/>
                </a:lnTo>
                <a:lnTo>
                  <a:pt x="1095062" y="4654144"/>
                </a:lnTo>
                <a:lnTo>
                  <a:pt x="1089786" y="4642458"/>
                </a:lnTo>
                <a:lnTo>
                  <a:pt x="1084614" y="4630643"/>
                </a:lnTo>
                <a:lnTo>
                  <a:pt x="1079546" y="4618701"/>
                </a:lnTo>
                <a:lnTo>
                  <a:pt x="1074583" y="4606634"/>
                </a:lnTo>
                <a:lnTo>
                  <a:pt x="1062581" y="4630646"/>
                </a:lnTo>
                <a:lnTo>
                  <a:pt x="1067840" y="4642830"/>
                </a:lnTo>
                <a:lnTo>
                  <a:pt x="1073198" y="4654871"/>
                </a:lnTo>
                <a:lnTo>
                  <a:pt x="1078655" y="4666767"/>
                </a:lnTo>
                <a:lnTo>
                  <a:pt x="1084211" y="4678517"/>
                </a:lnTo>
                <a:lnTo>
                  <a:pt x="1089867" y="4690121"/>
                </a:lnTo>
                <a:lnTo>
                  <a:pt x="1095621" y="4701577"/>
                </a:lnTo>
                <a:lnTo>
                  <a:pt x="1101476" y="4712885"/>
                </a:lnTo>
                <a:lnTo>
                  <a:pt x="1107429" y="4724044"/>
                </a:lnTo>
                <a:lnTo>
                  <a:pt x="1123020" y="4710611"/>
                </a:lnTo>
                <a:close/>
              </a:path>
              <a:path w="8921255" h="6255998">
                <a:moveTo>
                  <a:pt x="1141070" y="4742877"/>
                </a:moveTo>
                <a:lnTo>
                  <a:pt x="1134946" y="4732259"/>
                </a:lnTo>
                <a:lnTo>
                  <a:pt x="1128930" y="4721503"/>
                </a:lnTo>
                <a:lnTo>
                  <a:pt x="1123020" y="4710611"/>
                </a:lnTo>
                <a:lnTo>
                  <a:pt x="1107429" y="4724044"/>
                </a:lnTo>
                <a:lnTo>
                  <a:pt x="1113483" y="4735051"/>
                </a:lnTo>
                <a:lnTo>
                  <a:pt x="1119636" y="4745907"/>
                </a:lnTo>
                <a:lnTo>
                  <a:pt x="1141070" y="4742877"/>
                </a:lnTo>
                <a:close/>
              </a:path>
              <a:path w="8921255" h="6255998">
                <a:moveTo>
                  <a:pt x="1179380" y="4399192"/>
                </a:moveTo>
                <a:lnTo>
                  <a:pt x="1157875" y="4411253"/>
                </a:lnTo>
                <a:lnTo>
                  <a:pt x="1154542" y="4399462"/>
                </a:lnTo>
                <a:lnTo>
                  <a:pt x="1151292" y="4387580"/>
                </a:lnTo>
                <a:lnTo>
                  <a:pt x="1148122" y="4375608"/>
                </a:lnTo>
                <a:lnTo>
                  <a:pt x="1145034" y="4363547"/>
                </a:lnTo>
                <a:lnTo>
                  <a:pt x="1142027" y="4351398"/>
                </a:lnTo>
                <a:lnTo>
                  <a:pt x="1139100" y="4339163"/>
                </a:lnTo>
                <a:lnTo>
                  <a:pt x="1136252" y="4326841"/>
                </a:lnTo>
                <a:lnTo>
                  <a:pt x="1133484" y="4314435"/>
                </a:lnTo>
                <a:lnTo>
                  <a:pt x="1130795" y="4301945"/>
                </a:lnTo>
                <a:lnTo>
                  <a:pt x="1128184" y="4289371"/>
                </a:lnTo>
                <a:lnTo>
                  <a:pt x="1125652" y="4276716"/>
                </a:lnTo>
                <a:lnTo>
                  <a:pt x="1123197" y="4263980"/>
                </a:lnTo>
                <a:lnTo>
                  <a:pt x="1120819" y="4251164"/>
                </a:lnTo>
                <a:lnTo>
                  <a:pt x="1118518" y="4238268"/>
                </a:lnTo>
                <a:lnTo>
                  <a:pt x="1116526" y="4226675"/>
                </a:lnTo>
                <a:lnTo>
                  <a:pt x="1119026" y="4214576"/>
                </a:lnTo>
                <a:lnTo>
                  <a:pt x="1121578" y="4202440"/>
                </a:lnTo>
                <a:lnTo>
                  <a:pt x="1093436" y="4216320"/>
                </a:lnTo>
                <a:lnTo>
                  <a:pt x="1095438" y="4228378"/>
                </a:lnTo>
                <a:lnTo>
                  <a:pt x="1095697" y="4229906"/>
                </a:lnTo>
                <a:lnTo>
                  <a:pt x="1092477" y="4246011"/>
                </a:lnTo>
                <a:lnTo>
                  <a:pt x="1089353" y="4262046"/>
                </a:lnTo>
                <a:lnTo>
                  <a:pt x="1086326" y="4278012"/>
                </a:lnTo>
                <a:lnTo>
                  <a:pt x="1083395" y="4293909"/>
                </a:lnTo>
                <a:lnTo>
                  <a:pt x="1105569" y="4282846"/>
                </a:lnTo>
                <a:lnTo>
                  <a:pt x="1108221" y="4295851"/>
                </a:lnTo>
                <a:lnTo>
                  <a:pt x="1110954" y="4308752"/>
                </a:lnTo>
                <a:lnTo>
                  <a:pt x="1113767" y="4321547"/>
                </a:lnTo>
                <a:lnTo>
                  <a:pt x="1116662" y="4334238"/>
                </a:lnTo>
                <a:lnTo>
                  <a:pt x="1119636" y="4346825"/>
                </a:lnTo>
                <a:lnTo>
                  <a:pt x="1122691" y="4359306"/>
                </a:lnTo>
                <a:lnTo>
                  <a:pt x="1125825" y="4371681"/>
                </a:lnTo>
                <a:lnTo>
                  <a:pt x="1129039" y="4383952"/>
                </a:lnTo>
                <a:lnTo>
                  <a:pt x="1132332" y="4396117"/>
                </a:lnTo>
                <a:lnTo>
                  <a:pt x="1135705" y="4408177"/>
                </a:lnTo>
                <a:lnTo>
                  <a:pt x="1139155" y="4420131"/>
                </a:lnTo>
                <a:lnTo>
                  <a:pt x="1142685" y="4431979"/>
                </a:lnTo>
                <a:lnTo>
                  <a:pt x="1179380" y="4399192"/>
                </a:lnTo>
                <a:close/>
              </a:path>
              <a:path w="8921255" h="6255998">
                <a:moveTo>
                  <a:pt x="1175692" y="4429065"/>
                </a:moveTo>
                <a:lnTo>
                  <a:pt x="1177488" y="4414163"/>
                </a:lnTo>
                <a:lnTo>
                  <a:pt x="1179380" y="4399192"/>
                </a:lnTo>
                <a:lnTo>
                  <a:pt x="1142685" y="4431979"/>
                </a:lnTo>
                <a:lnTo>
                  <a:pt x="1146292" y="4443721"/>
                </a:lnTo>
                <a:lnTo>
                  <a:pt x="1149978" y="4455357"/>
                </a:lnTo>
                <a:lnTo>
                  <a:pt x="1152152" y="4462061"/>
                </a:lnTo>
                <a:lnTo>
                  <a:pt x="1175692" y="4429065"/>
                </a:lnTo>
                <a:close/>
              </a:path>
              <a:path w="8921255" h="6255998">
                <a:moveTo>
                  <a:pt x="1173993" y="4443899"/>
                </a:moveTo>
                <a:lnTo>
                  <a:pt x="1175692" y="4429065"/>
                </a:lnTo>
                <a:lnTo>
                  <a:pt x="1152152" y="4462061"/>
                </a:lnTo>
                <a:lnTo>
                  <a:pt x="1150685" y="4476735"/>
                </a:lnTo>
                <a:lnTo>
                  <a:pt x="1173993" y="4443899"/>
                </a:lnTo>
                <a:close/>
              </a:path>
              <a:path w="8921255" h="6255998">
                <a:moveTo>
                  <a:pt x="1240573" y="4624267"/>
                </a:moveTo>
                <a:lnTo>
                  <a:pt x="1235059" y="4613356"/>
                </a:lnTo>
                <a:lnTo>
                  <a:pt x="1229650" y="4602314"/>
                </a:lnTo>
                <a:lnTo>
                  <a:pt x="1224345" y="4591142"/>
                </a:lnTo>
                <a:lnTo>
                  <a:pt x="1219145" y="4579840"/>
                </a:lnTo>
                <a:lnTo>
                  <a:pt x="1214048" y="4568409"/>
                </a:lnTo>
                <a:lnTo>
                  <a:pt x="1209055" y="4556851"/>
                </a:lnTo>
                <a:lnTo>
                  <a:pt x="1204165" y="4545167"/>
                </a:lnTo>
                <a:lnTo>
                  <a:pt x="1199379" y="4533359"/>
                </a:lnTo>
                <a:lnTo>
                  <a:pt x="1194695" y="4521426"/>
                </a:lnTo>
                <a:lnTo>
                  <a:pt x="1190113" y="4509370"/>
                </a:lnTo>
                <a:lnTo>
                  <a:pt x="1185634" y="4497193"/>
                </a:lnTo>
                <a:lnTo>
                  <a:pt x="1181257" y="4484896"/>
                </a:lnTo>
                <a:lnTo>
                  <a:pt x="1167809" y="4507293"/>
                </a:lnTo>
                <a:lnTo>
                  <a:pt x="1172472" y="4519759"/>
                </a:lnTo>
                <a:lnTo>
                  <a:pt x="1177237" y="4532082"/>
                </a:lnTo>
                <a:lnTo>
                  <a:pt x="1182103" y="4544262"/>
                </a:lnTo>
                <a:lnTo>
                  <a:pt x="1187069" y="4556299"/>
                </a:lnTo>
                <a:lnTo>
                  <a:pt x="1192135" y="4568191"/>
                </a:lnTo>
                <a:lnTo>
                  <a:pt x="1197300" y="4579939"/>
                </a:lnTo>
                <a:lnTo>
                  <a:pt x="1202564" y="4591543"/>
                </a:lnTo>
                <a:lnTo>
                  <a:pt x="1207927" y="4603001"/>
                </a:lnTo>
                <a:lnTo>
                  <a:pt x="1213388" y="4614313"/>
                </a:lnTo>
                <a:lnTo>
                  <a:pt x="1218947" y="4625480"/>
                </a:lnTo>
                <a:lnTo>
                  <a:pt x="1224603" y="4636500"/>
                </a:lnTo>
                <a:lnTo>
                  <a:pt x="1240573" y="4624267"/>
                </a:lnTo>
                <a:close/>
              </a:path>
              <a:path w="8921255" h="6255998">
                <a:moveTo>
                  <a:pt x="1260819" y="4661656"/>
                </a:moveTo>
                <a:lnTo>
                  <a:pt x="1260611" y="4648298"/>
                </a:lnTo>
                <a:lnTo>
                  <a:pt x="1260502" y="4634873"/>
                </a:lnTo>
                <a:lnTo>
                  <a:pt x="1230356" y="4647374"/>
                </a:lnTo>
                <a:lnTo>
                  <a:pt x="1236205" y="4658100"/>
                </a:lnTo>
                <a:lnTo>
                  <a:pt x="1241079" y="4666795"/>
                </a:lnTo>
                <a:lnTo>
                  <a:pt x="1241414" y="4680017"/>
                </a:lnTo>
                <a:lnTo>
                  <a:pt x="1241846" y="4693172"/>
                </a:lnTo>
                <a:lnTo>
                  <a:pt x="1260819" y="4661656"/>
                </a:lnTo>
                <a:close/>
              </a:path>
              <a:path w="8921255" h="6255998">
                <a:moveTo>
                  <a:pt x="1375221" y="4784032"/>
                </a:moveTo>
                <a:lnTo>
                  <a:pt x="1356605" y="4794992"/>
                </a:lnTo>
                <a:lnTo>
                  <a:pt x="1348413" y="4785760"/>
                </a:lnTo>
                <a:lnTo>
                  <a:pt x="1340355" y="4776345"/>
                </a:lnTo>
                <a:lnTo>
                  <a:pt x="1332429" y="4766747"/>
                </a:lnTo>
                <a:lnTo>
                  <a:pt x="1324636" y="4756967"/>
                </a:lnTo>
                <a:lnTo>
                  <a:pt x="1316976" y="4747007"/>
                </a:lnTo>
                <a:lnTo>
                  <a:pt x="1309448" y="4736867"/>
                </a:lnTo>
                <a:lnTo>
                  <a:pt x="1302051" y="4726550"/>
                </a:lnTo>
                <a:lnTo>
                  <a:pt x="1294787" y="4716057"/>
                </a:lnTo>
                <a:lnTo>
                  <a:pt x="1287654" y="4705387"/>
                </a:lnTo>
                <a:lnTo>
                  <a:pt x="1280652" y="4694544"/>
                </a:lnTo>
                <a:lnTo>
                  <a:pt x="1273781" y="4683527"/>
                </a:lnTo>
                <a:lnTo>
                  <a:pt x="1267041" y="4672339"/>
                </a:lnTo>
                <a:lnTo>
                  <a:pt x="1260819" y="4661656"/>
                </a:lnTo>
                <a:lnTo>
                  <a:pt x="1241846" y="4693172"/>
                </a:lnTo>
                <a:lnTo>
                  <a:pt x="1242374" y="4706262"/>
                </a:lnTo>
                <a:lnTo>
                  <a:pt x="1262076" y="4701980"/>
                </a:lnTo>
                <a:lnTo>
                  <a:pt x="1269188" y="4713083"/>
                </a:lnTo>
                <a:lnTo>
                  <a:pt x="1276421" y="4723995"/>
                </a:lnTo>
                <a:lnTo>
                  <a:pt x="1283775" y="4734715"/>
                </a:lnTo>
                <a:lnTo>
                  <a:pt x="1291249" y="4745243"/>
                </a:lnTo>
                <a:lnTo>
                  <a:pt x="1298843" y="4755578"/>
                </a:lnTo>
                <a:lnTo>
                  <a:pt x="1306556" y="4765719"/>
                </a:lnTo>
                <a:lnTo>
                  <a:pt x="1314390" y="4775667"/>
                </a:lnTo>
                <a:lnTo>
                  <a:pt x="1322342" y="4785420"/>
                </a:lnTo>
                <a:lnTo>
                  <a:pt x="1330413" y="4794978"/>
                </a:lnTo>
                <a:lnTo>
                  <a:pt x="1338603" y="4804340"/>
                </a:lnTo>
                <a:lnTo>
                  <a:pt x="1346911" y="4813506"/>
                </a:lnTo>
                <a:lnTo>
                  <a:pt x="1375221" y="4784032"/>
                </a:lnTo>
                <a:close/>
              </a:path>
              <a:path w="8921255" h="6255998">
                <a:moveTo>
                  <a:pt x="1279324" y="4877437"/>
                </a:moveTo>
                <a:lnTo>
                  <a:pt x="1277430" y="4865117"/>
                </a:lnTo>
                <a:lnTo>
                  <a:pt x="1275636" y="4852729"/>
                </a:lnTo>
                <a:lnTo>
                  <a:pt x="1273943" y="4840274"/>
                </a:lnTo>
                <a:lnTo>
                  <a:pt x="1272350" y="4827752"/>
                </a:lnTo>
                <a:lnTo>
                  <a:pt x="1270858" y="4815162"/>
                </a:lnTo>
                <a:lnTo>
                  <a:pt x="1269466" y="4802504"/>
                </a:lnTo>
                <a:lnTo>
                  <a:pt x="1268174" y="4789779"/>
                </a:lnTo>
                <a:lnTo>
                  <a:pt x="1266983" y="4776986"/>
                </a:lnTo>
                <a:lnTo>
                  <a:pt x="1265892" y="4764125"/>
                </a:lnTo>
                <a:lnTo>
                  <a:pt x="1264902" y="4751197"/>
                </a:lnTo>
                <a:lnTo>
                  <a:pt x="1264012" y="4738200"/>
                </a:lnTo>
                <a:lnTo>
                  <a:pt x="1263222" y="4725135"/>
                </a:lnTo>
                <a:lnTo>
                  <a:pt x="1262533" y="4712003"/>
                </a:lnTo>
                <a:lnTo>
                  <a:pt x="1262076" y="4701980"/>
                </a:lnTo>
                <a:lnTo>
                  <a:pt x="1242374" y="4706262"/>
                </a:lnTo>
                <a:lnTo>
                  <a:pt x="1242999" y="4719287"/>
                </a:lnTo>
                <a:lnTo>
                  <a:pt x="1243721" y="4732246"/>
                </a:lnTo>
                <a:lnTo>
                  <a:pt x="1244540" y="4745140"/>
                </a:lnTo>
                <a:lnTo>
                  <a:pt x="1245455" y="4757968"/>
                </a:lnTo>
                <a:lnTo>
                  <a:pt x="1246468" y="4770730"/>
                </a:lnTo>
                <a:lnTo>
                  <a:pt x="1247578" y="4783428"/>
                </a:lnTo>
                <a:lnTo>
                  <a:pt x="1248785" y="4796060"/>
                </a:lnTo>
                <a:lnTo>
                  <a:pt x="1250089" y="4808628"/>
                </a:lnTo>
                <a:lnTo>
                  <a:pt x="1251491" y="4821130"/>
                </a:lnTo>
                <a:lnTo>
                  <a:pt x="1252990" y="4833567"/>
                </a:lnTo>
                <a:lnTo>
                  <a:pt x="1254587" y="4845939"/>
                </a:lnTo>
                <a:lnTo>
                  <a:pt x="1256281" y="4858247"/>
                </a:lnTo>
                <a:lnTo>
                  <a:pt x="1258073" y="4870489"/>
                </a:lnTo>
                <a:lnTo>
                  <a:pt x="1259963" y="4882667"/>
                </a:lnTo>
                <a:lnTo>
                  <a:pt x="1261951" y="4894781"/>
                </a:lnTo>
                <a:lnTo>
                  <a:pt x="1263352" y="4902943"/>
                </a:lnTo>
                <a:lnTo>
                  <a:pt x="1279324" y="4877437"/>
                </a:lnTo>
                <a:close/>
              </a:path>
              <a:path w="8921255" h="6255998">
                <a:moveTo>
                  <a:pt x="1291078" y="4269518"/>
                </a:moveTo>
                <a:lnTo>
                  <a:pt x="1293602" y="4254172"/>
                </a:lnTo>
                <a:lnTo>
                  <a:pt x="1269348" y="4280630"/>
                </a:lnTo>
                <a:lnTo>
                  <a:pt x="1266591" y="4268692"/>
                </a:lnTo>
                <a:lnTo>
                  <a:pt x="1263914" y="4256669"/>
                </a:lnTo>
                <a:lnTo>
                  <a:pt x="1261316" y="4244561"/>
                </a:lnTo>
                <a:lnTo>
                  <a:pt x="1258796" y="4232370"/>
                </a:lnTo>
                <a:lnTo>
                  <a:pt x="1256355" y="4220097"/>
                </a:lnTo>
                <a:lnTo>
                  <a:pt x="1253991" y="4207743"/>
                </a:lnTo>
                <a:lnTo>
                  <a:pt x="1251704" y="4195309"/>
                </a:lnTo>
                <a:lnTo>
                  <a:pt x="1249494" y="4182796"/>
                </a:lnTo>
                <a:lnTo>
                  <a:pt x="1247361" y="4170206"/>
                </a:lnTo>
                <a:lnTo>
                  <a:pt x="1245303" y="4157539"/>
                </a:lnTo>
                <a:lnTo>
                  <a:pt x="1243320" y="4144796"/>
                </a:lnTo>
                <a:lnTo>
                  <a:pt x="1241413" y="4131978"/>
                </a:lnTo>
                <a:lnTo>
                  <a:pt x="1239579" y="4119088"/>
                </a:lnTo>
                <a:lnTo>
                  <a:pt x="1237820" y="4106125"/>
                </a:lnTo>
                <a:lnTo>
                  <a:pt x="1236134" y="4093091"/>
                </a:lnTo>
                <a:lnTo>
                  <a:pt x="1235981" y="4091879"/>
                </a:lnTo>
                <a:lnTo>
                  <a:pt x="1238861" y="4079649"/>
                </a:lnTo>
                <a:lnTo>
                  <a:pt x="1211205" y="4111521"/>
                </a:lnTo>
                <a:lnTo>
                  <a:pt x="1207519" y="4127929"/>
                </a:lnTo>
                <a:lnTo>
                  <a:pt x="1203929" y="4144267"/>
                </a:lnTo>
                <a:lnTo>
                  <a:pt x="1200435" y="4160534"/>
                </a:lnTo>
                <a:lnTo>
                  <a:pt x="1222820" y="4150213"/>
                </a:lnTo>
                <a:lnTo>
                  <a:pt x="1224902" y="4163322"/>
                </a:lnTo>
                <a:lnTo>
                  <a:pt x="1227061" y="4176334"/>
                </a:lnTo>
                <a:lnTo>
                  <a:pt x="1229298" y="4189250"/>
                </a:lnTo>
                <a:lnTo>
                  <a:pt x="1231612" y="4202067"/>
                </a:lnTo>
                <a:lnTo>
                  <a:pt x="1234004" y="4214787"/>
                </a:lnTo>
                <a:lnTo>
                  <a:pt x="1236473" y="4227408"/>
                </a:lnTo>
                <a:lnTo>
                  <a:pt x="1239021" y="4239930"/>
                </a:lnTo>
                <a:lnTo>
                  <a:pt x="1241646" y="4252353"/>
                </a:lnTo>
                <a:lnTo>
                  <a:pt x="1244348" y="4264675"/>
                </a:lnTo>
                <a:lnTo>
                  <a:pt x="1247129" y="4276896"/>
                </a:lnTo>
                <a:lnTo>
                  <a:pt x="1249987" y="4289015"/>
                </a:lnTo>
                <a:lnTo>
                  <a:pt x="1252924" y="4301033"/>
                </a:lnTo>
                <a:lnTo>
                  <a:pt x="1291078" y="4269518"/>
                </a:lnTo>
                <a:close/>
              </a:path>
              <a:path w="8921255" h="6255998">
                <a:moveTo>
                  <a:pt x="1408496" y="4124982"/>
                </a:moveTo>
                <a:lnTo>
                  <a:pt x="1383833" y="4148317"/>
                </a:lnTo>
                <a:lnTo>
                  <a:pt x="1381642" y="4136248"/>
                </a:lnTo>
                <a:lnTo>
                  <a:pt x="1379529" y="4124102"/>
                </a:lnTo>
                <a:lnTo>
                  <a:pt x="1377492" y="4111880"/>
                </a:lnTo>
                <a:lnTo>
                  <a:pt x="1375532" y="4099581"/>
                </a:lnTo>
                <a:lnTo>
                  <a:pt x="1373648" y="4087208"/>
                </a:lnTo>
                <a:lnTo>
                  <a:pt x="1371839" y="4074761"/>
                </a:lnTo>
                <a:lnTo>
                  <a:pt x="1370106" y="4062240"/>
                </a:lnTo>
                <a:lnTo>
                  <a:pt x="1368447" y="4049648"/>
                </a:lnTo>
                <a:lnTo>
                  <a:pt x="1366864" y="4036985"/>
                </a:lnTo>
                <a:lnTo>
                  <a:pt x="1365354" y="4024252"/>
                </a:lnTo>
                <a:lnTo>
                  <a:pt x="1363918" y="4011449"/>
                </a:lnTo>
                <a:lnTo>
                  <a:pt x="1362556" y="3998579"/>
                </a:lnTo>
                <a:lnTo>
                  <a:pt x="1361267" y="3985641"/>
                </a:lnTo>
                <a:lnTo>
                  <a:pt x="1360050" y="3972637"/>
                </a:lnTo>
                <a:lnTo>
                  <a:pt x="1358906" y="3959567"/>
                </a:lnTo>
                <a:lnTo>
                  <a:pt x="1334547" y="3969314"/>
                </a:lnTo>
                <a:lnTo>
                  <a:pt x="1330386" y="3985531"/>
                </a:lnTo>
                <a:lnTo>
                  <a:pt x="1326321" y="4001678"/>
                </a:lnTo>
                <a:lnTo>
                  <a:pt x="1322352" y="4017756"/>
                </a:lnTo>
                <a:lnTo>
                  <a:pt x="1318479" y="4033764"/>
                </a:lnTo>
                <a:lnTo>
                  <a:pt x="1343400" y="4015352"/>
                </a:lnTo>
                <a:lnTo>
                  <a:pt x="1344907" y="4028538"/>
                </a:lnTo>
                <a:lnTo>
                  <a:pt x="1346489" y="4041635"/>
                </a:lnTo>
                <a:lnTo>
                  <a:pt x="1348145" y="4054642"/>
                </a:lnTo>
                <a:lnTo>
                  <a:pt x="1349877" y="4067557"/>
                </a:lnTo>
                <a:lnTo>
                  <a:pt x="1351683" y="4080381"/>
                </a:lnTo>
                <a:lnTo>
                  <a:pt x="1353565" y="4093112"/>
                </a:lnTo>
                <a:lnTo>
                  <a:pt x="1355522" y="4105750"/>
                </a:lnTo>
                <a:lnTo>
                  <a:pt x="1357554" y="4118293"/>
                </a:lnTo>
                <a:lnTo>
                  <a:pt x="1359663" y="4130742"/>
                </a:lnTo>
                <a:lnTo>
                  <a:pt x="1361848" y="4143095"/>
                </a:lnTo>
                <a:lnTo>
                  <a:pt x="1364108" y="4155351"/>
                </a:lnTo>
                <a:lnTo>
                  <a:pt x="1366446" y="4167510"/>
                </a:lnTo>
                <a:lnTo>
                  <a:pt x="1408496" y="4124982"/>
                </a:lnTo>
                <a:close/>
              </a:path>
              <a:path w="8921255" h="6255998">
                <a:moveTo>
                  <a:pt x="1958349" y="3697361"/>
                </a:moveTo>
                <a:lnTo>
                  <a:pt x="1963212" y="3680535"/>
                </a:lnTo>
                <a:lnTo>
                  <a:pt x="1968175" y="3663683"/>
                </a:lnTo>
                <a:lnTo>
                  <a:pt x="1973238" y="3646809"/>
                </a:lnTo>
                <a:lnTo>
                  <a:pt x="1978398" y="3629913"/>
                </a:lnTo>
                <a:lnTo>
                  <a:pt x="1983653" y="3612996"/>
                </a:lnTo>
                <a:lnTo>
                  <a:pt x="1989003" y="3596059"/>
                </a:lnTo>
                <a:lnTo>
                  <a:pt x="1994445" y="3579103"/>
                </a:lnTo>
                <a:lnTo>
                  <a:pt x="2014818" y="3555733"/>
                </a:lnTo>
                <a:lnTo>
                  <a:pt x="2015022" y="3542699"/>
                </a:lnTo>
                <a:lnTo>
                  <a:pt x="2015305" y="3529611"/>
                </a:lnTo>
                <a:lnTo>
                  <a:pt x="2015666" y="3516469"/>
                </a:lnTo>
                <a:lnTo>
                  <a:pt x="2015711" y="3514994"/>
                </a:lnTo>
                <a:lnTo>
                  <a:pt x="2022415" y="3495516"/>
                </a:lnTo>
                <a:lnTo>
                  <a:pt x="1989691" y="3530254"/>
                </a:lnTo>
                <a:lnTo>
                  <a:pt x="1983873" y="3547721"/>
                </a:lnTo>
                <a:lnTo>
                  <a:pt x="1978148" y="3565171"/>
                </a:lnTo>
                <a:lnTo>
                  <a:pt x="1972518" y="3582602"/>
                </a:lnTo>
                <a:lnTo>
                  <a:pt x="1966984" y="3600015"/>
                </a:lnTo>
                <a:lnTo>
                  <a:pt x="1961547" y="3617408"/>
                </a:lnTo>
                <a:lnTo>
                  <a:pt x="1956210" y="3634779"/>
                </a:lnTo>
                <a:lnTo>
                  <a:pt x="1950975" y="3652129"/>
                </a:lnTo>
                <a:lnTo>
                  <a:pt x="1945843" y="3669455"/>
                </a:lnTo>
                <a:lnTo>
                  <a:pt x="1940815" y="3686757"/>
                </a:lnTo>
                <a:lnTo>
                  <a:pt x="1935894" y="3704034"/>
                </a:lnTo>
                <a:lnTo>
                  <a:pt x="1958349" y="3697361"/>
                </a:lnTo>
                <a:close/>
              </a:path>
              <a:path w="8921255" h="6255998">
                <a:moveTo>
                  <a:pt x="1919395" y="3847550"/>
                </a:moveTo>
                <a:lnTo>
                  <a:pt x="1923276" y="3830986"/>
                </a:lnTo>
                <a:lnTo>
                  <a:pt x="1927272" y="3814389"/>
                </a:lnTo>
                <a:lnTo>
                  <a:pt x="1931383" y="3797760"/>
                </a:lnTo>
                <a:lnTo>
                  <a:pt x="1935606" y="3781099"/>
                </a:lnTo>
                <a:lnTo>
                  <a:pt x="1939940" y="3764408"/>
                </a:lnTo>
                <a:lnTo>
                  <a:pt x="1944383" y="3747688"/>
                </a:lnTo>
                <a:lnTo>
                  <a:pt x="1948933" y="3730939"/>
                </a:lnTo>
                <a:lnTo>
                  <a:pt x="1953589" y="3714163"/>
                </a:lnTo>
                <a:lnTo>
                  <a:pt x="1958349" y="3697361"/>
                </a:lnTo>
                <a:lnTo>
                  <a:pt x="1935894" y="3704034"/>
                </a:lnTo>
                <a:lnTo>
                  <a:pt x="1931082" y="3721285"/>
                </a:lnTo>
                <a:lnTo>
                  <a:pt x="1926380" y="3738509"/>
                </a:lnTo>
                <a:lnTo>
                  <a:pt x="1921789" y="3755704"/>
                </a:lnTo>
                <a:lnTo>
                  <a:pt x="1917312" y="3772871"/>
                </a:lnTo>
                <a:lnTo>
                  <a:pt x="1912950" y="3790007"/>
                </a:lnTo>
                <a:lnTo>
                  <a:pt x="1908706" y="3807112"/>
                </a:lnTo>
                <a:lnTo>
                  <a:pt x="1904580" y="3824185"/>
                </a:lnTo>
                <a:lnTo>
                  <a:pt x="1900574" y="3841224"/>
                </a:lnTo>
                <a:lnTo>
                  <a:pt x="1896691" y="3858230"/>
                </a:lnTo>
                <a:lnTo>
                  <a:pt x="1878281" y="3875171"/>
                </a:lnTo>
                <a:lnTo>
                  <a:pt x="1880049" y="3887293"/>
                </a:lnTo>
                <a:lnTo>
                  <a:pt x="1919395" y="3847550"/>
                </a:lnTo>
                <a:close/>
              </a:path>
              <a:path w="8921255" h="6255998">
                <a:moveTo>
                  <a:pt x="1911989" y="3880573"/>
                </a:moveTo>
                <a:lnTo>
                  <a:pt x="1915632" y="3864079"/>
                </a:lnTo>
                <a:lnTo>
                  <a:pt x="1919395" y="3847550"/>
                </a:lnTo>
                <a:lnTo>
                  <a:pt x="1880049" y="3887293"/>
                </a:lnTo>
                <a:lnTo>
                  <a:pt x="1881906" y="3899305"/>
                </a:lnTo>
                <a:lnTo>
                  <a:pt x="1911989" y="3880573"/>
                </a:lnTo>
                <a:close/>
              </a:path>
              <a:path w="8921255" h="6255998">
                <a:moveTo>
                  <a:pt x="1866757" y="4202492"/>
                </a:moveTo>
                <a:lnTo>
                  <a:pt x="1867568" y="4188114"/>
                </a:lnTo>
                <a:lnTo>
                  <a:pt x="1868510" y="4173689"/>
                </a:lnTo>
                <a:lnTo>
                  <a:pt x="1869581" y="4159217"/>
                </a:lnTo>
                <a:lnTo>
                  <a:pt x="1870780" y="4144700"/>
                </a:lnTo>
                <a:lnTo>
                  <a:pt x="1872105" y="4130138"/>
                </a:lnTo>
                <a:lnTo>
                  <a:pt x="1873557" y="4115532"/>
                </a:lnTo>
                <a:lnTo>
                  <a:pt x="1875132" y="4100883"/>
                </a:lnTo>
                <a:lnTo>
                  <a:pt x="1876831" y="4086191"/>
                </a:lnTo>
                <a:lnTo>
                  <a:pt x="1878651" y="4071457"/>
                </a:lnTo>
                <a:lnTo>
                  <a:pt x="1880593" y="4056682"/>
                </a:lnTo>
                <a:lnTo>
                  <a:pt x="1882653" y="4041866"/>
                </a:lnTo>
                <a:lnTo>
                  <a:pt x="1884832" y="4027011"/>
                </a:lnTo>
                <a:lnTo>
                  <a:pt x="1887128" y="4012118"/>
                </a:lnTo>
                <a:lnTo>
                  <a:pt x="1889539" y="3997186"/>
                </a:lnTo>
                <a:lnTo>
                  <a:pt x="1892065" y="3982216"/>
                </a:lnTo>
                <a:lnTo>
                  <a:pt x="1894705" y="3967211"/>
                </a:lnTo>
                <a:lnTo>
                  <a:pt x="1872866" y="3977300"/>
                </a:lnTo>
                <a:lnTo>
                  <a:pt x="1870248" y="3992764"/>
                </a:lnTo>
                <a:lnTo>
                  <a:pt x="1867750" y="4008191"/>
                </a:lnTo>
                <a:lnTo>
                  <a:pt x="1865373" y="4023578"/>
                </a:lnTo>
                <a:lnTo>
                  <a:pt x="1863119" y="4038926"/>
                </a:lnTo>
                <a:lnTo>
                  <a:pt x="1860989" y="4054233"/>
                </a:lnTo>
                <a:lnTo>
                  <a:pt x="1858985" y="4069499"/>
                </a:lnTo>
                <a:lnTo>
                  <a:pt x="1857107" y="4084722"/>
                </a:lnTo>
                <a:lnTo>
                  <a:pt x="1855358" y="4099903"/>
                </a:lnTo>
                <a:lnTo>
                  <a:pt x="1853738" y="4115039"/>
                </a:lnTo>
                <a:lnTo>
                  <a:pt x="1852250" y="4130131"/>
                </a:lnTo>
                <a:lnTo>
                  <a:pt x="1850893" y="4145177"/>
                </a:lnTo>
                <a:lnTo>
                  <a:pt x="1849671" y="4160177"/>
                </a:lnTo>
                <a:lnTo>
                  <a:pt x="1848583" y="4175129"/>
                </a:lnTo>
                <a:lnTo>
                  <a:pt x="1847632" y="4190034"/>
                </a:lnTo>
                <a:lnTo>
                  <a:pt x="1846819" y="4204890"/>
                </a:lnTo>
                <a:lnTo>
                  <a:pt x="1846145" y="4219696"/>
                </a:lnTo>
                <a:lnTo>
                  <a:pt x="1866757" y="4202492"/>
                </a:lnTo>
                <a:close/>
              </a:path>
              <a:path w="8921255" h="6255998">
                <a:moveTo>
                  <a:pt x="2082753" y="2995524"/>
                </a:moveTo>
                <a:lnTo>
                  <a:pt x="2085842" y="2981440"/>
                </a:lnTo>
                <a:lnTo>
                  <a:pt x="2088994" y="2967353"/>
                </a:lnTo>
                <a:lnTo>
                  <a:pt x="2092209" y="2953263"/>
                </a:lnTo>
                <a:lnTo>
                  <a:pt x="2095488" y="2939172"/>
                </a:lnTo>
                <a:lnTo>
                  <a:pt x="2098829" y="2925081"/>
                </a:lnTo>
                <a:lnTo>
                  <a:pt x="2102232" y="2910991"/>
                </a:lnTo>
                <a:lnTo>
                  <a:pt x="2105697" y="2896904"/>
                </a:lnTo>
                <a:lnTo>
                  <a:pt x="2109223" y="2882820"/>
                </a:lnTo>
                <a:lnTo>
                  <a:pt x="2056653" y="2938325"/>
                </a:lnTo>
                <a:lnTo>
                  <a:pt x="2046424" y="2961103"/>
                </a:lnTo>
                <a:lnTo>
                  <a:pt x="2072244" y="2951802"/>
                </a:lnTo>
                <a:lnTo>
                  <a:pt x="2069249" y="2964955"/>
                </a:lnTo>
                <a:lnTo>
                  <a:pt x="2066311" y="2978105"/>
                </a:lnTo>
                <a:lnTo>
                  <a:pt x="2063429" y="2991251"/>
                </a:lnTo>
                <a:lnTo>
                  <a:pt x="2060605" y="3004393"/>
                </a:lnTo>
                <a:lnTo>
                  <a:pt x="2057837" y="3017530"/>
                </a:lnTo>
                <a:lnTo>
                  <a:pt x="2055125" y="3030660"/>
                </a:lnTo>
                <a:lnTo>
                  <a:pt x="2082753" y="2995524"/>
                </a:lnTo>
                <a:close/>
              </a:path>
              <a:path w="8921255" h="6255998">
                <a:moveTo>
                  <a:pt x="2074196" y="3142336"/>
                </a:moveTo>
                <a:lnTo>
                  <a:pt x="2085018" y="3116912"/>
                </a:lnTo>
                <a:lnTo>
                  <a:pt x="2055432" y="3135892"/>
                </a:lnTo>
                <a:lnTo>
                  <a:pt x="2057868" y="3121912"/>
                </a:lnTo>
                <a:lnTo>
                  <a:pt x="2060370" y="3107916"/>
                </a:lnTo>
                <a:lnTo>
                  <a:pt x="2062939" y="3093905"/>
                </a:lnTo>
                <a:lnTo>
                  <a:pt x="2065574" y="3079881"/>
                </a:lnTo>
                <a:lnTo>
                  <a:pt x="2068274" y="3065845"/>
                </a:lnTo>
                <a:lnTo>
                  <a:pt x="2071040" y="3051797"/>
                </a:lnTo>
                <a:lnTo>
                  <a:pt x="2073872" y="3037741"/>
                </a:lnTo>
                <a:lnTo>
                  <a:pt x="2076768" y="3023675"/>
                </a:lnTo>
                <a:lnTo>
                  <a:pt x="2079728" y="3009603"/>
                </a:lnTo>
                <a:lnTo>
                  <a:pt x="2082753" y="2995524"/>
                </a:lnTo>
                <a:lnTo>
                  <a:pt x="2055125" y="3030660"/>
                </a:lnTo>
                <a:lnTo>
                  <a:pt x="2052471" y="3043784"/>
                </a:lnTo>
                <a:lnTo>
                  <a:pt x="2049873" y="3056899"/>
                </a:lnTo>
                <a:lnTo>
                  <a:pt x="2047333" y="3070006"/>
                </a:lnTo>
                <a:lnTo>
                  <a:pt x="2044849" y="3083104"/>
                </a:lnTo>
                <a:lnTo>
                  <a:pt x="2042421" y="3096191"/>
                </a:lnTo>
                <a:lnTo>
                  <a:pt x="2040051" y="3109266"/>
                </a:lnTo>
                <a:lnTo>
                  <a:pt x="2037738" y="3122330"/>
                </a:lnTo>
                <a:lnTo>
                  <a:pt x="2035482" y="3135381"/>
                </a:lnTo>
                <a:lnTo>
                  <a:pt x="2033283" y="3148418"/>
                </a:lnTo>
                <a:lnTo>
                  <a:pt x="2031140" y="3161440"/>
                </a:lnTo>
                <a:lnTo>
                  <a:pt x="2029055" y="3174447"/>
                </a:lnTo>
                <a:lnTo>
                  <a:pt x="2027027" y="3187437"/>
                </a:lnTo>
                <a:lnTo>
                  <a:pt x="2025056" y="3200411"/>
                </a:lnTo>
                <a:lnTo>
                  <a:pt x="2074196" y="3142336"/>
                </a:lnTo>
                <a:close/>
              </a:path>
              <a:path w="8921255" h="6255998">
                <a:moveTo>
                  <a:pt x="2271809" y="2768305"/>
                </a:moveTo>
                <a:lnTo>
                  <a:pt x="2277671" y="2748873"/>
                </a:lnTo>
                <a:lnTo>
                  <a:pt x="2283654" y="2729481"/>
                </a:lnTo>
                <a:lnTo>
                  <a:pt x="2289756" y="2710134"/>
                </a:lnTo>
                <a:lnTo>
                  <a:pt x="2295977" y="2690834"/>
                </a:lnTo>
                <a:lnTo>
                  <a:pt x="2302315" y="2671586"/>
                </a:lnTo>
                <a:lnTo>
                  <a:pt x="2308770" y="2652392"/>
                </a:lnTo>
                <a:lnTo>
                  <a:pt x="2315341" y="2633258"/>
                </a:lnTo>
                <a:lnTo>
                  <a:pt x="2322026" y="2614186"/>
                </a:lnTo>
                <a:lnTo>
                  <a:pt x="2328825" y="2595180"/>
                </a:lnTo>
                <a:lnTo>
                  <a:pt x="2335737" y="2576243"/>
                </a:lnTo>
                <a:lnTo>
                  <a:pt x="2342761" y="2557381"/>
                </a:lnTo>
                <a:lnTo>
                  <a:pt x="2296971" y="2606982"/>
                </a:lnTo>
                <a:lnTo>
                  <a:pt x="2283206" y="2635701"/>
                </a:lnTo>
                <a:lnTo>
                  <a:pt x="2269438" y="2664523"/>
                </a:lnTo>
                <a:lnTo>
                  <a:pt x="2255676" y="2693444"/>
                </a:lnTo>
                <a:lnTo>
                  <a:pt x="2241928" y="2722459"/>
                </a:lnTo>
                <a:lnTo>
                  <a:pt x="2267445" y="2714735"/>
                </a:lnTo>
                <a:lnTo>
                  <a:pt x="2262480" y="2730627"/>
                </a:lnTo>
                <a:lnTo>
                  <a:pt x="2257596" y="2746546"/>
                </a:lnTo>
                <a:lnTo>
                  <a:pt x="2252793" y="2762491"/>
                </a:lnTo>
                <a:lnTo>
                  <a:pt x="2248071" y="2778459"/>
                </a:lnTo>
                <a:lnTo>
                  <a:pt x="2243431" y="2794449"/>
                </a:lnTo>
                <a:lnTo>
                  <a:pt x="2238874" y="2810458"/>
                </a:lnTo>
                <a:lnTo>
                  <a:pt x="2271809" y="2768305"/>
                </a:lnTo>
                <a:close/>
              </a:path>
              <a:path w="8921255" h="6255998">
                <a:moveTo>
                  <a:pt x="2244342" y="2865941"/>
                </a:moveTo>
                <a:lnTo>
                  <a:pt x="2249586" y="2846363"/>
                </a:lnTo>
                <a:lnTo>
                  <a:pt x="2254956" y="2826806"/>
                </a:lnTo>
                <a:lnTo>
                  <a:pt x="2260450" y="2807275"/>
                </a:lnTo>
                <a:lnTo>
                  <a:pt x="2266068" y="2787773"/>
                </a:lnTo>
                <a:lnTo>
                  <a:pt x="2271809" y="2768305"/>
                </a:lnTo>
                <a:lnTo>
                  <a:pt x="2238874" y="2810458"/>
                </a:lnTo>
                <a:lnTo>
                  <a:pt x="2234400" y="2826484"/>
                </a:lnTo>
                <a:lnTo>
                  <a:pt x="2230009" y="2842526"/>
                </a:lnTo>
                <a:lnTo>
                  <a:pt x="2225702" y="2858581"/>
                </a:lnTo>
                <a:lnTo>
                  <a:pt x="2221480" y="2874647"/>
                </a:lnTo>
                <a:lnTo>
                  <a:pt x="2217343" y="2890723"/>
                </a:lnTo>
                <a:lnTo>
                  <a:pt x="2213291" y="2906807"/>
                </a:lnTo>
                <a:lnTo>
                  <a:pt x="2244342" y="2865941"/>
                </a:lnTo>
                <a:close/>
              </a:path>
              <a:path w="8921255" h="6255998">
                <a:moveTo>
                  <a:pt x="2230227" y="2980138"/>
                </a:moveTo>
                <a:lnTo>
                  <a:pt x="2243929" y="2949699"/>
                </a:lnTo>
                <a:lnTo>
                  <a:pt x="2257720" y="2919320"/>
                </a:lnTo>
                <a:lnTo>
                  <a:pt x="2224638" y="2944403"/>
                </a:lnTo>
                <a:lnTo>
                  <a:pt x="2229371" y="2924773"/>
                </a:lnTo>
                <a:lnTo>
                  <a:pt x="2234233" y="2905150"/>
                </a:lnTo>
                <a:lnTo>
                  <a:pt x="2239224" y="2885538"/>
                </a:lnTo>
                <a:lnTo>
                  <a:pt x="2244342" y="2865941"/>
                </a:lnTo>
                <a:lnTo>
                  <a:pt x="2213291" y="2906807"/>
                </a:lnTo>
                <a:lnTo>
                  <a:pt x="2209326" y="2922896"/>
                </a:lnTo>
                <a:lnTo>
                  <a:pt x="2205447" y="2938988"/>
                </a:lnTo>
                <a:lnTo>
                  <a:pt x="2201655" y="2955082"/>
                </a:lnTo>
                <a:lnTo>
                  <a:pt x="2197951" y="2971175"/>
                </a:lnTo>
                <a:lnTo>
                  <a:pt x="2194335" y="2987266"/>
                </a:lnTo>
                <a:lnTo>
                  <a:pt x="2190808" y="3003353"/>
                </a:lnTo>
                <a:lnTo>
                  <a:pt x="2187370" y="3019433"/>
                </a:lnTo>
                <a:lnTo>
                  <a:pt x="2184021" y="3035505"/>
                </a:lnTo>
                <a:lnTo>
                  <a:pt x="2230227" y="2980138"/>
                </a:lnTo>
                <a:close/>
              </a:path>
              <a:path w="8921255" h="6255998">
                <a:moveTo>
                  <a:pt x="1229263" y="3800860"/>
                </a:moveTo>
                <a:lnTo>
                  <a:pt x="1234921" y="3783110"/>
                </a:lnTo>
                <a:lnTo>
                  <a:pt x="1240651" y="3765341"/>
                </a:lnTo>
                <a:lnTo>
                  <a:pt x="1246453" y="3747553"/>
                </a:lnTo>
                <a:lnTo>
                  <a:pt x="1196606" y="3796631"/>
                </a:lnTo>
                <a:lnTo>
                  <a:pt x="1196689" y="3809034"/>
                </a:lnTo>
                <a:lnTo>
                  <a:pt x="1196825" y="3821380"/>
                </a:lnTo>
                <a:lnTo>
                  <a:pt x="1197015" y="3833669"/>
                </a:lnTo>
                <a:lnTo>
                  <a:pt x="1197091" y="3837835"/>
                </a:lnTo>
                <a:lnTo>
                  <a:pt x="1229263" y="3800860"/>
                </a:lnTo>
                <a:close/>
              </a:path>
              <a:path w="8921255" h="6255998">
                <a:moveTo>
                  <a:pt x="1218349" y="3844793"/>
                </a:moveTo>
                <a:lnTo>
                  <a:pt x="1218170" y="3836299"/>
                </a:lnTo>
                <a:lnTo>
                  <a:pt x="1223679" y="3818590"/>
                </a:lnTo>
                <a:lnTo>
                  <a:pt x="1229263" y="3800860"/>
                </a:lnTo>
                <a:lnTo>
                  <a:pt x="1197091" y="3837835"/>
                </a:lnTo>
                <a:lnTo>
                  <a:pt x="1193324" y="3850129"/>
                </a:lnTo>
                <a:lnTo>
                  <a:pt x="1189588" y="3862415"/>
                </a:lnTo>
                <a:lnTo>
                  <a:pt x="1185883" y="3874692"/>
                </a:lnTo>
                <a:lnTo>
                  <a:pt x="1182212" y="3886959"/>
                </a:lnTo>
                <a:lnTo>
                  <a:pt x="1218349" y="3844793"/>
                </a:lnTo>
                <a:close/>
              </a:path>
              <a:path w="8921255" h="6255998">
                <a:moveTo>
                  <a:pt x="1219054" y="3870773"/>
                </a:moveTo>
                <a:lnTo>
                  <a:pt x="1218672" y="3857806"/>
                </a:lnTo>
                <a:lnTo>
                  <a:pt x="1218349" y="3844793"/>
                </a:lnTo>
                <a:lnTo>
                  <a:pt x="1182212" y="3886959"/>
                </a:lnTo>
                <a:lnTo>
                  <a:pt x="1178575" y="3899217"/>
                </a:lnTo>
                <a:lnTo>
                  <a:pt x="1174974" y="3911464"/>
                </a:lnTo>
                <a:lnTo>
                  <a:pt x="1171411" y="3923700"/>
                </a:lnTo>
                <a:lnTo>
                  <a:pt x="1219054" y="3870773"/>
                </a:lnTo>
                <a:close/>
              </a:path>
              <a:path w="8921255" h="6255998">
                <a:moveTo>
                  <a:pt x="1169682" y="4003136"/>
                </a:moveTo>
                <a:lnTo>
                  <a:pt x="1173010" y="3990930"/>
                </a:lnTo>
                <a:lnTo>
                  <a:pt x="1176385" y="3978710"/>
                </a:lnTo>
                <a:lnTo>
                  <a:pt x="1179803" y="3966475"/>
                </a:lnTo>
                <a:lnTo>
                  <a:pt x="1183262" y="3954227"/>
                </a:lnTo>
                <a:lnTo>
                  <a:pt x="1186759" y="3941967"/>
                </a:lnTo>
                <a:lnTo>
                  <a:pt x="1190292" y="3929695"/>
                </a:lnTo>
                <a:lnTo>
                  <a:pt x="1193857" y="3917413"/>
                </a:lnTo>
                <a:lnTo>
                  <a:pt x="1197453" y="3905121"/>
                </a:lnTo>
                <a:lnTo>
                  <a:pt x="1198926" y="3900109"/>
                </a:lnTo>
                <a:lnTo>
                  <a:pt x="1219494" y="3883693"/>
                </a:lnTo>
                <a:lnTo>
                  <a:pt x="1219054" y="3870773"/>
                </a:lnTo>
                <a:lnTo>
                  <a:pt x="1171411" y="3923700"/>
                </a:lnTo>
                <a:lnTo>
                  <a:pt x="1167886" y="3935925"/>
                </a:lnTo>
                <a:lnTo>
                  <a:pt x="1164401" y="3948137"/>
                </a:lnTo>
                <a:lnTo>
                  <a:pt x="1160958" y="3960337"/>
                </a:lnTo>
                <a:lnTo>
                  <a:pt x="1157558" y="3972523"/>
                </a:lnTo>
                <a:lnTo>
                  <a:pt x="1154203" y="3984696"/>
                </a:lnTo>
                <a:lnTo>
                  <a:pt x="1150893" y="3996854"/>
                </a:lnTo>
                <a:lnTo>
                  <a:pt x="1147630" y="4008997"/>
                </a:lnTo>
                <a:lnTo>
                  <a:pt x="1144416" y="4021125"/>
                </a:lnTo>
                <a:lnTo>
                  <a:pt x="1141252" y="4033237"/>
                </a:lnTo>
                <a:lnTo>
                  <a:pt x="1140869" y="4034713"/>
                </a:lnTo>
                <a:lnTo>
                  <a:pt x="1169682" y="4003136"/>
                </a:lnTo>
                <a:close/>
              </a:path>
              <a:path w="8921255" h="6255998">
                <a:moveTo>
                  <a:pt x="1222590" y="3947552"/>
                </a:moveTo>
                <a:lnTo>
                  <a:pt x="1221850" y="3934881"/>
                </a:lnTo>
                <a:lnTo>
                  <a:pt x="1221171" y="3922159"/>
                </a:lnTo>
                <a:lnTo>
                  <a:pt x="1220553" y="3909386"/>
                </a:lnTo>
                <a:lnTo>
                  <a:pt x="1219994" y="3896564"/>
                </a:lnTo>
                <a:lnTo>
                  <a:pt x="1219494" y="3883693"/>
                </a:lnTo>
                <a:lnTo>
                  <a:pt x="1198926" y="3900109"/>
                </a:lnTo>
                <a:lnTo>
                  <a:pt x="1199509" y="3913292"/>
                </a:lnTo>
                <a:lnTo>
                  <a:pt x="1200157" y="3926403"/>
                </a:lnTo>
                <a:lnTo>
                  <a:pt x="1200868" y="3939442"/>
                </a:lnTo>
                <a:lnTo>
                  <a:pt x="1201643" y="3952408"/>
                </a:lnTo>
                <a:lnTo>
                  <a:pt x="1222590" y="3947552"/>
                </a:lnTo>
                <a:close/>
              </a:path>
              <a:path w="8921255" h="6255998">
                <a:moveTo>
                  <a:pt x="1250843" y="4030401"/>
                </a:moveTo>
                <a:lnTo>
                  <a:pt x="1253981" y="4017986"/>
                </a:lnTo>
                <a:lnTo>
                  <a:pt x="1229501" y="4034741"/>
                </a:lnTo>
                <a:lnTo>
                  <a:pt x="1228325" y="4022452"/>
                </a:lnTo>
                <a:lnTo>
                  <a:pt x="1227213" y="4010107"/>
                </a:lnTo>
                <a:lnTo>
                  <a:pt x="1226164" y="3997705"/>
                </a:lnTo>
                <a:lnTo>
                  <a:pt x="1225177" y="3985248"/>
                </a:lnTo>
                <a:lnTo>
                  <a:pt x="1224253" y="3972736"/>
                </a:lnTo>
                <a:lnTo>
                  <a:pt x="1223391" y="3960170"/>
                </a:lnTo>
                <a:lnTo>
                  <a:pt x="1222590" y="3947552"/>
                </a:lnTo>
                <a:lnTo>
                  <a:pt x="1201643" y="3952408"/>
                </a:lnTo>
                <a:lnTo>
                  <a:pt x="1202482" y="3965303"/>
                </a:lnTo>
                <a:lnTo>
                  <a:pt x="1203385" y="3978124"/>
                </a:lnTo>
                <a:lnTo>
                  <a:pt x="1204352" y="3990873"/>
                </a:lnTo>
                <a:lnTo>
                  <a:pt x="1205382" y="4003548"/>
                </a:lnTo>
                <a:lnTo>
                  <a:pt x="1206476" y="4016149"/>
                </a:lnTo>
                <a:lnTo>
                  <a:pt x="1207634" y="4028677"/>
                </a:lnTo>
                <a:lnTo>
                  <a:pt x="1208856" y="4041129"/>
                </a:lnTo>
                <a:lnTo>
                  <a:pt x="1210141" y="4053507"/>
                </a:lnTo>
                <a:lnTo>
                  <a:pt x="1250843" y="4030401"/>
                </a:lnTo>
                <a:close/>
              </a:path>
              <a:path w="8921255" h="6255998">
                <a:moveTo>
                  <a:pt x="1517050" y="3467075"/>
                </a:moveTo>
                <a:lnTo>
                  <a:pt x="1524437" y="3447522"/>
                </a:lnTo>
                <a:lnTo>
                  <a:pt x="1492967" y="3475570"/>
                </a:lnTo>
                <a:lnTo>
                  <a:pt x="1493974" y="3463145"/>
                </a:lnTo>
                <a:lnTo>
                  <a:pt x="1495030" y="3450695"/>
                </a:lnTo>
                <a:lnTo>
                  <a:pt x="1496135" y="3438219"/>
                </a:lnTo>
                <a:lnTo>
                  <a:pt x="1497288" y="3425718"/>
                </a:lnTo>
                <a:lnTo>
                  <a:pt x="1498489" y="3413193"/>
                </a:lnTo>
                <a:lnTo>
                  <a:pt x="1499738" y="3400644"/>
                </a:lnTo>
                <a:lnTo>
                  <a:pt x="1501035" y="3388073"/>
                </a:lnTo>
                <a:lnTo>
                  <a:pt x="1502379" y="3375478"/>
                </a:lnTo>
                <a:lnTo>
                  <a:pt x="1503771" y="3362862"/>
                </a:lnTo>
                <a:lnTo>
                  <a:pt x="1505210" y="3350224"/>
                </a:lnTo>
                <a:lnTo>
                  <a:pt x="1506696" y="3337566"/>
                </a:lnTo>
                <a:lnTo>
                  <a:pt x="1508229" y="3324887"/>
                </a:lnTo>
                <a:lnTo>
                  <a:pt x="1509809" y="3312188"/>
                </a:lnTo>
                <a:lnTo>
                  <a:pt x="1511435" y="3299470"/>
                </a:lnTo>
                <a:lnTo>
                  <a:pt x="1513108" y="3286733"/>
                </a:lnTo>
                <a:lnTo>
                  <a:pt x="1514827" y="3273979"/>
                </a:lnTo>
                <a:lnTo>
                  <a:pt x="1516592" y="3261206"/>
                </a:lnTo>
                <a:lnTo>
                  <a:pt x="1518402" y="3248417"/>
                </a:lnTo>
                <a:lnTo>
                  <a:pt x="1528332" y="3223377"/>
                </a:lnTo>
                <a:lnTo>
                  <a:pt x="1491338" y="3261368"/>
                </a:lnTo>
                <a:lnTo>
                  <a:pt x="1483483" y="3280653"/>
                </a:lnTo>
                <a:lnTo>
                  <a:pt x="1475683" y="3299937"/>
                </a:lnTo>
                <a:lnTo>
                  <a:pt x="1467940" y="3319218"/>
                </a:lnTo>
                <a:lnTo>
                  <a:pt x="1460254" y="3338497"/>
                </a:lnTo>
                <a:lnTo>
                  <a:pt x="1488751" y="3320069"/>
                </a:lnTo>
                <a:lnTo>
                  <a:pt x="1487178" y="3332896"/>
                </a:lnTo>
                <a:lnTo>
                  <a:pt x="1485648" y="3345705"/>
                </a:lnTo>
                <a:lnTo>
                  <a:pt x="1484163" y="3358496"/>
                </a:lnTo>
                <a:lnTo>
                  <a:pt x="1482722" y="3371266"/>
                </a:lnTo>
                <a:lnTo>
                  <a:pt x="1481326" y="3384017"/>
                </a:lnTo>
                <a:lnTo>
                  <a:pt x="1479976" y="3396746"/>
                </a:lnTo>
                <a:lnTo>
                  <a:pt x="1478672" y="3409454"/>
                </a:lnTo>
                <a:lnTo>
                  <a:pt x="1477415" y="3422140"/>
                </a:lnTo>
                <a:lnTo>
                  <a:pt x="1476207" y="3434802"/>
                </a:lnTo>
                <a:lnTo>
                  <a:pt x="1475046" y="3447441"/>
                </a:lnTo>
                <a:lnTo>
                  <a:pt x="1473934" y="3460054"/>
                </a:lnTo>
                <a:lnTo>
                  <a:pt x="1472872" y="3472643"/>
                </a:lnTo>
                <a:lnTo>
                  <a:pt x="1471860" y="3485206"/>
                </a:lnTo>
                <a:lnTo>
                  <a:pt x="1470898" y="3497741"/>
                </a:lnTo>
                <a:lnTo>
                  <a:pt x="1517050" y="3467075"/>
                </a:lnTo>
                <a:close/>
              </a:path>
              <a:path w="8921255" h="6255998">
                <a:moveTo>
                  <a:pt x="2695148" y="4272061"/>
                </a:moveTo>
                <a:lnTo>
                  <a:pt x="2653098" y="4212625"/>
                </a:lnTo>
                <a:lnTo>
                  <a:pt x="2620051" y="4149233"/>
                </a:lnTo>
                <a:lnTo>
                  <a:pt x="2595484" y="4082194"/>
                </a:lnTo>
                <a:lnTo>
                  <a:pt x="2578873" y="4011820"/>
                </a:lnTo>
                <a:lnTo>
                  <a:pt x="2569694" y="3938422"/>
                </a:lnTo>
                <a:lnTo>
                  <a:pt x="2567423" y="3862312"/>
                </a:lnTo>
                <a:lnTo>
                  <a:pt x="2571537" y="3783801"/>
                </a:lnTo>
                <a:lnTo>
                  <a:pt x="2581512" y="3703199"/>
                </a:lnTo>
                <a:lnTo>
                  <a:pt x="2596823" y="3620819"/>
                </a:lnTo>
                <a:lnTo>
                  <a:pt x="2616948" y="3536971"/>
                </a:lnTo>
                <a:lnTo>
                  <a:pt x="2641362" y="3451967"/>
                </a:lnTo>
                <a:lnTo>
                  <a:pt x="2669542" y="3366118"/>
                </a:lnTo>
                <a:lnTo>
                  <a:pt x="2700963" y="3279735"/>
                </a:lnTo>
                <a:lnTo>
                  <a:pt x="2735102" y="3193130"/>
                </a:lnTo>
                <a:lnTo>
                  <a:pt x="2771436" y="3106613"/>
                </a:lnTo>
                <a:lnTo>
                  <a:pt x="2809439" y="3020496"/>
                </a:lnTo>
                <a:lnTo>
                  <a:pt x="2848590" y="2935090"/>
                </a:lnTo>
                <a:lnTo>
                  <a:pt x="2888362" y="2850707"/>
                </a:lnTo>
                <a:lnTo>
                  <a:pt x="2928234" y="2767657"/>
                </a:lnTo>
                <a:lnTo>
                  <a:pt x="2967681" y="2686252"/>
                </a:lnTo>
                <a:lnTo>
                  <a:pt x="2994828" y="2630280"/>
                </a:lnTo>
                <a:lnTo>
                  <a:pt x="3021441" y="2575161"/>
                </a:lnTo>
                <a:lnTo>
                  <a:pt x="3047357" y="2520981"/>
                </a:lnTo>
                <a:lnTo>
                  <a:pt x="3072415" y="2467824"/>
                </a:lnTo>
                <a:lnTo>
                  <a:pt x="3096453" y="2415776"/>
                </a:lnTo>
                <a:lnTo>
                  <a:pt x="3119310" y="2364920"/>
                </a:lnTo>
                <a:lnTo>
                  <a:pt x="3124676" y="2352556"/>
                </a:lnTo>
                <a:lnTo>
                  <a:pt x="3103216" y="2352556"/>
                </a:lnTo>
                <a:lnTo>
                  <a:pt x="3099718" y="2360579"/>
                </a:lnTo>
                <a:lnTo>
                  <a:pt x="3077112" y="2410712"/>
                </a:lnTo>
                <a:lnTo>
                  <a:pt x="3053352" y="2462048"/>
                </a:lnTo>
                <a:lnTo>
                  <a:pt x="3028596" y="2514498"/>
                </a:lnTo>
                <a:lnTo>
                  <a:pt x="3003000" y="2567974"/>
                </a:lnTo>
                <a:lnTo>
                  <a:pt x="2976722" y="2622386"/>
                </a:lnTo>
                <a:lnTo>
                  <a:pt x="2949919" y="2677646"/>
                </a:lnTo>
                <a:lnTo>
                  <a:pt x="2910427" y="2759146"/>
                </a:lnTo>
                <a:lnTo>
                  <a:pt x="2870514" y="2842285"/>
                </a:lnTo>
                <a:lnTo>
                  <a:pt x="2830696" y="2926762"/>
                </a:lnTo>
                <a:lnTo>
                  <a:pt x="2791495" y="3012275"/>
                </a:lnTo>
                <a:lnTo>
                  <a:pt x="2753431" y="3098522"/>
                </a:lnTo>
                <a:lnTo>
                  <a:pt x="2717022" y="3185200"/>
                </a:lnTo>
                <a:lnTo>
                  <a:pt x="2682788" y="3272009"/>
                </a:lnTo>
                <a:lnTo>
                  <a:pt x="2651249" y="3358645"/>
                </a:lnTo>
                <a:lnTo>
                  <a:pt x="2622924" y="3444807"/>
                </a:lnTo>
                <a:lnTo>
                  <a:pt x="2598334" y="3530192"/>
                </a:lnTo>
                <a:lnTo>
                  <a:pt x="2577998" y="3614499"/>
                </a:lnTo>
                <a:lnTo>
                  <a:pt x="2562435" y="3697426"/>
                </a:lnTo>
                <a:lnTo>
                  <a:pt x="2552165" y="3778670"/>
                </a:lnTo>
                <a:lnTo>
                  <a:pt x="2547708" y="3857929"/>
                </a:lnTo>
                <a:lnTo>
                  <a:pt x="2549584" y="3934902"/>
                </a:lnTo>
                <a:lnTo>
                  <a:pt x="2558311" y="4009286"/>
                </a:lnTo>
                <a:lnTo>
                  <a:pt x="2574410" y="4080779"/>
                </a:lnTo>
                <a:lnTo>
                  <a:pt x="2598401" y="4149079"/>
                </a:lnTo>
                <a:lnTo>
                  <a:pt x="2630802" y="4213885"/>
                </a:lnTo>
                <a:lnTo>
                  <a:pt x="2672134" y="4274894"/>
                </a:lnTo>
                <a:lnTo>
                  <a:pt x="2695148" y="4272061"/>
                </a:lnTo>
                <a:close/>
              </a:path>
              <a:path w="8921255" h="6255998">
                <a:moveTo>
                  <a:pt x="2725998" y="4267078"/>
                </a:moveTo>
                <a:lnTo>
                  <a:pt x="2695148" y="4272061"/>
                </a:lnTo>
                <a:lnTo>
                  <a:pt x="2685331" y="4292974"/>
                </a:lnTo>
                <a:lnTo>
                  <a:pt x="2686692" y="4292806"/>
                </a:lnTo>
                <a:lnTo>
                  <a:pt x="2690874" y="4297650"/>
                </a:lnTo>
                <a:lnTo>
                  <a:pt x="2725998" y="4267078"/>
                </a:lnTo>
                <a:close/>
              </a:path>
              <a:path w="8921255" h="6255998">
                <a:moveTo>
                  <a:pt x="2710045" y="4289519"/>
                </a:moveTo>
                <a:lnTo>
                  <a:pt x="2741147" y="4283971"/>
                </a:lnTo>
                <a:lnTo>
                  <a:pt x="2772967" y="4276997"/>
                </a:lnTo>
                <a:lnTo>
                  <a:pt x="2805499" y="4268599"/>
                </a:lnTo>
                <a:lnTo>
                  <a:pt x="2838736" y="4258776"/>
                </a:lnTo>
                <a:lnTo>
                  <a:pt x="2872672" y="4247532"/>
                </a:lnTo>
                <a:lnTo>
                  <a:pt x="2907302" y="4234868"/>
                </a:lnTo>
                <a:lnTo>
                  <a:pt x="2942620" y="4220786"/>
                </a:lnTo>
                <a:lnTo>
                  <a:pt x="2978618" y="4205287"/>
                </a:lnTo>
                <a:lnTo>
                  <a:pt x="3015291" y="4188373"/>
                </a:lnTo>
                <a:lnTo>
                  <a:pt x="3114253" y="4115098"/>
                </a:lnTo>
                <a:lnTo>
                  <a:pt x="3075372" y="4136242"/>
                </a:lnTo>
                <a:lnTo>
                  <a:pt x="3037189" y="4155926"/>
                </a:lnTo>
                <a:lnTo>
                  <a:pt x="2999709" y="4174148"/>
                </a:lnTo>
                <a:lnTo>
                  <a:pt x="2962940" y="4190907"/>
                </a:lnTo>
                <a:lnTo>
                  <a:pt x="2926887" y="4206200"/>
                </a:lnTo>
                <a:lnTo>
                  <a:pt x="2891558" y="4220025"/>
                </a:lnTo>
                <a:lnTo>
                  <a:pt x="2856960" y="4232382"/>
                </a:lnTo>
                <a:lnTo>
                  <a:pt x="2823098" y="4243267"/>
                </a:lnTo>
                <a:lnTo>
                  <a:pt x="2789979" y="4252680"/>
                </a:lnTo>
                <a:lnTo>
                  <a:pt x="2757610" y="4260617"/>
                </a:lnTo>
                <a:lnTo>
                  <a:pt x="2725998" y="4267078"/>
                </a:lnTo>
                <a:lnTo>
                  <a:pt x="2690874" y="4297650"/>
                </a:lnTo>
                <a:lnTo>
                  <a:pt x="2710045" y="4289519"/>
                </a:lnTo>
                <a:close/>
              </a:path>
              <a:path w="8921255" h="6255998">
                <a:moveTo>
                  <a:pt x="2740317" y="4319895"/>
                </a:moveTo>
                <a:lnTo>
                  <a:pt x="2731012" y="4311180"/>
                </a:lnTo>
                <a:lnTo>
                  <a:pt x="2722010" y="4302250"/>
                </a:lnTo>
                <a:lnTo>
                  <a:pt x="2713313" y="4293102"/>
                </a:lnTo>
                <a:lnTo>
                  <a:pt x="2710045" y="4289519"/>
                </a:lnTo>
                <a:lnTo>
                  <a:pt x="2690874" y="4297650"/>
                </a:lnTo>
                <a:lnTo>
                  <a:pt x="2699288" y="4306986"/>
                </a:lnTo>
                <a:lnTo>
                  <a:pt x="2708031" y="4316131"/>
                </a:lnTo>
                <a:lnTo>
                  <a:pt x="2717095" y="4325086"/>
                </a:lnTo>
                <a:lnTo>
                  <a:pt x="2726474" y="4333854"/>
                </a:lnTo>
                <a:lnTo>
                  <a:pt x="2727836" y="4335089"/>
                </a:lnTo>
                <a:lnTo>
                  <a:pt x="2740317" y="4319895"/>
                </a:lnTo>
                <a:close/>
              </a:path>
              <a:path w="8921255" h="6255998">
                <a:moveTo>
                  <a:pt x="2743656" y="4350724"/>
                </a:moveTo>
                <a:lnTo>
                  <a:pt x="2745511" y="4350170"/>
                </a:lnTo>
                <a:lnTo>
                  <a:pt x="2768031" y="4343047"/>
                </a:lnTo>
                <a:lnTo>
                  <a:pt x="2808272" y="4308670"/>
                </a:lnTo>
                <a:lnTo>
                  <a:pt x="2778849" y="4319029"/>
                </a:lnTo>
                <a:lnTo>
                  <a:pt x="2749920" y="4328398"/>
                </a:lnTo>
                <a:lnTo>
                  <a:pt x="2730849" y="4354450"/>
                </a:lnTo>
                <a:lnTo>
                  <a:pt x="2743656" y="4350724"/>
                </a:lnTo>
                <a:close/>
              </a:path>
              <a:path w="8921255" h="6255998">
                <a:moveTo>
                  <a:pt x="2796929" y="4333356"/>
                </a:moveTo>
                <a:lnTo>
                  <a:pt x="2826292" y="4322717"/>
                </a:lnTo>
                <a:lnTo>
                  <a:pt x="2868589" y="4284988"/>
                </a:lnTo>
                <a:lnTo>
                  <a:pt x="2838186" y="4297323"/>
                </a:lnTo>
                <a:lnTo>
                  <a:pt x="2808272" y="4308670"/>
                </a:lnTo>
                <a:lnTo>
                  <a:pt x="2768031" y="4343047"/>
                </a:lnTo>
                <a:lnTo>
                  <a:pt x="2796929" y="4333356"/>
                </a:lnTo>
                <a:close/>
              </a:path>
              <a:path w="8921255" h="6255998">
                <a:moveTo>
                  <a:pt x="2856116" y="4311130"/>
                </a:moveTo>
                <a:lnTo>
                  <a:pt x="2886397" y="4298595"/>
                </a:lnTo>
                <a:lnTo>
                  <a:pt x="2917134" y="4285113"/>
                </a:lnTo>
                <a:lnTo>
                  <a:pt x="2948323" y="4270685"/>
                </a:lnTo>
                <a:lnTo>
                  <a:pt x="2979960" y="4255310"/>
                </a:lnTo>
                <a:lnTo>
                  <a:pt x="3012042" y="4238990"/>
                </a:lnTo>
                <a:lnTo>
                  <a:pt x="3044567" y="4221725"/>
                </a:lnTo>
                <a:lnTo>
                  <a:pt x="3077531" y="4203515"/>
                </a:lnTo>
                <a:lnTo>
                  <a:pt x="3163644" y="4129622"/>
                </a:lnTo>
                <a:lnTo>
                  <a:pt x="3128995" y="4150820"/>
                </a:lnTo>
                <a:lnTo>
                  <a:pt x="3094805" y="4171036"/>
                </a:lnTo>
                <a:lnTo>
                  <a:pt x="3061076" y="4190269"/>
                </a:lnTo>
                <a:lnTo>
                  <a:pt x="3027813" y="4208518"/>
                </a:lnTo>
                <a:lnTo>
                  <a:pt x="2995018" y="4225783"/>
                </a:lnTo>
                <a:lnTo>
                  <a:pt x="2962695" y="4242063"/>
                </a:lnTo>
                <a:lnTo>
                  <a:pt x="2930847" y="4257357"/>
                </a:lnTo>
                <a:lnTo>
                  <a:pt x="2899477" y="4271666"/>
                </a:lnTo>
                <a:lnTo>
                  <a:pt x="2868589" y="4284988"/>
                </a:lnTo>
                <a:lnTo>
                  <a:pt x="2826292" y="4322717"/>
                </a:lnTo>
                <a:lnTo>
                  <a:pt x="2856116" y="4311130"/>
                </a:lnTo>
                <a:close/>
              </a:path>
              <a:path w="8921255" h="6255998">
                <a:moveTo>
                  <a:pt x="3110932" y="4184361"/>
                </a:moveTo>
                <a:lnTo>
                  <a:pt x="3144765" y="4164263"/>
                </a:lnTo>
                <a:lnTo>
                  <a:pt x="3179027" y="4143222"/>
                </a:lnTo>
                <a:lnTo>
                  <a:pt x="3213717" y="4121238"/>
                </a:lnTo>
                <a:lnTo>
                  <a:pt x="3343652" y="4008917"/>
                </a:lnTo>
                <a:lnTo>
                  <a:pt x="3306760" y="4035018"/>
                </a:lnTo>
                <a:lnTo>
                  <a:pt x="3270310" y="4060139"/>
                </a:lnTo>
                <a:lnTo>
                  <a:pt x="3234305" y="4084281"/>
                </a:lnTo>
                <a:lnTo>
                  <a:pt x="3198748" y="4107442"/>
                </a:lnTo>
                <a:lnTo>
                  <a:pt x="3163644" y="4129622"/>
                </a:lnTo>
                <a:lnTo>
                  <a:pt x="3077531" y="4203515"/>
                </a:lnTo>
                <a:lnTo>
                  <a:pt x="3110932" y="4184361"/>
                </a:lnTo>
                <a:close/>
              </a:path>
              <a:path w="8921255" h="6255998">
                <a:moveTo>
                  <a:pt x="3248830" y="4098312"/>
                </a:moveTo>
                <a:lnTo>
                  <a:pt x="3418751" y="3953778"/>
                </a:lnTo>
                <a:lnTo>
                  <a:pt x="3380984" y="3981837"/>
                </a:lnTo>
                <a:lnTo>
                  <a:pt x="3343652" y="4008917"/>
                </a:lnTo>
                <a:lnTo>
                  <a:pt x="3213717" y="4121238"/>
                </a:lnTo>
                <a:lnTo>
                  <a:pt x="3248830" y="4098312"/>
                </a:lnTo>
                <a:close/>
              </a:path>
              <a:path w="8921255" h="6255998">
                <a:moveTo>
                  <a:pt x="3284363" y="4074445"/>
                </a:moveTo>
                <a:lnTo>
                  <a:pt x="3447872" y="3931833"/>
                </a:lnTo>
                <a:lnTo>
                  <a:pt x="3433265" y="3942855"/>
                </a:lnTo>
                <a:lnTo>
                  <a:pt x="3418751" y="3953778"/>
                </a:lnTo>
                <a:lnTo>
                  <a:pt x="3248830" y="4098312"/>
                </a:lnTo>
                <a:lnTo>
                  <a:pt x="3284363" y="4074445"/>
                </a:lnTo>
                <a:close/>
              </a:path>
              <a:path w="8921255" h="6255998">
                <a:moveTo>
                  <a:pt x="3320314" y="4049636"/>
                </a:moveTo>
                <a:lnTo>
                  <a:pt x="3492250" y="3898196"/>
                </a:lnTo>
                <a:lnTo>
                  <a:pt x="3477364" y="3909502"/>
                </a:lnTo>
                <a:lnTo>
                  <a:pt x="3462572" y="3920715"/>
                </a:lnTo>
                <a:lnTo>
                  <a:pt x="3447872" y="3931833"/>
                </a:lnTo>
                <a:lnTo>
                  <a:pt x="3284363" y="4074445"/>
                </a:lnTo>
                <a:lnTo>
                  <a:pt x="3320314" y="4049636"/>
                </a:lnTo>
                <a:close/>
              </a:path>
              <a:path w="8921255" h="6255998">
                <a:moveTo>
                  <a:pt x="3356679" y="4023886"/>
                </a:moveTo>
                <a:lnTo>
                  <a:pt x="3552715" y="3852069"/>
                </a:lnTo>
                <a:lnTo>
                  <a:pt x="3537461" y="3863734"/>
                </a:lnTo>
                <a:lnTo>
                  <a:pt x="3522298" y="3875311"/>
                </a:lnTo>
                <a:lnTo>
                  <a:pt x="3507228" y="3886799"/>
                </a:lnTo>
                <a:lnTo>
                  <a:pt x="3492250" y="3898196"/>
                </a:lnTo>
                <a:lnTo>
                  <a:pt x="3320314" y="4049636"/>
                </a:lnTo>
                <a:lnTo>
                  <a:pt x="3356679" y="4023886"/>
                </a:lnTo>
                <a:close/>
              </a:path>
              <a:path w="8921255" h="6255998">
                <a:moveTo>
                  <a:pt x="3393454" y="3997196"/>
                </a:moveTo>
                <a:lnTo>
                  <a:pt x="3599030" y="3816567"/>
                </a:lnTo>
                <a:lnTo>
                  <a:pt x="3583500" y="3828485"/>
                </a:lnTo>
                <a:lnTo>
                  <a:pt x="3568062" y="3840319"/>
                </a:lnTo>
                <a:lnTo>
                  <a:pt x="3552715" y="3852069"/>
                </a:lnTo>
                <a:lnTo>
                  <a:pt x="3356679" y="4023886"/>
                </a:lnTo>
                <a:lnTo>
                  <a:pt x="3393454" y="3997196"/>
                </a:lnTo>
                <a:close/>
              </a:path>
              <a:path w="8921255" h="6255998">
                <a:moveTo>
                  <a:pt x="3430638" y="3969566"/>
                </a:moveTo>
                <a:lnTo>
                  <a:pt x="3646169" y="3780332"/>
                </a:lnTo>
                <a:lnTo>
                  <a:pt x="3630365" y="3792489"/>
                </a:lnTo>
                <a:lnTo>
                  <a:pt x="3614652" y="3804568"/>
                </a:lnTo>
                <a:lnTo>
                  <a:pt x="3599030" y="3816567"/>
                </a:lnTo>
                <a:lnTo>
                  <a:pt x="3393454" y="3997196"/>
                </a:lnTo>
                <a:lnTo>
                  <a:pt x="3430638" y="3969566"/>
                </a:lnTo>
                <a:close/>
              </a:path>
              <a:path w="8921255" h="6255998">
                <a:moveTo>
                  <a:pt x="3445167" y="3958633"/>
                </a:moveTo>
                <a:lnTo>
                  <a:pt x="3459788" y="3947602"/>
                </a:lnTo>
                <a:lnTo>
                  <a:pt x="3474501" y="3936476"/>
                </a:lnTo>
                <a:lnTo>
                  <a:pt x="3489306" y="3925255"/>
                </a:lnTo>
                <a:lnTo>
                  <a:pt x="3504204" y="3913941"/>
                </a:lnTo>
                <a:lnTo>
                  <a:pt x="3519193" y="3902535"/>
                </a:lnTo>
                <a:lnTo>
                  <a:pt x="3726553" y="3718420"/>
                </a:lnTo>
                <a:lnTo>
                  <a:pt x="3710295" y="3730947"/>
                </a:lnTo>
                <a:lnTo>
                  <a:pt x="3694127" y="3743404"/>
                </a:lnTo>
                <a:lnTo>
                  <a:pt x="3678050" y="3755788"/>
                </a:lnTo>
                <a:lnTo>
                  <a:pt x="3662064" y="3768098"/>
                </a:lnTo>
                <a:lnTo>
                  <a:pt x="3646169" y="3780332"/>
                </a:lnTo>
                <a:lnTo>
                  <a:pt x="3430638" y="3969566"/>
                </a:lnTo>
                <a:lnTo>
                  <a:pt x="3445167" y="3958633"/>
                </a:lnTo>
                <a:close/>
              </a:path>
              <a:path w="8921255" h="6255998">
                <a:moveTo>
                  <a:pt x="3534274" y="3891040"/>
                </a:moveTo>
                <a:lnTo>
                  <a:pt x="3549446" y="3879455"/>
                </a:lnTo>
                <a:lnTo>
                  <a:pt x="3564711" y="3867784"/>
                </a:lnTo>
                <a:lnTo>
                  <a:pt x="3580066" y="3856027"/>
                </a:lnTo>
                <a:lnTo>
                  <a:pt x="3790213" y="3669377"/>
                </a:lnTo>
                <a:lnTo>
                  <a:pt x="3726553" y="3718420"/>
                </a:lnTo>
                <a:lnTo>
                  <a:pt x="3519193" y="3902535"/>
                </a:lnTo>
                <a:lnTo>
                  <a:pt x="3534274" y="3891040"/>
                </a:lnTo>
                <a:close/>
              </a:path>
              <a:path w="8921255" h="6255998">
                <a:moveTo>
                  <a:pt x="3595513" y="3844186"/>
                </a:moveTo>
                <a:lnTo>
                  <a:pt x="3611052" y="3832262"/>
                </a:lnTo>
                <a:lnTo>
                  <a:pt x="3626681" y="3820257"/>
                </a:lnTo>
                <a:lnTo>
                  <a:pt x="3642402" y="3808171"/>
                </a:lnTo>
                <a:lnTo>
                  <a:pt x="3854674" y="3619794"/>
                </a:lnTo>
                <a:lnTo>
                  <a:pt x="3790213" y="3669377"/>
                </a:lnTo>
                <a:lnTo>
                  <a:pt x="3580066" y="3856027"/>
                </a:lnTo>
                <a:lnTo>
                  <a:pt x="3595513" y="3844186"/>
                </a:lnTo>
                <a:close/>
              </a:path>
              <a:path w="8921255" h="6255998">
                <a:moveTo>
                  <a:pt x="3658213" y="3796008"/>
                </a:moveTo>
                <a:lnTo>
                  <a:pt x="3674116" y="3783768"/>
                </a:lnTo>
                <a:lnTo>
                  <a:pt x="3690109" y="3771452"/>
                </a:lnTo>
                <a:lnTo>
                  <a:pt x="3706193" y="3759062"/>
                </a:lnTo>
                <a:lnTo>
                  <a:pt x="3919858" y="3569808"/>
                </a:lnTo>
                <a:lnTo>
                  <a:pt x="3854674" y="3619794"/>
                </a:lnTo>
                <a:lnTo>
                  <a:pt x="3642402" y="3808171"/>
                </a:lnTo>
                <a:lnTo>
                  <a:pt x="3658213" y="3796008"/>
                </a:lnTo>
                <a:close/>
              </a:path>
              <a:path w="8921255" h="6255998">
                <a:moveTo>
                  <a:pt x="3722367" y="3746600"/>
                </a:moveTo>
                <a:lnTo>
                  <a:pt x="3738632" y="3734066"/>
                </a:lnTo>
                <a:lnTo>
                  <a:pt x="3806247" y="3681979"/>
                </a:lnTo>
                <a:lnTo>
                  <a:pt x="3874761" y="3629290"/>
                </a:lnTo>
                <a:lnTo>
                  <a:pt x="3944079" y="3576164"/>
                </a:lnTo>
                <a:lnTo>
                  <a:pt x="4014105" y="3522766"/>
                </a:lnTo>
                <a:lnTo>
                  <a:pt x="4084745" y="3469260"/>
                </a:lnTo>
                <a:lnTo>
                  <a:pt x="4155901" y="3415811"/>
                </a:lnTo>
                <a:lnTo>
                  <a:pt x="4227480" y="3362585"/>
                </a:lnTo>
                <a:lnTo>
                  <a:pt x="4299384" y="3309745"/>
                </a:lnTo>
                <a:lnTo>
                  <a:pt x="4317761" y="3291525"/>
                </a:lnTo>
                <a:lnTo>
                  <a:pt x="4317761" y="3271991"/>
                </a:lnTo>
                <a:lnTo>
                  <a:pt x="4253880" y="3318611"/>
                </a:lnTo>
                <a:lnTo>
                  <a:pt x="4186256" y="3368564"/>
                </a:lnTo>
                <a:lnTo>
                  <a:pt x="4118964" y="3418797"/>
                </a:lnTo>
                <a:lnTo>
                  <a:pt x="4052081" y="3469173"/>
                </a:lnTo>
                <a:lnTo>
                  <a:pt x="3985687" y="3519555"/>
                </a:lnTo>
                <a:lnTo>
                  <a:pt x="3919858" y="3569808"/>
                </a:lnTo>
                <a:lnTo>
                  <a:pt x="3706193" y="3759062"/>
                </a:lnTo>
                <a:lnTo>
                  <a:pt x="3722367" y="3746600"/>
                </a:lnTo>
                <a:close/>
              </a:path>
              <a:path w="8921255" h="6255998">
                <a:moveTo>
                  <a:pt x="4317761" y="3296424"/>
                </a:moveTo>
                <a:lnTo>
                  <a:pt x="4317761" y="3291525"/>
                </a:lnTo>
                <a:lnTo>
                  <a:pt x="4299384" y="3309745"/>
                </a:lnTo>
                <a:lnTo>
                  <a:pt x="4317761" y="3296424"/>
                </a:lnTo>
                <a:close/>
              </a:path>
              <a:path w="8921255" h="6255998">
                <a:moveTo>
                  <a:pt x="1246453" y="3747553"/>
                </a:moveTo>
                <a:lnTo>
                  <a:pt x="1252326" y="3729747"/>
                </a:lnTo>
                <a:lnTo>
                  <a:pt x="1258269" y="3711924"/>
                </a:lnTo>
                <a:lnTo>
                  <a:pt x="1264281" y="3694084"/>
                </a:lnTo>
                <a:lnTo>
                  <a:pt x="1270362" y="3676227"/>
                </a:lnTo>
                <a:lnTo>
                  <a:pt x="1276510" y="3658355"/>
                </a:lnTo>
                <a:lnTo>
                  <a:pt x="1282724" y="3640468"/>
                </a:lnTo>
                <a:lnTo>
                  <a:pt x="1289005" y="3622566"/>
                </a:lnTo>
                <a:lnTo>
                  <a:pt x="1295350" y="3604651"/>
                </a:lnTo>
                <a:lnTo>
                  <a:pt x="1301759" y="3586722"/>
                </a:lnTo>
                <a:lnTo>
                  <a:pt x="1308230" y="3568780"/>
                </a:lnTo>
                <a:lnTo>
                  <a:pt x="1314765" y="3550826"/>
                </a:lnTo>
                <a:lnTo>
                  <a:pt x="1321360" y="3532861"/>
                </a:lnTo>
                <a:lnTo>
                  <a:pt x="1328016" y="3514885"/>
                </a:lnTo>
                <a:lnTo>
                  <a:pt x="1334731" y="3496898"/>
                </a:lnTo>
                <a:lnTo>
                  <a:pt x="1341505" y="3478901"/>
                </a:lnTo>
                <a:lnTo>
                  <a:pt x="1364422" y="3449992"/>
                </a:lnTo>
                <a:lnTo>
                  <a:pt x="1365624" y="3437164"/>
                </a:lnTo>
                <a:lnTo>
                  <a:pt x="1366873" y="3424313"/>
                </a:lnTo>
                <a:lnTo>
                  <a:pt x="1368171" y="3411438"/>
                </a:lnTo>
                <a:lnTo>
                  <a:pt x="1368435" y="3408869"/>
                </a:lnTo>
                <a:lnTo>
                  <a:pt x="1376672" y="3387787"/>
                </a:lnTo>
                <a:lnTo>
                  <a:pt x="1341516" y="3423607"/>
                </a:lnTo>
                <a:lnTo>
                  <a:pt x="1334425" y="3442064"/>
                </a:lnTo>
                <a:lnTo>
                  <a:pt x="1327392" y="3460514"/>
                </a:lnTo>
                <a:lnTo>
                  <a:pt x="1320416" y="3478955"/>
                </a:lnTo>
                <a:lnTo>
                  <a:pt x="1313500" y="3497388"/>
                </a:lnTo>
                <a:lnTo>
                  <a:pt x="1306645" y="3515810"/>
                </a:lnTo>
                <a:lnTo>
                  <a:pt x="1299850" y="3534222"/>
                </a:lnTo>
                <a:lnTo>
                  <a:pt x="1293119" y="3552623"/>
                </a:lnTo>
                <a:lnTo>
                  <a:pt x="1286451" y="3571012"/>
                </a:lnTo>
                <a:lnTo>
                  <a:pt x="1279848" y="3589389"/>
                </a:lnTo>
                <a:lnTo>
                  <a:pt x="1273310" y="3607753"/>
                </a:lnTo>
                <a:lnTo>
                  <a:pt x="1266840" y="3626103"/>
                </a:lnTo>
                <a:lnTo>
                  <a:pt x="1260437" y="3644439"/>
                </a:lnTo>
                <a:lnTo>
                  <a:pt x="1254103" y="3662760"/>
                </a:lnTo>
                <a:lnTo>
                  <a:pt x="1247840" y="3681065"/>
                </a:lnTo>
                <a:lnTo>
                  <a:pt x="1241647" y="3699353"/>
                </a:lnTo>
                <a:lnTo>
                  <a:pt x="1235527" y="3717625"/>
                </a:lnTo>
                <a:lnTo>
                  <a:pt x="1229480" y="3735879"/>
                </a:lnTo>
                <a:lnTo>
                  <a:pt x="1223507" y="3754115"/>
                </a:lnTo>
                <a:lnTo>
                  <a:pt x="1217610" y="3772331"/>
                </a:lnTo>
                <a:lnTo>
                  <a:pt x="1246453" y="3747553"/>
                </a:lnTo>
                <a:close/>
              </a:path>
              <a:path w="8921255" h="6255998">
                <a:moveTo>
                  <a:pt x="1845737" y="3787259"/>
                </a:moveTo>
                <a:lnTo>
                  <a:pt x="1850146" y="3770858"/>
                </a:lnTo>
                <a:lnTo>
                  <a:pt x="1854651" y="3754432"/>
                </a:lnTo>
                <a:lnTo>
                  <a:pt x="1859252" y="3737982"/>
                </a:lnTo>
                <a:lnTo>
                  <a:pt x="1863947" y="3721508"/>
                </a:lnTo>
                <a:lnTo>
                  <a:pt x="1883228" y="3694814"/>
                </a:lnTo>
                <a:lnTo>
                  <a:pt x="1882779" y="3681734"/>
                </a:lnTo>
                <a:lnTo>
                  <a:pt x="1882411" y="3668587"/>
                </a:lnTo>
                <a:lnTo>
                  <a:pt x="1882215" y="3659915"/>
                </a:lnTo>
                <a:lnTo>
                  <a:pt x="1887857" y="3641672"/>
                </a:lnTo>
                <a:lnTo>
                  <a:pt x="1893605" y="3623406"/>
                </a:lnTo>
                <a:lnTo>
                  <a:pt x="1861866" y="3656656"/>
                </a:lnTo>
                <a:lnTo>
                  <a:pt x="1861906" y="3658757"/>
                </a:lnTo>
                <a:lnTo>
                  <a:pt x="1856766" y="3675736"/>
                </a:lnTo>
                <a:lnTo>
                  <a:pt x="1851720" y="3692695"/>
                </a:lnTo>
                <a:lnTo>
                  <a:pt x="1846770" y="3709632"/>
                </a:lnTo>
                <a:lnTo>
                  <a:pt x="1841918" y="3726546"/>
                </a:lnTo>
                <a:lnTo>
                  <a:pt x="1837164" y="3743437"/>
                </a:lnTo>
                <a:lnTo>
                  <a:pt x="1832510" y="3760304"/>
                </a:lnTo>
                <a:lnTo>
                  <a:pt x="1827959" y="3777145"/>
                </a:lnTo>
                <a:lnTo>
                  <a:pt x="1823510" y="3793960"/>
                </a:lnTo>
                <a:lnTo>
                  <a:pt x="1845737" y="3787259"/>
                </a:lnTo>
                <a:close/>
              </a:path>
              <a:path w="8921255" h="6255998">
                <a:moveTo>
                  <a:pt x="1804083" y="3965739"/>
                </a:moveTo>
                <a:lnTo>
                  <a:pt x="1807323" y="3949675"/>
                </a:lnTo>
                <a:lnTo>
                  <a:pt x="1810677" y="3933576"/>
                </a:lnTo>
                <a:lnTo>
                  <a:pt x="1814144" y="3917443"/>
                </a:lnTo>
                <a:lnTo>
                  <a:pt x="1817721" y="3901277"/>
                </a:lnTo>
                <a:lnTo>
                  <a:pt x="1821408" y="3885079"/>
                </a:lnTo>
                <a:lnTo>
                  <a:pt x="1825202" y="3868849"/>
                </a:lnTo>
                <a:lnTo>
                  <a:pt x="1829103" y="3852589"/>
                </a:lnTo>
                <a:lnTo>
                  <a:pt x="1833108" y="3836299"/>
                </a:lnTo>
                <a:lnTo>
                  <a:pt x="1837217" y="3819980"/>
                </a:lnTo>
                <a:lnTo>
                  <a:pt x="1841427" y="3803633"/>
                </a:lnTo>
                <a:lnTo>
                  <a:pt x="1845737" y="3787259"/>
                </a:lnTo>
                <a:lnTo>
                  <a:pt x="1823510" y="3793960"/>
                </a:lnTo>
                <a:lnTo>
                  <a:pt x="1819166" y="3810747"/>
                </a:lnTo>
                <a:lnTo>
                  <a:pt x="1814928" y="3827507"/>
                </a:lnTo>
                <a:lnTo>
                  <a:pt x="1810798" y="3844238"/>
                </a:lnTo>
                <a:lnTo>
                  <a:pt x="1806777" y="3860939"/>
                </a:lnTo>
                <a:lnTo>
                  <a:pt x="1802867" y="3877609"/>
                </a:lnTo>
                <a:lnTo>
                  <a:pt x="1799068" y="3894248"/>
                </a:lnTo>
                <a:lnTo>
                  <a:pt x="1795383" y="3910853"/>
                </a:lnTo>
                <a:lnTo>
                  <a:pt x="1791813" y="3927426"/>
                </a:lnTo>
                <a:lnTo>
                  <a:pt x="1788359" y="3943964"/>
                </a:lnTo>
                <a:lnTo>
                  <a:pt x="1785023" y="3960466"/>
                </a:lnTo>
                <a:lnTo>
                  <a:pt x="1781807" y="3976933"/>
                </a:lnTo>
                <a:lnTo>
                  <a:pt x="1778711" y="3993362"/>
                </a:lnTo>
                <a:lnTo>
                  <a:pt x="1759231" y="4000784"/>
                </a:lnTo>
                <a:lnTo>
                  <a:pt x="1761658" y="4012862"/>
                </a:lnTo>
                <a:lnTo>
                  <a:pt x="1804083" y="3965739"/>
                </a:lnTo>
                <a:close/>
              </a:path>
              <a:path w="8921255" h="6255998">
                <a:moveTo>
                  <a:pt x="1789645" y="4045504"/>
                </a:moveTo>
                <a:lnTo>
                  <a:pt x="1792293" y="4029628"/>
                </a:lnTo>
                <a:lnTo>
                  <a:pt x="1795061" y="4013712"/>
                </a:lnTo>
                <a:lnTo>
                  <a:pt x="1797950" y="3997758"/>
                </a:lnTo>
                <a:lnTo>
                  <a:pt x="1800958" y="3981767"/>
                </a:lnTo>
                <a:lnTo>
                  <a:pt x="1804083" y="3965739"/>
                </a:lnTo>
                <a:lnTo>
                  <a:pt x="1761658" y="4012862"/>
                </a:lnTo>
                <a:lnTo>
                  <a:pt x="1764174" y="4024826"/>
                </a:lnTo>
                <a:lnTo>
                  <a:pt x="1766778" y="4036677"/>
                </a:lnTo>
                <a:lnTo>
                  <a:pt x="1769295" y="4047662"/>
                </a:lnTo>
                <a:lnTo>
                  <a:pt x="1766924" y="4062728"/>
                </a:lnTo>
                <a:lnTo>
                  <a:pt x="1789645" y="4045504"/>
                </a:lnTo>
                <a:close/>
              </a:path>
              <a:path w="8921255" h="6255998">
                <a:moveTo>
                  <a:pt x="1794089" y="4063919"/>
                </a:moveTo>
                <a:lnTo>
                  <a:pt x="1790933" y="4050972"/>
                </a:lnTo>
                <a:lnTo>
                  <a:pt x="1789645" y="4045504"/>
                </a:lnTo>
                <a:lnTo>
                  <a:pt x="1766924" y="4062728"/>
                </a:lnTo>
                <a:lnTo>
                  <a:pt x="1764665" y="4077758"/>
                </a:lnTo>
                <a:lnTo>
                  <a:pt x="1794089" y="4063919"/>
                </a:lnTo>
                <a:close/>
              </a:path>
              <a:path w="8921255" h="6255998">
                <a:moveTo>
                  <a:pt x="1764555" y="4309025"/>
                </a:moveTo>
                <a:lnTo>
                  <a:pt x="1764887" y="4295201"/>
                </a:lnTo>
                <a:lnTo>
                  <a:pt x="1765342" y="4281332"/>
                </a:lnTo>
                <a:lnTo>
                  <a:pt x="1765917" y="4267418"/>
                </a:lnTo>
                <a:lnTo>
                  <a:pt x="1766613" y="4253461"/>
                </a:lnTo>
                <a:lnTo>
                  <a:pt x="1767427" y="4239460"/>
                </a:lnTo>
                <a:lnTo>
                  <a:pt x="1768360" y="4225417"/>
                </a:lnTo>
                <a:lnTo>
                  <a:pt x="1769409" y="4211332"/>
                </a:lnTo>
                <a:lnTo>
                  <a:pt x="1770574" y="4197205"/>
                </a:lnTo>
                <a:lnTo>
                  <a:pt x="1771853" y="4183037"/>
                </a:lnTo>
                <a:lnTo>
                  <a:pt x="1773246" y="4168830"/>
                </a:lnTo>
                <a:lnTo>
                  <a:pt x="1774751" y="4154582"/>
                </a:lnTo>
                <a:lnTo>
                  <a:pt x="1776368" y="4140296"/>
                </a:lnTo>
                <a:lnTo>
                  <a:pt x="1778094" y="4125972"/>
                </a:lnTo>
                <a:lnTo>
                  <a:pt x="1779930" y="4111610"/>
                </a:lnTo>
                <a:lnTo>
                  <a:pt x="1781874" y="4097211"/>
                </a:lnTo>
                <a:lnTo>
                  <a:pt x="1760490" y="4107706"/>
                </a:lnTo>
                <a:lnTo>
                  <a:pt x="1758575" y="4122623"/>
                </a:lnTo>
                <a:lnTo>
                  <a:pt x="1756777" y="4137502"/>
                </a:lnTo>
                <a:lnTo>
                  <a:pt x="1755097" y="4152341"/>
                </a:lnTo>
                <a:lnTo>
                  <a:pt x="1753536" y="4167140"/>
                </a:lnTo>
                <a:lnTo>
                  <a:pt x="1752095" y="4181897"/>
                </a:lnTo>
                <a:lnTo>
                  <a:pt x="1750775" y="4196614"/>
                </a:lnTo>
                <a:lnTo>
                  <a:pt x="1749578" y="4211288"/>
                </a:lnTo>
                <a:lnTo>
                  <a:pt x="1748504" y="4225919"/>
                </a:lnTo>
                <a:lnTo>
                  <a:pt x="1747554" y="4240506"/>
                </a:lnTo>
                <a:lnTo>
                  <a:pt x="1746730" y="4255050"/>
                </a:lnTo>
                <a:lnTo>
                  <a:pt x="1746034" y="4269548"/>
                </a:lnTo>
                <a:lnTo>
                  <a:pt x="1745465" y="4284000"/>
                </a:lnTo>
                <a:lnTo>
                  <a:pt x="1745025" y="4298407"/>
                </a:lnTo>
                <a:lnTo>
                  <a:pt x="1744715" y="4312766"/>
                </a:lnTo>
                <a:lnTo>
                  <a:pt x="1764555" y="4309025"/>
                </a:lnTo>
                <a:close/>
              </a:path>
              <a:path w="8921255" h="6255998">
                <a:moveTo>
                  <a:pt x="1764347" y="4322803"/>
                </a:moveTo>
                <a:lnTo>
                  <a:pt x="1764555" y="4309025"/>
                </a:lnTo>
                <a:lnTo>
                  <a:pt x="1744715" y="4312766"/>
                </a:lnTo>
                <a:lnTo>
                  <a:pt x="1744537" y="4327077"/>
                </a:lnTo>
                <a:lnTo>
                  <a:pt x="1744491" y="4341341"/>
                </a:lnTo>
                <a:lnTo>
                  <a:pt x="1764347" y="4322803"/>
                </a:lnTo>
                <a:close/>
              </a:path>
              <a:path w="8921255" h="6255998">
                <a:moveTo>
                  <a:pt x="1686815" y="4112981"/>
                </a:moveTo>
                <a:lnTo>
                  <a:pt x="1689241" y="4097454"/>
                </a:lnTo>
                <a:lnTo>
                  <a:pt x="1691780" y="4081890"/>
                </a:lnTo>
                <a:lnTo>
                  <a:pt x="1694432" y="4066290"/>
                </a:lnTo>
                <a:lnTo>
                  <a:pt x="1697194" y="4050653"/>
                </a:lnTo>
                <a:lnTo>
                  <a:pt x="1700065" y="4034982"/>
                </a:lnTo>
                <a:lnTo>
                  <a:pt x="1703045" y="4019277"/>
                </a:lnTo>
                <a:lnTo>
                  <a:pt x="1706131" y="4003538"/>
                </a:lnTo>
                <a:lnTo>
                  <a:pt x="1709322" y="3987767"/>
                </a:lnTo>
                <a:lnTo>
                  <a:pt x="1712618" y="3971963"/>
                </a:lnTo>
                <a:lnTo>
                  <a:pt x="1716017" y="3956128"/>
                </a:lnTo>
                <a:lnTo>
                  <a:pt x="1719517" y="3940262"/>
                </a:lnTo>
                <a:lnTo>
                  <a:pt x="1723117" y="3924366"/>
                </a:lnTo>
                <a:lnTo>
                  <a:pt x="1726817" y="3908441"/>
                </a:lnTo>
                <a:lnTo>
                  <a:pt x="1730614" y="3892487"/>
                </a:lnTo>
                <a:lnTo>
                  <a:pt x="1734507" y="3876505"/>
                </a:lnTo>
                <a:lnTo>
                  <a:pt x="1738496" y="3860496"/>
                </a:lnTo>
                <a:lnTo>
                  <a:pt x="1756566" y="3830807"/>
                </a:lnTo>
                <a:lnTo>
                  <a:pt x="1755475" y="3817724"/>
                </a:lnTo>
                <a:lnTo>
                  <a:pt x="1754470" y="3804565"/>
                </a:lnTo>
                <a:lnTo>
                  <a:pt x="1754192" y="3800706"/>
                </a:lnTo>
                <a:lnTo>
                  <a:pt x="1758971" y="3783291"/>
                </a:lnTo>
                <a:lnTo>
                  <a:pt x="1729078" y="3818017"/>
                </a:lnTo>
                <a:lnTo>
                  <a:pt x="1724766" y="3834485"/>
                </a:lnTo>
                <a:lnTo>
                  <a:pt x="1720551" y="3850928"/>
                </a:lnTo>
                <a:lnTo>
                  <a:pt x="1716432" y="3867345"/>
                </a:lnTo>
                <a:lnTo>
                  <a:pt x="1712412" y="3883734"/>
                </a:lnTo>
                <a:lnTo>
                  <a:pt x="1708492" y="3900096"/>
                </a:lnTo>
                <a:lnTo>
                  <a:pt x="1704674" y="3916430"/>
                </a:lnTo>
                <a:lnTo>
                  <a:pt x="1700958" y="3932734"/>
                </a:lnTo>
                <a:lnTo>
                  <a:pt x="1697347" y="3949008"/>
                </a:lnTo>
                <a:lnTo>
                  <a:pt x="1693841" y="3965252"/>
                </a:lnTo>
                <a:lnTo>
                  <a:pt x="1690442" y="3981463"/>
                </a:lnTo>
                <a:lnTo>
                  <a:pt x="1687152" y="3997643"/>
                </a:lnTo>
                <a:lnTo>
                  <a:pt x="1683972" y="4013789"/>
                </a:lnTo>
                <a:lnTo>
                  <a:pt x="1680902" y="4029901"/>
                </a:lnTo>
                <a:lnTo>
                  <a:pt x="1677946" y="4045979"/>
                </a:lnTo>
                <a:lnTo>
                  <a:pt x="1675104" y="4062021"/>
                </a:lnTo>
                <a:lnTo>
                  <a:pt x="1672377" y="4078026"/>
                </a:lnTo>
                <a:lnTo>
                  <a:pt x="1669767" y="4093995"/>
                </a:lnTo>
                <a:lnTo>
                  <a:pt x="1667275" y="4109926"/>
                </a:lnTo>
                <a:lnTo>
                  <a:pt x="1664903" y="4125818"/>
                </a:lnTo>
                <a:lnTo>
                  <a:pt x="1686815" y="4112981"/>
                </a:lnTo>
                <a:close/>
              </a:path>
              <a:path w="8921255" h="6255998">
                <a:moveTo>
                  <a:pt x="1578118" y="4226194"/>
                </a:moveTo>
                <a:lnTo>
                  <a:pt x="1580017" y="4211047"/>
                </a:lnTo>
                <a:lnTo>
                  <a:pt x="1582025" y="4195863"/>
                </a:lnTo>
                <a:lnTo>
                  <a:pt x="1584142" y="4180642"/>
                </a:lnTo>
                <a:lnTo>
                  <a:pt x="1586366" y="4165385"/>
                </a:lnTo>
                <a:lnTo>
                  <a:pt x="1588697" y="4150092"/>
                </a:lnTo>
                <a:lnTo>
                  <a:pt x="1591134" y="4134765"/>
                </a:lnTo>
                <a:lnTo>
                  <a:pt x="1593676" y="4119403"/>
                </a:lnTo>
                <a:lnTo>
                  <a:pt x="1596321" y="4104007"/>
                </a:lnTo>
                <a:lnTo>
                  <a:pt x="1599069" y="4088578"/>
                </a:lnTo>
                <a:lnTo>
                  <a:pt x="1601919" y="4073117"/>
                </a:lnTo>
                <a:lnTo>
                  <a:pt x="1604870" y="4057623"/>
                </a:lnTo>
                <a:lnTo>
                  <a:pt x="1607921" y="4042098"/>
                </a:lnTo>
                <a:lnTo>
                  <a:pt x="1584540" y="4049422"/>
                </a:lnTo>
                <a:lnTo>
                  <a:pt x="1581456" y="4065457"/>
                </a:lnTo>
                <a:lnTo>
                  <a:pt x="1578488" y="4081409"/>
                </a:lnTo>
                <a:lnTo>
                  <a:pt x="1575637" y="4097278"/>
                </a:lnTo>
                <a:lnTo>
                  <a:pt x="1572902" y="4113064"/>
                </a:lnTo>
                <a:lnTo>
                  <a:pt x="1570283" y="4128768"/>
                </a:lnTo>
                <a:lnTo>
                  <a:pt x="1567780" y="4144388"/>
                </a:lnTo>
                <a:lnTo>
                  <a:pt x="1565394" y="4159927"/>
                </a:lnTo>
                <a:lnTo>
                  <a:pt x="1563124" y="4175383"/>
                </a:lnTo>
                <a:lnTo>
                  <a:pt x="1560970" y="4190757"/>
                </a:lnTo>
                <a:lnTo>
                  <a:pt x="1558933" y="4206049"/>
                </a:lnTo>
                <a:lnTo>
                  <a:pt x="1557011" y="4221259"/>
                </a:lnTo>
                <a:lnTo>
                  <a:pt x="1555205" y="4236388"/>
                </a:lnTo>
                <a:lnTo>
                  <a:pt x="1553516" y="4251435"/>
                </a:lnTo>
                <a:lnTo>
                  <a:pt x="1534953" y="4260102"/>
                </a:lnTo>
                <a:lnTo>
                  <a:pt x="1538727" y="4271809"/>
                </a:lnTo>
                <a:lnTo>
                  <a:pt x="1578118" y="4226194"/>
                </a:lnTo>
                <a:close/>
              </a:path>
              <a:path w="8921255" h="6255998">
                <a:moveTo>
                  <a:pt x="1574652" y="4256374"/>
                </a:moveTo>
                <a:lnTo>
                  <a:pt x="1576329" y="4241303"/>
                </a:lnTo>
                <a:lnTo>
                  <a:pt x="1578118" y="4226194"/>
                </a:lnTo>
                <a:lnTo>
                  <a:pt x="1538727" y="4271809"/>
                </a:lnTo>
                <a:lnTo>
                  <a:pt x="1542595" y="4283387"/>
                </a:lnTo>
                <a:lnTo>
                  <a:pt x="1574652" y="4256374"/>
                </a:lnTo>
                <a:close/>
              </a:path>
              <a:path w="8921255" h="6255998">
                <a:moveTo>
                  <a:pt x="1571636" y="4286397"/>
                </a:moveTo>
                <a:lnTo>
                  <a:pt x="1573088" y="4271405"/>
                </a:lnTo>
                <a:lnTo>
                  <a:pt x="1574652" y="4256374"/>
                </a:lnTo>
                <a:lnTo>
                  <a:pt x="1542595" y="4283387"/>
                </a:lnTo>
                <a:lnTo>
                  <a:pt x="1546555" y="4294835"/>
                </a:lnTo>
                <a:lnTo>
                  <a:pt x="1548721" y="4300932"/>
                </a:lnTo>
                <a:lnTo>
                  <a:pt x="1571636" y="4286397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65931" y="4542115"/>
                </a:lnTo>
                <a:lnTo>
                  <a:pt x="1565270" y="4529461"/>
                </a:lnTo>
                <a:lnTo>
                  <a:pt x="1564715" y="4516766"/>
                </a:lnTo>
                <a:lnTo>
                  <a:pt x="1564266" y="4504031"/>
                </a:lnTo>
                <a:lnTo>
                  <a:pt x="1563922" y="4491255"/>
                </a:lnTo>
                <a:lnTo>
                  <a:pt x="1563682" y="4478440"/>
                </a:lnTo>
                <a:lnTo>
                  <a:pt x="1563545" y="4465586"/>
                </a:lnTo>
                <a:lnTo>
                  <a:pt x="1563511" y="4452693"/>
                </a:lnTo>
                <a:lnTo>
                  <a:pt x="1563579" y="4439761"/>
                </a:lnTo>
                <a:lnTo>
                  <a:pt x="1563748" y="4426792"/>
                </a:lnTo>
                <a:lnTo>
                  <a:pt x="1564017" y="4413785"/>
                </a:lnTo>
                <a:lnTo>
                  <a:pt x="1564386" y="4400741"/>
                </a:lnTo>
                <a:lnTo>
                  <a:pt x="1564854" y="4387661"/>
                </a:lnTo>
                <a:lnTo>
                  <a:pt x="1565421" y="4374544"/>
                </a:lnTo>
                <a:lnTo>
                  <a:pt x="1566084" y="4361392"/>
                </a:lnTo>
                <a:lnTo>
                  <a:pt x="1566845" y="4348205"/>
                </a:lnTo>
                <a:lnTo>
                  <a:pt x="1578641" y="4323482"/>
                </a:lnTo>
                <a:lnTo>
                  <a:pt x="1573911" y="4311121"/>
                </a:lnTo>
                <a:lnTo>
                  <a:pt x="1570299" y="4301348"/>
                </a:lnTo>
                <a:lnTo>
                  <a:pt x="1571636" y="4286397"/>
                </a:lnTo>
                <a:lnTo>
                  <a:pt x="1548721" y="4300932"/>
                </a:lnTo>
                <a:lnTo>
                  <a:pt x="1547566" y="4315221"/>
                </a:lnTo>
                <a:lnTo>
                  <a:pt x="1546521" y="4329434"/>
                </a:lnTo>
                <a:lnTo>
                  <a:pt x="1545585" y="4343571"/>
                </a:lnTo>
                <a:lnTo>
                  <a:pt x="1544760" y="4357632"/>
                </a:lnTo>
                <a:lnTo>
                  <a:pt x="1544044" y="4371617"/>
                </a:lnTo>
                <a:lnTo>
                  <a:pt x="1543438" y="4385526"/>
                </a:lnTo>
                <a:lnTo>
                  <a:pt x="1542942" y="4399360"/>
                </a:lnTo>
                <a:lnTo>
                  <a:pt x="1542556" y="4413118"/>
                </a:lnTo>
                <a:lnTo>
                  <a:pt x="1542281" y="4426801"/>
                </a:lnTo>
                <a:lnTo>
                  <a:pt x="1542116" y="4440408"/>
                </a:lnTo>
                <a:lnTo>
                  <a:pt x="1542062" y="4453940"/>
                </a:lnTo>
                <a:lnTo>
                  <a:pt x="1542118" y="4467397"/>
                </a:lnTo>
                <a:lnTo>
                  <a:pt x="1542285" y="4480778"/>
                </a:lnTo>
                <a:lnTo>
                  <a:pt x="1542563" y="4494084"/>
                </a:lnTo>
                <a:lnTo>
                  <a:pt x="1542951" y="4507315"/>
                </a:lnTo>
                <a:lnTo>
                  <a:pt x="1543451" y="4520471"/>
                </a:lnTo>
                <a:lnTo>
                  <a:pt x="1544062" y="4533552"/>
                </a:lnTo>
                <a:lnTo>
                  <a:pt x="1544784" y="4546558"/>
                </a:lnTo>
                <a:lnTo>
                  <a:pt x="1545618" y="4559489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1604185" y="4382976"/>
                </a:moveTo>
                <a:lnTo>
                  <a:pt x="1598821" y="4371391"/>
                </a:lnTo>
                <a:lnTo>
                  <a:pt x="1593586" y="4359648"/>
                </a:lnTo>
                <a:lnTo>
                  <a:pt x="1588477" y="4347748"/>
                </a:lnTo>
                <a:lnTo>
                  <a:pt x="1583496" y="4335692"/>
                </a:lnTo>
                <a:lnTo>
                  <a:pt x="1578641" y="4323482"/>
                </a:lnTo>
                <a:lnTo>
                  <a:pt x="1566845" y="4348205"/>
                </a:lnTo>
                <a:lnTo>
                  <a:pt x="1572063" y="4360553"/>
                </a:lnTo>
                <a:lnTo>
                  <a:pt x="1577406" y="4372718"/>
                </a:lnTo>
                <a:lnTo>
                  <a:pt x="1582875" y="4384700"/>
                </a:lnTo>
                <a:lnTo>
                  <a:pt x="1588468" y="4396498"/>
                </a:lnTo>
                <a:lnTo>
                  <a:pt x="1604185" y="4382976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45356" y="4459471"/>
                </a:lnTo>
                <a:lnTo>
                  <a:pt x="1639082" y="4449048"/>
                </a:lnTo>
                <a:lnTo>
                  <a:pt x="1632940" y="4438454"/>
                </a:lnTo>
                <a:lnTo>
                  <a:pt x="1626928" y="4427690"/>
                </a:lnTo>
                <a:lnTo>
                  <a:pt x="1621048" y="4416759"/>
                </a:lnTo>
                <a:lnTo>
                  <a:pt x="1615297" y="4405661"/>
                </a:lnTo>
                <a:lnTo>
                  <a:pt x="1609677" y="4394400"/>
                </a:lnTo>
                <a:lnTo>
                  <a:pt x="1604185" y="4382976"/>
                </a:lnTo>
                <a:lnTo>
                  <a:pt x="1588468" y="4396498"/>
                </a:lnTo>
                <a:lnTo>
                  <a:pt x="1594185" y="4408112"/>
                </a:lnTo>
                <a:lnTo>
                  <a:pt x="1600025" y="4419541"/>
                </a:lnTo>
                <a:lnTo>
                  <a:pt x="1605988" y="4430787"/>
                </a:lnTo>
                <a:lnTo>
                  <a:pt x="1612073" y="4441848"/>
                </a:lnTo>
                <a:lnTo>
                  <a:pt x="1618279" y="4452724"/>
                </a:lnTo>
                <a:lnTo>
                  <a:pt x="1624607" y="4463415"/>
                </a:lnTo>
                <a:lnTo>
                  <a:pt x="1631055" y="4473921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64250" y="4427103"/>
                </a:lnTo>
                <a:lnTo>
                  <a:pt x="1664040" y="4413842"/>
                </a:lnTo>
                <a:lnTo>
                  <a:pt x="1663944" y="4400539"/>
                </a:lnTo>
                <a:lnTo>
                  <a:pt x="1663963" y="4387193"/>
                </a:lnTo>
                <a:lnTo>
                  <a:pt x="1644113" y="4404457"/>
                </a:lnTo>
                <a:lnTo>
                  <a:pt x="1644239" y="4418279"/>
                </a:lnTo>
                <a:lnTo>
                  <a:pt x="1644488" y="4432055"/>
                </a:lnTo>
                <a:lnTo>
                  <a:pt x="1644860" y="4445786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1771922" y="4608132"/>
                </a:moveTo>
                <a:lnTo>
                  <a:pt x="1762473" y="4600116"/>
                </a:lnTo>
                <a:lnTo>
                  <a:pt x="1753192" y="4591857"/>
                </a:lnTo>
                <a:lnTo>
                  <a:pt x="1744077" y="4583357"/>
                </a:lnTo>
                <a:lnTo>
                  <a:pt x="1735130" y="4574617"/>
                </a:lnTo>
                <a:lnTo>
                  <a:pt x="1726350" y="4565639"/>
                </a:lnTo>
                <a:lnTo>
                  <a:pt x="1717737" y="4556427"/>
                </a:lnTo>
                <a:lnTo>
                  <a:pt x="1709289" y="4546980"/>
                </a:lnTo>
                <a:lnTo>
                  <a:pt x="1701008" y="4537302"/>
                </a:lnTo>
                <a:lnTo>
                  <a:pt x="1692893" y="4527394"/>
                </a:lnTo>
                <a:lnTo>
                  <a:pt x="1684943" y="4517258"/>
                </a:lnTo>
                <a:lnTo>
                  <a:pt x="1677158" y="4506896"/>
                </a:lnTo>
                <a:lnTo>
                  <a:pt x="1669538" y="4496309"/>
                </a:lnTo>
                <a:lnTo>
                  <a:pt x="1666249" y="4479704"/>
                </a:lnTo>
                <a:lnTo>
                  <a:pt x="1665574" y="4466621"/>
                </a:lnTo>
                <a:lnTo>
                  <a:pt x="1665016" y="4453492"/>
                </a:lnTo>
                <a:lnTo>
                  <a:pt x="1664575" y="4440320"/>
                </a:lnTo>
                <a:lnTo>
                  <a:pt x="1631055" y="4473921"/>
                </a:lnTo>
                <a:lnTo>
                  <a:pt x="1637623" y="4484241"/>
                </a:lnTo>
                <a:lnTo>
                  <a:pt x="1644310" y="4494376"/>
                </a:lnTo>
                <a:lnTo>
                  <a:pt x="1647540" y="4499143"/>
                </a:lnTo>
                <a:lnTo>
                  <a:pt x="1648494" y="4512076"/>
                </a:lnTo>
                <a:lnTo>
                  <a:pt x="1649568" y="4524963"/>
                </a:lnTo>
                <a:lnTo>
                  <a:pt x="1650763" y="4537804"/>
                </a:lnTo>
                <a:lnTo>
                  <a:pt x="1670040" y="4530312"/>
                </a:lnTo>
                <a:lnTo>
                  <a:pt x="1678140" y="4540606"/>
                </a:lnTo>
                <a:lnTo>
                  <a:pt x="1686388" y="4550660"/>
                </a:lnTo>
                <a:lnTo>
                  <a:pt x="1694782" y="4560471"/>
                </a:lnTo>
                <a:lnTo>
                  <a:pt x="1703324" y="4570037"/>
                </a:lnTo>
                <a:lnTo>
                  <a:pt x="1712012" y="4579358"/>
                </a:lnTo>
                <a:lnTo>
                  <a:pt x="1720848" y="4588431"/>
                </a:lnTo>
                <a:lnTo>
                  <a:pt x="1729831" y="4597256"/>
                </a:lnTo>
                <a:lnTo>
                  <a:pt x="1738961" y="4605831"/>
                </a:lnTo>
                <a:lnTo>
                  <a:pt x="1748238" y="4614155"/>
                </a:lnTo>
                <a:lnTo>
                  <a:pt x="1771922" y="4608132"/>
                </a:lnTo>
                <a:close/>
              </a:path>
              <a:path w="8921255" h="6255998">
                <a:moveTo>
                  <a:pt x="1699090" y="4704000"/>
                </a:moveTo>
                <a:lnTo>
                  <a:pt x="1696139" y="4691787"/>
                </a:lnTo>
                <a:lnTo>
                  <a:pt x="1693324" y="4679519"/>
                </a:lnTo>
                <a:lnTo>
                  <a:pt x="1690644" y="4667196"/>
                </a:lnTo>
                <a:lnTo>
                  <a:pt x="1688099" y="4654818"/>
                </a:lnTo>
                <a:lnTo>
                  <a:pt x="1685687" y="4642386"/>
                </a:lnTo>
                <a:lnTo>
                  <a:pt x="1683408" y="4629900"/>
                </a:lnTo>
                <a:lnTo>
                  <a:pt x="1681260" y="4617361"/>
                </a:lnTo>
                <a:lnTo>
                  <a:pt x="1679244" y="4604770"/>
                </a:lnTo>
                <a:lnTo>
                  <a:pt x="1677357" y="4592127"/>
                </a:lnTo>
                <a:lnTo>
                  <a:pt x="1675599" y="4579433"/>
                </a:lnTo>
                <a:lnTo>
                  <a:pt x="1673969" y="4566688"/>
                </a:lnTo>
                <a:lnTo>
                  <a:pt x="1672467" y="4553892"/>
                </a:lnTo>
                <a:lnTo>
                  <a:pt x="1671090" y="4541047"/>
                </a:lnTo>
                <a:lnTo>
                  <a:pt x="1670040" y="4530312"/>
                </a:lnTo>
                <a:lnTo>
                  <a:pt x="1650763" y="4537804"/>
                </a:lnTo>
                <a:lnTo>
                  <a:pt x="1652080" y="4550598"/>
                </a:lnTo>
                <a:lnTo>
                  <a:pt x="1653520" y="4563345"/>
                </a:lnTo>
                <a:lnTo>
                  <a:pt x="1655083" y="4576044"/>
                </a:lnTo>
                <a:lnTo>
                  <a:pt x="1656771" y="4588696"/>
                </a:lnTo>
                <a:lnTo>
                  <a:pt x="1658585" y="4601298"/>
                </a:lnTo>
                <a:lnTo>
                  <a:pt x="1660525" y="4613852"/>
                </a:lnTo>
                <a:lnTo>
                  <a:pt x="1662592" y="4626355"/>
                </a:lnTo>
                <a:lnTo>
                  <a:pt x="1664787" y="4638809"/>
                </a:lnTo>
                <a:lnTo>
                  <a:pt x="1667111" y="4651212"/>
                </a:lnTo>
                <a:lnTo>
                  <a:pt x="1669564" y="4663564"/>
                </a:lnTo>
                <a:lnTo>
                  <a:pt x="1672149" y="4675864"/>
                </a:lnTo>
                <a:lnTo>
                  <a:pt x="1674865" y="4688111"/>
                </a:lnTo>
                <a:lnTo>
                  <a:pt x="1677713" y="4700306"/>
                </a:lnTo>
                <a:lnTo>
                  <a:pt x="1680307" y="4710900"/>
                </a:lnTo>
                <a:lnTo>
                  <a:pt x="1661375" y="4721590"/>
                </a:lnTo>
                <a:lnTo>
                  <a:pt x="1671631" y="4729088"/>
                </a:lnTo>
                <a:lnTo>
                  <a:pt x="1699090" y="4704000"/>
                </a:lnTo>
                <a:close/>
              </a:path>
              <a:path w="8921255" h="6255998">
                <a:moveTo>
                  <a:pt x="2012955" y="4448301"/>
                </a:moveTo>
                <a:lnTo>
                  <a:pt x="2011969" y="4447519"/>
                </a:lnTo>
                <a:lnTo>
                  <a:pt x="2002197" y="4439471"/>
                </a:lnTo>
                <a:lnTo>
                  <a:pt x="1991407" y="4456131"/>
                </a:lnTo>
                <a:lnTo>
                  <a:pt x="1995482" y="4459651"/>
                </a:lnTo>
                <a:lnTo>
                  <a:pt x="1999654" y="4462982"/>
                </a:lnTo>
                <a:lnTo>
                  <a:pt x="2012955" y="4448301"/>
                </a:lnTo>
                <a:close/>
              </a:path>
              <a:path w="8921255" h="6255998">
                <a:moveTo>
                  <a:pt x="2099338" y="4501774"/>
                </a:moveTo>
                <a:lnTo>
                  <a:pt x="2087921" y="4496194"/>
                </a:lnTo>
                <a:lnTo>
                  <a:pt x="2076679" y="4490304"/>
                </a:lnTo>
                <a:lnTo>
                  <a:pt x="2065611" y="4484100"/>
                </a:lnTo>
                <a:lnTo>
                  <a:pt x="2054720" y="4477581"/>
                </a:lnTo>
                <a:lnTo>
                  <a:pt x="2044007" y="4470743"/>
                </a:lnTo>
                <a:lnTo>
                  <a:pt x="2033475" y="4463586"/>
                </a:lnTo>
                <a:lnTo>
                  <a:pt x="2023123" y="4456106"/>
                </a:lnTo>
                <a:lnTo>
                  <a:pt x="2012955" y="4448301"/>
                </a:lnTo>
                <a:lnTo>
                  <a:pt x="1999654" y="4462982"/>
                </a:lnTo>
                <a:lnTo>
                  <a:pt x="2009812" y="4470842"/>
                </a:lnTo>
                <a:lnTo>
                  <a:pt x="2020143" y="4478392"/>
                </a:lnTo>
                <a:lnTo>
                  <a:pt x="2030645" y="4485632"/>
                </a:lnTo>
                <a:lnTo>
                  <a:pt x="2041318" y="4492565"/>
                </a:lnTo>
                <a:lnTo>
                  <a:pt x="2052161" y="4499190"/>
                </a:lnTo>
                <a:lnTo>
                  <a:pt x="2063174" y="4505510"/>
                </a:lnTo>
                <a:lnTo>
                  <a:pt x="2074355" y="4511523"/>
                </a:lnTo>
                <a:lnTo>
                  <a:pt x="2099338" y="4501774"/>
                </a:lnTo>
                <a:close/>
              </a:path>
              <a:path w="8921255" h="6255998">
                <a:moveTo>
                  <a:pt x="2139732" y="4518445"/>
                </a:moveTo>
                <a:lnTo>
                  <a:pt x="2128113" y="4514098"/>
                </a:lnTo>
                <a:lnTo>
                  <a:pt x="2124684" y="4512746"/>
                </a:lnTo>
                <a:lnTo>
                  <a:pt x="2109214" y="4527872"/>
                </a:lnTo>
                <a:lnTo>
                  <a:pt x="2113981" y="4539624"/>
                </a:lnTo>
                <a:lnTo>
                  <a:pt x="2139732" y="4518445"/>
                </a:lnTo>
                <a:close/>
              </a:path>
              <a:path w="8921255" h="6255998">
                <a:moveTo>
                  <a:pt x="2134718" y="4537736"/>
                </a:moveTo>
                <a:lnTo>
                  <a:pt x="2163463" y="4526248"/>
                </a:lnTo>
                <a:lnTo>
                  <a:pt x="2151516" y="4522495"/>
                </a:lnTo>
                <a:lnTo>
                  <a:pt x="2139732" y="4518445"/>
                </a:lnTo>
                <a:lnTo>
                  <a:pt x="2113981" y="4539624"/>
                </a:lnTo>
                <a:lnTo>
                  <a:pt x="2118939" y="4551296"/>
                </a:lnTo>
                <a:lnTo>
                  <a:pt x="2134718" y="4537736"/>
                </a:lnTo>
                <a:close/>
              </a:path>
              <a:path w="8921255" h="6255998">
                <a:moveTo>
                  <a:pt x="2275924" y="4546546"/>
                </a:moveTo>
                <a:lnTo>
                  <a:pt x="2269457" y="4535521"/>
                </a:lnTo>
                <a:lnTo>
                  <a:pt x="2251618" y="4544240"/>
                </a:lnTo>
                <a:lnTo>
                  <a:pt x="2238544" y="4542555"/>
                </a:lnTo>
                <a:lnTo>
                  <a:pt x="2225629" y="4540575"/>
                </a:lnTo>
                <a:lnTo>
                  <a:pt x="2212874" y="4538301"/>
                </a:lnTo>
                <a:lnTo>
                  <a:pt x="2200279" y="4535731"/>
                </a:lnTo>
                <a:lnTo>
                  <a:pt x="2187845" y="4532866"/>
                </a:lnTo>
                <a:lnTo>
                  <a:pt x="2175572" y="4529705"/>
                </a:lnTo>
                <a:lnTo>
                  <a:pt x="2163463" y="4526248"/>
                </a:lnTo>
                <a:lnTo>
                  <a:pt x="2134718" y="4537736"/>
                </a:lnTo>
                <a:lnTo>
                  <a:pt x="2146429" y="4541708"/>
                </a:lnTo>
                <a:lnTo>
                  <a:pt x="2158292" y="4545396"/>
                </a:lnTo>
                <a:lnTo>
                  <a:pt x="2170308" y="4548800"/>
                </a:lnTo>
                <a:lnTo>
                  <a:pt x="2182474" y="4551923"/>
                </a:lnTo>
                <a:lnTo>
                  <a:pt x="2194792" y="4554763"/>
                </a:lnTo>
                <a:lnTo>
                  <a:pt x="2207260" y="4557323"/>
                </a:lnTo>
                <a:lnTo>
                  <a:pt x="2219877" y="4559603"/>
                </a:lnTo>
                <a:lnTo>
                  <a:pt x="2232644" y="4561604"/>
                </a:lnTo>
                <a:lnTo>
                  <a:pt x="2245559" y="4563326"/>
                </a:lnTo>
                <a:lnTo>
                  <a:pt x="2258622" y="4564770"/>
                </a:lnTo>
                <a:lnTo>
                  <a:pt x="2264117" y="4565291"/>
                </a:lnTo>
                <a:lnTo>
                  <a:pt x="2275924" y="4546546"/>
                </a:lnTo>
                <a:close/>
              </a:path>
              <a:path w="8921255" h="6255998">
                <a:moveTo>
                  <a:pt x="1198680" y="5435867"/>
                </a:moveTo>
                <a:lnTo>
                  <a:pt x="1185905" y="5433615"/>
                </a:lnTo>
                <a:lnTo>
                  <a:pt x="1173226" y="5431185"/>
                </a:lnTo>
                <a:lnTo>
                  <a:pt x="1160644" y="5428576"/>
                </a:lnTo>
                <a:lnTo>
                  <a:pt x="1148159" y="5425789"/>
                </a:lnTo>
                <a:lnTo>
                  <a:pt x="1135771" y="5422821"/>
                </a:lnTo>
                <a:lnTo>
                  <a:pt x="1123483" y="5419673"/>
                </a:lnTo>
                <a:lnTo>
                  <a:pt x="1111293" y="5416344"/>
                </a:lnTo>
                <a:lnTo>
                  <a:pt x="1099203" y="5412833"/>
                </a:lnTo>
                <a:lnTo>
                  <a:pt x="1087213" y="5409139"/>
                </a:lnTo>
                <a:lnTo>
                  <a:pt x="1075323" y="5405263"/>
                </a:lnTo>
                <a:lnTo>
                  <a:pt x="1070974" y="5403790"/>
                </a:lnTo>
                <a:lnTo>
                  <a:pt x="1056515" y="5420314"/>
                </a:lnTo>
                <a:lnTo>
                  <a:pt x="1061639" y="5432008"/>
                </a:lnTo>
                <a:lnTo>
                  <a:pt x="1081787" y="5428649"/>
                </a:lnTo>
                <a:lnTo>
                  <a:pt x="1093709" y="5432364"/>
                </a:lnTo>
                <a:lnTo>
                  <a:pt x="1105725" y="5435905"/>
                </a:lnTo>
                <a:lnTo>
                  <a:pt x="1117835" y="5439273"/>
                </a:lnTo>
                <a:lnTo>
                  <a:pt x="1130039" y="5442466"/>
                </a:lnTo>
                <a:lnTo>
                  <a:pt x="1142336" y="5445486"/>
                </a:lnTo>
                <a:lnTo>
                  <a:pt x="1154727" y="5448331"/>
                </a:lnTo>
                <a:lnTo>
                  <a:pt x="1167211" y="5451001"/>
                </a:lnTo>
                <a:lnTo>
                  <a:pt x="1179789" y="5453497"/>
                </a:lnTo>
                <a:lnTo>
                  <a:pt x="1198680" y="5435867"/>
                </a:lnTo>
                <a:close/>
              </a:path>
              <a:path w="8921255" h="6255998">
                <a:moveTo>
                  <a:pt x="1314920" y="5348518"/>
                </a:moveTo>
                <a:lnTo>
                  <a:pt x="1313453" y="5348294"/>
                </a:lnTo>
                <a:lnTo>
                  <a:pt x="1307460" y="5337160"/>
                </a:lnTo>
                <a:lnTo>
                  <a:pt x="1269356" y="5361360"/>
                </a:lnTo>
                <a:lnTo>
                  <a:pt x="1281990" y="5363870"/>
                </a:lnTo>
                <a:lnTo>
                  <a:pt x="1314920" y="5348518"/>
                </a:lnTo>
                <a:close/>
              </a:path>
              <a:path w="8921255" h="6255998">
                <a:moveTo>
                  <a:pt x="1361183" y="5427664"/>
                </a:moveTo>
                <a:lnTo>
                  <a:pt x="1354273" y="5417007"/>
                </a:lnTo>
                <a:lnTo>
                  <a:pt x="1347484" y="5406275"/>
                </a:lnTo>
                <a:lnTo>
                  <a:pt x="1340815" y="5395468"/>
                </a:lnTo>
                <a:lnTo>
                  <a:pt x="1334266" y="5384586"/>
                </a:lnTo>
                <a:lnTo>
                  <a:pt x="1327834" y="5373629"/>
                </a:lnTo>
                <a:lnTo>
                  <a:pt x="1326503" y="5371328"/>
                </a:lnTo>
                <a:lnTo>
                  <a:pt x="1307767" y="5378432"/>
                </a:lnTo>
                <a:lnTo>
                  <a:pt x="1314143" y="5389422"/>
                </a:lnTo>
                <a:lnTo>
                  <a:pt x="1320637" y="5400336"/>
                </a:lnTo>
                <a:lnTo>
                  <a:pt x="1327252" y="5411177"/>
                </a:lnTo>
                <a:lnTo>
                  <a:pt x="1333986" y="5421943"/>
                </a:lnTo>
                <a:lnTo>
                  <a:pt x="1340840" y="5432636"/>
                </a:lnTo>
                <a:lnTo>
                  <a:pt x="1347814" y="5443256"/>
                </a:lnTo>
                <a:lnTo>
                  <a:pt x="1351600" y="5448917"/>
                </a:lnTo>
                <a:lnTo>
                  <a:pt x="1361183" y="5427664"/>
                </a:lnTo>
                <a:close/>
              </a:path>
              <a:path w="8921255" h="6255998">
                <a:moveTo>
                  <a:pt x="1301588" y="5325950"/>
                </a:moveTo>
                <a:lnTo>
                  <a:pt x="1295835" y="5314665"/>
                </a:lnTo>
                <a:lnTo>
                  <a:pt x="1290203" y="5303305"/>
                </a:lnTo>
                <a:lnTo>
                  <a:pt x="1284690" y="5291868"/>
                </a:lnTo>
                <a:lnTo>
                  <a:pt x="1279297" y="5280356"/>
                </a:lnTo>
                <a:lnTo>
                  <a:pt x="1274023" y="5268768"/>
                </a:lnTo>
                <a:lnTo>
                  <a:pt x="1268870" y="5257104"/>
                </a:lnTo>
                <a:lnTo>
                  <a:pt x="1263835" y="5245364"/>
                </a:lnTo>
                <a:lnTo>
                  <a:pt x="1245759" y="5253498"/>
                </a:lnTo>
                <a:lnTo>
                  <a:pt x="1250795" y="5265209"/>
                </a:lnTo>
                <a:lnTo>
                  <a:pt x="1255950" y="5276845"/>
                </a:lnTo>
                <a:lnTo>
                  <a:pt x="1261221" y="5288407"/>
                </a:lnTo>
                <a:lnTo>
                  <a:pt x="1266611" y="5299895"/>
                </a:lnTo>
                <a:lnTo>
                  <a:pt x="1272117" y="5311309"/>
                </a:lnTo>
                <a:lnTo>
                  <a:pt x="1277741" y="5322651"/>
                </a:lnTo>
                <a:lnTo>
                  <a:pt x="1283482" y="5333920"/>
                </a:lnTo>
                <a:lnTo>
                  <a:pt x="1288910" y="5344306"/>
                </a:lnTo>
                <a:lnTo>
                  <a:pt x="1301588" y="5325950"/>
                </a:lnTo>
                <a:close/>
              </a:path>
              <a:path w="8921255" h="6255998">
                <a:moveTo>
                  <a:pt x="2443533" y="4342088"/>
                </a:moveTo>
                <a:lnTo>
                  <a:pt x="2437851" y="4330706"/>
                </a:lnTo>
                <a:lnTo>
                  <a:pt x="2432406" y="4319222"/>
                </a:lnTo>
                <a:lnTo>
                  <a:pt x="2427196" y="4307635"/>
                </a:lnTo>
                <a:lnTo>
                  <a:pt x="2422219" y="4295950"/>
                </a:lnTo>
                <a:lnTo>
                  <a:pt x="2417471" y="4284166"/>
                </a:lnTo>
                <a:lnTo>
                  <a:pt x="2412950" y="4272286"/>
                </a:lnTo>
                <a:lnTo>
                  <a:pt x="2408653" y="4260312"/>
                </a:lnTo>
                <a:lnTo>
                  <a:pt x="2404805" y="4248940"/>
                </a:lnTo>
                <a:lnTo>
                  <a:pt x="2413332" y="4231455"/>
                </a:lnTo>
                <a:lnTo>
                  <a:pt x="2402376" y="4225291"/>
                </a:lnTo>
                <a:lnTo>
                  <a:pt x="2396460" y="4221739"/>
                </a:lnTo>
                <a:lnTo>
                  <a:pt x="2380528" y="4152925"/>
                </a:lnTo>
                <a:lnTo>
                  <a:pt x="2379992" y="4234825"/>
                </a:lnTo>
                <a:lnTo>
                  <a:pt x="2383715" y="4247028"/>
                </a:lnTo>
                <a:lnTo>
                  <a:pt x="2387642" y="4259148"/>
                </a:lnTo>
                <a:lnTo>
                  <a:pt x="2391780" y="4271181"/>
                </a:lnTo>
                <a:lnTo>
                  <a:pt x="2396131" y="4283126"/>
                </a:lnTo>
                <a:lnTo>
                  <a:pt x="2400700" y="4294981"/>
                </a:lnTo>
                <a:lnTo>
                  <a:pt x="2405491" y="4306743"/>
                </a:lnTo>
                <a:lnTo>
                  <a:pt x="2410509" y="4318412"/>
                </a:lnTo>
                <a:lnTo>
                  <a:pt x="2415756" y="4329985"/>
                </a:lnTo>
                <a:lnTo>
                  <a:pt x="2421238" y="4341459"/>
                </a:lnTo>
                <a:lnTo>
                  <a:pt x="2426958" y="4352834"/>
                </a:lnTo>
                <a:lnTo>
                  <a:pt x="2431469" y="4361412"/>
                </a:lnTo>
                <a:lnTo>
                  <a:pt x="2443533" y="4342088"/>
                </a:lnTo>
                <a:close/>
              </a:path>
              <a:path w="8921255" h="6255998">
                <a:moveTo>
                  <a:pt x="2353523" y="4433622"/>
                </a:moveTo>
                <a:lnTo>
                  <a:pt x="2347629" y="4422339"/>
                </a:lnTo>
                <a:lnTo>
                  <a:pt x="2341958" y="4410961"/>
                </a:lnTo>
                <a:lnTo>
                  <a:pt x="2336507" y="4399488"/>
                </a:lnTo>
                <a:lnTo>
                  <a:pt x="2331276" y="4387920"/>
                </a:lnTo>
                <a:lnTo>
                  <a:pt x="2326264" y="4376258"/>
                </a:lnTo>
                <a:lnTo>
                  <a:pt x="2321468" y="4364503"/>
                </a:lnTo>
                <a:lnTo>
                  <a:pt x="2316890" y="4352655"/>
                </a:lnTo>
                <a:lnTo>
                  <a:pt x="2297810" y="4358025"/>
                </a:lnTo>
                <a:lnTo>
                  <a:pt x="2302348" y="4369890"/>
                </a:lnTo>
                <a:lnTo>
                  <a:pt x="2307094" y="4381669"/>
                </a:lnTo>
                <a:lnTo>
                  <a:pt x="2312049" y="4393361"/>
                </a:lnTo>
                <a:lnTo>
                  <a:pt x="2317217" y="4404966"/>
                </a:lnTo>
                <a:lnTo>
                  <a:pt x="2322600" y="4416480"/>
                </a:lnTo>
                <a:lnTo>
                  <a:pt x="2328200" y="4427904"/>
                </a:lnTo>
                <a:lnTo>
                  <a:pt x="2334021" y="4439235"/>
                </a:lnTo>
                <a:lnTo>
                  <a:pt x="2340065" y="4450472"/>
                </a:lnTo>
                <a:lnTo>
                  <a:pt x="2341537" y="4453134"/>
                </a:lnTo>
                <a:lnTo>
                  <a:pt x="2353523" y="4433622"/>
                </a:lnTo>
                <a:close/>
              </a:path>
              <a:path w="8921255" h="6255998">
                <a:moveTo>
                  <a:pt x="2269457" y="4535521"/>
                </a:moveTo>
                <a:lnTo>
                  <a:pt x="2263203" y="4524404"/>
                </a:lnTo>
                <a:lnTo>
                  <a:pt x="2257161" y="4513195"/>
                </a:lnTo>
                <a:lnTo>
                  <a:pt x="2251329" y="4501896"/>
                </a:lnTo>
                <a:lnTo>
                  <a:pt x="2245707" y="4490508"/>
                </a:lnTo>
                <a:lnTo>
                  <a:pt x="2240292" y="4479030"/>
                </a:lnTo>
                <a:lnTo>
                  <a:pt x="2235083" y="4467464"/>
                </a:lnTo>
                <a:lnTo>
                  <a:pt x="2230080" y="4455811"/>
                </a:lnTo>
                <a:lnTo>
                  <a:pt x="2225280" y="4444071"/>
                </a:lnTo>
                <a:lnTo>
                  <a:pt x="2224746" y="4442730"/>
                </a:lnTo>
                <a:lnTo>
                  <a:pt x="2208352" y="4455274"/>
                </a:lnTo>
                <a:lnTo>
                  <a:pt x="2213225" y="4466992"/>
                </a:lnTo>
                <a:lnTo>
                  <a:pt x="2218297" y="4478627"/>
                </a:lnTo>
                <a:lnTo>
                  <a:pt x="2223570" y="4490178"/>
                </a:lnTo>
                <a:lnTo>
                  <a:pt x="2229046" y="4501644"/>
                </a:lnTo>
                <a:lnTo>
                  <a:pt x="2234726" y="4513024"/>
                </a:lnTo>
                <a:lnTo>
                  <a:pt x="2240611" y="4524318"/>
                </a:lnTo>
                <a:lnTo>
                  <a:pt x="2246702" y="4535524"/>
                </a:lnTo>
                <a:lnTo>
                  <a:pt x="2251618" y="4544240"/>
                </a:lnTo>
                <a:lnTo>
                  <a:pt x="2269457" y="4535521"/>
                </a:lnTo>
                <a:close/>
              </a:path>
              <a:path w="8921255" h="6255998">
                <a:moveTo>
                  <a:pt x="2290000" y="4569109"/>
                </a:moveTo>
                <a:lnTo>
                  <a:pt x="2288618" y="4566980"/>
                </a:lnTo>
                <a:lnTo>
                  <a:pt x="2299388" y="4547847"/>
                </a:lnTo>
                <a:lnTo>
                  <a:pt x="2287134" y="4547278"/>
                </a:lnTo>
                <a:lnTo>
                  <a:pt x="2275924" y="4546546"/>
                </a:lnTo>
                <a:lnTo>
                  <a:pt x="2264117" y="4565291"/>
                </a:lnTo>
                <a:lnTo>
                  <a:pt x="2270830" y="4575949"/>
                </a:lnTo>
                <a:lnTo>
                  <a:pt x="2290000" y="4569109"/>
                </a:lnTo>
                <a:close/>
              </a:path>
              <a:path w="8921255" h="6255998">
                <a:moveTo>
                  <a:pt x="2337956" y="4567652"/>
                </a:moveTo>
                <a:lnTo>
                  <a:pt x="2350581" y="4567265"/>
                </a:lnTo>
                <a:lnTo>
                  <a:pt x="2363323" y="4566653"/>
                </a:lnTo>
                <a:lnTo>
                  <a:pt x="2376183" y="4565813"/>
                </a:lnTo>
                <a:lnTo>
                  <a:pt x="2389160" y="4564745"/>
                </a:lnTo>
                <a:lnTo>
                  <a:pt x="2416948" y="4531007"/>
                </a:lnTo>
                <a:lnTo>
                  <a:pt x="2401927" y="4543884"/>
                </a:lnTo>
                <a:lnTo>
                  <a:pt x="2388665" y="4545222"/>
                </a:lnTo>
                <a:lnTo>
                  <a:pt x="2375531" y="4546317"/>
                </a:lnTo>
                <a:lnTo>
                  <a:pt x="2362526" y="4547168"/>
                </a:lnTo>
                <a:lnTo>
                  <a:pt x="2349647" y="4547779"/>
                </a:lnTo>
                <a:lnTo>
                  <a:pt x="2336895" y="4548151"/>
                </a:lnTo>
                <a:lnTo>
                  <a:pt x="2324268" y="4548285"/>
                </a:lnTo>
                <a:lnTo>
                  <a:pt x="2311766" y="4548183"/>
                </a:lnTo>
                <a:lnTo>
                  <a:pt x="2299388" y="4547847"/>
                </a:lnTo>
                <a:lnTo>
                  <a:pt x="2288618" y="4566980"/>
                </a:lnTo>
                <a:lnTo>
                  <a:pt x="2300779" y="4567478"/>
                </a:lnTo>
                <a:lnTo>
                  <a:pt x="2313055" y="4567757"/>
                </a:lnTo>
                <a:lnTo>
                  <a:pt x="2325447" y="4567816"/>
                </a:lnTo>
                <a:lnTo>
                  <a:pt x="2337956" y="4567652"/>
                </a:lnTo>
                <a:close/>
              </a:path>
              <a:path w="8921255" h="6255998">
                <a:moveTo>
                  <a:pt x="2402254" y="4563447"/>
                </a:moveTo>
                <a:lnTo>
                  <a:pt x="2415467" y="4561917"/>
                </a:lnTo>
                <a:lnTo>
                  <a:pt x="2416528" y="4561785"/>
                </a:lnTo>
                <a:lnTo>
                  <a:pt x="2435765" y="4539472"/>
                </a:lnTo>
                <a:lnTo>
                  <a:pt x="2424985" y="4541039"/>
                </a:lnTo>
                <a:lnTo>
                  <a:pt x="2416948" y="4531007"/>
                </a:lnTo>
                <a:lnTo>
                  <a:pt x="2389160" y="4564745"/>
                </a:lnTo>
                <a:lnTo>
                  <a:pt x="2402254" y="4563447"/>
                </a:lnTo>
                <a:close/>
              </a:path>
              <a:path w="8921255" h="6255998">
                <a:moveTo>
                  <a:pt x="2460050" y="4535407"/>
                </a:moveTo>
                <a:lnTo>
                  <a:pt x="2447857" y="4537537"/>
                </a:lnTo>
                <a:lnTo>
                  <a:pt x="2435765" y="4539472"/>
                </a:lnTo>
                <a:lnTo>
                  <a:pt x="2416528" y="4561785"/>
                </a:lnTo>
                <a:lnTo>
                  <a:pt x="2420433" y="4566372"/>
                </a:lnTo>
                <a:lnTo>
                  <a:pt x="2460050" y="4535407"/>
                </a:lnTo>
                <a:close/>
              </a:path>
              <a:path w="8921255" h="6255998">
                <a:moveTo>
                  <a:pt x="2451820" y="4556619"/>
                </a:moveTo>
                <a:lnTo>
                  <a:pt x="2463900" y="4554510"/>
                </a:lnTo>
                <a:lnTo>
                  <a:pt x="2476075" y="4552213"/>
                </a:lnTo>
                <a:lnTo>
                  <a:pt x="2488342" y="4549732"/>
                </a:lnTo>
                <a:lnTo>
                  <a:pt x="2500700" y="4547070"/>
                </a:lnTo>
                <a:lnTo>
                  <a:pt x="2513147" y="4544233"/>
                </a:lnTo>
                <a:lnTo>
                  <a:pt x="2548046" y="4515344"/>
                </a:lnTo>
                <a:lnTo>
                  <a:pt x="2535208" y="4518732"/>
                </a:lnTo>
                <a:lnTo>
                  <a:pt x="2522455" y="4521953"/>
                </a:lnTo>
                <a:lnTo>
                  <a:pt x="2509790" y="4525003"/>
                </a:lnTo>
                <a:lnTo>
                  <a:pt x="2497214" y="4527877"/>
                </a:lnTo>
                <a:lnTo>
                  <a:pt x="2484731" y="4530572"/>
                </a:lnTo>
                <a:lnTo>
                  <a:pt x="2472342" y="4533083"/>
                </a:lnTo>
                <a:lnTo>
                  <a:pt x="2439837" y="4558536"/>
                </a:lnTo>
                <a:lnTo>
                  <a:pt x="2451820" y="4556619"/>
                </a:lnTo>
                <a:close/>
              </a:path>
              <a:path w="8921255" h="6255998">
                <a:moveTo>
                  <a:pt x="2172873" y="4615161"/>
                </a:moveTo>
                <a:lnTo>
                  <a:pt x="2166693" y="4604028"/>
                </a:lnTo>
                <a:lnTo>
                  <a:pt x="2160712" y="4592809"/>
                </a:lnTo>
                <a:lnTo>
                  <a:pt x="2154930" y="4581504"/>
                </a:lnTo>
                <a:lnTo>
                  <a:pt x="2149344" y="4570114"/>
                </a:lnTo>
                <a:lnTo>
                  <a:pt x="2143953" y="4558640"/>
                </a:lnTo>
                <a:lnTo>
                  <a:pt x="2138756" y="4547082"/>
                </a:lnTo>
                <a:lnTo>
                  <a:pt x="2134718" y="4537736"/>
                </a:lnTo>
                <a:lnTo>
                  <a:pt x="2118939" y="4551296"/>
                </a:lnTo>
                <a:lnTo>
                  <a:pt x="2124087" y="4562887"/>
                </a:lnTo>
                <a:lnTo>
                  <a:pt x="2129426" y="4574397"/>
                </a:lnTo>
                <a:lnTo>
                  <a:pt x="2134957" y="4585826"/>
                </a:lnTo>
                <a:lnTo>
                  <a:pt x="2140680" y="4597175"/>
                </a:lnTo>
                <a:lnTo>
                  <a:pt x="2146596" y="4608442"/>
                </a:lnTo>
                <a:lnTo>
                  <a:pt x="2152705" y="4619628"/>
                </a:lnTo>
                <a:lnTo>
                  <a:pt x="2159009" y="4630732"/>
                </a:lnTo>
                <a:lnTo>
                  <a:pt x="2161699" y="4635345"/>
                </a:lnTo>
                <a:lnTo>
                  <a:pt x="2172873" y="4615161"/>
                </a:lnTo>
                <a:close/>
              </a:path>
              <a:path w="8921255" h="6255998">
                <a:moveTo>
                  <a:pt x="2199779" y="4658890"/>
                </a:moveTo>
                <a:lnTo>
                  <a:pt x="2198839" y="4657465"/>
                </a:lnTo>
                <a:lnTo>
                  <a:pt x="2209416" y="4638159"/>
                </a:lnTo>
                <a:lnTo>
                  <a:pt x="2197132" y="4637744"/>
                </a:lnTo>
                <a:lnTo>
                  <a:pt x="2185842" y="4637165"/>
                </a:lnTo>
                <a:lnTo>
                  <a:pt x="2174308" y="4656012"/>
                </a:lnTo>
                <a:lnTo>
                  <a:pt x="2181108" y="4666613"/>
                </a:lnTo>
                <a:lnTo>
                  <a:pt x="2199779" y="4658890"/>
                </a:lnTo>
                <a:close/>
              </a:path>
              <a:path w="8921255" h="6255998">
                <a:moveTo>
                  <a:pt x="2235737" y="4657888"/>
                </a:moveTo>
                <a:lnTo>
                  <a:pt x="2248257" y="4657607"/>
                </a:lnTo>
                <a:lnTo>
                  <a:pt x="2260885" y="4657115"/>
                </a:lnTo>
                <a:lnTo>
                  <a:pt x="2273623" y="4656412"/>
                </a:lnTo>
                <a:lnTo>
                  <a:pt x="2286470" y="4655500"/>
                </a:lnTo>
                <a:lnTo>
                  <a:pt x="2326884" y="4620670"/>
                </a:lnTo>
                <a:lnTo>
                  <a:pt x="2319076" y="4610546"/>
                </a:lnTo>
                <a:lnTo>
                  <a:pt x="2311868" y="4633539"/>
                </a:lnTo>
                <a:lnTo>
                  <a:pt x="2298651" y="4634901"/>
                </a:lnTo>
                <a:lnTo>
                  <a:pt x="2285552" y="4636036"/>
                </a:lnTo>
                <a:lnTo>
                  <a:pt x="2272571" y="4636946"/>
                </a:lnTo>
                <a:lnTo>
                  <a:pt x="2259708" y="4637631"/>
                </a:lnTo>
                <a:lnTo>
                  <a:pt x="2246961" y="4638094"/>
                </a:lnTo>
                <a:lnTo>
                  <a:pt x="2234330" y="4638335"/>
                </a:lnTo>
                <a:lnTo>
                  <a:pt x="2221815" y="4638356"/>
                </a:lnTo>
                <a:lnTo>
                  <a:pt x="2209416" y="4638159"/>
                </a:lnTo>
                <a:lnTo>
                  <a:pt x="2198839" y="4657465"/>
                </a:lnTo>
                <a:lnTo>
                  <a:pt x="2211028" y="4657818"/>
                </a:lnTo>
                <a:lnTo>
                  <a:pt x="2223328" y="4657959"/>
                </a:lnTo>
                <a:lnTo>
                  <a:pt x="2235737" y="4657888"/>
                </a:lnTo>
                <a:close/>
              </a:path>
              <a:path w="8921255" h="6255998">
                <a:moveTo>
                  <a:pt x="2299426" y="4654377"/>
                </a:moveTo>
                <a:lnTo>
                  <a:pt x="2312490" y="4653044"/>
                </a:lnTo>
                <a:lnTo>
                  <a:pt x="2325662" y="4651501"/>
                </a:lnTo>
                <a:lnTo>
                  <a:pt x="2326720" y="4651666"/>
                </a:lnTo>
                <a:lnTo>
                  <a:pt x="2345848" y="4629115"/>
                </a:lnTo>
                <a:lnTo>
                  <a:pt x="2334925" y="4630693"/>
                </a:lnTo>
                <a:lnTo>
                  <a:pt x="2326884" y="4620670"/>
                </a:lnTo>
                <a:lnTo>
                  <a:pt x="2286470" y="4655500"/>
                </a:lnTo>
                <a:lnTo>
                  <a:pt x="2299426" y="4654377"/>
                </a:lnTo>
                <a:close/>
              </a:path>
              <a:path w="8921255" h="6255998">
                <a:moveTo>
                  <a:pt x="2390716" y="4689578"/>
                </a:moveTo>
                <a:lnTo>
                  <a:pt x="2381354" y="4680798"/>
                </a:lnTo>
                <a:lnTo>
                  <a:pt x="2372210" y="4671891"/>
                </a:lnTo>
                <a:lnTo>
                  <a:pt x="2363310" y="4662842"/>
                </a:lnTo>
                <a:lnTo>
                  <a:pt x="2354680" y="4653639"/>
                </a:lnTo>
                <a:lnTo>
                  <a:pt x="2349765" y="4648176"/>
                </a:lnTo>
                <a:lnTo>
                  <a:pt x="2326720" y="4651666"/>
                </a:lnTo>
                <a:lnTo>
                  <a:pt x="2334958" y="4661167"/>
                </a:lnTo>
                <a:lnTo>
                  <a:pt x="2343484" y="4670499"/>
                </a:lnTo>
                <a:lnTo>
                  <a:pt x="2352270" y="4679678"/>
                </a:lnTo>
                <a:lnTo>
                  <a:pt x="2361294" y="4688718"/>
                </a:lnTo>
                <a:lnTo>
                  <a:pt x="2368357" y="4695564"/>
                </a:lnTo>
                <a:lnTo>
                  <a:pt x="2390716" y="4689578"/>
                </a:lnTo>
                <a:close/>
              </a:path>
              <a:path w="8921255" h="6255998">
                <a:moveTo>
                  <a:pt x="2358427" y="4718054"/>
                </a:moveTo>
                <a:lnTo>
                  <a:pt x="2371125" y="4714877"/>
                </a:lnTo>
                <a:lnTo>
                  <a:pt x="2383896" y="4711556"/>
                </a:lnTo>
                <a:lnTo>
                  <a:pt x="2385339" y="4711173"/>
                </a:lnTo>
                <a:lnTo>
                  <a:pt x="2414586" y="4682785"/>
                </a:lnTo>
                <a:lnTo>
                  <a:pt x="2402735" y="4686216"/>
                </a:lnTo>
                <a:lnTo>
                  <a:pt x="2390950" y="4689513"/>
                </a:lnTo>
                <a:lnTo>
                  <a:pt x="2390716" y="4689578"/>
                </a:lnTo>
                <a:lnTo>
                  <a:pt x="2345805" y="4721083"/>
                </a:lnTo>
                <a:lnTo>
                  <a:pt x="2358427" y="4718054"/>
                </a:lnTo>
                <a:close/>
              </a:path>
              <a:path w="8921255" h="6255998">
                <a:moveTo>
                  <a:pt x="2434002" y="4725885"/>
                </a:moveTo>
                <a:lnTo>
                  <a:pt x="2423970" y="4718048"/>
                </a:lnTo>
                <a:lnTo>
                  <a:pt x="2414167" y="4710071"/>
                </a:lnTo>
                <a:lnTo>
                  <a:pt x="2408025" y="4704901"/>
                </a:lnTo>
                <a:lnTo>
                  <a:pt x="2385339" y="4711173"/>
                </a:lnTo>
                <a:lnTo>
                  <a:pt x="2394834" y="4719439"/>
                </a:lnTo>
                <a:lnTo>
                  <a:pt x="2404553" y="4727566"/>
                </a:lnTo>
                <a:lnTo>
                  <a:pt x="2414495" y="4735552"/>
                </a:lnTo>
                <a:lnTo>
                  <a:pt x="2422190" y="4741521"/>
                </a:lnTo>
                <a:lnTo>
                  <a:pt x="2401801" y="4769229"/>
                </a:lnTo>
                <a:lnTo>
                  <a:pt x="2434002" y="4725885"/>
                </a:lnTo>
                <a:close/>
              </a:path>
              <a:path w="8921255" h="6255998">
                <a:moveTo>
                  <a:pt x="2414035" y="4765029"/>
                </a:moveTo>
                <a:lnTo>
                  <a:pt x="2426330" y="4760704"/>
                </a:lnTo>
                <a:lnTo>
                  <a:pt x="2479716" y="4719921"/>
                </a:lnTo>
                <a:lnTo>
                  <a:pt x="2468100" y="4724492"/>
                </a:lnTo>
                <a:lnTo>
                  <a:pt x="2456538" y="4728950"/>
                </a:lnTo>
                <a:lnTo>
                  <a:pt x="2445031" y="4733295"/>
                </a:lnTo>
                <a:lnTo>
                  <a:pt x="2444260" y="4733583"/>
                </a:lnTo>
                <a:lnTo>
                  <a:pt x="2434002" y="4725885"/>
                </a:lnTo>
                <a:lnTo>
                  <a:pt x="2401801" y="4769229"/>
                </a:lnTo>
                <a:lnTo>
                  <a:pt x="2414035" y="4765029"/>
                </a:lnTo>
                <a:close/>
              </a:path>
              <a:path w="8921255" h="6255998">
                <a:moveTo>
                  <a:pt x="2438686" y="4756254"/>
                </a:moveTo>
                <a:lnTo>
                  <a:pt x="2440982" y="4755416"/>
                </a:lnTo>
                <a:lnTo>
                  <a:pt x="2479716" y="4719921"/>
                </a:lnTo>
                <a:lnTo>
                  <a:pt x="2426330" y="4760704"/>
                </a:lnTo>
                <a:lnTo>
                  <a:pt x="2438686" y="4756254"/>
                </a:lnTo>
                <a:close/>
              </a:path>
              <a:path w="8921255" h="6255998">
                <a:moveTo>
                  <a:pt x="2484122" y="4760848"/>
                </a:moveTo>
                <a:lnTo>
                  <a:pt x="2473468" y="4753941"/>
                </a:lnTo>
                <a:lnTo>
                  <a:pt x="2463423" y="4747182"/>
                </a:lnTo>
                <a:lnTo>
                  <a:pt x="2440982" y="4755416"/>
                </a:lnTo>
                <a:lnTo>
                  <a:pt x="2451310" y="4762623"/>
                </a:lnTo>
                <a:lnTo>
                  <a:pt x="2461847" y="4769707"/>
                </a:lnTo>
                <a:lnTo>
                  <a:pt x="2472592" y="4776667"/>
                </a:lnTo>
                <a:lnTo>
                  <a:pt x="2473400" y="4777179"/>
                </a:lnTo>
                <a:lnTo>
                  <a:pt x="2484122" y="4760848"/>
                </a:lnTo>
                <a:close/>
              </a:path>
              <a:path w="8921255" h="6255998">
                <a:moveTo>
                  <a:pt x="2455082" y="4806167"/>
                </a:moveTo>
                <a:lnTo>
                  <a:pt x="2466963" y="4801141"/>
                </a:lnTo>
                <a:lnTo>
                  <a:pt x="2478893" y="4796012"/>
                </a:lnTo>
                <a:lnTo>
                  <a:pt x="2530004" y="4751644"/>
                </a:lnTo>
                <a:lnTo>
                  <a:pt x="2518650" y="4756893"/>
                </a:lnTo>
                <a:lnTo>
                  <a:pt x="2507337" y="4762058"/>
                </a:lnTo>
                <a:lnTo>
                  <a:pt x="2496065" y="4767140"/>
                </a:lnTo>
                <a:lnTo>
                  <a:pt x="2494977" y="4767627"/>
                </a:lnTo>
                <a:lnTo>
                  <a:pt x="2484122" y="4760848"/>
                </a:lnTo>
                <a:lnTo>
                  <a:pt x="2473400" y="4777179"/>
                </a:lnTo>
                <a:lnTo>
                  <a:pt x="2443250" y="4811092"/>
                </a:lnTo>
                <a:lnTo>
                  <a:pt x="2455082" y="4806167"/>
                </a:lnTo>
                <a:close/>
              </a:path>
              <a:path w="8921255" h="6255998">
                <a:moveTo>
                  <a:pt x="2490873" y="4790782"/>
                </a:moveTo>
                <a:lnTo>
                  <a:pt x="2493421" y="4789659"/>
                </a:lnTo>
                <a:lnTo>
                  <a:pt x="2541401" y="4746308"/>
                </a:lnTo>
                <a:lnTo>
                  <a:pt x="2530004" y="4751644"/>
                </a:lnTo>
                <a:lnTo>
                  <a:pt x="2478893" y="4796012"/>
                </a:lnTo>
                <a:lnTo>
                  <a:pt x="2490873" y="4790782"/>
                </a:lnTo>
                <a:close/>
              </a:path>
              <a:path w="8921255" h="6255998">
                <a:moveTo>
                  <a:pt x="2494502" y="4841023"/>
                </a:moveTo>
                <a:lnTo>
                  <a:pt x="2506047" y="4835522"/>
                </a:lnTo>
                <a:lnTo>
                  <a:pt x="2517636" y="4829929"/>
                </a:lnTo>
                <a:lnTo>
                  <a:pt x="2589139" y="4771553"/>
                </a:lnTo>
                <a:lnTo>
                  <a:pt x="2577979" y="4777420"/>
                </a:lnTo>
                <a:lnTo>
                  <a:pt x="2566856" y="4783207"/>
                </a:lnTo>
                <a:lnTo>
                  <a:pt x="2555772" y="4788909"/>
                </a:lnTo>
                <a:lnTo>
                  <a:pt x="2544728" y="4794525"/>
                </a:lnTo>
                <a:lnTo>
                  <a:pt x="2543559" y="4795115"/>
                </a:lnTo>
                <a:lnTo>
                  <a:pt x="2532252" y="4789151"/>
                </a:lnTo>
                <a:lnTo>
                  <a:pt x="2521115" y="4783083"/>
                </a:lnTo>
                <a:lnTo>
                  <a:pt x="2515367" y="4779837"/>
                </a:lnTo>
                <a:lnTo>
                  <a:pt x="2493421" y="4789659"/>
                </a:lnTo>
                <a:lnTo>
                  <a:pt x="2504344" y="4795974"/>
                </a:lnTo>
                <a:lnTo>
                  <a:pt x="2515465" y="4802169"/>
                </a:lnTo>
                <a:lnTo>
                  <a:pt x="2522196" y="4805845"/>
                </a:lnTo>
                <a:lnTo>
                  <a:pt x="2482998" y="4846436"/>
                </a:lnTo>
                <a:lnTo>
                  <a:pt x="2494502" y="4841023"/>
                </a:lnTo>
                <a:close/>
              </a:path>
              <a:path w="8921255" h="6255998">
                <a:moveTo>
                  <a:pt x="2529271" y="4824240"/>
                </a:moveTo>
                <a:lnTo>
                  <a:pt x="2540954" y="4818452"/>
                </a:lnTo>
                <a:lnTo>
                  <a:pt x="2543702" y="4817079"/>
                </a:lnTo>
                <a:lnTo>
                  <a:pt x="2600337" y="4765607"/>
                </a:lnTo>
                <a:lnTo>
                  <a:pt x="2589139" y="4771553"/>
                </a:lnTo>
                <a:lnTo>
                  <a:pt x="2517636" y="4829929"/>
                </a:lnTo>
                <a:lnTo>
                  <a:pt x="2529271" y="4824240"/>
                </a:lnTo>
                <a:close/>
              </a:path>
              <a:path w="8921255" h="6255998">
                <a:moveTo>
                  <a:pt x="2578260" y="4812307"/>
                </a:moveTo>
                <a:lnTo>
                  <a:pt x="2566879" y="4806787"/>
                </a:lnTo>
                <a:lnTo>
                  <a:pt x="2565203" y="4805967"/>
                </a:lnTo>
                <a:lnTo>
                  <a:pt x="2543702" y="4817079"/>
                </a:lnTo>
                <a:lnTo>
                  <a:pt x="2554992" y="4822761"/>
                </a:lnTo>
                <a:lnTo>
                  <a:pt x="2566428" y="4828364"/>
                </a:lnTo>
                <a:lnTo>
                  <a:pt x="2568675" y="4829427"/>
                </a:lnTo>
                <a:lnTo>
                  <a:pt x="2578260" y="4812307"/>
                </a:lnTo>
                <a:close/>
              </a:path>
              <a:path w="8921255" h="6255998">
                <a:moveTo>
                  <a:pt x="2531904" y="4871228"/>
                </a:moveTo>
                <a:lnTo>
                  <a:pt x="2543165" y="4865280"/>
                </a:lnTo>
                <a:lnTo>
                  <a:pt x="2554458" y="4859263"/>
                </a:lnTo>
                <a:lnTo>
                  <a:pt x="2624215" y="4798506"/>
                </a:lnTo>
                <a:lnTo>
                  <a:pt x="2613274" y="4804662"/>
                </a:lnTo>
                <a:lnTo>
                  <a:pt x="2602360" y="4810756"/>
                </a:lnTo>
                <a:lnTo>
                  <a:pt x="2591474" y="4816793"/>
                </a:lnTo>
                <a:lnTo>
                  <a:pt x="2589825" y="4817703"/>
                </a:lnTo>
                <a:lnTo>
                  <a:pt x="2578260" y="4812307"/>
                </a:lnTo>
                <a:lnTo>
                  <a:pt x="2568675" y="4829427"/>
                </a:lnTo>
                <a:lnTo>
                  <a:pt x="2520677" y="4877102"/>
                </a:lnTo>
                <a:lnTo>
                  <a:pt x="2531904" y="4871228"/>
                </a:lnTo>
                <a:close/>
              </a:path>
              <a:path w="8921255" h="6255998">
                <a:moveTo>
                  <a:pt x="2565783" y="4853179"/>
                </a:moveTo>
                <a:lnTo>
                  <a:pt x="2577138" y="4847029"/>
                </a:lnTo>
                <a:lnTo>
                  <a:pt x="2588521" y="4840819"/>
                </a:lnTo>
                <a:lnTo>
                  <a:pt x="2591121" y="4839394"/>
                </a:lnTo>
                <a:lnTo>
                  <a:pt x="2657214" y="4779657"/>
                </a:lnTo>
                <a:lnTo>
                  <a:pt x="2646184" y="4786006"/>
                </a:lnTo>
                <a:lnTo>
                  <a:pt x="2635184" y="4792289"/>
                </a:lnTo>
                <a:lnTo>
                  <a:pt x="2624215" y="4798506"/>
                </a:lnTo>
                <a:lnTo>
                  <a:pt x="2554458" y="4859263"/>
                </a:lnTo>
                <a:lnTo>
                  <a:pt x="2565783" y="4853179"/>
                </a:lnTo>
                <a:close/>
              </a:path>
              <a:path w="8921255" h="6255998">
                <a:moveTo>
                  <a:pt x="2635005" y="4836677"/>
                </a:moveTo>
                <a:lnTo>
                  <a:pt x="2627435" y="4833694"/>
                </a:lnTo>
                <a:lnTo>
                  <a:pt x="2619997" y="4830622"/>
                </a:lnTo>
                <a:lnTo>
                  <a:pt x="2612618" y="4827498"/>
                </a:lnTo>
                <a:lnTo>
                  <a:pt x="2591121" y="4839394"/>
                </a:lnTo>
                <a:lnTo>
                  <a:pt x="2598612" y="4842708"/>
                </a:lnTo>
                <a:lnTo>
                  <a:pt x="2606123" y="4845952"/>
                </a:lnTo>
                <a:lnTo>
                  <a:pt x="2613793" y="4849110"/>
                </a:lnTo>
                <a:lnTo>
                  <a:pt x="2635005" y="4836677"/>
                </a:lnTo>
                <a:close/>
              </a:path>
              <a:path w="8921255" h="6255998">
                <a:moveTo>
                  <a:pt x="2568884" y="4898392"/>
                </a:moveTo>
                <a:lnTo>
                  <a:pt x="2579903" y="4892158"/>
                </a:lnTo>
                <a:lnTo>
                  <a:pt x="2590952" y="4885861"/>
                </a:lnTo>
                <a:lnTo>
                  <a:pt x="2602032" y="4879500"/>
                </a:lnTo>
                <a:lnTo>
                  <a:pt x="2613142" y="4873072"/>
                </a:lnTo>
                <a:lnTo>
                  <a:pt x="2624285" y="4866577"/>
                </a:lnTo>
                <a:lnTo>
                  <a:pt x="2723209" y="4783233"/>
                </a:lnTo>
                <a:lnTo>
                  <a:pt x="2712298" y="4789994"/>
                </a:lnTo>
                <a:lnTo>
                  <a:pt x="2701415" y="4796692"/>
                </a:lnTo>
                <a:lnTo>
                  <a:pt x="2690561" y="4803329"/>
                </a:lnTo>
                <a:lnTo>
                  <a:pt x="2679735" y="4809908"/>
                </a:lnTo>
                <a:lnTo>
                  <a:pt x="2668934" y="4816431"/>
                </a:lnTo>
                <a:lnTo>
                  <a:pt x="2658158" y="4822900"/>
                </a:lnTo>
                <a:lnTo>
                  <a:pt x="2647407" y="4829317"/>
                </a:lnTo>
                <a:lnTo>
                  <a:pt x="2557894" y="4904564"/>
                </a:lnTo>
                <a:lnTo>
                  <a:pt x="2568884" y="4898392"/>
                </a:lnTo>
                <a:close/>
              </a:path>
              <a:path w="8921255" h="6255998">
                <a:moveTo>
                  <a:pt x="2635460" y="4860012"/>
                </a:moveTo>
                <a:lnTo>
                  <a:pt x="2637795" y="4858635"/>
                </a:lnTo>
                <a:lnTo>
                  <a:pt x="2734151" y="4776408"/>
                </a:lnTo>
                <a:lnTo>
                  <a:pt x="2723209" y="4783233"/>
                </a:lnTo>
                <a:lnTo>
                  <a:pt x="2624285" y="4866577"/>
                </a:lnTo>
                <a:lnTo>
                  <a:pt x="2635460" y="4860012"/>
                </a:lnTo>
                <a:close/>
              </a:path>
              <a:path w="8921255" h="6255998">
                <a:moveTo>
                  <a:pt x="2679119" y="4852960"/>
                </a:moveTo>
                <a:lnTo>
                  <a:pt x="2672456" y="4850654"/>
                </a:lnTo>
                <a:lnTo>
                  <a:pt x="2665805" y="4848363"/>
                </a:lnTo>
                <a:lnTo>
                  <a:pt x="2644469" y="4861194"/>
                </a:lnTo>
                <a:lnTo>
                  <a:pt x="2651233" y="4863675"/>
                </a:lnTo>
                <a:lnTo>
                  <a:pt x="2658013" y="4866115"/>
                </a:lnTo>
                <a:lnTo>
                  <a:pt x="2679119" y="4852960"/>
                </a:lnTo>
                <a:close/>
              </a:path>
              <a:path w="8921255" h="6255998">
                <a:moveTo>
                  <a:pt x="2592768" y="4929008"/>
                </a:moveTo>
                <a:lnTo>
                  <a:pt x="2603574" y="4922602"/>
                </a:lnTo>
                <a:lnTo>
                  <a:pt x="2614403" y="4916147"/>
                </a:lnTo>
                <a:lnTo>
                  <a:pt x="2625255" y="4909641"/>
                </a:lnTo>
                <a:lnTo>
                  <a:pt x="2636134" y="4903078"/>
                </a:lnTo>
                <a:lnTo>
                  <a:pt x="2647041" y="4896456"/>
                </a:lnTo>
                <a:lnTo>
                  <a:pt x="2755361" y="4804380"/>
                </a:lnTo>
                <a:lnTo>
                  <a:pt x="2744638" y="4811327"/>
                </a:lnTo>
                <a:lnTo>
                  <a:pt x="2733940" y="4818222"/>
                </a:lnTo>
                <a:lnTo>
                  <a:pt x="2723266" y="4825064"/>
                </a:lnTo>
                <a:lnTo>
                  <a:pt x="2712616" y="4831854"/>
                </a:lnTo>
                <a:lnTo>
                  <a:pt x="2701988" y="4838592"/>
                </a:lnTo>
                <a:lnTo>
                  <a:pt x="2691384" y="4845277"/>
                </a:lnTo>
                <a:lnTo>
                  <a:pt x="2680802" y="4851909"/>
                </a:lnTo>
                <a:lnTo>
                  <a:pt x="2581982" y="4935370"/>
                </a:lnTo>
                <a:lnTo>
                  <a:pt x="2592768" y="4929008"/>
                </a:lnTo>
                <a:close/>
              </a:path>
              <a:path w="8921255" h="6255998">
                <a:moveTo>
                  <a:pt x="2657978" y="4889771"/>
                </a:moveTo>
                <a:lnTo>
                  <a:pt x="2668947" y="4883018"/>
                </a:lnTo>
                <a:lnTo>
                  <a:pt x="2679950" y="4876195"/>
                </a:lnTo>
                <a:lnTo>
                  <a:pt x="2682314" y="4874721"/>
                </a:lnTo>
                <a:lnTo>
                  <a:pt x="2776879" y="4790332"/>
                </a:lnTo>
                <a:lnTo>
                  <a:pt x="2766107" y="4797382"/>
                </a:lnTo>
                <a:lnTo>
                  <a:pt x="2755361" y="4804380"/>
                </a:lnTo>
                <a:lnTo>
                  <a:pt x="2647041" y="4896456"/>
                </a:lnTo>
                <a:lnTo>
                  <a:pt x="2657978" y="4889771"/>
                </a:lnTo>
                <a:close/>
              </a:path>
              <a:path w="8921255" h="6255998">
                <a:moveTo>
                  <a:pt x="2626701" y="4951343"/>
                </a:moveTo>
                <a:lnTo>
                  <a:pt x="2637346" y="4944717"/>
                </a:lnTo>
                <a:lnTo>
                  <a:pt x="2648009" y="4938049"/>
                </a:lnTo>
                <a:lnTo>
                  <a:pt x="2658693" y="4931335"/>
                </a:lnTo>
                <a:lnTo>
                  <a:pt x="2755340" y="4845016"/>
                </a:lnTo>
                <a:lnTo>
                  <a:pt x="2744835" y="4851965"/>
                </a:lnTo>
                <a:lnTo>
                  <a:pt x="2734353" y="4858866"/>
                </a:lnTo>
                <a:lnTo>
                  <a:pt x="2723892" y="4865719"/>
                </a:lnTo>
                <a:lnTo>
                  <a:pt x="2722047" y="4866925"/>
                </a:lnTo>
                <a:lnTo>
                  <a:pt x="2715846" y="4865027"/>
                </a:lnTo>
                <a:lnTo>
                  <a:pt x="2709555" y="4863208"/>
                </a:lnTo>
                <a:lnTo>
                  <a:pt x="2703443" y="4861233"/>
                </a:lnTo>
                <a:lnTo>
                  <a:pt x="2787676" y="4783231"/>
                </a:lnTo>
                <a:lnTo>
                  <a:pt x="2776879" y="4790332"/>
                </a:lnTo>
                <a:lnTo>
                  <a:pt x="2682314" y="4874721"/>
                </a:lnTo>
                <a:lnTo>
                  <a:pt x="2688408" y="4876766"/>
                </a:lnTo>
                <a:lnTo>
                  <a:pt x="2694663" y="4878695"/>
                </a:lnTo>
                <a:lnTo>
                  <a:pt x="2700858" y="4880676"/>
                </a:lnTo>
                <a:lnTo>
                  <a:pt x="2616074" y="4957927"/>
                </a:lnTo>
                <a:lnTo>
                  <a:pt x="2626701" y="4951343"/>
                </a:lnTo>
                <a:close/>
              </a:path>
              <a:path w="8921255" h="6255998">
                <a:moveTo>
                  <a:pt x="1329744" y="5598767"/>
                </a:moveTo>
                <a:lnTo>
                  <a:pt x="1321944" y="5588740"/>
                </a:lnTo>
                <a:lnTo>
                  <a:pt x="1314258" y="5578643"/>
                </a:lnTo>
                <a:lnTo>
                  <a:pt x="1306675" y="5568482"/>
                </a:lnTo>
                <a:lnTo>
                  <a:pt x="1300232" y="5559702"/>
                </a:lnTo>
                <a:lnTo>
                  <a:pt x="1283742" y="5570643"/>
                </a:lnTo>
                <a:lnTo>
                  <a:pt x="1291225" y="5580878"/>
                </a:lnTo>
                <a:lnTo>
                  <a:pt x="1298814" y="5591050"/>
                </a:lnTo>
                <a:lnTo>
                  <a:pt x="1306518" y="5601154"/>
                </a:lnTo>
                <a:lnTo>
                  <a:pt x="1314346" y="5611185"/>
                </a:lnTo>
                <a:lnTo>
                  <a:pt x="1322306" y="5621135"/>
                </a:lnTo>
                <a:lnTo>
                  <a:pt x="1322612" y="5621512"/>
                </a:lnTo>
                <a:lnTo>
                  <a:pt x="1329744" y="5598767"/>
                </a:lnTo>
                <a:close/>
              </a:path>
              <a:path w="8921255" h="6255998">
                <a:moveTo>
                  <a:pt x="1375373" y="5448751"/>
                </a:moveTo>
                <a:lnTo>
                  <a:pt x="1368216" y="5438245"/>
                </a:lnTo>
                <a:lnTo>
                  <a:pt x="1324467" y="5469591"/>
                </a:lnTo>
                <a:lnTo>
                  <a:pt x="1337339" y="5469976"/>
                </a:lnTo>
                <a:lnTo>
                  <a:pt x="1350294" y="5470202"/>
                </a:lnTo>
                <a:lnTo>
                  <a:pt x="1375373" y="5448751"/>
                </a:lnTo>
                <a:close/>
              </a:path>
              <a:path w="8921255" h="6255998">
                <a:moveTo>
                  <a:pt x="1419746" y="5509028"/>
                </a:moveTo>
                <a:lnTo>
                  <a:pt x="1411950" y="5498994"/>
                </a:lnTo>
                <a:lnTo>
                  <a:pt x="1404272" y="5488889"/>
                </a:lnTo>
                <a:lnTo>
                  <a:pt x="1396706" y="5478717"/>
                </a:lnTo>
                <a:lnTo>
                  <a:pt x="1390144" y="5469730"/>
                </a:lnTo>
                <a:lnTo>
                  <a:pt x="1373577" y="5480579"/>
                </a:lnTo>
                <a:lnTo>
                  <a:pt x="1381038" y="5490831"/>
                </a:lnTo>
                <a:lnTo>
                  <a:pt x="1388611" y="5501016"/>
                </a:lnTo>
                <a:lnTo>
                  <a:pt x="1396303" y="5511128"/>
                </a:lnTo>
                <a:lnTo>
                  <a:pt x="1404120" y="5521165"/>
                </a:lnTo>
                <a:lnTo>
                  <a:pt x="1412070" y="5531122"/>
                </a:lnTo>
                <a:lnTo>
                  <a:pt x="1412606" y="5531783"/>
                </a:lnTo>
                <a:lnTo>
                  <a:pt x="1419746" y="5509028"/>
                </a:lnTo>
                <a:close/>
              </a:path>
              <a:path w="8921255" h="6255998">
                <a:moveTo>
                  <a:pt x="1465480" y="5358792"/>
                </a:moveTo>
                <a:lnTo>
                  <a:pt x="1458359" y="5348264"/>
                </a:lnTo>
                <a:lnTo>
                  <a:pt x="1414244" y="5379130"/>
                </a:lnTo>
                <a:lnTo>
                  <a:pt x="1427120" y="5379597"/>
                </a:lnTo>
                <a:lnTo>
                  <a:pt x="1440080" y="5379903"/>
                </a:lnTo>
                <a:lnTo>
                  <a:pt x="1465480" y="5358792"/>
                </a:lnTo>
                <a:close/>
              </a:path>
              <a:path w="8921255" h="6255998">
                <a:moveTo>
                  <a:pt x="1508483" y="5417628"/>
                </a:moveTo>
                <a:lnTo>
                  <a:pt x="1500719" y="5407573"/>
                </a:lnTo>
                <a:lnTo>
                  <a:pt x="1493079" y="5397441"/>
                </a:lnTo>
                <a:lnTo>
                  <a:pt x="1485552" y="5387238"/>
                </a:lnTo>
                <a:lnTo>
                  <a:pt x="1480115" y="5379733"/>
                </a:lnTo>
                <a:lnTo>
                  <a:pt x="1463358" y="5390400"/>
                </a:lnTo>
                <a:lnTo>
                  <a:pt x="1470793" y="5400672"/>
                </a:lnTo>
                <a:lnTo>
                  <a:pt x="1478346" y="5410873"/>
                </a:lnTo>
                <a:lnTo>
                  <a:pt x="1486022" y="5421000"/>
                </a:lnTo>
                <a:lnTo>
                  <a:pt x="1493826" y="5431050"/>
                </a:lnTo>
                <a:lnTo>
                  <a:pt x="1501307" y="5440456"/>
                </a:lnTo>
                <a:lnTo>
                  <a:pt x="1508483" y="5417628"/>
                </a:lnTo>
                <a:close/>
              </a:path>
              <a:path w="8921255" h="6255998">
                <a:moveTo>
                  <a:pt x="1570012" y="5289774"/>
                </a:moveTo>
                <a:lnTo>
                  <a:pt x="1582348" y="5289528"/>
                </a:lnTo>
                <a:lnTo>
                  <a:pt x="1594754" y="5289142"/>
                </a:lnTo>
                <a:lnTo>
                  <a:pt x="1607233" y="5288616"/>
                </a:lnTo>
                <a:lnTo>
                  <a:pt x="1619784" y="5287947"/>
                </a:lnTo>
                <a:lnTo>
                  <a:pt x="1632408" y="5287133"/>
                </a:lnTo>
                <a:lnTo>
                  <a:pt x="1645107" y="5286173"/>
                </a:lnTo>
                <a:lnTo>
                  <a:pt x="1657882" y="5285064"/>
                </a:lnTo>
                <a:lnTo>
                  <a:pt x="1670732" y="5283805"/>
                </a:lnTo>
                <a:lnTo>
                  <a:pt x="1683661" y="5282393"/>
                </a:lnTo>
                <a:lnTo>
                  <a:pt x="1696668" y="5280827"/>
                </a:lnTo>
                <a:lnTo>
                  <a:pt x="1715596" y="5256652"/>
                </a:lnTo>
                <a:lnTo>
                  <a:pt x="1704531" y="5258206"/>
                </a:lnTo>
                <a:lnTo>
                  <a:pt x="1696495" y="5248314"/>
                </a:lnTo>
                <a:lnTo>
                  <a:pt x="1681453" y="5261149"/>
                </a:lnTo>
                <a:lnTo>
                  <a:pt x="1668421" y="5262602"/>
                </a:lnTo>
                <a:lnTo>
                  <a:pt x="1655471" y="5263900"/>
                </a:lnTo>
                <a:lnTo>
                  <a:pt x="1642601" y="5265044"/>
                </a:lnTo>
                <a:lnTo>
                  <a:pt x="1629812" y="5266035"/>
                </a:lnTo>
                <a:lnTo>
                  <a:pt x="1617101" y="5266875"/>
                </a:lnTo>
                <a:lnTo>
                  <a:pt x="1604470" y="5267565"/>
                </a:lnTo>
                <a:lnTo>
                  <a:pt x="1591916" y="5268106"/>
                </a:lnTo>
                <a:lnTo>
                  <a:pt x="1579440" y="5268499"/>
                </a:lnTo>
                <a:lnTo>
                  <a:pt x="1567041" y="5268746"/>
                </a:lnTo>
                <a:lnTo>
                  <a:pt x="1555573" y="5268845"/>
                </a:lnTo>
                <a:lnTo>
                  <a:pt x="1548490" y="5258286"/>
                </a:lnTo>
                <a:lnTo>
                  <a:pt x="1503779" y="5288547"/>
                </a:lnTo>
                <a:lnTo>
                  <a:pt x="1516653" y="5289131"/>
                </a:lnTo>
                <a:lnTo>
                  <a:pt x="1529618" y="5289542"/>
                </a:lnTo>
                <a:lnTo>
                  <a:pt x="1542671" y="5289781"/>
                </a:lnTo>
                <a:lnTo>
                  <a:pt x="1545814" y="5289813"/>
                </a:lnTo>
                <a:lnTo>
                  <a:pt x="1553099" y="5300176"/>
                </a:lnTo>
                <a:lnTo>
                  <a:pt x="1570012" y="5289774"/>
                </a:lnTo>
                <a:close/>
              </a:path>
              <a:path w="8921255" h="6255998">
                <a:moveTo>
                  <a:pt x="1606439" y="5337971"/>
                </a:moveTo>
                <a:lnTo>
                  <a:pt x="1598543" y="5327995"/>
                </a:lnTo>
                <a:lnTo>
                  <a:pt x="1590780" y="5317937"/>
                </a:lnTo>
                <a:lnTo>
                  <a:pt x="1583145" y="5307798"/>
                </a:lnTo>
                <a:lnTo>
                  <a:pt x="1575636" y="5297584"/>
                </a:lnTo>
                <a:lnTo>
                  <a:pt x="1570012" y="5289774"/>
                </a:lnTo>
                <a:lnTo>
                  <a:pt x="1553099" y="5300176"/>
                </a:lnTo>
                <a:lnTo>
                  <a:pt x="1560507" y="5310466"/>
                </a:lnTo>
                <a:lnTo>
                  <a:pt x="1568041" y="5320682"/>
                </a:lnTo>
                <a:lnTo>
                  <a:pt x="1575704" y="5330820"/>
                </a:lnTo>
                <a:lnTo>
                  <a:pt x="1583500" y="5340877"/>
                </a:lnTo>
                <a:lnTo>
                  <a:pt x="1591381" y="5350788"/>
                </a:lnTo>
                <a:lnTo>
                  <a:pt x="1606439" y="5337971"/>
                </a:lnTo>
                <a:close/>
              </a:path>
              <a:path w="8921255" h="6255998">
                <a:moveTo>
                  <a:pt x="1688600" y="5238335"/>
                </a:moveTo>
                <a:lnTo>
                  <a:pt x="1680843" y="5228272"/>
                </a:lnTo>
                <a:lnTo>
                  <a:pt x="1673220" y="5218126"/>
                </a:lnTo>
                <a:lnTo>
                  <a:pt x="1665729" y="5207900"/>
                </a:lnTo>
                <a:lnTo>
                  <a:pt x="1659937" y="5199816"/>
                </a:lnTo>
                <a:lnTo>
                  <a:pt x="1642863" y="5209986"/>
                </a:lnTo>
                <a:lnTo>
                  <a:pt x="1650244" y="5220295"/>
                </a:lnTo>
                <a:lnTo>
                  <a:pt x="1657759" y="5230522"/>
                </a:lnTo>
                <a:lnTo>
                  <a:pt x="1665409" y="5240668"/>
                </a:lnTo>
                <a:lnTo>
                  <a:pt x="1673192" y="5250735"/>
                </a:lnTo>
                <a:lnTo>
                  <a:pt x="1681110" y="5260722"/>
                </a:lnTo>
                <a:lnTo>
                  <a:pt x="1681453" y="5261149"/>
                </a:lnTo>
                <a:lnTo>
                  <a:pt x="1688600" y="5238335"/>
                </a:lnTo>
                <a:close/>
              </a:path>
              <a:path w="8921255" h="6255998">
                <a:moveTo>
                  <a:pt x="2589407" y="4341404"/>
                </a:moveTo>
                <a:lnTo>
                  <a:pt x="2581993" y="4331052"/>
                </a:lnTo>
                <a:lnTo>
                  <a:pt x="2574844" y="4320581"/>
                </a:lnTo>
                <a:lnTo>
                  <a:pt x="2567941" y="4310001"/>
                </a:lnTo>
                <a:lnTo>
                  <a:pt x="2561262" y="4299321"/>
                </a:lnTo>
                <a:lnTo>
                  <a:pt x="2558421" y="4294645"/>
                </a:lnTo>
                <a:lnTo>
                  <a:pt x="2539865" y="4302457"/>
                </a:lnTo>
                <a:lnTo>
                  <a:pt x="2546400" y="4313248"/>
                </a:lnTo>
                <a:lnTo>
                  <a:pt x="2553167" y="4323938"/>
                </a:lnTo>
                <a:lnTo>
                  <a:pt x="2560182" y="4334523"/>
                </a:lnTo>
                <a:lnTo>
                  <a:pt x="2567459" y="4344994"/>
                </a:lnTo>
                <a:lnTo>
                  <a:pt x="2575010" y="4355346"/>
                </a:lnTo>
                <a:lnTo>
                  <a:pt x="2582047" y="4364547"/>
                </a:lnTo>
                <a:lnTo>
                  <a:pt x="2589407" y="4341404"/>
                </a:lnTo>
                <a:close/>
              </a:path>
              <a:path w="8921255" h="6255998">
                <a:moveTo>
                  <a:pt x="2499228" y="4431185"/>
                </a:moveTo>
                <a:lnTo>
                  <a:pt x="2491692" y="4420918"/>
                </a:lnTo>
                <a:lnTo>
                  <a:pt x="2484400" y="4410541"/>
                </a:lnTo>
                <a:lnTo>
                  <a:pt x="2477351" y="4400056"/>
                </a:lnTo>
                <a:lnTo>
                  <a:pt x="2470540" y="4389465"/>
                </a:lnTo>
                <a:lnTo>
                  <a:pt x="2450704" y="4394161"/>
                </a:lnTo>
                <a:lnTo>
                  <a:pt x="2457354" y="4404889"/>
                </a:lnTo>
                <a:lnTo>
                  <a:pt x="2464213" y="4415525"/>
                </a:lnTo>
                <a:lnTo>
                  <a:pt x="2471305" y="4426059"/>
                </a:lnTo>
                <a:lnTo>
                  <a:pt x="2478648" y="4436483"/>
                </a:lnTo>
                <a:lnTo>
                  <a:pt x="2486265" y="4446787"/>
                </a:lnTo>
                <a:lnTo>
                  <a:pt x="2492001" y="4454216"/>
                </a:lnTo>
                <a:lnTo>
                  <a:pt x="2499228" y="4431185"/>
                </a:lnTo>
                <a:close/>
              </a:path>
              <a:path w="8921255" h="6255998">
                <a:moveTo>
                  <a:pt x="2409151" y="4520869"/>
                </a:moveTo>
                <a:lnTo>
                  <a:pt x="2401586" y="4510627"/>
                </a:lnTo>
                <a:lnTo>
                  <a:pt x="2394250" y="4500285"/>
                </a:lnTo>
                <a:lnTo>
                  <a:pt x="2387136" y="4489845"/>
                </a:lnTo>
                <a:lnTo>
                  <a:pt x="2380238" y="4479310"/>
                </a:lnTo>
                <a:lnTo>
                  <a:pt x="2360362" y="4485009"/>
                </a:lnTo>
                <a:lnTo>
                  <a:pt x="2367181" y="4495631"/>
                </a:lnTo>
                <a:lnTo>
                  <a:pt x="2374219" y="4506157"/>
                </a:lnTo>
                <a:lnTo>
                  <a:pt x="2381481" y="4516586"/>
                </a:lnTo>
                <a:lnTo>
                  <a:pt x="2388967" y="4526916"/>
                </a:lnTo>
                <a:lnTo>
                  <a:pt x="2396679" y="4537146"/>
                </a:lnTo>
                <a:lnTo>
                  <a:pt x="2401927" y="4543884"/>
                </a:lnTo>
                <a:lnTo>
                  <a:pt x="2409151" y="4520869"/>
                </a:lnTo>
                <a:close/>
              </a:path>
              <a:path w="8921255" h="6255998">
                <a:moveTo>
                  <a:pt x="2319076" y="4610546"/>
                </a:moveTo>
                <a:lnTo>
                  <a:pt x="2311492" y="4600324"/>
                </a:lnTo>
                <a:lnTo>
                  <a:pt x="2304123" y="4590009"/>
                </a:lnTo>
                <a:lnTo>
                  <a:pt x="2296962" y="4579602"/>
                </a:lnTo>
                <a:lnTo>
                  <a:pt x="2290000" y="4569109"/>
                </a:lnTo>
                <a:lnTo>
                  <a:pt x="2270830" y="4575949"/>
                </a:lnTo>
                <a:lnTo>
                  <a:pt x="2277739" y="4586520"/>
                </a:lnTo>
                <a:lnTo>
                  <a:pt x="2284849" y="4597001"/>
                </a:lnTo>
                <a:lnTo>
                  <a:pt x="2292166" y="4607391"/>
                </a:lnTo>
                <a:lnTo>
                  <a:pt x="2299695" y="4617686"/>
                </a:lnTo>
                <a:lnTo>
                  <a:pt x="2307443" y="4627885"/>
                </a:lnTo>
                <a:lnTo>
                  <a:pt x="2311868" y="4633539"/>
                </a:lnTo>
                <a:lnTo>
                  <a:pt x="2319076" y="4610546"/>
                </a:lnTo>
                <a:close/>
              </a:path>
              <a:path w="8921255" h="6255998">
                <a:moveTo>
                  <a:pt x="2229028" y="4700214"/>
                </a:moveTo>
                <a:lnTo>
                  <a:pt x="2221419" y="4690013"/>
                </a:lnTo>
                <a:lnTo>
                  <a:pt x="2214014" y="4679722"/>
                </a:lnTo>
                <a:lnTo>
                  <a:pt x="2206804" y="4669346"/>
                </a:lnTo>
                <a:lnTo>
                  <a:pt x="2199779" y="4658890"/>
                </a:lnTo>
                <a:lnTo>
                  <a:pt x="2181108" y="4666613"/>
                </a:lnTo>
                <a:lnTo>
                  <a:pt x="2188091" y="4677134"/>
                </a:lnTo>
                <a:lnTo>
                  <a:pt x="2195262" y="4687573"/>
                </a:lnTo>
                <a:lnTo>
                  <a:pt x="2202630" y="4697927"/>
                </a:lnTo>
                <a:lnTo>
                  <a:pt x="2210203" y="4708193"/>
                </a:lnTo>
                <a:lnTo>
                  <a:pt x="2217989" y="4718368"/>
                </a:lnTo>
                <a:lnTo>
                  <a:pt x="2221794" y="4723206"/>
                </a:lnTo>
                <a:lnTo>
                  <a:pt x="2229028" y="4700214"/>
                </a:lnTo>
                <a:close/>
              </a:path>
              <a:path w="8921255" h="6255998">
                <a:moveTo>
                  <a:pt x="2138932" y="4789905"/>
                </a:moveTo>
                <a:lnTo>
                  <a:pt x="2131293" y="4779730"/>
                </a:lnTo>
                <a:lnTo>
                  <a:pt x="2123846" y="4769472"/>
                </a:lnTo>
                <a:lnTo>
                  <a:pt x="2116583" y="4759135"/>
                </a:lnTo>
                <a:lnTo>
                  <a:pt x="2109494" y="4748721"/>
                </a:lnTo>
                <a:lnTo>
                  <a:pt x="2108799" y="4747681"/>
                </a:lnTo>
                <a:lnTo>
                  <a:pt x="2091341" y="4757089"/>
                </a:lnTo>
                <a:lnTo>
                  <a:pt x="2098394" y="4767568"/>
                </a:lnTo>
                <a:lnTo>
                  <a:pt x="2105624" y="4777970"/>
                </a:lnTo>
                <a:lnTo>
                  <a:pt x="2113040" y="4788291"/>
                </a:lnTo>
                <a:lnTo>
                  <a:pt x="2120649" y="4798528"/>
                </a:lnTo>
                <a:lnTo>
                  <a:pt x="2128461" y="4808678"/>
                </a:lnTo>
                <a:lnTo>
                  <a:pt x="2131763" y="4812863"/>
                </a:lnTo>
                <a:lnTo>
                  <a:pt x="2138932" y="4789905"/>
                </a:lnTo>
                <a:close/>
              </a:path>
              <a:path w="8921255" h="6255998">
                <a:moveTo>
                  <a:pt x="2300781" y="4779675"/>
                </a:moveTo>
                <a:lnTo>
                  <a:pt x="2291466" y="4770851"/>
                </a:lnTo>
                <a:lnTo>
                  <a:pt x="2282357" y="4761909"/>
                </a:lnTo>
                <a:lnTo>
                  <a:pt x="2273483" y="4752832"/>
                </a:lnTo>
                <a:lnTo>
                  <a:pt x="2264873" y="4743605"/>
                </a:lnTo>
                <a:lnTo>
                  <a:pt x="2259706" y="4737830"/>
                </a:lnTo>
                <a:lnTo>
                  <a:pt x="2243475" y="4749294"/>
                </a:lnTo>
                <a:lnTo>
                  <a:pt x="2251898" y="4758661"/>
                </a:lnTo>
                <a:lnTo>
                  <a:pt x="2260605" y="4767871"/>
                </a:lnTo>
                <a:lnTo>
                  <a:pt x="2269549" y="4776949"/>
                </a:lnTo>
                <a:lnTo>
                  <a:pt x="2278435" y="4785676"/>
                </a:lnTo>
                <a:lnTo>
                  <a:pt x="2300781" y="4779675"/>
                </a:lnTo>
                <a:close/>
              </a:path>
              <a:path w="8921255" h="6255998">
                <a:moveTo>
                  <a:pt x="2268509" y="4808086"/>
                </a:moveTo>
                <a:lnTo>
                  <a:pt x="2281207" y="4804984"/>
                </a:lnTo>
                <a:lnTo>
                  <a:pt x="2293977" y="4801741"/>
                </a:lnTo>
                <a:lnTo>
                  <a:pt x="2295026" y="4801469"/>
                </a:lnTo>
                <a:lnTo>
                  <a:pt x="2324735" y="4773026"/>
                </a:lnTo>
                <a:lnTo>
                  <a:pt x="2312847" y="4776383"/>
                </a:lnTo>
                <a:lnTo>
                  <a:pt x="2301025" y="4779609"/>
                </a:lnTo>
                <a:lnTo>
                  <a:pt x="2300781" y="4779675"/>
                </a:lnTo>
                <a:lnTo>
                  <a:pt x="2255884" y="4811043"/>
                </a:lnTo>
                <a:lnTo>
                  <a:pt x="2268509" y="4808086"/>
                </a:lnTo>
                <a:close/>
              </a:path>
              <a:path w="8921255" h="6255998">
                <a:moveTo>
                  <a:pt x="2344371" y="4816876"/>
                </a:moveTo>
                <a:lnTo>
                  <a:pt x="2334394" y="4808963"/>
                </a:lnTo>
                <a:lnTo>
                  <a:pt x="2324636" y="4800917"/>
                </a:lnTo>
                <a:lnTo>
                  <a:pt x="2317884" y="4795152"/>
                </a:lnTo>
                <a:lnTo>
                  <a:pt x="2295026" y="4801469"/>
                </a:lnTo>
                <a:lnTo>
                  <a:pt x="2304467" y="4809777"/>
                </a:lnTo>
                <a:lnTo>
                  <a:pt x="2314158" y="4817941"/>
                </a:lnTo>
                <a:lnTo>
                  <a:pt x="2324063" y="4825981"/>
                </a:lnTo>
                <a:lnTo>
                  <a:pt x="2332468" y="4832612"/>
                </a:lnTo>
                <a:lnTo>
                  <a:pt x="2311902" y="4860066"/>
                </a:lnTo>
                <a:lnTo>
                  <a:pt x="2344371" y="4816876"/>
                </a:lnTo>
                <a:close/>
              </a:path>
              <a:path w="8921255" h="6255998">
                <a:moveTo>
                  <a:pt x="2324161" y="4855970"/>
                </a:moveTo>
                <a:lnTo>
                  <a:pt x="2336480" y="4851751"/>
                </a:lnTo>
                <a:lnTo>
                  <a:pt x="2348860" y="4847410"/>
                </a:lnTo>
                <a:lnTo>
                  <a:pt x="2351013" y="4846645"/>
                </a:lnTo>
                <a:lnTo>
                  <a:pt x="2390294" y="4811283"/>
                </a:lnTo>
                <a:lnTo>
                  <a:pt x="2378627" y="4815737"/>
                </a:lnTo>
                <a:lnTo>
                  <a:pt x="2367010" y="4820088"/>
                </a:lnTo>
                <a:lnTo>
                  <a:pt x="2355444" y="4824337"/>
                </a:lnTo>
                <a:lnTo>
                  <a:pt x="2354554" y="4824661"/>
                </a:lnTo>
                <a:lnTo>
                  <a:pt x="2344371" y="4816876"/>
                </a:lnTo>
                <a:lnTo>
                  <a:pt x="2311902" y="4860066"/>
                </a:lnTo>
                <a:lnTo>
                  <a:pt x="2324161" y="4855970"/>
                </a:lnTo>
                <a:close/>
              </a:path>
              <a:path w="8921255" h="6255998">
                <a:moveTo>
                  <a:pt x="2394810" y="4853119"/>
                </a:moveTo>
                <a:lnTo>
                  <a:pt x="2384233" y="4846080"/>
                </a:lnTo>
                <a:lnTo>
                  <a:pt x="2373859" y="4838919"/>
                </a:lnTo>
                <a:lnTo>
                  <a:pt x="2373279" y="4838511"/>
                </a:lnTo>
                <a:lnTo>
                  <a:pt x="2351013" y="4846645"/>
                </a:lnTo>
                <a:lnTo>
                  <a:pt x="2361253" y="4853981"/>
                </a:lnTo>
                <a:lnTo>
                  <a:pt x="2371693" y="4861200"/>
                </a:lnTo>
                <a:lnTo>
                  <a:pt x="2382334" y="4868295"/>
                </a:lnTo>
                <a:lnTo>
                  <a:pt x="2384169" y="4869493"/>
                </a:lnTo>
                <a:lnTo>
                  <a:pt x="2394810" y="4853119"/>
                </a:lnTo>
                <a:close/>
              </a:path>
              <a:path w="8921255" h="6255998">
                <a:moveTo>
                  <a:pt x="2365570" y="4898206"/>
                </a:moveTo>
                <a:lnTo>
                  <a:pt x="2377496" y="4893313"/>
                </a:lnTo>
                <a:lnTo>
                  <a:pt x="2389476" y="4888312"/>
                </a:lnTo>
                <a:lnTo>
                  <a:pt x="2401511" y="4883199"/>
                </a:lnTo>
                <a:lnTo>
                  <a:pt x="2452574" y="4839020"/>
                </a:lnTo>
                <a:lnTo>
                  <a:pt x="2441122" y="4844239"/>
                </a:lnTo>
                <a:lnTo>
                  <a:pt x="2429709" y="4849375"/>
                </a:lnTo>
                <a:lnTo>
                  <a:pt x="2418335" y="4854432"/>
                </a:lnTo>
                <a:lnTo>
                  <a:pt x="2406998" y="4859413"/>
                </a:lnTo>
                <a:lnTo>
                  <a:pt x="2405587" y="4860028"/>
                </a:lnTo>
                <a:lnTo>
                  <a:pt x="2394810" y="4853119"/>
                </a:lnTo>
                <a:lnTo>
                  <a:pt x="2384169" y="4869493"/>
                </a:lnTo>
                <a:lnTo>
                  <a:pt x="2353696" y="4902995"/>
                </a:lnTo>
                <a:lnTo>
                  <a:pt x="2365570" y="4898206"/>
                </a:lnTo>
                <a:close/>
              </a:path>
              <a:path w="8921255" h="6255998">
                <a:moveTo>
                  <a:pt x="2405433" y="4933776"/>
                </a:moveTo>
                <a:lnTo>
                  <a:pt x="2417022" y="4928325"/>
                </a:lnTo>
                <a:lnTo>
                  <a:pt x="2428647" y="4922798"/>
                </a:lnTo>
                <a:lnTo>
                  <a:pt x="2440310" y="4917196"/>
                </a:lnTo>
                <a:lnTo>
                  <a:pt x="2452007" y="4911522"/>
                </a:lnTo>
                <a:lnTo>
                  <a:pt x="2511866" y="4859633"/>
                </a:lnTo>
                <a:lnTo>
                  <a:pt x="2500609" y="4865455"/>
                </a:lnTo>
                <a:lnTo>
                  <a:pt x="2489387" y="4871202"/>
                </a:lnTo>
                <a:lnTo>
                  <a:pt x="2478202" y="4876873"/>
                </a:lnTo>
                <a:lnTo>
                  <a:pt x="2467054" y="4882467"/>
                </a:lnTo>
                <a:lnTo>
                  <a:pt x="2455943" y="4887985"/>
                </a:lnTo>
                <a:lnTo>
                  <a:pt x="2454843" y="4888528"/>
                </a:lnTo>
                <a:lnTo>
                  <a:pt x="2443633" y="4882386"/>
                </a:lnTo>
                <a:lnTo>
                  <a:pt x="2432598" y="4876137"/>
                </a:lnTo>
                <a:lnTo>
                  <a:pt x="2426042" y="4872313"/>
                </a:lnTo>
                <a:lnTo>
                  <a:pt x="2404258" y="4882020"/>
                </a:lnTo>
                <a:lnTo>
                  <a:pt x="2415072" y="4888530"/>
                </a:lnTo>
                <a:lnTo>
                  <a:pt x="2426051" y="4894943"/>
                </a:lnTo>
                <a:lnTo>
                  <a:pt x="2433136" y="4898954"/>
                </a:lnTo>
                <a:lnTo>
                  <a:pt x="2393883" y="4939146"/>
                </a:lnTo>
                <a:lnTo>
                  <a:pt x="2405433" y="4933776"/>
                </a:lnTo>
                <a:close/>
              </a:path>
              <a:path w="8921255" h="6255998">
                <a:moveTo>
                  <a:pt x="2490320" y="4906771"/>
                </a:moveTo>
                <a:lnTo>
                  <a:pt x="2478929" y="4901224"/>
                </a:lnTo>
                <a:lnTo>
                  <a:pt x="2476135" y="4899818"/>
                </a:lnTo>
                <a:lnTo>
                  <a:pt x="2454248" y="4910428"/>
                </a:lnTo>
                <a:lnTo>
                  <a:pt x="2465495" y="4916179"/>
                </a:lnTo>
                <a:lnTo>
                  <a:pt x="2476918" y="4921821"/>
                </a:lnTo>
                <a:lnTo>
                  <a:pt x="2480620" y="4923625"/>
                </a:lnTo>
                <a:lnTo>
                  <a:pt x="2490320" y="4906771"/>
                </a:lnTo>
                <a:close/>
              </a:path>
              <a:path w="8921255" h="6255998">
                <a:moveTo>
                  <a:pt x="2444340" y="4965741"/>
                </a:moveTo>
                <a:lnTo>
                  <a:pt x="2455646" y="4959925"/>
                </a:lnTo>
                <a:lnTo>
                  <a:pt x="2525019" y="4899577"/>
                </a:lnTo>
                <a:lnTo>
                  <a:pt x="2514064" y="4905587"/>
                </a:lnTo>
                <a:lnTo>
                  <a:pt x="2503145" y="4911522"/>
                </a:lnTo>
                <a:lnTo>
                  <a:pt x="2501861" y="4912216"/>
                </a:lnTo>
                <a:lnTo>
                  <a:pt x="2490320" y="4906771"/>
                </a:lnTo>
                <a:lnTo>
                  <a:pt x="2480620" y="4923625"/>
                </a:lnTo>
                <a:lnTo>
                  <a:pt x="2433068" y="4971486"/>
                </a:lnTo>
                <a:lnTo>
                  <a:pt x="2444340" y="4965741"/>
                </a:lnTo>
                <a:close/>
              </a:path>
              <a:path w="8921255" h="6255998">
                <a:moveTo>
                  <a:pt x="2466988" y="4954034"/>
                </a:moveTo>
                <a:lnTo>
                  <a:pt x="2478365" y="4948066"/>
                </a:lnTo>
                <a:lnTo>
                  <a:pt x="2489780" y="4942018"/>
                </a:lnTo>
                <a:lnTo>
                  <a:pt x="2501234" y="4935886"/>
                </a:lnTo>
                <a:lnTo>
                  <a:pt x="2569173" y="4874835"/>
                </a:lnTo>
                <a:lnTo>
                  <a:pt x="2558087" y="4881120"/>
                </a:lnTo>
                <a:lnTo>
                  <a:pt x="2547032" y="4887340"/>
                </a:lnTo>
                <a:lnTo>
                  <a:pt x="2536009" y="4893493"/>
                </a:lnTo>
                <a:lnTo>
                  <a:pt x="2525019" y="4899577"/>
                </a:lnTo>
                <a:lnTo>
                  <a:pt x="2455646" y="4959925"/>
                </a:lnTo>
                <a:lnTo>
                  <a:pt x="2466988" y="4954034"/>
                </a:lnTo>
                <a:close/>
              </a:path>
              <a:path w="8921255" h="6255998">
                <a:moveTo>
                  <a:pt x="2480588" y="4993488"/>
                </a:moveTo>
                <a:lnTo>
                  <a:pt x="2491659" y="4987303"/>
                </a:lnTo>
                <a:lnTo>
                  <a:pt x="2502760" y="4981054"/>
                </a:lnTo>
                <a:lnTo>
                  <a:pt x="2592283" y="4905938"/>
                </a:lnTo>
                <a:lnTo>
                  <a:pt x="2581424" y="4912371"/>
                </a:lnTo>
                <a:lnTo>
                  <a:pt x="2570590" y="4918748"/>
                </a:lnTo>
                <a:lnTo>
                  <a:pt x="2559780" y="4925070"/>
                </a:lnTo>
                <a:lnTo>
                  <a:pt x="2548994" y="4931337"/>
                </a:lnTo>
                <a:lnTo>
                  <a:pt x="2547329" y="4932301"/>
                </a:lnTo>
                <a:lnTo>
                  <a:pt x="2539782" y="4929193"/>
                </a:lnTo>
                <a:lnTo>
                  <a:pt x="2532454" y="4925946"/>
                </a:lnTo>
                <a:lnTo>
                  <a:pt x="2525096" y="4922726"/>
                </a:lnTo>
                <a:lnTo>
                  <a:pt x="2503628" y="4934596"/>
                </a:lnTo>
                <a:lnTo>
                  <a:pt x="2511060" y="4937962"/>
                </a:lnTo>
                <a:lnTo>
                  <a:pt x="2518695" y="4941229"/>
                </a:lnTo>
                <a:lnTo>
                  <a:pt x="2526317" y="4944481"/>
                </a:lnTo>
                <a:lnTo>
                  <a:pt x="2469548" y="4999606"/>
                </a:lnTo>
                <a:lnTo>
                  <a:pt x="2480588" y="4993488"/>
                </a:lnTo>
                <a:close/>
              </a:path>
              <a:path w="8921255" h="6255998">
                <a:moveTo>
                  <a:pt x="2513888" y="4974747"/>
                </a:moveTo>
                <a:lnTo>
                  <a:pt x="2525042" y="4968386"/>
                </a:lnTo>
                <a:lnTo>
                  <a:pt x="2536219" y="4961974"/>
                </a:lnTo>
                <a:lnTo>
                  <a:pt x="2547417" y="4955516"/>
                </a:lnTo>
                <a:lnTo>
                  <a:pt x="2625022" y="4886293"/>
                </a:lnTo>
                <a:lnTo>
                  <a:pt x="2614082" y="4892900"/>
                </a:lnTo>
                <a:lnTo>
                  <a:pt x="2603169" y="4899448"/>
                </a:lnTo>
                <a:lnTo>
                  <a:pt x="2592283" y="4905938"/>
                </a:lnTo>
                <a:lnTo>
                  <a:pt x="2502760" y="4981054"/>
                </a:lnTo>
                <a:lnTo>
                  <a:pt x="2513888" y="4974747"/>
                </a:lnTo>
                <a:close/>
              </a:path>
              <a:path w="8921255" h="6255998">
                <a:moveTo>
                  <a:pt x="2584650" y="4946969"/>
                </a:moveTo>
                <a:lnTo>
                  <a:pt x="2577983" y="4944299"/>
                </a:lnTo>
                <a:lnTo>
                  <a:pt x="2571214" y="4941691"/>
                </a:lnTo>
                <a:lnTo>
                  <a:pt x="2549733" y="4954177"/>
                </a:lnTo>
                <a:lnTo>
                  <a:pt x="2556604" y="4956931"/>
                </a:lnTo>
                <a:lnTo>
                  <a:pt x="2563563" y="4959635"/>
                </a:lnTo>
                <a:lnTo>
                  <a:pt x="2584650" y="4946969"/>
                </a:lnTo>
                <a:close/>
              </a:path>
              <a:path w="8921255" h="6255998">
                <a:moveTo>
                  <a:pt x="2515514" y="5018445"/>
                </a:moveTo>
                <a:lnTo>
                  <a:pt x="2526393" y="5012044"/>
                </a:lnTo>
                <a:lnTo>
                  <a:pt x="2537298" y="5005587"/>
                </a:lnTo>
                <a:lnTo>
                  <a:pt x="2625362" y="4928605"/>
                </a:lnTo>
                <a:lnTo>
                  <a:pt x="2614672" y="4935247"/>
                </a:lnTo>
                <a:lnTo>
                  <a:pt x="2604005" y="4941838"/>
                </a:lnTo>
                <a:lnTo>
                  <a:pt x="2593361" y="4948379"/>
                </a:lnTo>
                <a:lnTo>
                  <a:pt x="2591551" y="4949488"/>
                </a:lnTo>
                <a:lnTo>
                  <a:pt x="2504664" y="5024788"/>
                </a:lnTo>
                <a:lnTo>
                  <a:pt x="2515514" y="5018445"/>
                </a:lnTo>
                <a:close/>
              </a:path>
              <a:path w="8921255" h="6255998">
                <a:moveTo>
                  <a:pt x="2548231" y="4999075"/>
                </a:moveTo>
                <a:lnTo>
                  <a:pt x="2559189" y="4992510"/>
                </a:lnTo>
                <a:lnTo>
                  <a:pt x="2570173" y="4985891"/>
                </a:lnTo>
                <a:lnTo>
                  <a:pt x="2581182" y="4979221"/>
                </a:lnTo>
                <a:lnTo>
                  <a:pt x="2592215" y="4972500"/>
                </a:lnTo>
                <a:lnTo>
                  <a:pt x="2679167" y="4894628"/>
                </a:lnTo>
                <a:lnTo>
                  <a:pt x="2668358" y="4901526"/>
                </a:lnTo>
                <a:lnTo>
                  <a:pt x="2657573" y="4908373"/>
                </a:lnTo>
                <a:lnTo>
                  <a:pt x="2646813" y="4915168"/>
                </a:lnTo>
                <a:lnTo>
                  <a:pt x="2636075" y="4921912"/>
                </a:lnTo>
                <a:lnTo>
                  <a:pt x="2625362" y="4928605"/>
                </a:lnTo>
                <a:lnTo>
                  <a:pt x="2537298" y="5005587"/>
                </a:lnTo>
                <a:lnTo>
                  <a:pt x="2548231" y="4999075"/>
                </a:lnTo>
                <a:close/>
              </a:path>
              <a:path w="8921255" h="6255998">
                <a:moveTo>
                  <a:pt x="2616074" y="4957927"/>
                </a:moveTo>
                <a:lnTo>
                  <a:pt x="2700858" y="4880676"/>
                </a:lnTo>
                <a:lnTo>
                  <a:pt x="2690000" y="4887678"/>
                </a:lnTo>
                <a:lnTo>
                  <a:pt x="2679167" y="4894628"/>
                </a:lnTo>
                <a:lnTo>
                  <a:pt x="2594578" y="4971056"/>
                </a:lnTo>
                <a:lnTo>
                  <a:pt x="2600977" y="4973331"/>
                </a:lnTo>
                <a:lnTo>
                  <a:pt x="2616074" y="4957927"/>
                </a:lnTo>
                <a:close/>
              </a:path>
              <a:path w="8921255" h="6255998">
                <a:moveTo>
                  <a:pt x="2549509" y="5041363"/>
                </a:moveTo>
                <a:lnTo>
                  <a:pt x="2560225" y="5034769"/>
                </a:lnTo>
                <a:lnTo>
                  <a:pt x="2657807" y="4949518"/>
                </a:lnTo>
                <a:lnTo>
                  <a:pt x="2647264" y="4956332"/>
                </a:lnTo>
                <a:lnTo>
                  <a:pt x="2636741" y="4963101"/>
                </a:lnTo>
                <a:lnTo>
                  <a:pt x="2634825" y="4964330"/>
                </a:lnTo>
                <a:lnTo>
                  <a:pt x="2628467" y="4962282"/>
                </a:lnTo>
                <a:lnTo>
                  <a:pt x="2622329" y="4960066"/>
                </a:lnTo>
                <a:lnTo>
                  <a:pt x="2616074" y="4957927"/>
                </a:lnTo>
                <a:lnTo>
                  <a:pt x="2600977" y="4973331"/>
                </a:lnTo>
                <a:lnTo>
                  <a:pt x="2607408" y="4975551"/>
                </a:lnTo>
                <a:lnTo>
                  <a:pt x="2613925" y="4977750"/>
                </a:lnTo>
                <a:lnTo>
                  <a:pt x="2538816" y="5047907"/>
                </a:lnTo>
                <a:lnTo>
                  <a:pt x="2549509" y="5041363"/>
                </a:lnTo>
                <a:close/>
              </a:path>
              <a:path w="8921255" h="6255998">
                <a:moveTo>
                  <a:pt x="2534709" y="5056744"/>
                </a:moveTo>
                <a:lnTo>
                  <a:pt x="2528145" y="5054402"/>
                </a:lnTo>
                <a:lnTo>
                  <a:pt x="2538816" y="5047907"/>
                </a:lnTo>
                <a:lnTo>
                  <a:pt x="2613925" y="4977750"/>
                </a:lnTo>
                <a:lnTo>
                  <a:pt x="2506885" y="5067351"/>
                </a:lnTo>
                <a:lnTo>
                  <a:pt x="2513565" y="5069826"/>
                </a:lnTo>
                <a:lnTo>
                  <a:pt x="2534709" y="5056744"/>
                </a:lnTo>
                <a:close/>
              </a:path>
              <a:path w="8921255" h="6255998">
                <a:moveTo>
                  <a:pt x="2570965" y="5028126"/>
                </a:moveTo>
                <a:lnTo>
                  <a:pt x="2581727" y="5021435"/>
                </a:lnTo>
                <a:lnTo>
                  <a:pt x="2592511" y="5014694"/>
                </a:lnTo>
                <a:lnTo>
                  <a:pt x="2603319" y="5007904"/>
                </a:lnTo>
                <a:lnTo>
                  <a:pt x="2614148" y="5001065"/>
                </a:lnTo>
                <a:lnTo>
                  <a:pt x="2721513" y="4907669"/>
                </a:lnTo>
                <a:lnTo>
                  <a:pt x="2710842" y="4914759"/>
                </a:lnTo>
                <a:lnTo>
                  <a:pt x="2700192" y="4921803"/>
                </a:lnTo>
                <a:lnTo>
                  <a:pt x="2689564" y="4928801"/>
                </a:lnTo>
                <a:lnTo>
                  <a:pt x="2678957" y="4935752"/>
                </a:lnTo>
                <a:lnTo>
                  <a:pt x="2668371" y="4942658"/>
                </a:lnTo>
                <a:lnTo>
                  <a:pt x="2657807" y="4949518"/>
                </a:lnTo>
                <a:lnTo>
                  <a:pt x="2560225" y="5034769"/>
                </a:lnTo>
                <a:lnTo>
                  <a:pt x="2570965" y="5028126"/>
                </a:lnTo>
                <a:close/>
              </a:path>
              <a:path w="8921255" h="6255998">
                <a:moveTo>
                  <a:pt x="3262361" y="4611543"/>
                </a:moveTo>
                <a:lnTo>
                  <a:pt x="3272353" y="4603901"/>
                </a:lnTo>
                <a:lnTo>
                  <a:pt x="3282359" y="4596245"/>
                </a:lnTo>
                <a:lnTo>
                  <a:pt x="3292381" y="4588573"/>
                </a:lnTo>
                <a:lnTo>
                  <a:pt x="3302421" y="4580885"/>
                </a:lnTo>
                <a:lnTo>
                  <a:pt x="3312478" y="4573180"/>
                </a:lnTo>
                <a:lnTo>
                  <a:pt x="3322554" y="4565457"/>
                </a:lnTo>
                <a:lnTo>
                  <a:pt x="3332650" y="4557716"/>
                </a:lnTo>
                <a:lnTo>
                  <a:pt x="3342767" y="4549955"/>
                </a:lnTo>
                <a:lnTo>
                  <a:pt x="3568187" y="4351612"/>
                </a:lnTo>
                <a:lnTo>
                  <a:pt x="3556144" y="4360892"/>
                </a:lnTo>
                <a:lnTo>
                  <a:pt x="3544125" y="4370151"/>
                </a:lnTo>
                <a:lnTo>
                  <a:pt x="3532132" y="4379391"/>
                </a:lnTo>
                <a:lnTo>
                  <a:pt x="3520164" y="4388610"/>
                </a:lnTo>
                <a:lnTo>
                  <a:pt x="3508221" y="4397810"/>
                </a:lnTo>
                <a:lnTo>
                  <a:pt x="3496303" y="4406988"/>
                </a:lnTo>
                <a:lnTo>
                  <a:pt x="3237157" y="4630852"/>
                </a:lnTo>
                <a:lnTo>
                  <a:pt x="3241798" y="4631175"/>
                </a:lnTo>
                <a:lnTo>
                  <a:pt x="3262361" y="4611543"/>
                </a:lnTo>
                <a:close/>
              </a:path>
              <a:path w="8921255" h="6255998">
                <a:moveTo>
                  <a:pt x="3183742" y="4708214"/>
                </a:moveTo>
                <a:lnTo>
                  <a:pt x="3413374" y="4507316"/>
                </a:lnTo>
                <a:lnTo>
                  <a:pt x="3408378" y="4507277"/>
                </a:lnTo>
                <a:lnTo>
                  <a:pt x="3403395" y="4507253"/>
                </a:lnTo>
                <a:lnTo>
                  <a:pt x="3398428" y="4507188"/>
                </a:lnTo>
                <a:lnTo>
                  <a:pt x="3604469" y="4323656"/>
                </a:lnTo>
                <a:lnTo>
                  <a:pt x="3592350" y="4332994"/>
                </a:lnTo>
                <a:lnTo>
                  <a:pt x="3580256" y="4342313"/>
                </a:lnTo>
                <a:lnTo>
                  <a:pt x="3568187" y="4351612"/>
                </a:lnTo>
                <a:lnTo>
                  <a:pt x="3342767" y="4549955"/>
                </a:lnTo>
                <a:lnTo>
                  <a:pt x="3352906" y="4542173"/>
                </a:lnTo>
                <a:lnTo>
                  <a:pt x="3363068" y="4534369"/>
                </a:lnTo>
                <a:lnTo>
                  <a:pt x="3371817" y="4527648"/>
                </a:lnTo>
                <a:lnTo>
                  <a:pt x="3376666" y="4527790"/>
                </a:lnTo>
                <a:lnTo>
                  <a:pt x="3381513" y="4527959"/>
                </a:lnTo>
                <a:lnTo>
                  <a:pt x="3386422" y="4528048"/>
                </a:lnTo>
                <a:lnTo>
                  <a:pt x="3173737" y="4715841"/>
                </a:lnTo>
                <a:lnTo>
                  <a:pt x="3183742" y="4708214"/>
                </a:lnTo>
                <a:close/>
              </a:path>
              <a:path w="8921255" h="6255998">
                <a:moveTo>
                  <a:pt x="3409137" y="4498958"/>
                </a:moveTo>
                <a:lnTo>
                  <a:pt x="3419865" y="4490711"/>
                </a:lnTo>
                <a:lnTo>
                  <a:pt x="3430612" y="4482447"/>
                </a:lnTo>
                <a:lnTo>
                  <a:pt x="3441380" y="4474166"/>
                </a:lnTo>
                <a:lnTo>
                  <a:pt x="3452167" y="4465867"/>
                </a:lnTo>
                <a:lnTo>
                  <a:pt x="3462975" y="4457551"/>
                </a:lnTo>
                <a:lnTo>
                  <a:pt x="3712185" y="4240667"/>
                </a:lnTo>
                <a:lnTo>
                  <a:pt x="3604469" y="4323656"/>
                </a:lnTo>
                <a:lnTo>
                  <a:pt x="3398428" y="4507188"/>
                </a:lnTo>
                <a:lnTo>
                  <a:pt x="3409137" y="4498958"/>
                </a:lnTo>
                <a:close/>
              </a:path>
              <a:path w="8921255" h="6255998">
                <a:moveTo>
                  <a:pt x="3473802" y="4449217"/>
                </a:moveTo>
                <a:lnTo>
                  <a:pt x="3484650" y="4440867"/>
                </a:lnTo>
                <a:lnTo>
                  <a:pt x="3495519" y="4432499"/>
                </a:lnTo>
                <a:lnTo>
                  <a:pt x="3506409" y="4424113"/>
                </a:lnTo>
                <a:lnTo>
                  <a:pt x="3517320" y="4415710"/>
                </a:lnTo>
                <a:lnTo>
                  <a:pt x="3528252" y="4407290"/>
                </a:lnTo>
                <a:lnTo>
                  <a:pt x="3539205" y="4398853"/>
                </a:lnTo>
                <a:lnTo>
                  <a:pt x="3550180" y="4390397"/>
                </a:lnTo>
                <a:lnTo>
                  <a:pt x="3561177" y="4381925"/>
                </a:lnTo>
                <a:lnTo>
                  <a:pt x="3572195" y="4373435"/>
                </a:lnTo>
                <a:lnTo>
                  <a:pt x="3821196" y="4156782"/>
                </a:lnTo>
                <a:lnTo>
                  <a:pt x="3712185" y="4240667"/>
                </a:lnTo>
                <a:lnTo>
                  <a:pt x="3462975" y="4457551"/>
                </a:lnTo>
                <a:lnTo>
                  <a:pt x="3473802" y="4449217"/>
                </a:lnTo>
                <a:close/>
              </a:path>
              <a:path w="8921255" h="6255998">
                <a:moveTo>
                  <a:pt x="3583236" y="4364927"/>
                </a:moveTo>
                <a:lnTo>
                  <a:pt x="3594299" y="4356402"/>
                </a:lnTo>
                <a:lnTo>
                  <a:pt x="3605384" y="4347859"/>
                </a:lnTo>
                <a:lnTo>
                  <a:pt x="3616492" y="4339299"/>
                </a:lnTo>
                <a:lnTo>
                  <a:pt x="3931404" y="4072171"/>
                </a:lnTo>
                <a:lnTo>
                  <a:pt x="3821196" y="4156782"/>
                </a:lnTo>
                <a:lnTo>
                  <a:pt x="3572195" y="4373435"/>
                </a:lnTo>
                <a:lnTo>
                  <a:pt x="3583236" y="4364927"/>
                </a:lnTo>
                <a:close/>
              </a:path>
              <a:path w="8921255" h="6255998">
                <a:moveTo>
                  <a:pt x="3724491" y="4256094"/>
                </a:moveTo>
                <a:lnTo>
                  <a:pt x="3833792" y="4171988"/>
                </a:lnTo>
                <a:lnTo>
                  <a:pt x="3944297" y="4087153"/>
                </a:lnTo>
                <a:lnTo>
                  <a:pt x="4055905" y="4001762"/>
                </a:lnTo>
                <a:lnTo>
                  <a:pt x="4168518" y="3915989"/>
                </a:lnTo>
                <a:lnTo>
                  <a:pt x="4268231" y="3815701"/>
                </a:lnTo>
                <a:lnTo>
                  <a:pt x="4155020" y="3901459"/>
                </a:lnTo>
                <a:lnTo>
                  <a:pt x="4042711" y="3987006"/>
                </a:lnTo>
                <a:lnTo>
                  <a:pt x="3931404" y="4072171"/>
                </a:lnTo>
                <a:lnTo>
                  <a:pt x="3616492" y="4339299"/>
                </a:lnTo>
                <a:lnTo>
                  <a:pt x="3724491" y="4256094"/>
                </a:lnTo>
                <a:close/>
              </a:path>
              <a:path w="8921255" h="6255998">
                <a:moveTo>
                  <a:pt x="4282037" y="3830007"/>
                </a:moveTo>
                <a:lnTo>
                  <a:pt x="4317761" y="3803128"/>
                </a:lnTo>
                <a:lnTo>
                  <a:pt x="4317761" y="3778430"/>
                </a:lnTo>
                <a:lnTo>
                  <a:pt x="4268231" y="3815701"/>
                </a:lnTo>
                <a:lnTo>
                  <a:pt x="4168518" y="3915989"/>
                </a:lnTo>
                <a:lnTo>
                  <a:pt x="4282037" y="3830007"/>
                </a:lnTo>
                <a:close/>
              </a:path>
              <a:path w="8921255" h="6255998">
                <a:moveTo>
                  <a:pt x="3352192" y="4506164"/>
                </a:moveTo>
                <a:lnTo>
                  <a:pt x="3365522" y="4495937"/>
                </a:lnTo>
                <a:lnTo>
                  <a:pt x="3378885" y="4485681"/>
                </a:lnTo>
                <a:lnTo>
                  <a:pt x="3392281" y="4475395"/>
                </a:lnTo>
                <a:lnTo>
                  <a:pt x="3613195" y="4280427"/>
                </a:lnTo>
                <a:lnTo>
                  <a:pt x="3598228" y="4291961"/>
                </a:lnTo>
                <a:lnTo>
                  <a:pt x="3583301" y="4303464"/>
                </a:lnTo>
                <a:lnTo>
                  <a:pt x="3568415" y="4314934"/>
                </a:lnTo>
                <a:lnTo>
                  <a:pt x="3553569" y="4326372"/>
                </a:lnTo>
                <a:lnTo>
                  <a:pt x="3326382" y="4525950"/>
                </a:lnTo>
                <a:lnTo>
                  <a:pt x="3352192" y="4506164"/>
                </a:lnTo>
                <a:close/>
              </a:path>
              <a:path w="8921255" h="6255998">
                <a:moveTo>
                  <a:pt x="3405709" y="4465079"/>
                </a:moveTo>
                <a:lnTo>
                  <a:pt x="3419171" y="4454735"/>
                </a:lnTo>
                <a:lnTo>
                  <a:pt x="3432667" y="4444361"/>
                </a:lnTo>
                <a:lnTo>
                  <a:pt x="3446196" y="4433958"/>
                </a:lnTo>
                <a:lnTo>
                  <a:pt x="3459759" y="4423525"/>
                </a:lnTo>
                <a:lnTo>
                  <a:pt x="3473357" y="4413063"/>
                </a:lnTo>
                <a:lnTo>
                  <a:pt x="3720341" y="4197878"/>
                </a:lnTo>
                <a:lnTo>
                  <a:pt x="3613195" y="4280427"/>
                </a:lnTo>
                <a:lnTo>
                  <a:pt x="3392281" y="4475395"/>
                </a:lnTo>
                <a:lnTo>
                  <a:pt x="3405709" y="4465079"/>
                </a:lnTo>
                <a:close/>
              </a:path>
              <a:path w="8921255" h="6255998">
                <a:moveTo>
                  <a:pt x="3486988" y="4402573"/>
                </a:moveTo>
                <a:lnTo>
                  <a:pt x="3500655" y="4392053"/>
                </a:lnTo>
                <a:lnTo>
                  <a:pt x="3514356" y="4381504"/>
                </a:lnTo>
                <a:lnTo>
                  <a:pt x="3528092" y="4370926"/>
                </a:lnTo>
                <a:lnTo>
                  <a:pt x="3541864" y="4360319"/>
                </a:lnTo>
                <a:lnTo>
                  <a:pt x="3555671" y="4349683"/>
                </a:lnTo>
                <a:lnTo>
                  <a:pt x="3569514" y="4339018"/>
                </a:lnTo>
                <a:lnTo>
                  <a:pt x="3583392" y="4328325"/>
                </a:lnTo>
                <a:lnTo>
                  <a:pt x="3828677" y="4114510"/>
                </a:lnTo>
                <a:lnTo>
                  <a:pt x="3720341" y="4197878"/>
                </a:lnTo>
                <a:lnTo>
                  <a:pt x="3473357" y="4413063"/>
                </a:lnTo>
                <a:lnTo>
                  <a:pt x="3486988" y="4402573"/>
                </a:lnTo>
                <a:close/>
              </a:path>
              <a:path w="8921255" h="6255998">
                <a:moveTo>
                  <a:pt x="3597307" y="4317602"/>
                </a:moveTo>
                <a:lnTo>
                  <a:pt x="3611259" y="4306851"/>
                </a:lnTo>
                <a:lnTo>
                  <a:pt x="3625246" y="4296072"/>
                </a:lnTo>
                <a:lnTo>
                  <a:pt x="3938104" y="4030498"/>
                </a:lnTo>
                <a:lnTo>
                  <a:pt x="3828677" y="4114510"/>
                </a:lnTo>
                <a:lnTo>
                  <a:pt x="3583392" y="4328325"/>
                </a:lnTo>
                <a:lnTo>
                  <a:pt x="3597307" y="4317602"/>
                </a:lnTo>
                <a:close/>
              </a:path>
              <a:path w="8921255" h="6255998">
                <a:moveTo>
                  <a:pt x="3731513" y="4214199"/>
                </a:moveTo>
                <a:lnTo>
                  <a:pt x="3839087" y="4131418"/>
                </a:lnTo>
                <a:lnTo>
                  <a:pt x="3947865" y="4047909"/>
                </a:lnTo>
                <a:lnTo>
                  <a:pt x="4057747" y="3963848"/>
                </a:lnTo>
                <a:lnTo>
                  <a:pt x="4168629" y="3879415"/>
                </a:lnTo>
                <a:lnTo>
                  <a:pt x="4271922" y="3776344"/>
                </a:lnTo>
                <a:lnTo>
                  <a:pt x="4159827" y="3861240"/>
                </a:lnTo>
                <a:lnTo>
                  <a:pt x="4048521" y="3946016"/>
                </a:lnTo>
                <a:lnTo>
                  <a:pt x="3938104" y="4030498"/>
                </a:lnTo>
                <a:lnTo>
                  <a:pt x="3625246" y="4296072"/>
                </a:lnTo>
                <a:lnTo>
                  <a:pt x="3731513" y="4214199"/>
                </a:lnTo>
                <a:close/>
              </a:path>
              <a:path w="8921255" h="6255998">
                <a:moveTo>
                  <a:pt x="4280410" y="3794786"/>
                </a:moveTo>
                <a:lnTo>
                  <a:pt x="4317761" y="3766702"/>
                </a:lnTo>
                <a:lnTo>
                  <a:pt x="4317761" y="3741863"/>
                </a:lnTo>
                <a:lnTo>
                  <a:pt x="4271922" y="3776344"/>
                </a:lnTo>
                <a:lnTo>
                  <a:pt x="4168629" y="3879415"/>
                </a:lnTo>
                <a:lnTo>
                  <a:pt x="4280410" y="3794786"/>
                </a:lnTo>
                <a:close/>
              </a:path>
              <a:path w="8921255" h="6255998">
                <a:moveTo>
                  <a:pt x="3193761" y="4700573"/>
                </a:moveTo>
                <a:lnTo>
                  <a:pt x="3203797" y="4692916"/>
                </a:lnTo>
                <a:lnTo>
                  <a:pt x="3213849" y="4685244"/>
                </a:lnTo>
                <a:lnTo>
                  <a:pt x="3223919" y="4677554"/>
                </a:lnTo>
                <a:lnTo>
                  <a:pt x="3234009" y="4669846"/>
                </a:lnTo>
                <a:lnTo>
                  <a:pt x="3244119" y="4662118"/>
                </a:lnTo>
                <a:lnTo>
                  <a:pt x="3254251" y="4654371"/>
                </a:lnTo>
                <a:lnTo>
                  <a:pt x="3264406" y="4646602"/>
                </a:lnTo>
                <a:lnTo>
                  <a:pt x="3274584" y="4638810"/>
                </a:lnTo>
                <a:lnTo>
                  <a:pt x="3514508" y="4429451"/>
                </a:lnTo>
                <a:lnTo>
                  <a:pt x="3504439" y="4437206"/>
                </a:lnTo>
                <a:lnTo>
                  <a:pt x="3494386" y="4444948"/>
                </a:lnTo>
                <a:lnTo>
                  <a:pt x="3484351" y="4452676"/>
                </a:lnTo>
                <a:lnTo>
                  <a:pt x="3474332" y="4460391"/>
                </a:lnTo>
                <a:lnTo>
                  <a:pt x="3464331" y="4468092"/>
                </a:lnTo>
                <a:lnTo>
                  <a:pt x="3454346" y="4475779"/>
                </a:lnTo>
                <a:lnTo>
                  <a:pt x="3444377" y="4483453"/>
                </a:lnTo>
                <a:lnTo>
                  <a:pt x="3434425" y="4491114"/>
                </a:lnTo>
                <a:lnTo>
                  <a:pt x="3424489" y="4498762"/>
                </a:lnTo>
                <a:lnTo>
                  <a:pt x="3414569" y="4506396"/>
                </a:lnTo>
                <a:lnTo>
                  <a:pt x="3413374" y="4507316"/>
                </a:lnTo>
                <a:lnTo>
                  <a:pt x="3183742" y="4708214"/>
                </a:lnTo>
                <a:lnTo>
                  <a:pt x="3193761" y="4700573"/>
                </a:lnTo>
                <a:close/>
              </a:path>
              <a:path w="8921255" h="6255998">
                <a:moveTo>
                  <a:pt x="3409119" y="4615110"/>
                </a:moveTo>
                <a:lnTo>
                  <a:pt x="3307375" y="4613662"/>
                </a:lnTo>
                <a:lnTo>
                  <a:pt x="3281417" y="4633578"/>
                </a:lnTo>
                <a:lnTo>
                  <a:pt x="3308606" y="4634787"/>
                </a:lnTo>
                <a:lnTo>
                  <a:pt x="3336175" y="4635667"/>
                </a:lnTo>
                <a:lnTo>
                  <a:pt x="3364117" y="4636217"/>
                </a:lnTo>
                <a:lnTo>
                  <a:pt x="3409119" y="4615110"/>
                </a:lnTo>
                <a:close/>
              </a:path>
              <a:path w="8921255" h="6255998">
                <a:moveTo>
                  <a:pt x="3421110" y="4636323"/>
                </a:moveTo>
                <a:lnTo>
                  <a:pt x="3450152" y="4635878"/>
                </a:lnTo>
                <a:lnTo>
                  <a:pt x="3479552" y="4635099"/>
                </a:lnTo>
                <a:lnTo>
                  <a:pt x="3514562" y="4612279"/>
                </a:lnTo>
                <a:lnTo>
                  <a:pt x="3409119" y="4615110"/>
                </a:lnTo>
                <a:lnTo>
                  <a:pt x="3364117" y="4636217"/>
                </a:lnTo>
                <a:lnTo>
                  <a:pt x="3392430" y="4636436"/>
                </a:lnTo>
                <a:lnTo>
                  <a:pt x="3421110" y="4636323"/>
                </a:lnTo>
                <a:close/>
              </a:path>
              <a:path w="8921255" h="6255998">
                <a:moveTo>
                  <a:pt x="3509306" y="4633987"/>
                </a:moveTo>
                <a:lnTo>
                  <a:pt x="3539411" y="4632540"/>
                </a:lnTo>
                <a:lnTo>
                  <a:pt x="3569862" y="4630756"/>
                </a:lnTo>
                <a:lnTo>
                  <a:pt x="3623279" y="4605294"/>
                </a:lnTo>
                <a:lnTo>
                  <a:pt x="3514562" y="4612279"/>
                </a:lnTo>
                <a:lnTo>
                  <a:pt x="3479552" y="4635099"/>
                </a:lnTo>
                <a:lnTo>
                  <a:pt x="3509306" y="4633987"/>
                </a:lnTo>
                <a:close/>
              </a:path>
              <a:path w="8921255" h="6255998">
                <a:moveTo>
                  <a:pt x="3600656" y="4628637"/>
                </a:moveTo>
                <a:lnTo>
                  <a:pt x="3631788" y="4626180"/>
                </a:lnTo>
                <a:lnTo>
                  <a:pt x="3663254" y="4623385"/>
                </a:lnTo>
                <a:lnTo>
                  <a:pt x="3695050" y="4620251"/>
                </a:lnTo>
                <a:lnTo>
                  <a:pt x="3734847" y="4594276"/>
                </a:lnTo>
                <a:lnTo>
                  <a:pt x="3623279" y="4605294"/>
                </a:lnTo>
                <a:lnTo>
                  <a:pt x="3569862" y="4630756"/>
                </a:lnTo>
                <a:lnTo>
                  <a:pt x="3600656" y="4628637"/>
                </a:lnTo>
                <a:close/>
              </a:path>
              <a:path w="8921255" h="6255998">
                <a:moveTo>
                  <a:pt x="3727173" y="4616777"/>
                </a:moveTo>
                <a:lnTo>
                  <a:pt x="3759619" y="4612962"/>
                </a:lnTo>
                <a:lnTo>
                  <a:pt x="3792383" y="4608806"/>
                </a:lnTo>
                <a:lnTo>
                  <a:pt x="3848842" y="4579347"/>
                </a:lnTo>
                <a:lnTo>
                  <a:pt x="3734847" y="4594276"/>
                </a:lnTo>
                <a:lnTo>
                  <a:pt x="3695050" y="4620251"/>
                </a:lnTo>
                <a:lnTo>
                  <a:pt x="3727173" y="4616777"/>
                </a:lnTo>
                <a:close/>
              </a:path>
              <a:path w="8921255" h="6255998">
                <a:moveTo>
                  <a:pt x="3825461" y="4604308"/>
                </a:moveTo>
                <a:lnTo>
                  <a:pt x="3858849" y="4599467"/>
                </a:lnTo>
                <a:lnTo>
                  <a:pt x="3892544" y="4594282"/>
                </a:lnTo>
                <a:lnTo>
                  <a:pt x="3964840" y="4560631"/>
                </a:lnTo>
                <a:lnTo>
                  <a:pt x="3848842" y="4579347"/>
                </a:lnTo>
                <a:lnTo>
                  <a:pt x="3792383" y="4608806"/>
                </a:lnTo>
                <a:lnTo>
                  <a:pt x="3825461" y="4604308"/>
                </a:lnTo>
                <a:close/>
              </a:path>
              <a:path w="8921255" h="6255998">
                <a:moveTo>
                  <a:pt x="3980186" y="4579459"/>
                </a:moveTo>
                <a:lnTo>
                  <a:pt x="4068361" y="4562664"/>
                </a:lnTo>
                <a:lnTo>
                  <a:pt x="4156916" y="4543952"/>
                </a:lnTo>
                <a:lnTo>
                  <a:pt x="4082418" y="4538249"/>
                </a:lnTo>
                <a:lnTo>
                  <a:pt x="3964840" y="4560631"/>
                </a:lnTo>
                <a:lnTo>
                  <a:pt x="3892544" y="4594282"/>
                </a:lnTo>
                <a:lnTo>
                  <a:pt x="3980186" y="4579459"/>
                </a:lnTo>
                <a:close/>
              </a:path>
              <a:path w="8921255" h="6255998">
                <a:moveTo>
                  <a:pt x="4245698" y="4523378"/>
                </a:moveTo>
                <a:lnTo>
                  <a:pt x="4317761" y="4505227"/>
                </a:lnTo>
                <a:lnTo>
                  <a:pt x="4317761" y="4483679"/>
                </a:lnTo>
                <a:lnTo>
                  <a:pt x="4201152" y="4512323"/>
                </a:lnTo>
                <a:lnTo>
                  <a:pt x="4082418" y="4538249"/>
                </a:lnTo>
                <a:lnTo>
                  <a:pt x="4156916" y="4543952"/>
                </a:lnTo>
                <a:lnTo>
                  <a:pt x="4245698" y="4523378"/>
                </a:lnTo>
                <a:close/>
              </a:path>
              <a:path w="8921255" h="6255998">
                <a:moveTo>
                  <a:pt x="1720828" y="5277536"/>
                </a:moveTo>
                <a:lnTo>
                  <a:pt x="1740185" y="5252839"/>
                </a:lnTo>
                <a:lnTo>
                  <a:pt x="1727857" y="5254811"/>
                </a:lnTo>
                <a:lnTo>
                  <a:pt x="1715596" y="5256652"/>
                </a:lnTo>
                <a:lnTo>
                  <a:pt x="1697538" y="5280717"/>
                </a:lnTo>
                <a:lnTo>
                  <a:pt x="1697759" y="5280969"/>
                </a:lnTo>
                <a:lnTo>
                  <a:pt x="1706014" y="5290528"/>
                </a:lnTo>
                <a:lnTo>
                  <a:pt x="1720828" y="5277536"/>
                </a:lnTo>
                <a:close/>
              </a:path>
              <a:path w="8921255" h="6255998">
                <a:moveTo>
                  <a:pt x="1752176" y="5311100"/>
                </a:moveTo>
                <a:lnTo>
                  <a:pt x="1743276" y="5301980"/>
                </a:lnTo>
                <a:lnTo>
                  <a:pt x="1734550" y="5292758"/>
                </a:lnTo>
                <a:lnTo>
                  <a:pt x="1726026" y="5283420"/>
                </a:lnTo>
                <a:lnTo>
                  <a:pt x="1720828" y="5277536"/>
                </a:lnTo>
                <a:lnTo>
                  <a:pt x="1706014" y="5290528"/>
                </a:lnTo>
                <a:lnTo>
                  <a:pt x="1714465" y="5299965"/>
                </a:lnTo>
                <a:lnTo>
                  <a:pt x="1723091" y="5309293"/>
                </a:lnTo>
                <a:lnTo>
                  <a:pt x="1731872" y="5318524"/>
                </a:lnTo>
                <a:lnTo>
                  <a:pt x="1738509" y="5325354"/>
                </a:lnTo>
                <a:lnTo>
                  <a:pt x="1752176" y="5311100"/>
                </a:lnTo>
                <a:close/>
              </a:path>
              <a:path w="8921255" h="6255998">
                <a:moveTo>
                  <a:pt x="1730171" y="5349157"/>
                </a:moveTo>
                <a:lnTo>
                  <a:pt x="1742851" y="5346363"/>
                </a:lnTo>
                <a:lnTo>
                  <a:pt x="1755586" y="5343462"/>
                </a:lnTo>
                <a:lnTo>
                  <a:pt x="1756712" y="5343201"/>
                </a:lnTo>
                <a:lnTo>
                  <a:pt x="1785542" y="5314151"/>
                </a:lnTo>
                <a:lnTo>
                  <a:pt x="1773482" y="5317163"/>
                </a:lnTo>
                <a:lnTo>
                  <a:pt x="1761475" y="5320073"/>
                </a:lnTo>
                <a:lnTo>
                  <a:pt x="1761222" y="5320133"/>
                </a:lnTo>
                <a:lnTo>
                  <a:pt x="1752176" y="5311100"/>
                </a:lnTo>
                <a:lnTo>
                  <a:pt x="1717547" y="5351841"/>
                </a:lnTo>
                <a:lnTo>
                  <a:pt x="1730171" y="5349157"/>
                </a:lnTo>
                <a:close/>
              </a:path>
              <a:path w="8921255" h="6255998">
                <a:moveTo>
                  <a:pt x="1806557" y="5361586"/>
                </a:moveTo>
                <a:lnTo>
                  <a:pt x="1796931" y="5353259"/>
                </a:lnTo>
                <a:lnTo>
                  <a:pt x="1787476" y="5344831"/>
                </a:lnTo>
                <a:lnTo>
                  <a:pt x="1779723" y="5337720"/>
                </a:lnTo>
                <a:lnTo>
                  <a:pt x="1756712" y="5343201"/>
                </a:lnTo>
                <a:lnTo>
                  <a:pt x="1765876" y="5351890"/>
                </a:lnTo>
                <a:lnTo>
                  <a:pt x="1775200" y="5360475"/>
                </a:lnTo>
                <a:lnTo>
                  <a:pt x="1784685" y="5368960"/>
                </a:lnTo>
                <a:lnTo>
                  <a:pt x="1793734" y="5376836"/>
                </a:lnTo>
                <a:lnTo>
                  <a:pt x="1774923" y="5404873"/>
                </a:lnTo>
                <a:lnTo>
                  <a:pt x="1806557" y="5361586"/>
                </a:lnTo>
                <a:close/>
              </a:path>
              <a:path w="8921255" h="6255998">
                <a:moveTo>
                  <a:pt x="1787274" y="5401187"/>
                </a:moveTo>
                <a:lnTo>
                  <a:pt x="1799672" y="5397408"/>
                </a:lnTo>
                <a:lnTo>
                  <a:pt x="1852392" y="5358003"/>
                </a:lnTo>
                <a:lnTo>
                  <a:pt x="1840511" y="5361970"/>
                </a:lnTo>
                <a:lnTo>
                  <a:pt x="1828674" y="5365851"/>
                </a:lnTo>
                <a:lnTo>
                  <a:pt x="1816881" y="5369645"/>
                </a:lnTo>
                <a:lnTo>
                  <a:pt x="1816345" y="5369816"/>
                </a:lnTo>
                <a:lnTo>
                  <a:pt x="1806557" y="5361586"/>
                </a:lnTo>
                <a:lnTo>
                  <a:pt x="1774923" y="5404873"/>
                </a:lnTo>
                <a:lnTo>
                  <a:pt x="1787274" y="5401187"/>
                </a:lnTo>
                <a:close/>
              </a:path>
              <a:path w="8921255" h="6255998">
                <a:moveTo>
                  <a:pt x="1812113" y="5393540"/>
                </a:moveTo>
                <a:lnTo>
                  <a:pt x="1812942" y="5393280"/>
                </a:lnTo>
                <a:lnTo>
                  <a:pt x="1852392" y="5358003"/>
                </a:lnTo>
                <a:lnTo>
                  <a:pt x="1799672" y="5397408"/>
                </a:lnTo>
                <a:lnTo>
                  <a:pt x="1812113" y="5393540"/>
                </a:lnTo>
                <a:close/>
              </a:path>
              <a:path w="8921255" h="6255998">
                <a:moveTo>
                  <a:pt x="1870466" y="5411718"/>
                </a:moveTo>
                <a:lnTo>
                  <a:pt x="1860119" y="5404204"/>
                </a:lnTo>
                <a:lnTo>
                  <a:pt x="1849966" y="5396569"/>
                </a:lnTo>
                <a:lnTo>
                  <a:pt x="1839949" y="5388854"/>
                </a:lnTo>
                <a:lnTo>
                  <a:pt x="1836325" y="5386032"/>
                </a:lnTo>
                <a:lnTo>
                  <a:pt x="1812942" y="5393280"/>
                </a:lnTo>
                <a:lnTo>
                  <a:pt x="1822797" y="5401168"/>
                </a:lnTo>
                <a:lnTo>
                  <a:pt x="1832812" y="5408955"/>
                </a:lnTo>
                <a:lnTo>
                  <a:pt x="1842976" y="5416651"/>
                </a:lnTo>
                <a:lnTo>
                  <a:pt x="1847956" y="5420354"/>
                </a:lnTo>
                <a:lnTo>
                  <a:pt x="1870466" y="5411718"/>
                </a:lnTo>
                <a:close/>
              </a:path>
              <a:path w="8921255" h="6255998">
                <a:moveTo>
                  <a:pt x="1841693" y="5443659"/>
                </a:moveTo>
                <a:lnTo>
                  <a:pt x="1853816" y="5439150"/>
                </a:lnTo>
                <a:lnTo>
                  <a:pt x="1865977" y="5434569"/>
                </a:lnTo>
                <a:lnTo>
                  <a:pt x="1867278" y="5434076"/>
                </a:lnTo>
                <a:lnTo>
                  <a:pt x="1906777" y="5397531"/>
                </a:lnTo>
                <a:lnTo>
                  <a:pt x="1895113" y="5402140"/>
                </a:lnTo>
                <a:lnTo>
                  <a:pt x="1883479" y="5406686"/>
                </a:lnTo>
                <a:lnTo>
                  <a:pt x="1829608" y="5448092"/>
                </a:lnTo>
                <a:lnTo>
                  <a:pt x="1841693" y="5443659"/>
                </a:lnTo>
                <a:close/>
              </a:path>
              <a:path w="8921255" h="6255998">
                <a:moveTo>
                  <a:pt x="1882629" y="5484049"/>
                </a:moveTo>
                <a:lnTo>
                  <a:pt x="1894480" y="5479088"/>
                </a:lnTo>
                <a:lnTo>
                  <a:pt x="1906372" y="5474043"/>
                </a:lnTo>
                <a:lnTo>
                  <a:pt x="1918306" y="5468911"/>
                </a:lnTo>
                <a:lnTo>
                  <a:pt x="1968811" y="5424878"/>
                </a:lnTo>
                <a:lnTo>
                  <a:pt x="1957326" y="5430134"/>
                </a:lnTo>
                <a:lnTo>
                  <a:pt x="1945879" y="5435315"/>
                </a:lnTo>
                <a:lnTo>
                  <a:pt x="1934472" y="5440415"/>
                </a:lnTo>
                <a:lnTo>
                  <a:pt x="1923106" y="5445430"/>
                </a:lnTo>
                <a:lnTo>
                  <a:pt x="1922056" y="5445890"/>
                </a:lnTo>
                <a:lnTo>
                  <a:pt x="1911271" y="5439028"/>
                </a:lnTo>
                <a:lnTo>
                  <a:pt x="1900664" y="5432058"/>
                </a:lnTo>
                <a:lnTo>
                  <a:pt x="1890435" y="5425188"/>
                </a:lnTo>
                <a:lnTo>
                  <a:pt x="1867278" y="5434076"/>
                </a:lnTo>
                <a:lnTo>
                  <a:pt x="1877615" y="5441353"/>
                </a:lnTo>
                <a:lnTo>
                  <a:pt x="1888033" y="5448584"/>
                </a:lnTo>
                <a:lnTo>
                  <a:pt x="1898723" y="5455718"/>
                </a:lnTo>
                <a:lnTo>
                  <a:pt x="1870816" y="5488930"/>
                </a:lnTo>
                <a:lnTo>
                  <a:pt x="1882629" y="5484049"/>
                </a:lnTo>
                <a:close/>
              </a:path>
              <a:path w="8921255" h="6255998">
                <a:moveTo>
                  <a:pt x="1922193" y="5519724"/>
                </a:moveTo>
                <a:lnTo>
                  <a:pt x="1933788" y="5514336"/>
                </a:lnTo>
                <a:lnTo>
                  <a:pt x="1945415" y="5508889"/>
                </a:lnTo>
                <a:lnTo>
                  <a:pt x="1957071" y="5503383"/>
                </a:lnTo>
                <a:lnTo>
                  <a:pt x="1968756" y="5497820"/>
                </a:lnTo>
                <a:lnTo>
                  <a:pt x="2017367" y="5452016"/>
                </a:lnTo>
                <a:lnTo>
                  <a:pt x="2006059" y="5457637"/>
                </a:lnTo>
                <a:lnTo>
                  <a:pt x="1994781" y="5463197"/>
                </a:lnTo>
                <a:lnTo>
                  <a:pt x="1983533" y="5468695"/>
                </a:lnTo>
                <a:lnTo>
                  <a:pt x="1972315" y="5474128"/>
                </a:lnTo>
                <a:lnTo>
                  <a:pt x="1971079" y="5474724"/>
                </a:lnTo>
                <a:lnTo>
                  <a:pt x="1959970" y="5468441"/>
                </a:lnTo>
                <a:lnTo>
                  <a:pt x="1949005" y="5462070"/>
                </a:lnTo>
                <a:lnTo>
                  <a:pt x="1942547" y="5458247"/>
                </a:lnTo>
                <a:lnTo>
                  <a:pt x="1919401" y="5468437"/>
                </a:lnTo>
                <a:lnTo>
                  <a:pt x="1930138" y="5475126"/>
                </a:lnTo>
                <a:lnTo>
                  <a:pt x="1940948" y="5481770"/>
                </a:lnTo>
                <a:lnTo>
                  <a:pt x="1948084" y="5485989"/>
                </a:lnTo>
                <a:lnTo>
                  <a:pt x="1910628" y="5525049"/>
                </a:lnTo>
                <a:lnTo>
                  <a:pt x="1922193" y="5519724"/>
                </a:lnTo>
                <a:close/>
              </a:path>
              <a:path w="8921255" h="6255998">
                <a:moveTo>
                  <a:pt x="1992425" y="5486256"/>
                </a:moveTo>
                <a:lnTo>
                  <a:pt x="2040069" y="5440594"/>
                </a:lnTo>
                <a:lnTo>
                  <a:pt x="2028704" y="5446334"/>
                </a:lnTo>
                <a:lnTo>
                  <a:pt x="2017367" y="5452016"/>
                </a:lnTo>
                <a:lnTo>
                  <a:pt x="1969286" y="5497567"/>
                </a:lnTo>
                <a:lnTo>
                  <a:pt x="1994027" y="5510827"/>
                </a:lnTo>
                <a:lnTo>
                  <a:pt x="1992425" y="5486256"/>
                </a:lnTo>
                <a:close/>
              </a:path>
              <a:path w="8921255" h="6255998">
                <a:moveTo>
                  <a:pt x="2056298" y="5517804"/>
                </a:moveTo>
                <a:lnTo>
                  <a:pt x="1992425" y="5486256"/>
                </a:lnTo>
                <a:lnTo>
                  <a:pt x="1994027" y="5510827"/>
                </a:lnTo>
                <a:lnTo>
                  <a:pt x="2019387" y="5523686"/>
                </a:lnTo>
                <a:lnTo>
                  <a:pt x="2045365" y="5536141"/>
                </a:lnTo>
                <a:lnTo>
                  <a:pt x="2071962" y="5548192"/>
                </a:lnTo>
                <a:lnTo>
                  <a:pt x="2056298" y="5517804"/>
                </a:lnTo>
                <a:close/>
              </a:path>
              <a:path w="8921255" h="6255998">
                <a:moveTo>
                  <a:pt x="2124016" y="5546831"/>
                </a:moveTo>
                <a:lnTo>
                  <a:pt x="2056298" y="5517804"/>
                </a:lnTo>
                <a:lnTo>
                  <a:pt x="2071962" y="5548192"/>
                </a:lnTo>
                <a:lnTo>
                  <a:pt x="2099175" y="5559837"/>
                </a:lnTo>
                <a:lnTo>
                  <a:pt x="2127006" y="5571076"/>
                </a:lnTo>
                <a:lnTo>
                  <a:pt x="2155452" y="5581907"/>
                </a:lnTo>
                <a:lnTo>
                  <a:pt x="2124016" y="5546831"/>
                </a:lnTo>
                <a:close/>
              </a:path>
              <a:path w="8921255" h="6255998">
                <a:moveTo>
                  <a:pt x="2270692" y="5597266"/>
                </a:moveTo>
                <a:lnTo>
                  <a:pt x="2195505" y="5573322"/>
                </a:lnTo>
                <a:lnTo>
                  <a:pt x="2124016" y="5546831"/>
                </a:lnTo>
                <a:lnTo>
                  <a:pt x="2155452" y="5581907"/>
                </a:lnTo>
                <a:lnTo>
                  <a:pt x="2184512" y="5592329"/>
                </a:lnTo>
                <a:lnTo>
                  <a:pt x="2214187" y="5602341"/>
                </a:lnTo>
                <a:lnTo>
                  <a:pt x="2244476" y="5611943"/>
                </a:lnTo>
                <a:lnTo>
                  <a:pt x="2270692" y="5597266"/>
                </a:lnTo>
                <a:close/>
              </a:path>
              <a:path w="8921255" h="6255998">
                <a:moveTo>
                  <a:pt x="2349502" y="5618650"/>
                </a:moveTo>
                <a:lnTo>
                  <a:pt x="2270692" y="5597266"/>
                </a:lnTo>
                <a:lnTo>
                  <a:pt x="2244476" y="5611943"/>
                </a:lnTo>
                <a:lnTo>
                  <a:pt x="2275377" y="5621132"/>
                </a:lnTo>
                <a:lnTo>
                  <a:pt x="2306891" y="5629908"/>
                </a:lnTo>
                <a:lnTo>
                  <a:pt x="2339015" y="5638269"/>
                </a:lnTo>
                <a:lnTo>
                  <a:pt x="2371750" y="5646215"/>
                </a:lnTo>
                <a:lnTo>
                  <a:pt x="2349502" y="5618650"/>
                </a:lnTo>
                <a:close/>
              </a:path>
              <a:path w="8921255" h="6255998">
                <a:moveTo>
                  <a:pt x="2431861" y="5637463"/>
                </a:moveTo>
                <a:lnTo>
                  <a:pt x="2349502" y="5618650"/>
                </a:lnTo>
                <a:lnTo>
                  <a:pt x="2371750" y="5646215"/>
                </a:lnTo>
                <a:lnTo>
                  <a:pt x="2405095" y="5653744"/>
                </a:lnTo>
                <a:lnTo>
                  <a:pt x="2439049" y="5660856"/>
                </a:lnTo>
                <a:lnTo>
                  <a:pt x="2473611" y="5667548"/>
                </a:lnTo>
                <a:lnTo>
                  <a:pt x="2431861" y="5637463"/>
                </a:lnTo>
                <a:close/>
              </a:path>
              <a:path w="8921255" h="6255998">
                <a:moveTo>
                  <a:pt x="2606932" y="5667323"/>
                </a:moveTo>
                <a:lnTo>
                  <a:pt x="2517696" y="5653691"/>
                </a:lnTo>
                <a:lnTo>
                  <a:pt x="2431861" y="5637463"/>
                </a:lnTo>
                <a:lnTo>
                  <a:pt x="2473611" y="5667548"/>
                </a:lnTo>
                <a:lnTo>
                  <a:pt x="2508780" y="5673821"/>
                </a:lnTo>
                <a:lnTo>
                  <a:pt x="2544557" y="5679672"/>
                </a:lnTo>
                <a:lnTo>
                  <a:pt x="2580939" y="5685101"/>
                </a:lnTo>
                <a:lnTo>
                  <a:pt x="2606932" y="5667323"/>
                </a:lnTo>
                <a:close/>
              </a:path>
              <a:path w="8921255" h="6255998">
                <a:moveTo>
                  <a:pt x="2699496" y="5678347"/>
                </a:moveTo>
                <a:lnTo>
                  <a:pt x="2606932" y="5667323"/>
                </a:lnTo>
                <a:lnTo>
                  <a:pt x="2580939" y="5685101"/>
                </a:lnTo>
                <a:lnTo>
                  <a:pt x="2637178" y="5692500"/>
                </a:lnTo>
                <a:lnTo>
                  <a:pt x="2694766" y="5698893"/>
                </a:lnTo>
                <a:lnTo>
                  <a:pt x="2753665" y="5704282"/>
                </a:lnTo>
                <a:lnTo>
                  <a:pt x="2699496" y="5678347"/>
                </a:lnTo>
                <a:close/>
              </a:path>
              <a:path w="8921255" h="6255998">
                <a:moveTo>
                  <a:pt x="2894308" y="5692518"/>
                </a:moveTo>
                <a:lnTo>
                  <a:pt x="2795312" y="5686749"/>
                </a:lnTo>
                <a:lnTo>
                  <a:pt x="2699496" y="5678347"/>
                </a:lnTo>
                <a:lnTo>
                  <a:pt x="2753665" y="5704282"/>
                </a:lnTo>
                <a:lnTo>
                  <a:pt x="2813837" y="5708669"/>
                </a:lnTo>
                <a:lnTo>
                  <a:pt x="2875245" y="5712054"/>
                </a:lnTo>
                <a:lnTo>
                  <a:pt x="2937853" y="5714439"/>
                </a:lnTo>
                <a:lnTo>
                  <a:pt x="2894308" y="5692518"/>
                </a:lnTo>
                <a:close/>
              </a:path>
              <a:path w="8921255" h="6255998">
                <a:moveTo>
                  <a:pt x="3101542" y="5696106"/>
                </a:moveTo>
                <a:lnTo>
                  <a:pt x="2996409" y="5695641"/>
                </a:lnTo>
                <a:lnTo>
                  <a:pt x="2894308" y="5692518"/>
                </a:lnTo>
                <a:lnTo>
                  <a:pt x="2937853" y="5714439"/>
                </a:lnTo>
                <a:lnTo>
                  <a:pt x="3001621" y="5715824"/>
                </a:lnTo>
                <a:lnTo>
                  <a:pt x="3066512" y="5716212"/>
                </a:lnTo>
                <a:lnTo>
                  <a:pt x="3101542" y="5696106"/>
                </a:lnTo>
                <a:close/>
              </a:path>
              <a:path w="8921255" h="6255998">
                <a:moveTo>
                  <a:pt x="3132489" y="5715602"/>
                </a:moveTo>
                <a:lnTo>
                  <a:pt x="3199515" y="5713997"/>
                </a:lnTo>
                <a:lnTo>
                  <a:pt x="3267552" y="5711397"/>
                </a:lnTo>
                <a:lnTo>
                  <a:pt x="3209631" y="5693901"/>
                </a:lnTo>
                <a:lnTo>
                  <a:pt x="3101542" y="5696106"/>
                </a:lnTo>
                <a:lnTo>
                  <a:pt x="3066512" y="5716212"/>
                </a:lnTo>
                <a:lnTo>
                  <a:pt x="3132489" y="5715602"/>
                </a:lnTo>
                <a:close/>
              </a:path>
              <a:path w="8921255" h="6255998">
                <a:moveTo>
                  <a:pt x="3336562" y="5707804"/>
                </a:moveTo>
                <a:lnTo>
                  <a:pt x="3406508" y="5703218"/>
                </a:lnTo>
                <a:lnTo>
                  <a:pt x="3434386" y="5681431"/>
                </a:lnTo>
                <a:lnTo>
                  <a:pt x="3320604" y="5689014"/>
                </a:lnTo>
                <a:lnTo>
                  <a:pt x="3209631" y="5693901"/>
                </a:lnTo>
                <a:lnTo>
                  <a:pt x="3267552" y="5711397"/>
                </a:lnTo>
                <a:lnTo>
                  <a:pt x="3336562" y="5707804"/>
                </a:lnTo>
                <a:close/>
              </a:path>
              <a:path w="8921255" h="6255998">
                <a:moveTo>
                  <a:pt x="3477352" y="5697642"/>
                </a:moveTo>
                <a:lnTo>
                  <a:pt x="3549056" y="5691075"/>
                </a:lnTo>
                <a:lnTo>
                  <a:pt x="3621584" y="5683520"/>
                </a:lnTo>
                <a:lnTo>
                  <a:pt x="3550903" y="5671142"/>
                </a:lnTo>
                <a:lnTo>
                  <a:pt x="3434386" y="5681431"/>
                </a:lnTo>
                <a:lnTo>
                  <a:pt x="3406508" y="5703218"/>
                </a:lnTo>
                <a:lnTo>
                  <a:pt x="3477352" y="5697642"/>
                </a:lnTo>
                <a:close/>
              </a:path>
              <a:path w="8921255" h="6255998">
                <a:moveTo>
                  <a:pt x="3694898" y="5674977"/>
                </a:moveTo>
                <a:lnTo>
                  <a:pt x="3768959" y="5665447"/>
                </a:lnTo>
                <a:lnTo>
                  <a:pt x="3843731" y="5654933"/>
                </a:lnTo>
                <a:lnTo>
                  <a:pt x="3791847" y="5642392"/>
                </a:lnTo>
                <a:lnTo>
                  <a:pt x="3670081" y="5658133"/>
                </a:lnTo>
                <a:lnTo>
                  <a:pt x="3550903" y="5671142"/>
                </a:lnTo>
                <a:lnTo>
                  <a:pt x="3621584" y="5683520"/>
                </a:lnTo>
                <a:lnTo>
                  <a:pt x="3694898" y="5674977"/>
                </a:lnTo>
                <a:close/>
              </a:path>
              <a:path w="8921255" h="6255998">
                <a:moveTo>
                  <a:pt x="3919176" y="5643434"/>
                </a:moveTo>
                <a:lnTo>
                  <a:pt x="4069670" y="5617981"/>
                </a:lnTo>
                <a:lnTo>
                  <a:pt x="4221079" y="5589141"/>
                </a:lnTo>
                <a:lnTo>
                  <a:pt x="4317761" y="5568712"/>
                </a:lnTo>
                <a:lnTo>
                  <a:pt x="4317761" y="5548519"/>
                </a:lnTo>
                <a:lnTo>
                  <a:pt x="4217286" y="5569749"/>
                </a:lnTo>
                <a:lnTo>
                  <a:pt x="4066250" y="5598517"/>
                </a:lnTo>
                <a:lnTo>
                  <a:pt x="3916125" y="5623908"/>
                </a:lnTo>
                <a:lnTo>
                  <a:pt x="3791847" y="5642392"/>
                </a:lnTo>
                <a:lnTo>
                  <a:pt x="3843731" y="5654933"/>
                </a:lnTo>
                <a:lnTo>
                  <a:pt x="3919176" y="5643434"/>
                </a:lnTo>
                <a:close/>
              </a:path>
              <a:path w="8921255" h="6255998">
                <a:moveTo>
                  <a:pt x="3052633" y="4170046"/>
                </a:moveTo>
                <a:lnTo>
                  <a:pt x="3090638" y="4150307"/>
                </a:lnTo>
                <a:lnTo>
                  <a:pt x="3129299" y="4129159"/>
                </a:lnTo>
                <a:lnTo>
                  <a:pt x="3168610" y="4106602"/>
                </a:lnTo>
                <a:lnTo>
                  <a:pt x="3208565" y="4082638"/>
                </a:lnTo>
                <a:lnTo>
                  <a:pt x="3361810" y="3957681"/>
                </a:lnTo>
                <a:lnTo>
                  <a:pt x="3318884" y="3987545"/>
                </a:lnTo>
                <a:lnTo>
                  <a:pt x="3276616" y="4015961"/>
                </a:lnTo>
                <a:lnTo>
                  <a:pt x="3235012" y="4042926"/>
                </a:lnTo>
                <a:lnTo>
                  <a:pt x="3194080" y="4068438"/>
                </a:lnTo>
                <a:lnTo>
                  <a:pt x="3153824" y="4092496"/>
                </a:lnTo>
                <a:lnTo>
                  <a:pt x="3114253" y="4115098"/>
                </a:lnTo>
                <a:lnTo>
                  <a:pt x="3015291" y="4188373"/>
                </a:lnTo>
                <a:lnTo>
                  <a:pt x="3052633" y="4170046"/>
                </a:lnTo>
                <a:close/>
              </a:path>
              <a:path w="8921255" h="6255998">
                <a:moveTo>
                  <a:pt x="3249159" y="4057270"/>
                </a:moveTo>
                <a:lnTo>
                  <a:pt x="3290384" y="4030498"/>
                </a:lnTo>
                <a:lnTo>
                  <a:pt x="3463077" y="3883474"/>
                </a:lnTo>
                <a:lnTo>
                  <a:pt x="3449608" y="3893614"/>
                </a:lnTo>
                <a:lnTo>
                  <a:pt x="3405386" y="3926370"/>
                </a:lnTo>
                <a:lnTo>
                  <a:pt x="3361810" y="3957681"/>
                </a:lnTo>
                <a:lnTo>
                  <a:pt x="3208565" y="4082638"/>
                </a:lnTo>
                <a:lnTo>
                  <a:pt x="3249159" y="4057270"/>
                </a:lnTo>
                <a:close/>
              </a:path>
              <a:path w="8921255" h="6255998">
                <a:moveTo>
                  <a:pt x="3332235" y="4002325"/>
                </a:moveTo>
                <a:lnTo>
                  <a:pt x="3517815" y="3842026"/>
                </a:lnTo>
                <a:lnTo>
                  <a:pt x="3504001" y="3852519"/>
                </a:lnTo>
                <a:lnTo>
                  <a:pt x="3490273" y="3862926"/>
                </a:lnTo>
                <a:lnTo>
                  <a:pt x="3476632" y="3873245"/>
                </a:lnTo>
                <a:lnTo>
                  <a:pt x="3463077" y="3883474"/>
                </a:lnTo>
                <a:lnTo>
                  <a:pt x="3290384" y="4030498"/>
                </a:lnTo>
                <a:lnTo>
                  <a:pt x="3332235" y="4002325"/>
                </a:lnTo>
                <a:close/>
              </a:path>
              <a:path w="8921255" h="6255998">
                <a:moveTo>
                  <a:pt x="3374705" y="3972752"/>
                </a:moveTo>
                <a:lnTo>
                  <a:pt x="3559772" y="3810042"/>
                </a:lnTo>
                <a:lnTo>
                  <a:pt x="3545701" y="3820786"/>
                </a:lnTo>
                <a:lnTo>
                  <a:pt x="3531715" y="3831448"/>
                </a:lnTo>
                <a:lnTo>
                  <a:pt x="3517815" y="3842026"/>
                </a:lnTo>
                <a:lnTo>
                  <a:pt x="3332235" y="4002325"/>
                </a:lnTo>
                <a:lnTo>
                  <a:pt x="3374705" y="3972752"/>
                </a:lnTo>
                <a:close/>
              </a:path>
              <a:path w="8921255" h="6255998">
                <a:moveTo>
                  <a:pt x="3417789" y="3941781"/>
                </a:moveTo>
                <a:lnTo>
                  <a:pt x="3616913" y="3766268"/>
                </a:lnTo>
                <a:lnTo>
                  <a:pt x="3602500" y="3777328"/>
                </a:lnTo>
                <a:lnTo>
                  <a:pt x="3588172" y="3788311"/>
                </a:lnTo>
                <a:lnTo>
                  <a:pt x="3573929" y="3799216"/>
                </a:lnTo>
                <a:lnTo>
                  <a:pt x="3559772" y="3810042"/>
                </a:lnTo>
                <a:lnTo>
                  <a:pt x="3374705" y="3972752"/>
                </a:lnTo>
                <a:lnTo>
                  <a:pt x="3417789" y="3941781"/>
                </a:lnTo>
                <a:close/>
              </a:path>
              <a:path w="8921255" h="6255998">
                <a:moveTo>
                  <a:pt x="3461480" y="3909414"/>
                </a:moveTo>
                <a:lnTo>
                  <a:pt x="3675413" y="3721284"/>
                </a:lnTo>
                <a:lnTo>
                  <a:pt x="3660661" y="3732638"/>
                </a:lnTo>
                <a:lnTo>
                  <a:pt x="3645993" y="3743921"/>
                </a:lnTo>
                <a:lnTo>
                  <a:pt x="3631411" y="3755132"/>
                </a:lnTo>
                <a:lnTo>
                  <a:pt x="3616913" y="3766268"/>
                </a:lnTo>
                <a:lnTo>
                  <a:pt x="3417789" y="3941781"/>
                </a:lnTo>
                <a:lnTo>
                  <a:pt x="3461480" y="3909414"/>
                </a:lnTo>
                <a:close/>
              </a:path>
              <a:path w="8921255" h="6255998">
                <a:moveTo>
                  <a:pt x="3474964" y="3899265"/>
                </a:moveTo>
                <a:lnTo>
                  <a:pt x="3488534" y="3889026"/>
                </a:lnTo>
                <a:lnTo>
                  <a:pt x="3502189" y="3878698"/>
                </a:lnTo>
                <a:lnTo>
                  <a:pt x="3515930" y="3868283"/>
                </a:lnTo>
                <a:lnTo>
                  <a:pt x="3529757" y="3857781"/>
                </a:lnTo>
                <a:lnTo>
                  <a:pt x="3735266" y="3675177"/>
                </a:lnTo>
                <a:lnTo>
                  <a:pt x="3720177" y="3686804"/>
                </a:lnTo>
                <a:lnTo>
                  <a:pt x="3705171" y="3698365"/>
                </a:lnTo>
                <a:lnTo>
                  <a:pt x="3690250" y="3709859"/>
                </a:lnTo>
                <a:lnTo>
                  <a:pt x="3675413" y="3721284"/>
                </a:lnTo>
                <a:lnTo>
                  <a:pt x="3461480" y="3909414"/>
                </a:lnTo>
                <a:lnTo>
                  <a:pt x="3474964" y="3899265"/>
                </a:lnTo>
                <a:close/>
              </a:path>
              <a:path w="8921255" h="6255998">
                <a:moveTo>
                  <a:pt x="3543669" y="3847194"/>
                </a:moveTo>
                <a:lnTo>
                  <a:pt x="3557666" y="3836524"/>
                </a:lnTo>
                <a:lnTo>
                  <a:pt x="3571749" y="3825772"/>
                </a:lnTo>
                <a:lnTo>
                  <a:pt x="3817203" y="3612068"/>
                </a:lnTo>
                <a:lnTo>
                  <a:pt x="3735266" y="3675177"/>
                </a:lnTo>
                <a:lnTo>
                  <a:pt x="3529757" y="3857781"/>
                </a:lnTo>
                <a:lnTo>
                  <a:pt x="3543669" y="3847194"/>
                </a:lnTo>
                <a:close/>
              </a:path>
              <a:path w="8921255" h="6255998">
                <a:moveTo>
                  <a:pt x="3585916" y="3814938"/>
                </a:moveTo>
                <a:lnTo>
                  <a:pt x="3600169" y="3804025"/>
                </a:lnTo>
                <a:lnTo>
                  <a:pt x="3614507" y="3793034"/>
                </a:lnTo>
                <a:lnTo>
                  <a:pt x="3628929" y="3781967"/>
                </a:lnTo>
                <a:lnTo>
                  <a:pt x="3643436" y="3770823"/>
                </a:lnTo>
                <a:lnTo>
                  <a:pt x="3658027" y="3759606"/>
                </a:lnTo>
                <a:lnTo>
                  <a:pt x="3900508" y="3548093"/>
                </a:lnTo>
                <a:lnTo>
                  <a:pt x="3817203" y="3612068"/>
                </a:lnTo>
                <a:lnTo>
                  <a:pt x="3571749" y="3825772"/>
                </a:lnTo>
                <a:lnTo>
                  <a:pt x="3585916" y="3814938"/>
                </a:lnTo>
                <a:close/>
              </a:path>
              <a:path w="8921255" h="6255998">
                <a:moveTo>
                  <a:pt x="3672703" y="3748316"/>
                </a:moveTo>
                <a:lnTo>
                  <a:pt x="3687464" y="3736955"/>
                </a:lnTo>
                <a:lnTo>
                  <a:pt x="3702308" y="3725523"/>
                </a:lnTo>
                <a:lnTo>
                  <a:pt x="3717236" y="3714023"/>
                </a:lnTo>
                <a:lnTo>
                  <a:pt x="3732249" y="3702456"/>
                </a:lnTo>
                <a:lnTo>
                  <a:pt x="3747345" y="3690823"/>
                </a:lnTo>
                <a:lnTo>
                  <a:pt x="3984992" y="3483588"/>
                </a:lnTo>
                <a:lnTo>
                  <a:pt x="3900508" y="3548093"/>
                </a:lnTo>
                <a:lnTo>
                  <a:pt x="3658027" y="3759606"/>
                </a:lnTo>
                <a:lnTo>
                  <a:pt x="3672703" y="3748316"/>
                </a:lnTo>
                <a:close/>
              </a:path>
              <a:path w="8921255" h="6255998">
                <a:moveTo>
                  <a:pt x="3810246" y="3642369"/>
                </a:moveTo>
                <a:lnTo>
                  <a:pt x="3873985" y="3593354"/>
                </a:lnTo>
                <a:lnTo>
                  <a:pt x="3938474" y="3543931"/>
                </a:lnTo>
                <a:lnTo>
                  <a:pt x="4070460" y="3418888"/>
                </a:lnTo>
                <a:lnTo>
                  <a:pt x="3984992" y="3483588"/>
                </a:lnTo>
                <a:lnTo>
                  <a:pt x="3747345" y="3690823"/>
                </a:lnTo>
                <a:lnTo>
                  <a:pt x="3810246" y="3642369"/>
                </a:lnTo>
                <a:close/>
              </a:path>
              <a:path w="8921255" h="6255998">
                <a:moveTo>
                  <a:pt x="4003623" y="3494255"/>
                </a:moveTo>
                <a:lnTo>
                  <a:pt x="4069343" y="3444481"/>
                </a:lnTo>
                <a:lnTo>
                  <a:pt x="4135544" y="3394761"/>
                </a:lnTo>
                <a:lnTo>
                  <a:pt x="4243583" y="3290248"/>
                </a:lnTo>
                <a:lnTo>
                  <a:pt x="4156721" y="3354329"/>
                </a:lnTo>
                <a:lnTo>
                  <a:pt x="4070460" y="3418888"/>
                </a:lnTo>
                <a:lnTo>
                  <a:pt x="3938474" y="3543931"/>
                </a:lnTo>
                <a:lnTo>
                  <a:pt x="4003623" y="3494255"/>
                </a:lnTo>
                <a:close/>
              </a:path>
              <a:path w="8921255" h="6255998">
                <a:moveTo>
                  <a:pt x="4202136" y="3345251"/>
                </a:moveTo>
                <a:lnTo>
                  <a:pt x="4269030" y="3296104"/>
                </a:lnTo>
                <a:lnTo>
                  <a:pt x="4317761" y="3260790"/>
                </a:lnTo>
                <a:lnTo>
                  <a:pt x="4317761" y="3236471"/>
                </a:lnTo>
                <a:lnTo>
                  <a:pt x="4243583" y="3290248"/>
                </a:lnTo>
                <a:lnTo>
                  <a:pt x="4135544" y="3394761"/>
                </a:lnTo>
                <a:lnTo>
                  <a:pt x="4202136" y="3345251"/>
                </a:lnTo>
                <a:close/>
              </a:path>
              <a:path w="8921255" h="6255998">
                <a:moveTo>
                  <a:pt x="1380767" y="4820405"/>
                </a:moveTo>
                <a:lnTo>
                  <a:pt x="1378818" y="4808348"/>
                </a:lnTo>
                <a:lnTo>
                  <a:pt x="1376969" y="4796224"/>
                </a:lnTo>
                <a:lnTo>
                  <a:pt x="1375221" y="4784032"/>
                </a:lnTo>
                <a:lnTo>
                  <a:pt x="1346911" y="4813506"/>
                </a:lnTo>
                <a:lnTo>
                  <a:pt x="1355337" y="4822475"/>
                </a:lnTo>
                <a:lnTo>
                  <a:pt x="1362121" y="4829467"/>
                </a:lnTo>
                <a:lnTo>
                  <a:pt x="1380767" y="4820405"/>
                </a:lnTo>
                <a:close/>
              </a:path>
              <a:path w="8921255" h="6255998">
                <a:moveTo>
                  <a:pt x="1393045" y="4832292"/>
                </a:moveTo>
                <a:lnTo>
                  <a:pt x="1383841" y="4823438"/>
                </a:lnTo>
                <a:lnTo>
                  <a:pt x="1380767" y="4820405"/>
                </a:lnTo>
                <a:lnTo>
                  <a:pt x="1362121" y="4829467"/>
                </a:lnTo>
                <a:lnTo>
                  <a:pt x="1364380" y="4842308"/>
                </a:lnTo>
                <a:lnTo>
                  <a:pt x="1366756" y="4855073"/>
                </a:lnTo>
                <a:lnTo>
                  <a:pt x="1393045" y="4832292"/>
                </a:lnTo>
                <a:close/>
              </a:path>
              <a:path w="8921255" h="6255998">
                <a:moveTo>
                  <a:pt x="1454645" y="4883102"/>
                </a:moveTo>
                <a:lnTo>
                  <a:pt x="1444358" y="4875589"/>
                </a:lnTo>
                <a:lnTo>
                  <a:pt x="1434218" y="4867820"/>
                </a:lnTo>
                <a:lnTo>
                  <a:pt x="1431337" y="4865542"/>
                </a:lnTo>
                <a:lnTo>
                  <a:pt x="1421534" y="4857566"/>
                </a:lnTo>
                <a:lnTo>
                  <a:pt x="1411888" y="4849362"/>
                </a:lnTo>
                <a:lnTo>
                  <a:pt x="1402392" y="4840936"/>
                </a:lnTo>
                <a:lnTo>
                  <a:pt x="1386627" y="4853111"/>
                </a:lnTo>
                <a:lnTo>
                  <a:pt x="1396103" y="4861649"/>
                </a:lnTo>
                <a:lnTo>
                  <a:pt x="1405694" y="4869999"/>
                </a:lnTo>
                <a:lnTo>
                  <a:pt x="1415422" y="4878107"/>
                </a:lnTo>
                <a:lnTo>
                  <a:pt x="1419023" y="4881005"/>
                </a:lnTo>
                <a:lnTo>
                  <a:pt x="1429132" y="4888880"/>
                </a:lnTo>
                <a:lnTo>
                  <a:pt x="1454645" y="4883102"/>
                </a:lnTo>
                <a:close/>
              </a:path>
              <a:path w="8921255" h="6255998">
                <a:moveTo>
                  <a:pt x="1497136" y="4910770"/>
                </a:moveTo>
                <a:lnTo>
                  <a:pt x="1486325" y="4904193"/>
                </a:lnTo>
                <a:lnTo>
                  <a:pt x="1475635" y="4897395"/>
                </a:lnTo>
                <a:lnTo>
                  <a:pt x="1465073" y="4890368"/>
                </a:lnTo>
                <a:lnTo>
                  <a:pt x="1454645" y="4883102"/>
                </a:lnTo>
                <a:lnTo>
                  <a:pt x="1429132" y="4888880"/>
                </a:lnTo>
                <a:lnTo>
                  <a:pt x="1439374" y="4896517"/>
                </a:lnTo>
                <a:lnTo>
                  <a:pt x="1449747" y="4903917"/>
                </a:lnTo>
                <a:lnTo>
                  <a:pt x="1460251" y="4911082"/>
                </a:lnTo>
                <a:lnTo>
                  <a:pt x="1470884" y="4918012"/>
                </a:lnTo>
                <a:lnTo>
                  <a:pt x="1481645" y="4924711"/>
                </a:lnTo>
                <a:lnTo>
                  <a:pt x="1497136" y="4910770"/>
                </a:lnTo>
                <a:close/>
              </a:path>
              <a:path w="8921255" h="6255998">
                <a:moveTo>
                  <a:pt x="1124183" y="4190266"/>
                </a:moveTo>
                <a:lnTo>
                  <a:pt x="1126841" y="4178054"/>
                </a:lnTo>
                <a:lnTo>
                  <a:pt x="1129552" y="4165804"/>
                </a:lnTo>
                <a:lnTo>
                  <a:pt x="1132316" y="4153515"/>
                </a:lnTo>
                <a:lnTo>
                  <a:pt x="1089626" y="4191964"/>
                </a:lnTo>
                <a:lnTo>
                  <a:pt x="1091499" y="4204182"/>
                </a:lnTo>
                <a:lnTo>
                  <a:pt x="1093436" y="4216320"/>
                </a:lnTo>
                <a:lnTo>
                  <a:pt x="1124183" y="4190266"/>
                </a:lnTo>
                <a:close/>
              </a:path>
              <a:path w="8921255" h="6255998">
                <a:moveTo>
                  <a:pt x="1070517" y="4525525"/>
                </a:moveTo>
                <a:lnTo>
                  <a:pt x="1072006" y="4510854"/>
                </a:lnTo>
                <a:lnTo>
                  <a:pt x="1073590" y="4496117"/>
                </a:lnTo>
                <a:lnTo>
                  <a:pt x="1075267" y="4481314"/>
                </a:lnTo>
                <a:lnTo>
                  <a:pt x="1077038" y="4466444"/>
                </a:lnTo>
                <a:lnTo>
                  <a:pt x="1078903" y="4451508"/>
                </a:lnTo>
                <a:lnTo>
                  <a:pt x="1080861" y="4436506"/>
                </a:lnTo>
                <a:lnTo>
                  <a:pt x="1082913" y="4421438"/>
                </a:lnTo>
                <a:lnTo>
                  <a:pt x="1085059" y="4406304"/>
                </a:lnTo>
                <a:lnTo>
                  <a:pt x="1087297" y="4391103"/>
                </a:lnTo>
                <a:lnTo>
                  <a:pt x="1089629" y="4375836"/>
                </a:lnTo>
                <a:lnTo>
                  <a:pt x="1092054" y="4360503"/>
                </a:lnTo>
                <a:lnTo>
                  <a:pt x="1094572" y="4345104"/>
                </a:lnTo>
                <a:lnTo>
                  <a:pt x="1097182" y="4329639"/>
                </a:lnTo>
                <a:lnTo>
                  <a:pt x="1099885" y="4314107"/>
                </a:lnTo>
                <a:lnTo>
                  <a:pt x="1102681" y="4298510"/>
                </a:lnTo>
                <a:lnTo>
                  <a:pt x="1105569" y="4282846"/>
                </a:lnTo>
                <a:lnTo>
                  <a:pt x="1083395" y="4293909"/>
                </a:lnTo>
                <a:lnTo>
                  <a:pt x="1080560" y="4309738"/>
                </a:lnTo>
                <a:lnTo>
                  <a:pt x="1077821" y="4325499"/>
                </a:lnTo>
                <a:lnTo>
                  <a:pt x="1075177" y="4341192"/>
                </a:lnTo>
                <a:lnTo>
                  <a:pt x="1072630" y="4356816"/>
                </a:lnTo>
                <a:lnTo>
                  <a:pt x="1070177" y="4372373"/>
                </a:lnTo>
                <a:lnTo>
                  <a:pt x="1067820" y="4387862"/>
                </a:lnTo>
                <a:lnTo>
                  <a:pt x="1065559" y="4403284"/>
                </a:lnTo>
                <a:lnTo>
                  <a:pt x="1063392" y="4418638"/>
                </a:lnTo>
                <a:lnTo>
                  <a:pt x="1061320" y="4433926"/>
                </a:lnTo>
                <a:lnTo>
                  <a:pt x="1059343" y="4449146"/>
                </a:lnTo>
                <a:lnTo>
                  <a:pt x="1057461" y="4464299"/>
                </a:lnTo>
                <a:lnTo>
                  <a:pt x="1055673" y="4479386"/>
                </a:lnTo>
                <a:lnTo>
                  <a:pt x="1053979" y="4494406"/>
                </a:lnTo>
                <a:lnTo>
                  <a:pt x="1052379" y="4509360"/>
                </a:lnTo>
                <a:lnTo>
                  <a:pt x="1050874" y="4524248"/>
                </a:lnTo>
                <a:lnTo>
                  <a:pt x="1049462" y="4539070"/>
                </a:lnTo>
                <a:lnTo>
                  <a:pt x="1070517" y="4525525"/>
                </a:lnTo>
                <a:close/>
              </a:path>
              <a:path w="8921255" h="6255998">
                <a:moveTo>
                  <a:pt x="1382077" y="3871339"/>
                </a:moveTo>
                <a:lnTo>
                  <a:pt x="1354416" y="3896851"/>
                </a:lnTo>
                <a:lnTo>
                  <a:pt x="1353738" y="3884509"/>
                </a:lnTo>
                <a:lnTo>
                  <a:pt x="1353121" y="3872116"/>
                </a:lnTo>
                <a:lnTo>
                  <a:pt x="1352565" y="3859674"/>
                </a:lnTo>
                <a:lnTo>
                  <a:pt x="1352069" y="3847182"/>
                </a:lnTo>
                <a:lnTo>
                  <a:pt x="1351634" y="3834642"/>
                </a:lnTo>
                <a:lnTo>
                  <a:pt x="1351258" y="3822054"/>
                </a:lnTo>
                <a:lnTo>
                  <a:pt x="1350943" y="3809419"/>
                </a:lnTo>
                <a:lnTo>
                  <a:pt x="1350686" y="3796737"/>
                </a:lnTo>
                <a:lnTo>
                  <a:pt x="1350489" y="3784010"/>
                </a:lnTo>
                <a:lnTo>
                  <a:pt x="1350350" y="3771237"/>
                </a:lnTo>
                <a:lnTo>
                  <a:pt x="1350270" y="3758420"/>
                </a:lnTo>
                <a:lnTo>
                  <a:pt x="1350249" y="3745559"/>
                </a:lnTo>
                <a:lnTo>
                  <a:pt x="1350285" y="3732655"/>
                </a:lnTo>
                <a:lnTo>
                  <a:pt x="1350378" y="3719708"/>
                </a:lnTo>
                <a:lnTo>
                  <a:pt x="1314689" y="3739769"/>
                </a:lnTo>
                <a:lnTo>
                  <a:pt x="1309664" y="3755338"/>
                </a:lnTo>
                <a:lnTo>
                  <a:pt x="1304695" y="3770893"/>
                </a:lnTo>
                <a:lnTo>
                  <a:pt x="1329520" y="3758145"/>
                </a:lnTo>
                <a:lnTo>
                  <a:pt x="1329588" y="3771333"/>
                </a:lnTo>
                <a:lnTo>
                  <a:pt x="1329717" y="3784455"/>
                </a:lnTo>
                <a:lnTo>
                  <a:pt x="1329906" y="3797512"/>
                </a:lnTo>
                <a:lnTo>
                  <a:pt x="1330157" y="3810502"/>
                </a:lnTo>
                <a:lnTo>
                  <a:pt x="1330468" y="3823426"/>
                </a:lnTo>
                <a:lnTo>
                  <a:pt x="1330842" y="3836282"/>
                </a:lnTo>
                <a:lnTo>
                  <a:pt x="1331276" y="3849070"/>
                </a:lnTo>
                <a:lnTo>
                  <a:pt x="1331773" y="3861789"/>
                </a:lnTo>
                <a:lnTo>
                  <a:pt x="1332332" y="3874440"/>
                </a:lnTo>
                <a:lnTo>
                  <a:pt x="1332952" y="3887021"/>
                </a:lnTo>
                <a:lnTo>
                  <a:pt x="1333636" y="3899532"/>
                </a:lnTo>
                <a:lnTo>
                  <a:pt x="1334382" y="3911973"/>
                </a:lnTo>
                <a:lnTo>
                  <a:pt x="1335191" y="3924343"/>
                </a:lnTo>
                <a:lnTo>
                  <a:pt x="1382077" y="3871339"/>
                </a:lnTo>
                <a:close/>
              </a:path>
              <a:path w="8921255" h="6255998">
                <a:moveTo>
                  <a:pt x="1512136" y="3729147"/>
                </a:moveTo>
                <a:lnTo>
                  <a:pt x="1483576" y="3754357"/>
                </a:lnTo>
                <a:lnTo>
                  <a:pt x="1483413" y="3741977"/>
                </a:lnTo>
                <a:lnTo>
                  <a:pt x="1483310" y="3729554"/>
                </a:lnTo>
                <a:lnTo>
                  <a:pt x="1483265" y="3717087"/>
                </a:lnTo>
                <a:lnTo>
                  <a:pt x="1483279" y="3704577"/>
                </a:lnTo>
                <a:lnTo>
                  <a:pt x="1483351" y="3692026"/>
                </a:lnTo>
                <a:lnTo>
                  <a:pt x="1483480" y="3679432"/>
                </a:lnTo>
                <a:lnTo>
                  <a:pt x="1483668" y="3666798"/>
                </a:lnTo>
                <a:lnTo>
                  <a:pt x="1483912" y="3654124"/>
                </a:lnTo>
                <a:lnTo>
                  <a:pt x="1484214" y="3641409"/>
                </a:lnTo>
                <a:lnTo>
                  <a:pt x="1484573" y="3628656"/>
                </a:lnTo>
                <a:lnTo>
                  <a:pt x="1484988" y="3615865"/>
                </a:lnTo>
                <a:lnTo>
                  <a:pt x="1485460" y="3603035"/>
                </a:lnTo>
                <a:lnTo>
                  <a:pt x="1485989" y="3590169"/>
                </a:lnTo>
                <a:lnTo>
                  <a:pt x="1486573" y="3577265"/>
                </a:lnTo>
                <a:lnTo>
                  <a:pt x="1487213" y="3564326"/>
                </a:lnTo>
                <a:lnTo>
                  <a:pt x="1487909" y="3551352"/>
                </a:lnTo>
                <a:lnTo>
                  <a:pt x="1495340" y="3525663"/>
                </a:lnTo>
                <a:lnTo>
                  <a:pt x="1502500" y="3506146"/>
                </a:lnTo>
                <a:lnTo>
                  <a:pt x="1509737" y="3486617"/>
                </a:lnTo>
                <a:lnTo>
                  <a:pt x="1469988" y="3510249"/>
                </a:lnTo>
                <a:lnTo>
                  <a:pt x="1469130" y="3522729"/>
                </a:lnTo>
                <a:lnTo>
                  <a:pt x="1468324" y="3535180"/>
                </a:lnTo>
                <a:lnTo>
                  <a:pt x="1467798" y="3543774"/>
                </a:lnTo>
                <a:lnTo>
                  <a:pt x="1461411" y="3561604"/>
                </a:lnTo>
                <a:lnTo>
                  <a:pt x="1455095" y="3579419"/>
                </a:lnTo>
                <a:lnTo>
                  <a:pt x="1448850" y="3597219"/>
                </a:lnTo>
                <a:lnTo>
                  <a:pt x="1442678" y="3615002"/>
                </a:lnTo>
                <a:lnTo>
                  <a:pt x="1436579" y="3632768"/>
                </a:lnTo>
                <a:lnTo>
                  <a:pt x="1464444" y="3613025"/>
                </a:lnTo>
                <a:lnTo>
                  <a:pt x="1463985" y="3626208"/>
                </a:lnTo>
                <a:lnTo>
                  <a:pt x="1463586" y="3639328"/>
                </a:lnTo>
                <a:lnTo>
                  <a:pt x="1463248" y="3652385"/>
                </a:lnTo>
                <a:lnTo>
                  <a:pt x="1462971" y="3665379"/>
                </a:lnTo>
                <a:lnTo>
                  <a:pt x="1462754" y="3678310"/>
                </a:lnTo>
                <a:lnTo>
                  <a:pt x="1462598" y="3691178"/>
                </a:lnTo>
                <a:lnTo>
                  <a:pt x="1462503" y="3703981"/>
                </a:lnTo>
                <a:lnTo>
                  <a:pt x="1462468" y="3716720"/>
                </a:lnTo>
                <a:lnTo>
                  <a:pt x="1462494" y="3729395"/>
                </a:lnTo>
                <a:lnTo>
                  <a:pt x="1462581" y="3742005"/>
                </a:lnTo>
                <a:lnTo>
                  <a:pt x="1462728" y="3754550"/>
                </a:lnTo>
                <a:lnTo>
                  <a:pt x="1462935" y="3767029"/>
                </a:lnTo>
                <a:lnTo>
                  <a:pt x="1463203" y="3779443"/>
                </a:lnTo>
                <a:lnTo>
                  <a:pt x="1512136" y="3729147"/>
                </a:lnTo>
                <a:close/>
              </a:path>
              <a:path w="8921255" h="6255998">
                <a:moveTo>
                  <a:pt x="1512136" y="3729147"/>
                </a:moveTo>
                <a:lnTo>
                  <a:pt x="1517764" y="3711502"/>
                </a:lnTo>
                <a:lnTo>
                  <a:pt x="1489202" y="3736281"/>
                </a:lnTo>
                <a:lnTo>
                  <a:pt x="1483576" y="3754357"/>
                </a:lnTo>
                <a:lnTo>
                  <a:pt x="1512136" y="3729147"/>
                </a:lnTo>
                <a:close/>
              </a:path>
              <a:path w="8921255" h="6255998">
                <a:moveTo>
                  <a:pt x="1495757" y="3781941"/>
                </a:moveTo>
                <a:lnTo>
                  <a:pt x="1501131" y="3764367"/>
                </a:lnTo>
                <a:lnTo>
                  <a:pt x="1506591" y="3746768"/>
                </a:lnTo>
                <a:lnTo>
                  <a:pt x="1512136" y="3729147"/>
                </a:lnTo>
                <a:lnTo>
                  <a:pt x="1463203" y="3779443"/>
                </a:lnTo>
                <a:lnTo>
                  <a:pt x="1463532" y="3791791"/>
                </a:lnTo>
                <a:lnTo>
                  <a:pt x="1463921" y="3804073"/>
                </a:lnTo>
                <a:lnTo>
                  <a:pt x="1464370" y="3816289"/>
                </a:lnTo>
                <a:lnTo>
                  <a:pt x="1464429" y="3817767"/>
                </a:lnTo>
                <a:lnTo>
                  <a:pt x="1495757" y="3781941"/>
                </a:lnTo>
                <a:close/>
              </a:path>
              <a:path w="8921255" h="6255998">
                <a:moveTo>
                  <a:pt x="1485522" y="3822948"/>
                </a:moveTo>
                <a:lnTo>
                  <a:pt x="1485273" y="3817014"/>
                </a:lnTo>
                <a:lnTo>
                  <a:pt x="1490471" y="3799491"/>
                </a:lnTo>
                <a:lnTo>
                  <a:pt x="1495757" y="3781941"/>
                </a:lnTo>
                <a:lnTo>
                  <a:pt x="1464429" y="3817767"/>
                </a:lnTo>
                <a:lnTo>
                  <a:pt x="1460841" y="3830060"/>
                </a:lnTo>
                <a:lnTo>
                  <a:pt x="1457289" y="3842343"/>
                </a:lnTo>
                <a:lnTo>
                  <a:pt x="1453777" y="3854614"/>
                </a:lnTo>
                <a:lnTo>
                  <a:pt x="1450306" y="3866873"/>
                </a:lnTo>
                <a:lnTo>
                  <a:pt x="1485522" y="3822948"/>
                </a:lnTo>
                <a:close/>
              </a:path>
              <a:path w="8921255" h="6255998">
                <a:moveTo>
                  <a:pt x="1408496" y="4124982"/>
                </a:moveTo>
                <a:lnTo>
                  <a:pt x="1411058" y="4112203"/>
                </a:lnTo>
                <a:lnTo>
                  <a:pt x="1413687" y="4099375"/>
                </a:lnTo>
                <a:lnTo>
                  <a:pt x="1416384" y="4086499"/>
                </a:lnTo>
                <a:lnTo>
                  <a:pt x="1419147" y="4073574"/>
                </a:lnTo>
                <a:lnTo>
                  <a:pt x="1421979" y="4060599"/>
                </a:lnTo>
                <a:lnTo>
                  <a:pt x="1424879" y="4047576"/>
                </a:lnTo>
                <a:lnTo>
                  <a:pt x="1427846" y="4034502"/>
                </a:lnTo>
                <a:lnTo>
                  <a:pt x="1430882" y="4021379"/>
                </a:lnTo>
                <a:lnTo>
                  <a:pt x="1433987" y="4008206"/>
                </a:lnTo>
                <a:lnTo>
                  <a:pt x="1437161" y="3994982"/>
                </a:lnTo>
                <a:lnTo>
                  <a:pt x="1440403" y="3981708"/>
                </a:lnTo>
                <a:lnTo>
                  <a:pt x="1443716" y="3968383"/>
                </a:lnTo>
                <a:lnTo>
                  <a:pt x="1447097" y="3955008"/>
                </a:lnTo>
                <a:lnTo>
                  <a:pt x="1450549" y="3941581"/>
                </a:lnTo>
                <a:lnTo>
                  <a:pt x="1453769" y="3929377"/>
                </a:lnTo>
                <a:lnTo>
                  <a:pt x="1457093" y="3917140"/>
                </a:lnTo>
                <a:lnTo>
                  <a:pt x="1460484" y="3904880"/>
                </a:lnTo>
                <a:lnTo>
                  <a:pt x="1463905" y="3892609"/>
                </a:lnTo>
                <a:lnTo>
                  <a:pt x="1467317" y="3880338"/>
                </a:lnTo>
                <a:lnTo>
                  <a:pt x="1467694" y="3878975"/>
                </a:lnTo>
                <a:lnTo>
                  <a:pt x="1486793" y="3849044"/>
                </a:lnTo>
                <a:lnTo>
                  <a:pt x="1486122" y="3836026"/>
                </a:lnTo>
                <a:lnTo>
                  <a:pt x="1485522" y="3822948"/>
                </a:lnTo>
                <a:lnTo>
                  <a:pt x="1450306" y="3866873"/>
                </a:lnTo>
                <a:lnTo>
                  <a:pt x="1446879" y="3879119"/>
                </a:lnTo>
                <a:lnTo>
                  <a:pt x="1443500" y="3891350"/>
                </a:lnTo>
                <a:lnTo>
                  <a:pt x="1440171" y="3903566"/>
                </a:lnTo>
                <a:lnTo>
                  <a:pt x="1436894" y="3915765"/>
                </a:lnTo>
                <a:lnTo>
                  <a:pt x="1433673" y="3927947"/>
                </a:lnTo>
                <a:lnTo>
                  <a:pt x="1428127" y="3949397"/>
                </a:lnTo>
                <a:lnTo>
                  <a:pt x="1424913" y="3962099"/>
                </a:lnTo>
                <a:lnTo>
                  <a:pt x="1421761" y="3974756"/>
                </a:lnTo>
                <a:lnTo>
                  <a:pt x="1418671" y="3987367"/>
                </a:lnTo>
                <a:lnTo>
                  <a:pt x="1415643" y="3999934"/>
                </a:lnTo>
                <a:lnTo>
                  <a:pt x="1412676" y="4012456"/>
                </a:lnTo>
                <a:lnTo>
                  <a:pt x="1409770" y="4024934"/>
                </a:lnTo>
                <a:lnTo>
                  <a:pt x="1406925" y="4037368"/>
                </a:lnTo>
                <a:lnTo>
                  <a:pt x="1404141" y="4049758"/>
                </a:lnTo>
                <a:lnTo>
                  <a:pt x="1401417" y="4062105"/>
                </a:lnTo>
                <a:lnTo>
                  <a:pt x="1398753" y="4074408"/>
                </a:lnTo>
                <a:lnTo>
                  <a:pt x="1396149" y="4086667"/>
                </a:lnTo>
                <a:lnTo>
                  <a:pt x="1393605" y="4098884"/>
                </a:lnTo>
                <a:lnTo>
                  <a:pt x="1391120" y="4111058"/>
                </a:lnTo>
                <a:lnTo>
                  <a:pt x="1388695" y="4123190"/>
                </a:lnTo>
                <a:lnTo>
                  <a:pt x="1386328" y="4135279"/>
                </a:lnTo>
                <a:lnTo>
                  <a:pt x="1384020" y="4147326"/>
                </a:lnTo>
                <a:lnTo>
                  <a:pt x="1383833" y="4148317"/>
                </a:lnTo>
                <a:lnTo>
                  <a:pt x="1408496" y="4124982"/>
                </a:lnTo>
                <a:close/>
              </a:path>
              <a:path w="8921255" h="6255998">
                <a:moveTo>
                  <a:pt x="1502038" y="4012541"/>
                </a:moveTo>
                <a:lnTo>
                  <a:pt x="1500430" y="4000365"/>
                </a:lnTo>
                <a:lnTo>
                  <a:pt x="1498896" y="3988119"/>
                </a:lnTo>
                <a:lnTo>
                  <a:pt x="1497435" y="3975804"/>
                </a:lnTo>
                <a:lnTo>
                  <a:pt x="1496046" y="3963421"/>
                </a:lnTo>
                <a:lnTo>
                  <a:pt x="1494730" y="3950970"/>
                </a:lnTo>
                <a:lnTo>
                  <a:pt x="1493487" y="3938453"/>
                </a:lnTo>
                <a:lnTo>
                  <a:pt x="1492315" y="3925871"/>
                </a:lnTo>
                <a:lnTo>
                  <a:pt x="1491216" y="3913223"/>
                </a:lnTo>
                <a:lnTo>
                  <a:pt x="1490189" y="3900512"/>
                </a:lnTo>
                <a:lnTo>
                  <a:pt x="1489233" y="3887737"/>
                </a:lnTo>
                <a:lnTo>
                  <a:pt x="1488349" y="3874901"/>
                </a:lnTo>
                <a:lnTo>
                  <a:pt x="1487535" y="3862003"/>
                </a:lnTo>
                <a:lnTo>
                  <a:pt x="1486793" y="3849044"/>
                </a:lnTo>
                <a:lnTo>
                  <a:pt x="1467694" y="3878975"/>
                </a:lnTo>
                <a:lnTo>
                  <a:pt x="1468623" y="3892214"/>
                </a:lnTo>
                <a:lnTo>
                  <a:pt x="1469626" y="3905367"/>
                </a:lnTo>
                <a:lnTo>
                  <a:pt x="1470703" y="3918434"/>
                </a:lnTo>
                <a:lnTo>
                  <a:pt x="1471855" y="3931415"/>
                </a:lnTo>
                <a:lnTo>
                  <a:pt x="1473081" y="3944309"/>
                </a:lnTo>
                <a:lnTo>
                  <a:pt x="1474382" y="3957114"/>
                </a:lnTo>
                <a:lnTo>
                  <a:pt x="1475757" y="3969832"/>
                </a:lnTo>
                <a:lnTo>
                  <a:pt x="1477206" y="3982461"/>
                </a:lnTo>
                <a:lnTo>
                  <a:pt x="1478731" y="3995000"/>
                </a:lnTo>
                <a:lnTo>
                  <a:pt x="1480329" y="4007450"/>
                </a:lnTo>
                <a:lnTo>
                  <a:pt x="1482003" y="4019809"/>
                </a:lnTo>
                <a:lnTo>
                  <a:pt x="1483751" y="4032077"/>
                </a:lnTo>
                <a:lnTo>
                  <a:pt x="1502038" y="4012541"/>
                </a:lnTo>
                <a:close/>
              </a:path>
              <a:path w="8921255" h="6255998">
                <a:moveTo>
                  <a:pt x="1512954" y="4055603"/>
                </a:moveTo>
                <a:lnTo>
                  <a:pt x="1515527" y="4043455"/>
                </a:lnTo>
                <a:lnTo>
                  <a:pt x="1518160" y="4031263"/>
                </a:lnTo>
                <a:lnTo>
                  <a:pt x="1487470" y="4056338"/>
                </a:lnTo>
                <a:lnTo>
                  <a:pt x="1489442" y="4068330"/>
                </a:lnTo>
                <a:lnTo>
                  <a:pt x="1489771" y="4070278"/>
                </a:lnTo>
                <a:lnTo>
                  <a:pt x="1512954" y="4055603"/>
                </a:lnTo>
                <a:close/>
              </a:path>
              <a:path w="8921255" h="6255998">
                <a:moveTo>
                  <a:pt x="1553516" y="4251435"/>
                </a:moveTo>
                <a:lnTo>
                  <a:pt x="1549958" y="4239792"/>
                </a:lnTo>
                <a:lnTo>
                  <a:pt x="1546497" y="4228041"/>
                </a:lnTo>
                <a:lnTo>
                  <a:pt x="1543132" y="4216181"/>
                </a:lnTo>
                <a:lnTo>
                  <a:pt x="1539863" y="4204215"/>
                </a:lnTo>
                <a:lnTo>
                  <a:pt x="1536689" y="4192142"/>
                </a:lnTo>
                <a:lnTo>
                  <a:pt x="1533611" y="4179966"/>
                </a:lnTo>
                <a:lnTo>
                  <a:pt x="1530627" y="4167685"/>
                </a:lnTo>
                <a:lnTo>
                  <a:pt x="1527738" y="4155303"/>
                </a:lnTo>
                <a:lnTo>
                  <a:pt x="1524943" y="4142819"/>
                </a:lnTo>
                <a:lnTo>
                  <a:pt x="1522242" y="4130236"/>
                </a:lnTo>
                <a:lnTo>
                  <a:pt x="1519635" y="4117553"/>
                </a:lnTo>
                <a:lnTo>
                  <a:pt x="1517121" y="4104773"/>
                </a:lnTo>
                <a:lnTo>
                  <a:pt x="1514699" y="4091897"/>
                </a:lnTo>
                <a:lnTo>
                  <a:pt x="1512370" y="4078925"/>
                </a:lnTo>
                <a:lnTo>
                  <a:pt x="1510443" y="4067707"/>
                </a:lnTo>
                <a:lnTo>
                  <a:pt x="1512954" y="4055603"/>
                </a:lnTo>
                <a:lnTo>
                  <a:pt x="1489771" y="4070278"/>
                </a:lnTo>
                <a:lnTo>
                  <a:pt x="1486537" y="4086450"/>
                </a:lnTo>
                <a:lnTo>
                  <a:pt x="1483416" y="4102541"/>
                </a:lnTo>
                <a:lnTo>
                  <a:pt x="1480408" y="4118552"/>
                </a:lnTo>
                <a:lnTo>
                  <a:pt x="1477513" y="4134482"/>
                </a:lnTo>
                <a:lnTo>
                  <a:pt x="1499647" y="4122951"/>
                </a:lnTo>
                <a:lnTo>
                  <a:pt x="1502382" y="4136045"/>
                </a:lnTo>
                <a:lnTo>
                  <a:pt x="1505212" y="4149015"/>
                </a:lnTo>
                <a:lnTo>
                  <a:pt x="1508138" y="4161861"/>
                </a:lnTo>
                <a:lnTo>
                  <a:pt x="1511159" y="4174583"/>
                </a:lnTo>
                <a:lnTo>
                  <a:pt x="1514275" y="4187179"/>
                </a:lnTo>
                <a:lnTo>
                  <a:pt x="1517486" y="4199650"/>
                </a:lnTo>
                <a:lnTo>
                  <a:pt x="1520791" y="4211994"/>
                </a:lnTo>
                <a:lnTo>
                  <a:pt x="1524191" y="4224212"/>
                </a:lnTo>
                <a:lnTo>
                  <a:pt x="1527684" y="4236303"/>
                </a:lnTo>
                <a:lnTo>
                  <a:pt x="1531272" y="4248267"/>
                </a:lnTo>
                <a:lnTo>
                  <a:pt x="1534953" y="4260102"/>
                </a:lnTo>
                <a:lnTo>
                  <a:pt x="1553516" y="4251435"/>
                </a:lnTo>
                <a:close/>
              </a:path>
              <a:path w="8921255" h="6255998">
                <a:moveTo>
                  <a:pt x="1467279" y="4364229"/>
                </a:moveTo>
                <a:lnTo>
                  <a:pt x="1468481" y="4349731"/>
                </a:lnTo>
                <a:lnTo>
                  <a:pt x="1469792" y="4335156"/>
                </a:lnTo>
                <a:lnTo>
                  <a:pt x="1471212" y="4320504"/>
                </a:lnTo>
                <a:lnTo>
                  <a:pt x="1472743" y="4305775"/>
                </a:lnTo>
                <a:lnTo>
                  <a:pt x="1474382" y="4290968"/>
                </a:lnTo>
                <a:lnTo>
                  <a:pt x="1476131" y="4276084"/>
                </a:lnTo>
                <a:lnTo>
                  <a:pt x="1477990" y="4261122"/>
                </a:lnTo>
                <a:lnTo>
                  <a:pt x="1479958" y="4246082"/>
                </a:lnTo>
                <a:lnTo>
                  <a:pt x="1482036" y="4230965"/>
                </a:lnTo>
                <a:lnTo>
                  <a:pt x="1484223" y="4215769"/>
                </a:lnTo>
                <a:lnTo>
                  <a:pt x="1486520" y="4200495"/>
                </a:lnTo>
                <a:lnTo>
                  <a:pt x="1488927" y="4185144"/>
                </a:lnTo>
                <a:lnTo>
                  <a:pt x="1491442" y="4169713"/>
                </a:lnTo>
                <a:lnTo>
                  <a:pt x="1494068" y="4154205"/>
                </a:lnTo>
                <a:lnTo>
                  <a:pt x="1496802" y="4138617"/>
                </a:lnTo>
                <a:lnTo>
                  <a:pt x="1499647" y="4122951"/>
                </a:lnTo>
                <a:lnTo>
                  <a:pt x="1477513" y="4134482"/>
                </a:lnTo>
                <a:lnTo>
                  <a:pt x="1474730" y="4150332"/>
                </a:lnTo>
                <a:lnTo>
                  <a:pt x="1472061" y="4166101"/>
                </a:lnTo>
                <a:lnTo>
                  <a:pt x="1469503" y="4181791"/>
                </a:lnTo>
                <a:lnTo>
                  <a:pt x="1467058" y="4197400"/>
                </a:lnTo>
                <a:lnTo>
                  <a:pt x="1464726" y="4212930"/>
                </a:lnTo>
                <a:lnTo>
                  <a:pt x="1462506" y="4228381"/>
                </a:lnTo>
                <a:lnTo>
                  <a:pt x="1460398" y="4243753"/>
                </a:lnTo>
                <a:lnTo>
                  <a:pt x="1458402" y="4259045"/>
                </a:lnTo>
                <a:lnTo>
                  <a:pt x="1456518" y="4274258"/>
                </a:lnTo>
                <a:lnTo>
                  <a:pt x="1454747" y="4289393"/>
                </a:lnTo>
                <a:lnTo>
                  <a:pt x="1453087" y="4304449"/>
                </a:lnTo>
                <a:lnTo>
                  <a:pt x="1451540" y="4319427"/>
                </a:lnTo>
                <a:lnTo>
                  <a:pt x="1450104" y="4334327"/>
                </a:lnTo>
                <a:lnTo>
                  <a:pt x="1448779" y="4349149"/>
                </a:lnTo>
                <a:lnTo>
                  <a:pt x="1447567" y="4363893"/>
                </a:lnTo>
                <a:lnTo>
                  <a:pt x="1446466" y="4378559"/>
                </a:lnTo>
                <a:lnTo>
                  <a:pt x="1467279" y="4364229"/>
                </a:lnTo>
                <a:close/>
              </a:path>
              <a:path w="8921255" h="6255998">
                <a:moveTo>
                  <a:pt x="1159999" y="4039657"/>
                </a:moveTo>
                <a:lnTo>
                  <a:pt x="1163173" y="4027500"/>
                </a:lnTo>
                <a:lnTo>
                  <a:pt x="1166402" y="4015327"/>
                </a:lnTo>
                <a:lnTo>
                  <a:pt x="1169682" y="4003136"/>
                </a:lnTo>
                <a:lnTo>
                  <a:pt x="1140869" y="4034713"/>
                </a:lnTo>
                <a:lnTo>
                  <a:pt x="1137641" y="4047260"/>
                </a:lnTo>
                <a:lnTo>
                  <a:pt x="1134469" y="4059766"/>
                </a:lnTo>
                <a:lnTo>
                  <a:pt x="1159999" y="4039657"/>
                </a:lnTo>
                <a:close/>
              </a:path>
              <a:path w="8921255" h="6255998">
                <a:moveTo>
                  <a:pt x="1135134" y="4141187"/>
                </a:moveTo>
                <a:lnTo>
                  <a:pt x="1138005" y="4128821"/>
                </a:lnTo>
                <a:lnTo>
                  <a:pt x="1140930" y="4116415"/>
                </a:lnTo>
                <a:lnTo>
                  <a:pt x="1143908" y="4103971"/>
                </a:lnTo>
                <a:lnTo>
                  <a:pt x="1146940" y="4091487"/>
                </a:lnTo>
                <a:lnTo>
                  <a:pt x="1150027" y="4078964"/>
                </a:lnTo>
                <a:lnTo>
                  <a:pt x="1153167" y="4066401"/>
                </a:lnTo>
                <a:lnTo>
                  <a:pt x="1156361" y="4053799"/>
                </a:lnTo>
                <a:lnTo>
                  <a:pt x="1159610" y="4041157"/>
                </a:lnTo>
                <a:lnTo>
                  <a:pt x="1159999" y="4039657"/>
                </a:lnTo>
                <a:lnTo>
                  <a:pt x="1134469" y="4059766"/>
                </a:lnTo>
                <a:lnTo>
                  <a:pt x="1131352" y="4072233"/>
                </a:lnTo>
                <a:lnTo>
                  <a:pt x="1128289" y="4084660"/>
                </a:lnTo>
                <a:lnTo>
                  <a:pt x="1125279" y="4097049"/>
                </a:lnTo>
                <a:lnTo>
                  <a:pt x="1122322" y="4109400"/>
                </a:lnTo>
                <a:lnTo>
                  <a:pt x="1119417" y="4121713"/>
                </a:lnTo>
                <a:lnTo>
                  <a:pt x="1116564" y="4133988"/>
                </a:lnTo>
                <a:lnTo>
                  <a:pt x="1113760" y="4146226"/>
                </a:lnTo>
                <a:lnTo>
                  <a:pt x="1111006" y="4158428"/>
                </a:lnTo>
                <a:lnTo>
                  <a:pt x="1108301" y="4170594"/>
                </a:lnTo>
                <a:lnTo>
                  <a:pt x="1108009" y="4171921"/>
                </a:lnTo>
                <a:lnTo>
                  <a:pt x="1135134" y="4141187"/>
                </a:lnTo>
                <a:close/>
              </a:path>
              <a:path w="8921255" h="6255998">
                <a:moveTo>
                  <a:pt x="2190669" y="3273914"/>
                </a:moveTo>
                <a:lnTo>
                  <a:pt x="2163302" y="3289384"/>
                </a:lnTo>
                <a:lnTo>
                  <a:pt x="2164752" y="3277032"/>
                </a:lnTo>
                <a:lnTo>
                  <a:pt x="2166262" y="3264655"/>
                </a:lnTo>
                <a:lnTo>
                  <a:pt x="2167832" y="3252254"/>
                </a:lnTo>
                <a:lnTo>
                  <a:pt x="2169463" y="3239829"/>
                </a:lnTo>
                <a:lnTo>
                  <a:pt x="2171153" y="3227382"/>
                </a:lnTo>
                <a:lnTo>
                  <a:pt x="2172904" y="3214913"/>
                </a:lnTo>
                <a:lnTo>
                  <a:pt x="2174714" y="3202423"/>
                </a:lnTo>
                <a:lnTo>
                  <a:pt x="2176585" y="3189913"/>
                </a:lnTo>
                <a:lnTo>
                  <a:pt x="2178515" y="3177384"/>
                </a:lnTo>
                <a:lnTo>
                  <a:pt x="2180504" y="3164837"/>
                </a:lnTo>
                <a:lnTo>
                  <a:pt x="2182553" y="3152272"/>
                </a:lnTo>
                <a:lnTo>
                  <a:pt x="2184662" y="3139691"/>
                </a:lnTo>
                <a:lnTo>
                  <a:pt x="2186830" y="3127095"/>
                </a:lnTo>
                <a:lnTo>
                  <a:pt x="2189058" y="3114484"/>
                </a:lnTo>
                <a:lnTo>
                  <a:pt x="2191345" y="3101860"/>
                </a:lnTo>
                <a:lnTo>
                  <a:pt x="2193691" y="3089222"/>
                </a:lnTo>
                <a:lnTo>
                  <a:pt x="2196096" y="3076573"/>
                </a:lnTo>
                <a:lnTo>
                  <a:pt x="2198561" y="3063913"/>
                </a:lnTo>
                <a:lnTo>
                  <a:pt x="2148533" y="3117477"/>
                </a:lnTo>
                <a:lnTo>
                  <a:pt x="2139817" y="3138007"/>
                </a:lnTo>
                <a:lnTo>
                  <a:pt x="2167309" y="3123860"/>
                </a:lnTo>
                <a:lnTo>
                  <a:pt x="2165102" y="3136632"/>
                </a:lnTo>
                <a:lnTo>
                  <a:pt x="2162952" y="3149389"/>
                </a:lnTo>
                <a:lnTo>
                  <a:pt x="2160861" y="3162131"/>
                </a:lnTo>
                <a:lnTo>
                  <a:pt x="2158829" y="3174856"/>
                </a:lnTo>
                <a:lnTo>
                  <a:pt x="2156857" y="3187563"/>
                </a:lnTo>
                <a:lnTo>
                  <a:pt x="2154945" y="3200251"/>
                </a:lnTo>
                <a:lnTo>
                  <a:pt x="2153093" y="3212919"/>
                </a:lnTo>
                <a:lnTo>
                  <a:pt x="2151301" y="3225567"/>
                </a:lnTo>
                <a:lnTo>
                  <a:pt x="2149571" y="3238193"/>
                </a:lnTo>
                <a:lnTo>
                  <a:pt x="2147902" y="3250795"/>
                </a:lnTo>
                <a:lnTo>
                  <a:pt x="2146296" y="3263374"/>
                </a:lnTo>
                <a:lnTo>
                  <a:pt x="2144751" y="3275928"/>
                </a:lnTo>
                <a:lnTo>
                  <a:pt x="2143270" y="3288457"/>
                </a:lnTo>
                <a:lnTo>
                  <a:pt x="2141851" y="3300958"/>
                </a:lnTo>
                <a:lnTo>
                  <a:pt x="2140497" y="3313431"/>
                </a:lnTo>
                <a:lnTo>
                  <a:pt x="2139206" y="3325875"/>
                </a:lnTo>
                <a:lnTo>
                  <a:pt x="2137979" y="3338289"/>
                </a:lnTo>
                <a:lnTo>
                  <a:pt x="2190669" y="3273914"/>
                </a:lnTo>
                <a:close/>
              </a:path>
              <a:path w="8921255" h="6255998">
                <a:moveTo>
                  <a:pt x="2380528" y="4152925"/>
                </a:moveTo>
                <a:lnTo>
                  <a:pt x="2370735" y="4081615"/>
                </a:lnTo>
                <a:lnTo>
                  <a:pt x="2366717" y="4008027"/>
                </a:lnTo>
                <a:lnTo>
                  <a:pt x="2368110" y="3932375"/>
                </a:lnTo>
                <a:lnTo>
                  <a:pt x="2374550" y="3854877"/>
                </a:lnTo>
                <a:lnTo>
                  <a:pt x="2385673" y="3775747"/>
                </a:lnTo>
                <a:lnTo>
                  <a:pt x="2401114" y="3695203"/>
                </a:lnTo>
                <a:lnTo>
                  <a:pt x="2420509" y="3613460"/>
                </a:lnTo>
                <a:lnTo>
                  <a:pt x="2443493" y="3530734"/>
                </a:lnTo>
                <a:lnTo>
                  <a:pt x="2469704" y="3447242"/>
                </a:lnTo>
                <a:lnTo>
                  <a:pt x="2498775" y="3363200"/>
                </a:lnTo>
                <a:lnTo>
                  <a:pt x="2530344" y="3278823"/>
                </a:lnTo>
                <a:lnTo>
                  <a:pt x="2564046" y="3194328"/>
                </a:lnTo>
                <a:lnTo>
                  <a:pt x="2599517" y="3109930"/>
                </a:lnTo>
                <a:lnTo>
                  <a:pt x="2636392" y="3025847"/>
                </a:lnTo>
                <a:lnTo>
                  <a:pt x="2674308" y="2942294"/>
                </a:lnTo>
                <a:lnTo>
                  <a:pt x="2712900" y="2859487"/>
                </a:lnTo>
                <a:lnTo>
                  <a:pt x="2751804" y="2777642"/>
                </a:lnTo>
                <a:lnTo>
                  <a:pt x="2790655" y="2696975"/>
                </a:lnTo>
                <a:lnTo>
                  <a:pt x="2829090" y="2617703"/>
                </a:lnTo>
                <a:lnTo>
                  <a:pt x="2853452" y="2567483"/>
                </a:lnTo>
                <a:lnTo>
                  <a:pt x="2877467" y="2517844"/>
                </a:lnTo>
                <a:lnTo>
                  <a:pt x="2901046" y="2468833"/>
                </a:lnTo>
                <a:lnTo>
                  <a:pt x="2924104" y="2420495"/>
                </a:lnTo>
                <a:lnTo>
                  <a:pt x="2946553" y="2372877"/>
                </a:lnTo>
                <a:lnTo>
                  <a:pt x="2955987" y="2352556"/>
                </a:lnTo>
                <a:lnTo>
                  <a:pt x="2934225" y="2352556"/>
                </a:lnTo>
                <a:lnTo>
                  <a:pt x="2930038" y="2361581"/>
                </a:lnTo>
                <a:lnTo>
                  <a:pt x="2907380" y="2409664"/>
                </a:lnTo>
                <a:lnTo>
                  <a:pt x="2884087" y="2458507"/>
                </a:lnTo>
                <a:lnTo>
                  <a:pt x="2860252" y="2508058"/>
                </a:lnTo>
                <a:lnTo>
                  <a:pt x="2835964" y="2558267"/>
                </a:lnTo>
                <a:lnTo>
                  <a:pt x="2811314" y="2609083"/>
                </a:lnTo>
                <a:lnTo>
                  <a:pt x="2773273" y="2687551"/>
                </a:lnTo>
                <a:lnTo>
                  <a:pt x="2734827" y="2767378"/>
                </a:lnTo>
                <a:lnTo>
                  <a:pt x="2696325" y="2848362"/>
                </a:lnTo>
                <a:lnTo>
                  <a:pt x="2658117" y="2930298"/>
                </a:lnTo>
                <a:lnTo>
                  <a:pt x="2620553" y="3012984"/>
                </a:lnTo>
                <a:lnTo>
                  <a:pt x="2583981" y="3096215"/>
                </a:lnTo>
                <a:lnTo>
                  <a:pt x="2548752" y="3179789"/>
                </a:lnTo>
                <a:lnTo>
                  <a:pt x="2515213" y="3263502"/>
                </a:lnTo>
                <a:lnTo>
                  <a:pt x="2483715" y="3347151"/>
                </a:lnTo>
                <a:lnTo>
                  <a:pt x="2454607" y="3430532"/>
                </a:lnTo>
                <a:lnTo>
                  <a:pt x="2428238" y="3513441"/>
                </a:lnTo>
                <a:lnTo>
                  <a:pt x="2404958" y="3595676"/>
                </a:lnTo>
                <a:lnTo>
                  <a:pt x="2385115" y="3677032"/>
                </a:lnTo>
                <a:lnTo>
                  <a:pt x="2369060" y="3757307"/>
                </a:lnTo>
                <a:lnTo>
                  <a:pt x="2357141" y="3836297"/>
                </a:lnTo>
                <a:lnTo>
                  <a:pt x="2349708" y="3913798"/>
                </a:lnTo>
                <a:lnTo>
                  <a:pt x="2347110" y="3989607"/>
                </a:lnTo>
                <a:lnTo>
                  <a:pt x="2349697" y="4063521"/>
                </a:lnTo>
                <a:lnTo>
                  <a:pt x="2357817" y="4135336"/>
                </a:lnTo>
                <a:lnTo>
                  <a:pt x="2371821" y="4204849"/>
                </a:lnTo>
                <a:lnTo>
                  <a:pt x="2358188" y="4219918"/>
                </a:lnTo>
                <a:lnTo>
                  <a:pt x="2368549" y="4227262"/>
                </a:lnTo>
                <a:lnTo>
                  <a:pt x="2380528" y="4152925"/>
                </a:lnTo>
                <a:close/>
              </a:path>
              <a:path w="8921255" h="6255998">
                <a:moveTo>
                  <a:pt x="2380528" y="4152925"/>
                </a:moveTo>
                <a:lnTo>
                  <a:pt x="2368549" y="4227262"/>
                </a:lnTo>
                <a:lnTo>
                  <a:pt x="2379106" y="4234257"/>
                </a:lnTo>
                <a:lnTo>
                  <a:pt x="2379992" y="4234825"/>
                </a:lnTo>
                <a:lnTo>
                  <a:pt x="2380528" y="4152925"/>
                </a:lnTo>
                <a:close/>
              </a:path>
              <a:path w="8921255" h="6255998">
                <a:moveTo>
                  <a:pt x="2521641" y="4269455"/>
                </a:moveTo>
                <a:lnTo>
                  <a:pt x="2508771" y="4266749"/>
                </a:lnTo>
                <a:lnTo>
                  <a:pt x="2496105" y="4263671"/>
                </a:lnTo>
                <a:lnTo>
                  <a:pt x="2483645" y="4260219"/>
                </a:lnTo>
                <a:lnTo>
                  <a:pt x="2471393" y="4256388"/>
                </a:lnTo>
                <a:lnTo>
                  <a:pt x="2459351" y="4252176"/>
                </a:lnTo>
                <a:lnTo>
                  <a:pt x="2447522" y="4247580"/>
                </a:lnTo>
                <a:lnTo>
                  <a:pt x="2435908" y="4242597"/>
                </a:lnTo>
                <a:lnTo>
                  <a:pt x="2424510" y="4237223"/>
                </a:lnTo>
                <a:lnTo>
                  <a:pt x="2413332" y="4231455"/>
                </a:lnTo>
                <a:lnTo>
                  <a:pt x="2404805" y="4248940"/>
                </a:lnTo>
                <a:lnTo>
                  <a:pt x="2415911" y="4254680"/>
                </a:lnTo>
                <a:lnTo>
                  <a:pt x="2427213" y="4260062"/>
                </a:lnTo>
                <a:lnTo>
                  <a:pt x="2438711" y="4265086"/>
                </a:lnTo>
                <a:lnTo>
                  <a:pt x="2450406" y="4269750"/>
                </a:lnTo>
                <a:lnTo>
                  <a:pt x="2462296" y="4274052"/>
                </a:lnTo>
                <a:lnTo>
                  <a:pt x="2474383" y="4277993"/>
                </a:lnTo>
                <a:lnTo>
                  <a:pt x="2486667" y="4281569"/>
                </a:lnTo>
                <a:lnTo>
                  <a:pt x="2499147" y="4284780"/>
                </a:lnTo>
                <a:lnTo>
                  <a:pt x="2521641" y="4269455"/>
                </a:lnTo>
                <a:close/>
              </a:path>
              <a:path w="8921255" h="6255998">
                <a:moveTo>
                  <a:pt x="1793379" y="3150264"/>
                </a:moveTo>
                <a:lnTo>
                  <a:pt x="1795685" y="3136696"/>
                </a:lnTo>
                <a:lnTo>
                  <a:pt x="1798046" y="3123115"/>
                </a:lnTo>
                <a:lnTo>
                  <a:pt x="1800463" y="3109520"/>
                </a:lnTo>
                <a:lnTo>
                  <a:pt x="1802935" y="3095913"/>
                </a:lnTo>
                <a:lnTo>
                  <a:pt x="1805462" y="3082295"/>
                </a:lnTo>
                <a:lnTo>
                  <a:pt x="1808044" y="3068666"/>
                </a:lnTo>
                <a:lnTo>
                  <a:pt x="1810680" y="3055028"/>
                </a:lnTo>
                <a:lnTo>
                  <a:pt x="1813370" y="3041380"/>
                </a:lnTo>
                <a:lnTo>
                  <a:pt x="1816114" y="3027725"/>
                </a:lnTo>
                <a:lnTo>
                  <a:pt x="1818912" y="3014062"/>
                </a:lnTo>
                <a:lnTo>
                  <a:pt x="1821763" y="3000394"/>
                </a:lnTo>
                <a:lnTo>
                  <a:pt x="1824667" y="2986719"/>
                </a:lnTo>
                <a:lnTo>
                  <a:pt x="1797239" y="3021402"/>
                </a:lnTo>
                <a:lnTo>
                  <a:pt x="1794628" y="3034332"/>
                </a:lnTo>
                <a:lnTo>
                  <a:pt x="1792064" y="3047255"/>
                </a:lnTo>
                <a:lnTo>
                  <a:pt x="1789548" y="3060171"/>
                </a:lnTo>
                <a:lnTo>
                  <a:pt x="1787081" y="3073078"/>
                </a:lnTo>
                <a:lnTo>
                  <a:pt x="1784662" y="3085977"/>
                </a:lnTo>
                <a:lnTo>
                  <a:pt x="1782292" y="3098866"/>
                </a:lnTo>
                <a:lnTo>
                  <a:pt x="1779970" y="3111745"/>
                </a:lnTo>
                <a:lnTo>
                  <a:pt x="1777697" y="3124614"/>
                </a:lnTo>
                <a:lnTo>
                  <a:pt x="1775474" y="3137472"/>
                </a:lnTo>
                <a:lnTo>
                  <a:pt x="1773299" y="3150318"/>
                </a:lnTo>
                <a:lnTo>
                  <a:pt x="1771173" y="3163152"/>
                </a:lnTo>
                <a:lnTo>
                  <a:pt x="1793379" y="3150264"/>
                </a:lnTo>
                <a:close/>
              </a:path>
              <a:path w="8921255" h="6255998">
                <a:moveTo>
                  <a:pt x="2043164" y="3436985"/>
                </a:moveTo>
                <a:lnTo>
                  <a:pt x="2050283" y="3417447"/>
                </a:lnTo>
                <a:lnTo>
                  <a:pt x="2018841" y="3446357"/>
                </a:lnTo>
                <a:lnTo>
                  <a:pt x="2019614" y="3434000"/>
                </a:lnTo>
                <a:lnTo>
                  <a:pt x="2020451" y="3421605"/>
                </a:lnTo>
                <a:lnTo>
                  <a:pt x="2021350" y="3409174"/>
                </a:lnTo>
                <a:lnTo>
                  <a:pt x="2022313" y="3396707"/>
                </a:lnTo>
                <a:lnTo>
                  <a:pt x="2023338" y="3384206"/>
                </a:lnTo>
                <a:lnTo>
                  <a:pt x="2024427" y="3371672"/>
                </a:lnTo>
                <a:lnTo>
                  <a:pt x="2025577" y="3359104"/>
                </a:lnTo>
                <a:lnTo>
                  <a:pt x="2026790" y="3346505"/>
                </a:lnTo>
                <a:lnTo>
                  <a:pt x="2028065" y="3333875"/>
                </a:lnTo>
                <a:lnTo>
                  <a:pt x="2029402" y="3321216"/>
                </a:lnTo>
                <a:lnTo>
                  <a:pt x="2030801" y="3308527"/>
                </a:lnTo>
                <a:lnTo>
                  <a:pt x="2032261" y="3295810"/>
                </a:lnTo>
                <a:lnTo>
                  <a:pt x="2033783" y="3283066"/>
                </a:lnTo>
                <a:lnTo>
                  <a:pt x="2035365" y="3270296"/>
                </a:lnTo>
                <a:lnTo>
                  <a:pt x="2037009" y="3257500"/>
                </a:lnTo>
                <a:lnTo>
                  <a:pt x="2038713" y="3244680"/>
                </a:lnTo>
                <a:lnTo>
                  <a:pt x="2040478" y="3231837"/>
                </a:lnTo>
                <a:lnTo>
                  <a:pt x="2042303" y="3218971"/>
                </a:lnTo>
                <a:lnTo>
                  <a:pt x="2052854" y="3193229"/>
                </a:lnTo>
                <a:lnTo>
                  <a:pt x="2015322" y="3232515"/>
                </a:lnTo>
                <a:lnTo>
                  <a:pt x="2007569" y="3251668"/>
                </a:lnTo>
                <a:lnTo>
                  <a:pt x="1999886" y="3270823"/>
                </a:lnTo>
                <a:lnTo>
                  <a:pt x="1992273" y="3289978"/>
                </a:lnTo>
                <a:lnTo>
                  <a:pt x="1984734" y="3309133"/>
                </a:lnTo>
                <a:lnTo>
                  <a:pt x="2012725" y="3292046"/>
                </a:lnTo>
                <a:lnTo>
                  <a:pt x="2011228" y="3304866"/>
                </a:lnTo>
                <a:lnTo>
                  <a:pt x="2009787" y="3317663"/>
                </a:lnTo>
                <a:lnTo>
                  <a:pt x="2008401" y="3330435"/>
                </a:lnTo>
                <a:lnTo>
                  <a:pt x="2007074" y="3343180"/>
                </a:lnTo>
                <a:lnTo>
                  <a:pt x="2005805" y="3355897"/>
                </a:lnTo>
                <a:lnTo>
                  <a:pt x="2004597" y="3368585"/>
                </a:lnTo>
                <a:lnTo>
                  <a:pt x="2003452" y="3381242"/>
                </a:lnTo>
                <a:lnTo>
                  <a:pt x="2002369" y="3393866"/>
                </a:lnTo>
                <a:lnTo>
                  <a:pt x="2001351" y="3406457"/>
                </a:lnTo>
                <a:lnTo>
                  <a:pt x="2000400" y="3419013"/>
                </a:lnTo>
                <a:lnTo>
                  <a:pt x="1999516" y="3431532"/>
                </a:lnTo>
                <a:lnTo>
                  <a:pt x="1998700" y="3444013"/>
                </a:lnTo>
                <a:lnTo>
                  <a:pt x="1998036" y="3455052"/>
                </a:lnTo>
                <a:lnTo>
                  <a:pt x="1997350" y="3467893"/>
                </a:lnTo>
                <a:lnTo>
                  <a:pt x="2043164" y="3436985"/>
                </a:lnTo>
                <a:close/>
              </a:path>
              <a:path w="8921255" h="6255998">
                <a:moveTo>
                  <a:pt x="1795212" y="3660704"/>
                </a:moveTo>
                <a:lnTo>
                  <a:pt x="1800769" y="3643106"/>
                </a:lnTo>
                <a:lnTo>
                  <a:pt x="1806417" y="3625489"/>
                </a:lnTo>
                <a:lnTo>
                  <a:pt x="1812153" y="3607854"/>
                </a:lnTo>
                <a:lnTo>
                  <a:pt x="1817977" y="3590202"/>
                </a:lnTo>
                <a:lnTo>
                  <a:pt x="1823887" y="3572534"/>
                </a:lnTo>
                <a:lnTo>
                  <a:pt x="1829881" y="3554850"/>
                </a:lnTo>
                <a:lnTo>
                  <a:pt x="1835957" y="3537153"/>
                </a:lnTo>
                <a:lnTo>
                  <a:pt x="1842116" y="3519441"/>
                </a:lnTo>
                <a:lnTo>
                  <a:pt x="1848354" y="3501718"/>
                </a:lnTo>
                <a:lnTo>
                  <a:pt x="1854670" y="3483982"/>
                </a:lnTo>
                <a:lnTo>
                  <a:pt x="1861063" y="3466236"/>
                </a:lnTo>
                <a:lnTo>
                  <a:pt x="1867531" y="3448480"/>
                </a:lnTo>
                <a:lnTo>
                  <a:pt x="1889726" y="3418811"/>
                </a:lnTo>
                <a:lnTo>
                  <a:pt x="1890771" y="3405892"/>
                </a:lnTo>
                <a:lnTo>
                  <a:pt x="1891879" y="3392939"/>
                </a:lnTo>
                <a:lnTo>
                  <a:pt x="1893027" y="3380201"/>
                </a:lnTo>
                <a:lnTo>
                  <a:pt x="1901247" y="3358741"/>
                </a:lnTo>
                <a:lnTo>
                  <a:pt x="1909561" y="3337275"/>
                </a:lnTo>
                <a:lnTo>
                  <a:pt x="1917967" y="3315805"/>
                </a:lnTo>
                <a:lnTo>
                  <a:pt x="1875688" y="3353364"/>
                </a:lnTo>
                <a:lnTo>
                  <a:pt x="1874443" y="3365778"/>
                </a:lnTo>
                <a:lnTo>
                  <a:pt x="1873448" y="3376096"/>
                </a:lnTo>
                <a:lnTo>
                  <a:pt x="1866527" y="3394386"/>
                </a:lnTo>
                <a:lnTo>
                  <a:pt x="1859679" y="3412671"/>
                </a:lnTo>
                <a:lnTo>
                  <a:pt x="1852906" y="3430949"/>
                </a:lnTo>
                <a:lnTo>
                  <a:pt x="1846208" y="3449219"/>
                </a:lnTo>
                <a:lnTo>
                  <a:pt x="1839589" y="3467480"/>
                </a:lnTo>
                <a:lnTo>
                  <a:pt x="1833049" y="3485732"/>
                </a:lnTo>
                <a:lnTo>
                  <a:pt x="1826590" y="3503973"/>
                </a:lnTo>
                <a:lnTo>
                  <a:pt x="1820214" y="3522202"/>
                </a:lnTo>
                <a:lnTo>
                  <a:pt x="1813922" y="3540418"/>
                </a:lnTo>
                <a:lnTo>
                  <a:pt x="1807716" y="3558621"/>
                </a:lnTo>
                <a:lnTo>
                  <a:pt x="1801598" y="3576809"/>
                </a:lnTo>
                <a:lnTo>
                  <a:pt x="1795569" y="3594981"/>
                </a:lnTo>
                <a:lnTo>
                  <a:pt x="1789631" y="3613137"/>
                </a:lnTo>
                <a:lnTo>
                  <a:pt x="1783785" y="3631276"/>
                </a:lnTo>
                <a:lnTo>
                  <a:pt x="1778034" y="3649395"/>
                </a:lnTo>
                <a:lnTo>
                  <a:pt x="1772378" y="3667496"/>
                </a:lnTo>
                <a:lnTo>
                  <a:pt x="1795212" y="3660704"/>
                </a:lnTo>
                <a:close/>
              </a:path>
              <a:path w="8921255" h="6255998">
                <a:moveTo>
                  <a:pt x="1779098" y="3713378"/>
                </a:moveTo>
                <a:lnTo>
                  <a:pt x="1784375" y="3695841"/>
                </a:lnTo>
                <a:lnTo>
                  <a:pt x="1789747" y="3678283"/>
                </a:lnTo>
                <a:lnTo>
                  <a:pt x="1795212" y="3660704"/>
                </a:lnTo>
                <a:lnTo>
                  <a:pt x="1772378" y="3667496"/>
                </a:lnTo>
                <a:lnTo>
                  <a:pt x="1766820" y="3685575"/>
                </a:lnTo>
                <a:lnTo>
                  <a:pt x="1761361" y="3703634"/>
                </a:lnTo>
                <a:lnTo>
                  <a:pt x="1756002" y="3721670"/>
                </a:lnTo>
                <a:lnTo>
                  <a:pt x="1750746" y="3739682"/>
                </a:lnTo>
                <a:lnTo>
                  <a:pt x="1779098" y="3713378"/>
                </a:lnTo>
                <a:close/>
              </a:path>
              <a:path w="8921255" h="6255998">
                <a:moveTo>
                  <a:pt x="1758971" y="3783291"/>
                </a:moveTo>
                <a:lnTo>
                  <a:pt x="1763853" y="3765849"/>
                </a:lnTo>
                <a:lnTo>
                  <a:pt x="1768835" y="3748382"/>
                </a:lnTo>
                <a:lnTo>
                  <a:pt x="1773918" y="3730892"/>
                </a:lnTo>
                <a:lnTo>
                  <a:pt x="1731249" y="3765031"/>
                </a:lnTo>
                <a:lnTo>
                  <a:pt x="1731925" y="3777299"/>
                </a:lnTo>
                <a:lnTo>
                  <a:pt x="1732672" y="3789488"/>
                </a:lnTo>
                <a:lnTo>
                  <a:pt x="1733484" y="3801524"/>
                </a:lnTo>
                <a:lnTo>
                  <a:pt x="1729078" y="3818017"/>
                </a:lnTo>
                <a:lnTo>
                  <a:pt x="1758971" y="3783291"/>
                </a:lnTo>
                <a:close/>
              </a:path>
              <a:path w="8921255" h="6255998">
                <a:moveTo>
                  <a:pt x="1778711" y="3993362"/>
                </a:moveTo>
                <a:lnTo>
                  <a:pt x="1776473" y="3981385"/>
                </a:lnTo>
                <a:lnTo>
                  <a:pt x="1774326" y="3969316"/>
                </a:lnTo>
                <a:lnTo>
                  <a:pt x="1772269" y="3957156"/>
                </a:lnTo>
                <a:lnTo>
                  <a:pt x="1770301" y="3944905"/>
                </a:lnTo>
                <a:lnTo>
                  <a:pt x="1768423" y="3932567"/>
                </a:lnTo>
                <a:lnTo>
                  <a:pt x="1766633" y="3920140"/>
                </a:lnTo>
                <a:lnTo>
                  <a:pt x="1764933" y="3907628"/>
                </a:lnTo>
                <a:lnTo>
                  <a:pt x="1763320" y="3895030"/>
                </a:lnTo>
                <a:lnTo>
                  <a:pt x="1761795" y="3882349"/>
                </a:lnTo>
                <a:lnTo>
                  <a:pt x="1760357" y="3869584"/>
                </a:lnTo>
                <a:lnTo>
                  <a:pt x="1759007" y="3856739"/>
                </a:lnTo>
                <a:lnTo>
                  <a:pt x="1757744" y="3843813"/>
                </a:lnTo>
                <a:lnTo>
                  <a:pt x="1756566" y="3830807"/>
                </a:lnTo>
                <a:lnTo>
                  <a:pt x="1738496" y="3860496"/>
                </a:lnTo>
                <a:lnTo>
                  <a:pt x="1739922" y="3873809"/>
                </a:lnTo>
                <a:lnTo>
                  <a:pt x="1741441" y="3887011"/>
                </a:lnTo>
                <a:lnTo>
                  <a:pt x="1743052" y="3900102"/>
                </a:lnTo>
                <a:lnTo>
                  <a:pt x="1744756" y="3913080"/>
                </a:lnTo>
                <a:lnTo>
                  <a:pt x="1746552" y="3925947"/>
                </a:lnTo>
                <a:lnTo>
                  <a:pt x="1748439" y="3938701"/>
                </a:lnTo>
                <a:lnTo>
                  <a:pt x="1750417" y="3951343"/>
                </a:lnTo>
                <a:lnTo>
                  <a:pt x="1752485" y="3963872"/>
                </a:lnTo>
                <a:lnTo>
                  <a:pt x="1754644" y="3976289"/>
                </a:lnTo>
                <a:lnTo>
                  <a:pt x="1756893" y="3988593"/>
                </a:lnTo>
                <a:lnTo>
                  <a:pt x="1759231" y="4000784"/>
                </a:lnTo>
                <a:lnTo>
                  <a:pt x="1778711" y="3993362"/>
                </a:lnTo>
                <a:close/>
              </a:path>
              <a:path w="8921255" h="6255998">
                <a:moveTo>
                  <a:pt x="1604097" y="4791155"/>
                </a:moveTo>
                <a:lnTo>
                  <a:pt x="1600962" y="4778938"/>
                </a:lnTo>
                <a:lnTo>
                  <a:pt x="1597959" y="4766668"/>
                </a:lnTo>
                <a:lnTo>
                  <a:pt x="1595088" y="4754343"/>
                </a:lnTo>
                <a:lnTo>
                  <a:pt x="1592349" y="4741964"/>
                </a:lnTo>
                <a:lnTo>
                  <a:pt x="1589739" y="4729533"/>
                </a:lnTo>
                <a:lnTo>
                  <a:pt x="1587260" y="4717049"/>
                </a:lnTo>
                <a:lnTo>
                  <a:pt x="1584909" y="4704513"/>
                </a:lnTo>
                <a:lnTo>
                  <a:pt x="1582686" y="4691926"/>
                </a:lnTo>
                <a:lnTo>
                  <a:pt x="1580590" y="4679287"/>
                </a:lnTo>
                <a:lnTo>
                  <a:pt x="1578621" y="4666598"/>
                </a:lnTo>
                <a:lnTo>
                  <a:pt x="1576777" y="4653858"/>
                </a:lnTo>
                <a:lnTo>
                  <a:pt x="1575058" y="4641069"/>
                </a:lnTo>
                <a:lnTo>
                  <a:pt x="1574984" y="4640495"/>
                </a:lnTo>
                <a:lnTo>
                  <a:pt x="1590725" y="4628522"/>
                </a:lnTo>
                <a:lnTo>
                  <a:pt x="1582340" y="4618771"/>
                </a:lnTo>
                <a:lnTo>
                  <a:pt x="1554770" y="4649501"/>
                </a:lnTo>
                <a:lnTo>
                  <a:pt x="1556571" y="4662340"/>
                </a:lnTo>
                <a:lnTo>
                  <a:pt x="1558492" y="4675100"/>
                </a:lnTo>
                <a:lnTo>
                  <a:pt x="1560532" y="4687781"/>
                </a:lnTo>
                <a:lnTo>
                  <a:pt x="1562691" y="4700384"/>
                </a:lnTo>
                <a:lnTo>
                  <a:pt x="1564971" y="4712907"/>
                </a:lnTo>
                <a:lnTo>
                  <a:pt x="1567371" y="4725351"/>
                </a:lnTo>
                <a:lnTo>
                  <a:pt x="1569892" y="4737716"/>
                </a:lnTo>
                <a:lnTo>
                  <a:pt x="1572533" y="4750003"/>
                </a:lnTo>
                <a:lnTo>
                  <a:pt x="1575296" y="4762210"/>
                </a:lnTo>
                <a:lnTo>
                  <a:pt x="1578179" y="4774339"/>
                </a:lnTo>
                <a:lnTo>
                  <a:pt x="1581184" y="4786389"/>
                </a:lnTo>
                <a:lnTo>
                  <a:pt x="1584311" y="4798360"/>
                </a:lnTo>
                <a:lnTo>
                  <a:pt x="1587560" y="4810252"/>
                </a:lnTo>
                <a:lnTo>
                  <a:pt x="1587766" y="4810988"/>
                </a:lnTo>
                <a:lnTo>
                  <a:pt x="1604097" y="4791155"/>
                </a:lnTo>
                <a:close/>
              </a:path>
              <a:path w="8921255" h="6255998">
                <a:moveTo>
                  <a:pt x="1607366" y="4803316"/>
                </a:moveTo>
                <a:lnTo>
                  <a:pt x="1604097" y="4791155"/>
                </a:lnTo>
                <a:lnTo>
                  <a:pt x="1587766" y="4810988"/>
                </a:lnTo>
                <a:lnTo>
                  <a:pt x="1577266" y="4803911"/>
                </a:lnTo>
                <a:lnTo>
                  <a:pt x="1566890" y="4796620"/>
                </a:lnTo>
                <a:lnTo>
                  <a:pt x="1556655" y="4789076"/>
                </a:lnTo>
                <a:lnTo>
                  <a:pt x="1547452" y="4781937"/>
                </a:lnTo>
                <a:lnTo>
                  <a:pt x="1537696" y="4773982"/>
                </a:lnTo>
                <a:lnTo>
                  <a:pt x="1528102" y="4765789"/>
                </a:lnTo>
                <a:lnTo>
                  <a:pt x="1518670" y="4757363"/>
                </a:lnTo>
                <a:lnTo>
                  <a:pt x="1509396" y="4748708"/>
                </a:lnTo>
                <a:lnTo>
                  <a:pt x="1500279" y="4739830"/>
                </a:lnTo>
                <a:lnTo>
                  <a:pt x="1479555" y="4746860"/>
                </a:lnTo>
                <a:lnTo>
                  <a:pt x="1488624" y="4755973"/>
                </a:lnTo>
                <a:lnTo>
                  <a:pt x="1497821" y="4764867"/>
                </a:lnTo>
                <a:lnTo>
                  <a:pt x="1507150" y="4773531"/>
                </a:lnTo>
                <a:lnTo>
                  <a:pt x="1516616" y="4781955"/>
                </a:lnTo>
                <a:lnTo>
                  <a:pt x="1526226" y="4790130"/>
                </a:lnTo>
                <a:lnTo>
                  <a:pt x="1535153" y="4797386"/>
                </a:lnTo>
                <a:lnTo>
                  <a:pt x="1545251" y="4805227"/>
                </a:lnTo>
                <a:lnTo>
                  <a:pt x="1555500" y="4812806"/>
                </a:lnTo>
                <a:lnTo>
                  <a:pt x="1565890" y="4820133"/>
                </a:lnTo>
                <a:lnTo>
                  <a:pt x="1576415" y="4827217"/>
                </a:lnTo>
                <a:lnTo>
                  <a:pt x="1607366" y="4803316"/>
                </a:lnTo>
                <a:close/>
              </a:path>
              <a:path w="8921255" h="6255998">
                <a:moveTo>
                  <a:pt x="1621982" y="4831870"/>
                </a:moveTo>
                <a:lnTo>
                  <a:pt x="1614308" y="4827473"/>
                </a:lnTo>
                <a:lnTo>
                  <a:pt x="1610770" y="4815423"/>
                </a:lnTo>
                <a:lnTo>
                  <a:pt x="1607366" y="4803316"/>
                </a:lnTo>
                <a:lnTo>
                  <a:pt x="1576415" y="4827217"/>
                </a:lnTo>
                <a:lnTo>
                  <a:pt x="1587067" y="4834066"/>
                </a:lnTo>
                <a:lnTo>
                  <a:pt x="1596366" y="4839803"/>
                </a:lnTo>
                <a:lnTo>
                  <a:pt x="1621982" y="4831870"/>
                </a:lnTo>
                <a:close/>
              </a:path>
              <a:path w="8921255" h="6255998">
                <a:moveTo>
                  <a:pt x="1663218" y="4957769"/>
                </a:moveTo>
                <a:lnTo>
                  <a:pt x="1658000" y="4946187"/>
                </a:lnTo>
                <a:lnTo>
                  <a:pt x="1652931" y="4934542"/>
                </a:lnTo>
                <a:lnTo>
                  <a:pt x="1648010" y="4922834"/>
                </a:lnTo>
                <a:lnTo>
                  <a:pt x="1643238" y="4911063"/>
                </a:lnTo>
                <a:lnTo>
                  <a:pt x="1638616" y="4899229"/>
                </a:lnTo>
                <a:lnTo>
                  <a:pt x="1634144" y="4887332"/>
                </a:lnTo>
                <a:lnTo>
                  <a:pt x="1629822" y="4875372"/>
                </a:lnTo>
                <a:lnTo>
                  <a:pt x="1625651" y="4863349"/>
                </a:lnTo>
                <a:lnTo>
                  <a:pt x="1622821" y="4854895"/>
                </a:lnTo>
                <a:lnTo>
                  <a:pt x="1633066" y="4837946"/>
                </a:lnTo>
                <a:lnTo>
                  <a:pt x="1621982" y="4831870"/>
                </a:lnTo>
                <a:lnTo>
                  <a:pt x="1596366" y="4839803"/>
                </a:lnTo>
                <a:lnTo>
                  <a:pt x="1600256" y="4852091"/>
                </a:lnTo>
                <a:lnTo>
                  <a:pt x="1604282" y="4864293"/>
                </a:lnTo>
                <a:lnTo>
                  <a:pt x="1608443" y="4876409"/>
                </a:lnTo>
                <a:lnTo>
                  <a:pt x="1612738" y="4888438"/>
                </a:lnTo>
                <a:lnTo>
                  <a:pt x="1617169" y="4900381"/>
                </a:lnTo>
                <a:lnTo>
                  <a:pt x="1621734" y="4912238"/>
                </a:lnTo>
                <a:lnTo>
                  <a:pt x="1626434" y="4924009"/>
                </a:lnTo>
                <a:lnTo>
                  <a:pt x="1631268" y="4935694"/>
                </a:lnTo>
                <a:lnTo>
                  <a:pt x="1636237" y="4947293"/>
                </a:lnTo>
                <a:lnTo>
                  <a:pt x="1641339" y="4958807"/>
                </a:lnTo>
                <a:lnTo>
                  <a:pt x="1646576" y="4970235"/>
                </a:lnTo>
                <a:lnTo>
                  <a:pt x="1648509" y="4974360"/>
                </a:lnTo>
                <a:lnTo>
                  <a:pt x="1663218" y="4957769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39028" y="4881417"/>
                </a:lnTo>
                <a:lnTo>
                  <a:pt x="1726695" y="4877600"/>
                </a:lnTo>
                <a:lnTo>
                  <a:pt x="1714502" y="4873526"/>
                </a:lnTo>
                <a:lnTo>
                  <a:pt x="1702451" y="4869198"/>
                </a:lnTo>
                <a:lnTo>
                  <a:pt x="1690540" y="4864616"/>
                </a:lnTo>
                <a:lnTo>
                  <a:pt x="1678769" y="4859781"/>
                </a:lnTo>
                <a:lnTo>
                  <a:pt x="1667136" y="4854696"/>
                </a:lnTo>
                <a:lnTo>
                  <a:pt x="1655642" y="4849360"/>
                </a:lnTo>
                <a:lnTo>
                  <a:pt x="1644285" y="4843777"/>
                </a:lnTo>
                <a:lnTo>
                  <a:pt x="1633066" y="4837946"/>
                </a:lnTo>
                <a:lnTo>
                  <a:pt x="1622821" y="4854895"/>
                </a:lnTo>
                <a:lnTo>
                  <a:pt x="1633999" y="4860711"/>
                </a:lnTo>
                <a:lnTo>
                  <a:pt x="1645311" y="4866284"/>
                </a:lnTo>
                <a:lnTo>
                  <a:pt x="1656756" y="4871613"/>
                </a:lnTo>
                <a:lnTo>
                  <a:pt x="1668335" y="4876700"/>
                </a:lnTo>
                <a:lnTo>
                  <a:pt x="1680045" y="4881545"/>
                </a:lnTo>
                <a:lnTo>
                  <a:pt x="1691888" y="4886149"/>
                </a:lnTo>
                <a:lnTo>
                  <a:pt x="1703862" y="4890511"/>
                </a:lnTo>
                <a:lnTo>
                  <a:pt x="1715966" y="4894633"/>
                </a:lnTo>
                <a:lnTo>
                  <a:pt x="1728200" y="4898515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829087" y="4787408"/>
                </a:moveTo>
                <a:lnTo>
                  <a:pt x="1816907" y="4783226"/>
                </a:lnTo>
                <a:lnTo>
                  <a:pt x="1804873" y="4778781"/>
                </a:lnTo>
                <a:lnTo>
                  <a:pt x="1792986" y="4774071"/>
                </a:lnTo>
                <a:lnTo>
                  <a:pt x="1781245" y="4769096"/>
                </a:lnTo>
                <a:lnTo>
                  <a:pt x="1769653" y="4763856"/>
                </a:lnTo>
                <a:lnTo>
                  <a:pt x="1758208" y="4758351"/>
                </a:lnTo>
                <a:lnTo>
                  <a:pt x="1746912" y="4752580"/>
                </a:lnTo>
                <a:lnTo>
                  <a:pt x="1735766" y="4746544"/>
                </a:lnTo>
                <a:lnTo>
                  <a:pt x="1724769" y="4740241"/>
                </a:lnTo>
                <a:lnTo>
                  <a:pt x="1713923" y="4733671"/>
                </a:lnTo>
                <a:lnTo>
                  <a:pt x="1705404" y="4728255"/>
                </a:lnTo>
                <a:lnTo>
                  <a:pt x="1702178" y="4716156"/>
                </a:lnTo>
                <a:lnTo>
                  <a:pt x="1671631" y="4729088"/>
                </a:lnTo>
                <a:lnTo>
                  <a:pt x="1682025" y="4736344"/>
                </a:lnTo>
                <a:lnTo>
                  <a:pt x="1688007" y="4740397"/>
                </a:lnTo>
                <a:lnTo>
                  <a:pt x="1691529" y="4752667"/>
                </a:lnTo>
                <a:lnTo>
                  <a:pt x="1695196" y="4764879"/>
                </a:lnTo>
                <a:lnTo>
                  <a:pt x="1713565" y="4756536"/>
                </a:lnTo>
                <a:lnTo>
                  <a:pt x="1724518" y="4762865"/>
                </a:lnTo>
                <a:lnTo>
                  <a:pt x="1735610" y="4768943"/>
                </a:lnTo>
                <a:lnTo>
                  <a:pt x="1746842" y="4774770"/>
                </a:lnTo>
                <a:lnTo>
                  <a:pt x="1758213" y="4780343"/>
                </a:lnTo>
                <a:lnTo>
                  <a:pt x="1769724" y="4785662"/>
                </a:lnTo>
                <a:lnTo>
                  <a:pt x="1781374" y="4790725"/>
                </a:lnTo>
                <a:lnTo>
                  <a:pt x="1793165" y="4795531"/>
                </a:lnTo>
                <a:lnTo>
                  <a:pt x="1805096" y="4800080"/>
                </a:lnTo>
                <a:lnTo>
                  <a:pt x="1829087" y="4787408"/>
                </a:lnTo>
                <a:close/>
              </a:path>
              <a:path w="8921255" h="6255998">
                <a:moveTo>
                  <a:pt x="2048840" y="4879583"/>
                </a:moveTo>
                <a:lnTo>
                  <a:pt x="2041170" y="4869430"/>
                </a:lnTo>
                <a:lnTo>
                  <a:pt x="2033683" y="4859197"/>
                </a:lnTo>
                <a:lnTo>
                  <a:pt x="2026372" y="4848887"/>
                </a:lnTo>
                <a:lnTo>
                  <a:pt x="2019232" y="4838507"/>
                </a:lnTo>
                <a:lnTo>
                  <a:pt x="2001496" y="4847544"/>
                </a:lnTo>
                <a:lnTo>
                  <a:pt x="2008618" y="4857980"/>
                </a:lnTo>
                <a:lnTo>
                  <a:pt x="2015909" y="4868344"/>
                </a:lnTo>
                <a:lnTo>
                  <a:pt x="2023375" y="4878632"/>
                </a:lnTo>
                <a:lnTo>
                  <a:pt x="2031024" y="4888840"/>
                </a:lnTo>
                <a:lnTo>
                  <a:pt x="2038863" y="4898965"/>
                </a:lnTo>
                <a:lnTo>
                  <a:pt x="2041663" y="4902501"/>
                </a:lnTo>
                <a:lnTo>
                  <a:pt x="2048840" y="4879583"/>
                </a:lnTo>
                <a:close/>
              </a:path>
              <a:path w="8921255" h="6255998">
                <a:moveTo>
                  <a:pt x="2100469" y="4894143"/>
                </a:moveTo>
                <a:lnTo>
                  <a:pt x="2088194" y="4896164"/>
                </a:lnTo>
                <a:lnTo>
                  <a:pt x="2075996" y="4898033"/>
                </a:lnTo>
                <a:lnTo>
                  <a:pt x="2057139" y="4921342"/>
                </a:lnTo>
                <a:lnTo>
                  <a:pt x="2062005" y="4927057"/>
                </a:lnTo>
                <a:lnTo>
                  <a:pt x="2100469" y="4894143"/>
                </a:lnTo>
                <a:close/>
              </a:path>
              <a:path w="8921255" h="6255998">
                <a:moveTo>
                  <a:pt x="2079560" y="4917138"/>
                </a:moveTo>
                <a:lnTo>
                  <a:pt x="2091667" y="4915274"/>
                </a:lnTo>
                <a:lnTo>
                  <a:pt x="2103850" y="4913260"/>
                </a:lnTo>
                <a:lnTo>
                  <a:pt x="2116109" y="4911097"/>
                </a:lnTo>
                <a:lnTo>
                  <a:pt x="2128442" y="4908787"/>
                </a:lnTo>
                <a:lnTo>
                  <a:pt x="2140849" y="4906330"/>
                </a:lnTo>
                <a:lnTo>
                  <a:pt x="2153330" y="4903728"/>
                </a:lnTo>
                <a:lnTo>
                  <a:pt x="2165884" y="4900984"/>
                </a:lnTo>
                <a:lnTo>
                  <a:pt x="2178510" y="4898096"/>
                </a:lnTo>
                <a:lnTo>
                  <a:pt x="2188556" y="4875776"/>
                </a:lnTo>
                <a:lnTo>
                  <a:pt x="2175743" y="4878845"/>
                </a:lnTo>
                <a:lnTo>
                  <a:pt x="2163006" y="4881767"/>
                </a:lnTo>
                <a:lnTo>
                  <a:pt x="2150345" y="4884541"/>
                </a:lnTo>
                <a:lnTo>
                  <a:pt x="2137761" y="4887167"/>
                </a:lnTo>
                <a:lnTo>
                  <a:pt x="2125253" y="4889643"/>
                </a:lnTo>
                <a:lnTo>
                  <a:pt x="2112822" y="4891968"/>
                </a:lnTo>
                <a:lnTo>
                  <a:pt x="2100469" y="4894143"/>
                </a:lnTo>
                <a:lnTo>
                  <a:pt x="2062005" y="4927057"/>
                </a:lnTo>
                <a:lnTo>
                  <a:pt x="2064475" y="4929882"/>
                </a:lnTo>
                <a:lnTo>
                  <a:pt x="2079560" y="4917138"/>
                </a:lnTo>
                <a:close/>
              </a:path>
              <a:path w="8921255" h="6255998">
                <a:moveTo>
                  <a:pt x="2201642" y="4860935"/>
                </a:moveTo>
                <a:lnTo>
                  <a:pt x="2192569" y="4851960"/>
                </a:lnTo>
                <a:lnTo>
                  <a:pt x="2183714" y="4842860"/>
                </a:lnTo>
                <a:lnTo>
                  <a:pt x="2175113" y="4833614"/>
                </a:lnTo>
                <a:lnTo>
                  <a:pt x="2169660" y="4827500"/>
                </a:lnTo>
                <a:lnTo>
                  <a:pt x="2154002" y="4839590"/>
                </a:lnTo>
                <a:lnTo>
                  <a:pt x="2162418" y="4848979"/>
                </a:lnTo>
                <a:lnTo>
                  <a:pt x="2171107" y="4858213"/>
                </a:lnTo>
                <a:lnTo>
                  <a:pt x="2180019" y="4867317"/>
                </a:lnTo>
                <a:lnTo>
                  <a:pt x="2188556" y="4875776"/>
                </a:lnTo>
                <a:lnTo>
                  <a:pt x="2178510" y="4898096"/>
                </a:lnTo>
                <a:lnTo>
                  <a:pt x="2201642" y="4860935"/>
                </a:lnTo>
                <a:close/>
              </a:path>
              <a:path w="8921255" h="6255998">
                <a:moveTo>
                  <a:pt x="2191209" y="4895069"/>
                </a:moveTo>
                <a:lnTo>
                  <a:pt x="2203980" y="4891901"/>
                </a:lnTo>
                <a:lnTo>
                  <a:pt x="2205173" y="4891599"/>
                </a:lnTo>
                <a:lnTo>
                  <a:pt x="2234816" y="4863327"/>
                </a:lnTo>
                <a:lnTo>
                  <a:pt x="2222889" y="4866609"/>
                </a:lnTo>
                <a:lnTo>
                  <a:pt x="2210900" y="4869803"/>
                </a:lnTo>
                <a:lnTo>
                  <a:pt x="2201642" y="4860935"/>
                </a:lnTo>
                <a:lnTo>
                  <a:pt x="2178510" y="4898096"/>
                </a:lnTo>
                <a:lnTo>
                  <a:pt x="2191209" y="4895069"/>
                </a:lnTo>
                <a:close/>
              </a:path>
              <a:path w="8921255" h="6255998">
                <a:moveTo>
                  <a:pt x="2234261" y="4946919"/>
                </a:moveTo>
                <a:lnTo>
                  <a:pt x="2246601" y="4942801"/>
                </a:lnTo>
                <a:lnTo>
                  <a:pt x="2259001" y="4938558"/>
                </a:lnTo>
                <a:lnTo>
                  <a:pt x="2261390" y="4937729"/>
                </a:lnTo>
                <a:lnTo>
                  <a:pt x="2300749" y="4902674"/>
                </a:lnTo>
                <a:lnTo>
                  <a:pt x="2289033" y="4907008"/>
                </a:lnTo>
                <a:lnTo>
                  <a:pt x="2277361" y="4911254"/>
                </a:lnTo>
                <a:lnTo>
                  <a:pt x="2265732" y="4915417"/>
                </a:lnTo>
                <a:lnTo>
                  <a:pt x="2264862" y="4915726"/>
                </a:lnTo>
                <a:lnTo>
                  <a:pt x="2254754" y="4907857"/>
                </a:lnTo>
                <a:lnTo>
                  <a:pt x="2244830" y="4899871"/>
                </a:lnTo>
                <a:lnTo>
                  <a:pt x="2235116" y="4891759"/>
                </a:lnTo>
                <a:lnTo>
                  <a:pt x="2227757" y="4885390"/>
                </a:lnTo>
                <a:lnTo>
                  <a:pt x="2205173" y="4891599"/>
                </a:lnTo>
                <a:lnTo>
                  <a:pt x="2214546" y="4900015"/>
                </a:lnTo>
                <a:lnTo>
                  <a:pt x="2224116" y="4908306"/>
                </a:lnTo>
                <a:lnTo>
                  <a:pt x="2233893" y="4916476"/>
                </a:lnTo>
                <a:lnTo>
                  <a:pt x="2242778" y="4923649"/>
                </a:lnTo>
                <a:lnTo>
                  <a:pt x="2221981" y="4950913"/>
                </a:lnTo>
                <a:lnTo>
                  <a:pt x="2234261" y="4946919"/>
                </a:lnTo>
                <a:close/>
              </a:path>
              <a:path w="8921255" h="6255998">
                <a:moveTo>
                  <a:pt x="2305857" y="4945216"/>
                </a:moveTo>
                <a:lnTo>
                  <a:pt x="2295341" y="4938082"/>
                </a:lnTo>
                <a:lnTo>
                  <a:pt x="2285016" y="4930836"/>
                </a:lnTo>
                <a:lnTo>
                  <a:pt x="2283438" y="4929706"/>
                </a:lnTo>
                <a:lnTo>
                  <a:pt x="2261390" y="4937729"/>
                </a:lnTo>
                <a:lnTo>
                  <a:pt x="2271569" y="4945171"/>
                </a:lnTo>
                <a:lnTo>
                  <a:pt x="2281931" y="4952493"/>
                </a:lnTo>
                <a:lnTo>
                  <a:pt x="2292483" y="4959699"/>
                </a:lnTo>
                <a:lnTo>
                  <a:pt x="2294782" y="4961237"/>
                </a:lnTo>
                <a:lnTo>
                  <a:pt x="2305857" y="4945216"/>
                </a:lnTo>
                <a:close/>
              </a:path>
              <a:path w="8921255" h="6255998">
                <a:moveTo>
                  <a:pt x="2276181" y="4989846"/>
                </a:moveTo>
                <a:lnTo>
                  <a:pt x="2288139" y="4985040"/>
                </a:lnTo>
                <a:lnTo>
                  <a:pt x="2300145" y="4980136"/>
                </a:lnTo>
                <a:lnTo>
                  <a:pt x="2312201" y="4975132"/>
                </a:lnTo>
                <a:lnTo>
                  <a:pt x="2314550" y="4974148"/>
                </a:lnTo>
                <a:lnTo>
                  <a:pt x="2351823" y="4936859"/>
                </a:lnTo>
                <a:lnTo>
                  <a:pt x="2340371" y="4941936"/>
                </a:lnTo>
                <a:lnTo>
                  <a:pt x="2328967" y="4946916"/>
                </a:lnTo>
                <a:lnTo>
                  <a:pt x="2317611" y="4951796"/>
                </a:lnTo>
                <a:lnTo>
                  <a:pt x="2316559" y="4952244"/>
                </a:lnTo>
                <a:lnTo>
                  <a:pt x="2305857" y="4945216"/>
                </a:lnTo>
                <a:lnTo>
                  <a:pt x="2294782" y="4961237"/>
                </a:lnTo>
                <a:lnTo>
                  <a:pt x="2264270" y="4994554"/>
                </a:lnTo>
                <a:lnTo>
                  <a:pt x="2276181" y="4989846"/>
                </a:lnTo>
                <a:close/>
              </a:path>
              <a:path w="8921255" h="6255998">
                <a:moveTo>
                  <a:pt x="2317522" y="5027412"/>
                </a:moveTo>
                <a:lnTo>
                  <a:pt x="2329145" y="5022064"/>
                </a:lnTo>
                <a:lnTo>
                  <a:pt x="2340809" y="5016633"/>
                </a:lnTo>
                <a:lnTo>
                  <a:pt x="2412178" y="4958876"/>
                </a:lnTo>
                <a:lnTo>
                  <a:pt x="2400897" y="4964486"/>
                </a:lnTo>
                <a:lnTo>
                  <a:pt x="2389647" y="4970029"/>
                </a:lnTo>
                <a:lnTo>
                  <a:pt x="2378428" y="4975509"/>
                </a:lnTo>
                <a:lnTo>
                  <a:pt x="2367237" y="4980927"/>
                </a:lnTo>
                <a:lnTo>
                  <a:pt x="2365740" y="4981648"/>
                </a:lnTo>
                <a:lnTo>
                  <a:pt x="2354633" y="4975337"/>
                </a:lnTo>
                <a:lnTo>
                  <a:pt x="2343706" y="4968904"/>
                </a:lnTo>
                <a:lnTo>
                  <a:pt x="2336750" y="4964706"/>
                </a:lnTo>
                <a:lnTo>
                  <a:pt x="2314550" y="4974148"/>
                </a:lnTo>
                <a:lnTo>
                  <a:pt x="2325273" y="4980816"/>
                </a:lnTo>
                <a:lnTo>
                  <a:pt x="2336134" y="4987400"/>
                </a:lnTo>
                <a:lnTo>
                  <a:pt x="2344091" y="4992051"/>
                </a:lnTo>
                <a:lnTo>
                  <a:pt x="2305938" y="5032677"/>
                </a:lnTo>
                <a:lnTo>
                  <a:pt x="2317522" y="5027412"/>
                </a:lnTo>
                <a:close/>
              </a:path>
              <a:path w="8921255" h="6255998">
                <a:moveTo>
                  <a:pt x="2352513" y="5011118"/>
                </a:moveTo>
                <a:lnTo>
                  <a:pt x="2364258" y="5005519"/>
                </a:lnTo>
                <a:lnTo>
                  <a:pt x="2366688" y="5004352"/>
                </a:lnTo>
                <a:lnTo>
                  <a:pt x="2423492" y="4953196"/>
                </a:lnTo>
                <a:lnTo>
                  <a:pt x="2412178" y="4958876"/>
                </a:lnTo>
                <a:lnTo>
                  <a:pt x="2340809" y="5016633"/>
                </a:lnTo>
                <a:lnTo>
                  <a:pt x="2352513" y="5011118"/>
                </a:lnTo>
                <a:close/>
              </a:path>
              <a:path w="8921255" h="6255998">
                <a:moveTo>
                  <a:pt x="2402131" y="5000828"/>
                </a:moveTo>
                <a:lnTo>
                  <a:pt x="2390824" y="4995123"/>
                </a:lnTo>
                <a:lnTo>
                  <a:pt x="2388290" y="4993807"/>
                </a:lnTo>
                <a:lnTo>
                  <a:pt x="2366688" y="5004352"/>
                </a:lnTo>
                <a:lnTo>
                  <a:pt x="2377844" y="5010305"/>
                </a:lnTo>
                <a:lnTo>
                  <a:pt x="2389146" y="5016162"/>
                </a:lnTo>
                <a:lnTo>
                  <a:pt x="2392195" y="5017701"/>
                </a:lnTo>
                <a:lnTo>
                  <a:pt x="2402131" y="5000828"/>
                </a:lnTo>
                <a:close/>
              </a:path>
              <a:path w="8921255" h="6255998">
                <a:moveTo>
                  <a:pt x="2355665" y="5059388"/>
                </a:moveTo>
                <a:lnTo>
                  <a:pt x="2367018" y="5053640"/>
                </a:lnTo>
                <a:lnTo>
                  <a:pt x="2378405" y="5047823"/>
                </a:lnTo>
                <a:lnTo>
                  <a:pt x="2389825" y="5041937"/>
                </a:lnTo>
                <a:lnTo>
                  <a:pt x="2401278" y="5035982"/>
                </a:lnTo>
                <a:lnTo>
                  <a:pt x="2470289" y="4975884"/>
                </a:lnTo>
                <a:lnTo>
                  <a:pt x="2459175" y="4981970"/>
                </a:lnTo>
                <a:lnTo>
                  <a:pt x="2448090" y="4987994"/>
                </a:lnTo>
                <a:lnTo>
                  <a:pt x="2437033" y="4993955"/>
                </a:lnTo>
                <a:lnTo>
                  <a:pt x="2426005" y="4999856"/>
                </a:lnTo>
                <a:lnTo>
                  <a:pt x="2415004" y="5005697"/>
                </a:lnTo>
                <a:lnTo>
                  <a:pt x="2413594" y="5006443"/>
                </a:lnTo>
                <a:lnTo>
                  <a:pt x="2402131" y="5000828"/>
                </a:lnTo>
                <a:lnTo>
                  <a:pt x="2392195" y="5017701"/>
                </a:lnTo>
                <a:lnTo>
                  <a:pt x="2344345" y="5065066"/>
                </a:lnTo>
                <a:lnTo>
                  <a:pt x="2355665" y="5059388"/>
                </a:lnTo>
                <a:close/>
              </a:path>
              <a:path w="8921255" h="6255998">
                <a:moveTo>
                  <a:pt x="2412764" y="5029959"/>
                </a:moveTo>
                <a:lnTo>
                  <a:pt x="2414971" y="5028797"/>
                </a:lnTo>
                <a:lnTo>
                  <a:pt x="2481433" y="4969735"/>
                </a:lnTo>
                <a:lnTo>
                  <a:pt x="2470289" y="4975884"/>
                </a:lnTo>
                <a:lnTo>
                  <a:pt x="2401278" y="5035982"/>
                </a:lnTo>
                <a:lnTo>
                  <a:pt x="2412764" y="5029959"/>
                </a:lnTo>
                <a:close/>
              </a:path>
              <a:path w="8921255" h="6255998">
                <a:moveTo>
                  <a:pt x="2451901" y="5024132"/>
                </a:moveTo>
                <a:lnTo>
                  <a:pt x="2444108" y="5020924"/>
                </a:lnTo>
                <a:lnTo>
                  <a:pt x="2436637" y="5017514"/>
                </a:lnTo>
                <a:lnTo>
                  <a:pt x="2414971" y="5028797"/>
                </a:lnTo>
                <a:lnTo>
                  <a:pt x="2426453" y="5034105"/>
                </a:lnTo>
                <a:lnTo>
                  <a:pt x="2438256" y="5039394"/>
                </a:lnTo>
                <a:lnTo>
                  <a:pt x="2451901" y="5024132"/>
                </a:lnTo>
                <a:close/>
              </a:path>
              <a:path w="8921255" h="6255998">
                <a:moveTo>
                  <a:pt x="2392187" y="5088027"/>
                </a:moveTo>
                <a:lnTo>
                  <a:pt x="2403319" y="5082017"/>
                </a:lnTo>
                <a:lnTo>
                  <a:pt x="2414479" y="5075945"/>
                </a:lnTo>
                <a:lnTo>
                  <a:pt x="2425671" y="5069808"/>
                </a:lnTo>
                <a:lnTo>
                  <a:pt x="2436896" y="5063601"/>
                </a:lnTo>
                <a:lnTo>
                  <a:pt x="2515482" y="4995156"/>
                </a:lnTo>
                <a:lnTo>
                  <a:pt x="2504539" y="5001556"/>
                </a:lnTo>
                <a:lnTo>
                  <a:pt x="2493623" y="5007900"/>
                </a:lnTo>
                <a:lnTo>
                  <a:pt x="2482732" y="5014187"/>
                </a:lnTo>
                <a:lnTo>
                  <a:pt x="2471867" y="5020418"/>
                </a:lnTo>
                <a:lnTo>
                  <a:pt x="2461029" y="5026592"/>
                </a:lnTo>
                <a:lnTo>
                  <a:pt x="2459577" y="5027416"/>
                </a:lnTo>
                <a:lnTo>
                  <a:pt x="2451901" y="5024132"/>
                </a:lnTo>
                <a:lnTo>
                  <a:pt x="2438256" y="5039394"/>
                </a:lnTo>
                <a:lnTo>
                  <a:pt x="2381083" y="5093981"/>
                </a:lnTo>
                <a:lnTo>
                  <a:pt x="2392187" y="5088027"/>
                </a:lnTo>
                <a:close/>
              </a:path>
              <a:path w="8921255" h="6255998">
                <a:moveTo>
                  <a:pt x="2448156" y="5057320"/>
                </a:moveTo>
                <a:lnTo>
                  <a:pt x="2459454" y="5050960"/>
                </a:lnTo>
                <a:lnTo>
                  <a:pt x="2461803" y="5049630"/>
                </a:lnTo>
                <a:lnTo>
                  <a:pt x="2537448" y="4982185"/>
                </a:lnTo>
                <a:lnTo>
                  <a:pt x="2526452" y="4988699"/>
                </a:lnTo>
                <a:lnTo>
                  <a:pt x="2515482" y="4995156"/>
                </a:lnTo>
                <a:lnTo>
                  <a:pt x="2436896" y="5063601"/>
                </a:lnTo>
                <a:lnTo>
                  <a:pt x="2448156" y="5057320"/>
                </a:lnTo>
                <a:close/>
              </a:path>
              <a:path w="8921255" h="6255998">
                <a:moveTo>
                  <a:pt x="2483050" y="5037297"/>
                </a:moveTo>
                <a:lnTo>
                  <a:pt x="2559519" y="4968987"/>
                </a:lnTo>
                <a:lnTo>
                  <a:pt x="2548470" y="4975615"/>
                </a:lnTo>
                <a:lnTo>
                  <a:pt x="2537448" y="4982185"/>
                </a:lnTo>
                <a:lnTo>
                  <a:pt x="2461803" y="5049630"/>
                </a:lnTo>
                <a:lnTo>
                  <a:pt x="2468749" y="5052529"/>
                </a:lnTo>
                <a:lnTo>
                  <a:pt x="2483050" y="5037297"/>
                </a:lnTo>
                <a:close/>
              </a:path>
              <a:path w="8921255" h="6255998">
                <a:moveTo>
                  <a:pt x="2497146" y="5042759"/>
                </a:moveTo>
                <a:lnTo>
                  <a:pt x="2490003" y="5040085"/>
                </a:lnTo>
                <a:lnTo>
                  <a:pt x="2483050" y="5037297"/>
                </a:lnTo>
                <a:lnTo>
                  <a:pt x="2468749" y="5052529"/>
                </a:lnTo>
                <a:lnTo>
                  <a:pt x="2475914" y="5055289"/>
                </a:lnTo>
                <a:lnTo>
                  <a:pt x="2497146" y="5042759"/>
                </a:lnTo>
                <a:close/>
              </a:path>
              <a:path w="8921255" h="6255998">
                <a:moveTo>
                  <a:pt x="2427601" y="5113932"/>
                </a:moveTo>
                <a:lnTo>
                  <a:pt x="2438537" y="5107631"/>
                </a:lnTo>
                <a:lnTo>
                  <a:pt x="2449498" y="5101275"/>
                </a:lnTo>
                <a:lnTo>
                  <a:pt x="2460486" y="5094864"/>
                </a:lnTo>
                <a:lnTo>
                  <a:pt x="2471499" y="5088397"/>
                </a:lnTo>
                <a:lnTo>
                  <a:pt x="2482538" y="5081876"/>
                </a:lnTo>
                <a:lnTo>
                  <a:pt x="2570407" y="5005062"/>
                </a:lnTo>
                <a:lnTo>
                  <a:pt x="2559587" y="5011761"/>
                </a:lnTo>
                <a:lnTo>
                  <a:pt x="2548791" y="5018410"/>
                </a:lnTo>
                <a:lnTo>
                  <a:pt x="2538019" y="5025008"/>
                </a:lnTo>
                <a:lnTo>
                  <a:pt x="2527271" y="5031556"/>
                </a:lnTo>
                <a:lnTo>
                  <a:pt x="2516546" y="5038056"/>
                </a:lnTo>
                <a:lnTo>
                  <a:pt x="2505845" y="5044506"/>
                </a:lnTo>
                <a:lnTo>
                  <a:pt x="2504259" y="5045459"/>
                </a:lnTo>
                <a:lnTo>
                  <a:pt x="2416693" y="5120177"/>
                </a:lnTo>
                <a:lnTo>
                  <a:pt x="2427601" y="5113932"/>
                </a:lnTo>
                <a:close/>
              </a:path>
              <a:path w="8921255" h="6255998">
                <a:moveTo>
                  <a:pt x="2493602" y="5075299"/>
                </a:moveTo>
                <a:lnTo>
                  <a:pt x="2504690" y="5068668"/>
                </a:lnTo>
                <a:lnTo>
                  <a:pt x="2506885" y="5067351"/>
                </a:lnTo>
                <a:lnTo>
                  <a:pt x="2592118" y="4991510"/>
                </a:lnTo>
                <a:lnTo>
                  <a:pt x="2581251" y="4998312"/>
                </a:lnTo>
                <a:lnTo>
                  <a:pt x="2570407" y="5005062"/>
                </a:lnTo>
                <a:lnTo>
                  <a:pt x="2482538" y="5081876"/>
                </a:lnTo>
                <a:lnTo>
                  <a:pt x="2493602" y="5075299"/>
                </a:lnTo>
                <a:close/>
              </a:path>
              <a:path w="8921255" h="6255998">
                <a:moveTo>
                  <a:pt x="2613925" y="4977750"/>
                </a:moveTo>
                <a:lnTo>
                  <a:pt x="2603010" y="4984656"/>
                </a:lnTo>
                <a:lnTo>
                  <a:pt x="2592118" y="4991510"/>
                </a:lnTo>
                <a:lnTo>
                  <a:pt x="2506885" y="5067351"/>
                </a:lnTo>
                <a:lnTo>
                  <a:pt x="2613925" y="4977750"/>
                </a:lnTo>
                <a:close/>
              </a:path>
              <a:path w="8921255" h="6255998">
                <a:moveTo>
                  <a:pt x="2462080" y="5137701"/>
                </a:moveTo>
                <a:lnTo>
                  <a:pt x="2472845" y="5131180"/>
                </a:lnTo>
                <a:lnTo>
                  <a:pt x="2483636" y="5124606"/>
                </a:lnTo>
                <a:lnTo>
                  <a:pt x="2494451" y="5117980"/>
                </a:lnTo>
                <a:lnTo>
                  <a:pt x="2505289" y="5111305"/>
                </a:lnTo>
                <a:lnTo>
                  <a:pt x="2613470" y="5019356"/>
                </a:lnTo>
                <a:lnTo>
                  <a:pt x="2602792" y="5026286"/>
                </a:lnTo>
                <a:lnTo>
                  <a:pt x="2592137" y="5033170"/>
                </a:lnTo>
                <a:lnTo>
                  <a:pt x="2581503" y="5040008"/>
                </a:lnTo>
                <a:lnTo>
                  <a:pt x="2570891" y="5046798"/>
                </a:lnTo>
                <a:lnTo>
                  <a:pt x="2560302" y="5053540"/>
                </a:lnTo>
                <a:lnTo>
                  <a:pt x="2549737" y="5060231"/>
                </a:lnTo>
                <a:lnTo>
                  <a:pt x="2548142" y="5061238"/>
                </a:lnTo>
                <a:lnTo>
                  <a:pt x="2541461" y="5058972"/>
                </a:lnTo>
                <a:lnTo>
                  <a:pt x="2534709" y="5056744"/>
                </a:lnTo>
                <a:lnTo>
                  <a:pt x="2513565" y="5069826"/>
                </a:lnTo>
                <a:lnTo>
                  <a:pt x="2520437" y="5072160"/>
                </a:lnTo>
                <a:lnTo>
                  <a:pt x="2527234" y="5074560"/>
                </a:lnTo>
                <a:lnTo>
                  <a:pt x="2451341" y="5144165"/>
                </a:lnTo>
                <a:lnTo>
                  <a:pt x="2462080" y="5137701"/>
                </a:lnTo>
                <a:close/>
              </a:path>
              <a:path w="8921255" h="6255998">
                <a:moveTo>
                  <a:pt x="2447323" y="5153060"/>
                </a:moveTo>
                <a:lnTo>
                  <a:pt x="2440630" y="5150569"/>
                </a:lnTo>
                <a:lnTo>
                  <a:pt x="2451341" y="5144165"/>
                </a:lnTo>
                <a:lnTo>
                  <a:pt x="2527234" y="5074560"/>
                </a:lnTo>
                <a:lnTo>
                  <a:pt x="2419091" y="5163079"/>
                </a:lnTo>
                <a:lnTo>
                  <a:pt x="2425901" y="5165703"/>
                </a:lnTo>
                <a:lnTo>
                  <a:pt x="2447323" y="5153060"/>
                </a:lnTo>
                <a:close/>
              </a:path>
              <a:path w="8921255" h="6255998">
                <a:moveTo>
                  <a:pt x="2516148" y="5104585"/>
                </a:moveTo>
                <a:lnTo>
                  <a:pt x="2527028" y="5097820"/>
                </a:lnTo>
                <a:lnTo>
                  <a:pt x="2537926" y="5091014"/>
                </a:lnTo>
                <a:lnTo>
                  <a:pt x="2548842" y="5084171"/>
                </a:lnTo>
                <a:lnTo>
                  <a:pt x="2645624" y="4998307"/>
                </a:lnTo>
                <a:lnTo>
                  <a:pt x="2634886" y="5005365"/>
                </a:lnTo>
                <a:lnTo>
                  <a:pt x="2624168" y="5012382"/>
                </a:lnTo>
                <a:lnTo>
                  <a:pt x="2613470" y="5019356"/>
                </a:lnTo>
                <a:lnTo>
                  <a:pt x="2505289" y="5111305"/>
                </a:lnTo>
                <a:lnTo>
                  <a:pt x="2516148" y="5104585"/>
                </a:lnTo>
                <a:close/>
              </a:path>
              <a:path w="8921255" h="6255998">
                <a:moveTo>
                  <a:pt x="3169185" y="4645954"/>
                </a:moveTo>
                <a:lnTo>
                  <a:pt x="3179375" y="4638206"/>
                </a:lnTo>
                <a:lnTo>
                  <a:pt x="3189586" y="4630437"/>
                </a:lnTo>
                <a:lnTo>
                  <a:pt x="3218361" y="4608513"/>
                </a:lnTo>
                <a:lnTo>
                  <a:pt x="3228355" y="4600891"/>
                </a:lnTo>
                <a:lnTo>
                  <a:pt x="3238367" y="4593253"/>
                </a:lnTo>
                <a:lnTo>
                  <a:pt x="3248398" y="4585597"/>
                </a:lnTo>
                <a:lnTo>
                  <a:pt x="3258448" y="4577922"/>
                </a:lnTo>
                <a:lnTo>
                  <a:pt x="3479940" y="4383073"/>
                </a:lnTo>
                <a:lnTo>
                  <a:pt x="3465334" y="4394314"/>
                </a:lnTo>
                <a:lnTo>
                  <a:pt x="3450768" y="4405521"/>
                </a:lnTo>
                <a:lnTo>
                  <a:pt x="3436242" y="4416695"/>
                </a:lnTo>
                <a:lnTo>
                  <a:pt x="3421755" y="4427835"/>
                </a:lnTo>
                <a:lnTo>
                  <a:pt x="3407307" y="4438940"/>
                </a:lnTo>
                <a:lnTo>
                  <a:pt x="3392900" y="4450011"/>
                </a:lnTo>
                <a:lnTo>
                  <a:pt x="3159016" y="4653680"/>
                </a:lnTo>
                <a:lnTo>
                  <a:pt x="3169185" y="4645954"/>
                </a:lnTo>
                <a:close/>
              </a:path>
              <a:path w="8921255" h="6255998">
                <a:moveTo>
                  <a:pt x="3268517" y="4570229"/>
                </a:moveTo>
                <a:lnTo>
                  <a:pt x="3278607" y="4562517"/>
                </a:lnTo>
                <a:lnTo>
                  <a:pt x="3288719" y="4554785"/>
                </a:lnTo>
                <a:lnTo>
                  <a:pt x="3509271" y="4360491"/>
                </a:lnTo>
                <a:lnTo>
                  <a:pt x="3494586" y="4371799"/>
                </a:lnTo>
                <a:lnTo>
                  <a:pt x="3479940" y="4383073"/>
                </a:lnTo>
                <a:lnTo>
                  <a:pt x="3258448" y="4577922"/>
                </a:lnTo>
                <a:lnTo>
                  <a:pt x="3268517" y="4570229"/>
                </a:lnTo>
                <a:close/>
              </a:path>
              <a:path w="8921255" h="6255998">
                <a:moveTo>
                  <a:pt x="3298852" y="4547032"/>
                </a:moveTo>
                <a:lnTo>
                  <a:pt x="3309008" y="4539258"/>
                </a:lnTo>
                <a:lnTo>
                  <a:pt x="3319186" y="4531463"/>
                </a:lnTo>
                <a:lnTo>
                  <a:pt x="3326382" y="4525950"/>
                </a:lnTo>
                <a:lnTo>
                  <a:pt x="3553569" y="4326372"/>
                </a:lnTo>
                <a:lnTo>
                  <a:pt x="3538763" y="4337778"/>
                </a:lnTo>
                <a:lnTo>
                  <a:pt x="3523997" y="4349151"/>
                </a:lnTo>
                <a:lnTo>
                  <a:pt x="3509271" y="4360491"/>
                </a:lnTo>
                <a:lnTo>
                  <a:pt x="3288719" y="4554785"/>
                </a:lnTo>
                <a:lnTo>
                  <a:pt x="3298852" y="4547032"/>
                </a:lnTo>
                <a:close/>
              </a:path>
              <a:path w="8921255" h="6255998">
                <a:moveTo>
                  <a:pt x="3140696" y="4704351"/>
                </a:moveTo>
                <a:lnTo>
                  <a:pt x="3366853" y="4506567"/>
                </a:lnTo>
                <a:lnTo>
                  <a:pt x="3361961" y="4506437"/>
                </a:lnTo>
                <a:lnTo>
                  <a:pt x="3357055" y="4506320"/>
                </a:lnTo>
                <a:lnTo>
                  <a:pt x="3352192" y="4506164"/>
                </a:lnTo>
                <a:lnTo>
                  <a:pt x="3326382" y="4525950"/>
                </a:lnTo>
                <a:lnTo>
                  <a:pt x="3331155" y="4526184"/>
                </a:lnTo>
                <a:lnTo>
                  <a:pt x="3335885" y="4526430"/>
                </a:lnTo>
                <a:lnTo>
                  <a:pt x="3340688" y="4526638"/>
                </a:lnTo>
                <a:lnTo>
                  <a:pt x="3130691" y="4711950"/>
                </a:lnTo>
                <a:lnTo>
                  <a:pt x="3140696" y="4704351"/>
                </a:lnTo>
                <a:close/>
              </a:path>
              <a:path w="8921255" h="6255998">
                <a:moveTo>
                  <a:pt x="3150721" y="4696732"/>
                </a:moveTo>
                <a:lnTo>
                  <a:pt x="3160767" y="4689092"/>
                </a:lnTo>
                <a:lnTo>
                  <a:pt x="3170833" y="4681432"/>
                </a:lnTo>
                <a:lnTo>
                  <a:pt x="3180919" y="4673751"/>
                </a:lnTo>
                <a:lnTo>
                  <a:pt x="3191027" y="4666051"/>
                </a:lnTo>
                <a:lnTo>
                  <a:pt x="3201155" y="4658330"/>
                </a:lnTo>
                <a:lnTo>
                  <a:pt x="3211304" y="4650589"/>
                </a:lnTo>
                <a:lnTo>
                  <a:pt x="3221473" y="4642828"/>
                </a:lnTo>
                <a:lnTo>
                  <a:pt x="3231664" y="4635048"/>
                </a:lnTo>
                <a:lnTo>
                  <a:pt x="3460699" y="4434401"/>
                </a:lnTo>
                <a:lnTo>
                  <a:pt x="3448881" y="4443496"/>
                </a:lnTo>
                <a:lnTo>
                  <a:pt x="3437088" y="4452571"/>
                </a:lnTo>
                <a:lnTo>
                  <a:pt x="3425320" y="4461624"/>
                </a:lnTo>
                <a:lnTo>
                  <a:pt x="3413577" y="4470656"/>
                </a:lnTo>
                <a:lnTo>
                  <a:pt x="3401859" y="4479667"/>
                </a:lnTo>
                <a:lnTo>
                  <a:pt x="3390166" y="4488655"/>
                </a:lnTo>
                <a:lnTo>
                  <a:pt x="3378497" y="4497622"/>
                </a:lnTo>
                <a:lnTo>
                  <a:pt x="3366853" y="4506567"/>
                </a:lnTo>
                <a:lnTo>
                  <a:pt x="3140696" y="4704351"/>
                </a:lnTo>
                <a:lnTo>
                  <a:pt x="3150721" y="4696732"/>
                </a:lnTo>
                <a:close/>
              </a:path>
              <a:path w="8921255" h="6255998">
                <a:moveTo>
                  <a:pt x="3496303" y="4406988"/>
                </a:moveTo>
                <a:lnTo>
                  <a:pt x="3484410" y="4416147"/>
                </a:lnTo>
                <a:lnTo>
                  <a:pt x="3472542" y="4425284"/>
                </a:lnTo>
                <a:lnTo>
                  <a:pt x="3460699" y="4434401"/>
                </a:lnTo>
                <a:lnTo>
                  <a:pt x="3237157" y="4630852"/>
                </a:lnTo>
                <a:lnTo>
                  <a:pt x="3496303" y="4406988"/>
                </a:lnTo>
                <a:close/>
              </a:path>
              <a:path w="8921255" h="6255998">
                <a:moveTo>
                  <a:pt x="3062158" y="4800694"/>
                </a:moveTo>
                <a:lnTo>
                  <a:pt x="3276749" y="4612264"/>
                </a:lnTo>
                <a:lnTo>
                  <a:pt x="3271963" y="4612015"/>
                </a:lnTo>
                <a:lnTo>
                  <a:pt x="3267130" y="4611833"/>
                </a:lnTo>
                <a:lnTo>
                  <a:pt x="3262361" y="4611543"/>
                </a:lnTo>
                <a:lnTo>
                  <a:pt x="3241798" y="4631175"/>
                </a:lnTo>
                <a:lnTo>
                  <a:pt x="3246435" y="4631554"/>
                </a:lnTo>
                <a:lnTo>
                  <a:pt x="3251147" y="4631868"/>
                </a:lnTo>
                <a:lnTo>
                  <a:pt x="3052126" y="4808290"/>
                </a:lnTo>
                <a:lnTo>
                  <a:pt x="3062158" y="4800694"/>
                </a:lnTo>
                <a:close/>
              </a:path>
              <a:path w="8921255" h="6255998">
                <a:moveTo>
                  <a:pt x="3078245" y="4820055"/>
                </a:moveTo>
                <a:lnTo>
                  <a:pt x="3042121" y="4815859"/>
                </a:lnTo>
                <a:lnTo>
                  <a:pt x="3052126" y="4808290"/>
                </a:lnTo>
                <a:lnTo>
                  <a:pt x="3251147" y="4631868"/>
                </a:lnTo>
                <a:lnTo>
                  <a:pt x="3019963" y="4832556"/>
                </a:lnTo>
                <a:lnTo>
                  <a:pt x="3057004" y="4837254"/>
                </a:lnTo>
                <a:lnTo>
                  <a:pt x="3078245" y="4820055"/>
                </a:lnTo>
                <a:close/>
              </a:path>
              <a:path w="8921255" h="6255998">
                <a:moveTo>
                  <a:pt x="3072216" y="4793073"/>
                </a:moveTo>
                <a:lnTo>
                  <a:pt x="3295601" y="4597804"/>
                </a:lnTo>
                <a:lnTo>
                  <a:pt x="3285605" y="4605471"/>
                </a:lnTo>
                <a:lnTo>
                  <a:pt x="3276749" y="4612264"/>
                </a:lnTo>
                <a:lnTo>
                  <a:pt x="3062158" y="4800694"/>
                </a:lnTo>
                <a:lnTo>
                  <a:pt x="3072216" y="4793073"/>
                </a:lnTo>
                <a:close/>
              </a:path>
              <a:path w="8921255" h="6255998">
                <a:moveTo>
                  <a:pt x="3082297" y="4785426"/>
                </a:moveTo>
                <a:lnTo>
                  <a:pt x="3092402" y="4777757"/>
                </a:lnTo>
                <a:lnTo>
                  <a:pt x="3102527" y="4770066"/>
                </a:lnTo>
                <a:lnTo>
                  <a:pt x="3112672" y="4762355"/>
                </a:lnTo>
                <a:lnTo>
                  <a:pt x="3122836" y="4754626"/>
                </a:lnTo>
                <a:lnTo>
                  <a:pt x="3133018" y="4746879"/>
                </a:lnTo>
                <a:lnTo>
                  <a:pt x="3143215" y="4739117"/>
                </a:lnTo>
                <a:lnTo>
                  <a:pt x="3386422" y="4528048"/>
                </a:lnTo>
                <a:lnTo>
                  <a:pt x="3376264" y="4535859"/>
                </a:lnTo>
                <a:lnTo>
                  <a:pt x="3366121" y="4543656"/>
                </a:lnTo>
                <a:lnTo>
                  <a:pt x="3355994" y="4551438"/>
                </a:lnTo>
                <a:lnTo>
                  <a:pt x="3345882" y="4559206"/>
                </a:lnTo>
                <a:lnTo>
                  <a:pt x="3335788" y="4566958"/>
                </a:lnTo>
                <a:lnTo>
                  <a:pt x="3325712" y="4574695"/>
                </a:lnTo>
                <a:lnTo>
                  <a:pt x="3315655" y="4582415"/>
                </a:lnTo>
                <a:lnTo>
                  <a:pt x="3305617" y="4590118"/>
                </a:lnTo>
                <a:lnTo>
                  <a:pt x="3295601" y="4597804"/>
                </a:lnTo>
                <a:lnTo>
                  <a:pt x="3072216" y="4793073"/>
                </a:lnTo>
                <a:lnTo>
                  <a:pt x="3082297" y="4785426"/>
                </a:lnTo>
                <a:close/>
              </a:path>
              <a:path w="8921255" h="6255998">
                <a:moveTo>
                  <a:pt x="3283705" y="4721784"/>
                </a:moveTo>
                <a:lnTo>
                  <a:pt x="3173737" y="4715841"/>
                </a:lnTo>
                <a:lnTo>
                  <a:pt x="3386422" y="4528048"/>
                </a:lnTo>
                <a:lnTo>
                  <a:pt x="3149262" y="4734512"/>
                </a:lnTo>
                <a:lnTo>
                  <a:pt x="3181570" y="4737314"/>
                </a:lnTo>
                <a:lnTo>
                  <a:pt x="3214444" y="4739644"/>
                </a:lnTo>
                <a:lnTo>
                  <a:pt x="3247878" y="4741500"/>
                </a:lnTo>
                <a:lnTo>
                  <a:pt x="3283705" y="4721784"/>
                </a:lnTo>
                <a:close/>
              </a:path>
              <a:path w="8921255" h="6255998">
                <a:moveTo>
                  <a:pt x="3398423" y="4722596"/>
                </a:moveTo>
                <a:lnTo>
                  <a:pt x="3283705" y="4721784"/>
                </a:lnTo>
                <a:lnTo>
                  <a:pt x="3247878" y="4741500"/>
                </a:lnTo>
                <a:lnTo>
                  <a:pt x="3281863" y="4742882"/>
                </a:lnTo>
                <a:lnTo>
                  <a:pt x="3316395" y="4743786"/>
                </a:lnTo>
                <a:lnTo>
                  <a:pt x="3351465" y="4744213"/>
                </a:lnTo>
                <a:lnTo>
                  <a:pt x="3398423" y="4722596"/>
                </a:lnTo>
                <a:close/>
              </a:path>
              <a:path w="8921255" h="6255998">
                <a:moveTo>
                  <a:pt x="3387068" y="4744161"/>
                </a:moveTo>
                <a:lnTo>
                  <a:pt x="3423195" y="4743628"/>
                </a:lnTo>
                <a:lnTo>
                  <a:pt x="3459841" y="4742613"/>
                </a:lnTo>
                <a:lnTo>
                  <a:pt x="3517374" y="4718429"/>
                </a:lnTo>
                <a:lnTo>
                  <a:pt x="3398423" y="4722596"/>
                </a:lnTo>
                <a:lnTo>
                  <a:pt x="3351465" y="4744213"/>
                </a:lnTo>
                <a:lnTo>
                  <a:pt x="3387068" y="4744161"/>
                </a:lnTo>
                <a:close/>
              </a:path>
              <a:path w="8921255" h="6255998">
                <a:moveTo>
                  <a:pt x="3496998" y="4741114"/>
                </a:moveTo>
                <a:lnTo>
                  <a:pt x="3534660" y="4739129"/>
                </a:lnTo>
                <a:lnTo>
                  <a:pt x="3572820" y="4736659"/>
                </a:lnTo>
                <a:lnTo>
                  <a:pt x="3611471" y="4733700"/>
                </a:lnTo>
                <a:lnTo>
                  <a:pt x="3640040" y="4709431"/>
                </a:lnTo>
                <a:lnTo>
                  <a:pt x="3517374" y="4718429"/>
                </a:lnTo>
                <a:lnTo>
                  <a:pt x="3459841" y="4742613"/>
                </a:lnTo>
                <a:lnTo>
                  <a:pt x="3496998" y="4741114"/>
                </a:lnTo>
                <a:close/>
              </a:path>
              <a:path w="8921255" h="6255998">
                <a:moveTo>
                  <a:pt x="3650606" y="4730252"/>
                </a:moveTo>
                <a:lnTo>
                  <a:pt x="3690218" y="4726313"/>
                </a:lnTo>
                <a:lnTo>
                  <a:pt x="3730301" y="4721881"/>
                </a:lnTo>
                <a:lnTo>
                  <a:pt x="3765902" y="4695752"/>
                </a:lnTo>
                <a:lnTo>
                  <a:pt x="3640040" y="4709431"/>
                </a:lnTo>
                <a:lnTo>
                  <a:pt x="3611471" y="4733700"/>
                </a:lnTo>
                <a:lnTo>
                  <a:pt x="3650606" y="4730252"/>
                </a:lnTo>
                <a:close/>
              </a:path>
              <a:path w="8921255" h="6255998">
                <a:moveTo>
                  <a:pt x="3770847" y="4716956"/>
                </a:moveTo>
                <a:lnTo>
                  <a:pt x="3811850" y="4711536"/>
                </a:lnTo>
                <a:lnTo>
                  <a:pt x="3853303" y="4705619"/>
                </a:lnTo>
                <a:lnTo>
                  <a:pt x="3894442" y="4677543"/>
                </a:lnTo>
                <a:lnTo>
                  <a:pt x="3765902" y="4695752"/>
                </a:lnTo>
                <a:lnTo>
                  <a:pt x="3730301" y="4721881"/>
                </a:lnTo>
                <a:lnTo>
                  <a:pt x="3770847" y="4716956"/>
                </a:lnTo>
                <a:close/>
              </a:path>
              <a:path w="8921255" h="6255998">
                <a:moveTo>
                  <a:pt x="3895200" y="4699204"/>
                </a:moveTo>
                <a:lnTo>
                  <a:pt x="3989125" y="4683317"/>
                </a:lnTo>
                <a:lnTo>
                  <a:pt x="4083622" y="4665317"/>
                </a:lnTo>
                <a:lnTo>
                  <a:pt x="4178527" y="4645262"/>
                </a:lnTo>
                <a:lnTo>
                  <a:pt x="4273675" y="4623212"/>
                </a:lnTo>
                <a:lnTo>
                  <a:pt x="4317761" y="4612108"/>
                </a:lnTo>
                <a:lnTo>
                  <a:pt x="4317761" y="4597915"/>
                </a:lnTo>
                <a:lnTo>
                  <a:pt x="4290947" y="4597228"/>
                </a:lnTo>
                <a:lnTo>
                  <a:pt x="4157483" y="4628131"/>
                </a:lnTo>
                <a:lnTo>
                  <a:pt x="4025141" y="4654953"/>
                </a:lnTo>
                <a:lnTo>
                  <a:pt x="3894442" y="4677543"/>
                </a:lnTo>
                <a:lnTo>
                  <a:pt x="3853303" y="4705619"/>
                </a:lnTo>
                <a:lnTo>
                  <a:pt x="3895200" y="4699204"/>
                </a:lnTo>
                <a:close/>
              </a:path>
              <a:path w="8921255" h="6255998">
                <a:moveTo>
                  <a:pt x="4317761" y="4590261"/>
                </a:moveTo>
                <a:lnTo>
                  <a:pt x="4290947" y="4597228"/>
                </a:lnTo>
                <a:lnTo>
                  <a:pt x="4317761" y="4597915"/>
                </a:lnTo>
                <a:lnTo>
                  <a:pt x="4317761" y="4590261"/>
                </a:lnTo>
                <a:close/>
              </a:path>
              <a:path w="8921255" h="6255998">
                <a:moveTo>
                  <a:pt x="2668573" y="5086681"/>
                </a:moveTo>
                <a:lnTo>
                  <a:pt x="2678946" y="5079575"/>
                </a:lnTo>
                <a:lnTo>
                  <a:pt x="2689336" y="5072433"/>
                </a:lnTo>
                <a:lnTo>
                  <a:pt x="2834917" y="4945266"/>
                </a:lnTo>
                <a:lnTo>
                  <a:pt x="2824585" y="4952743"/>
                </a:lnTo>
                <a:lnTo>
                  <a:pt x="2814269" y="4960183"/>
                </a:lnTo>
                <a:lnTo>
                  <a:pt x="2803969" y="4967588"/>
                </a:lnTo>
                <a:lnTo>
                  <a:pt x="2793685" y="4974957"/>
                </a:lnTo>
                <a:lnTo>
                  <a:pt x="2658218" y="5093750"/>
                </a:lnTo>
                <a:lnTo>
                  <a:pt x="2668573" y="5086681"/>
                </a:lnTo>
                <a:close/>
              </a:path>
              <a:path w="8921255" h="6255998">
                <a:moveTo>
                  <a:pt x="2699743" y="5065254"/>
                </a:moveTo>
                <a:lnTo>
                  <a:pt x="2710167" y="5058038"/>
                </a:lnTo>
                <a:lnTo>
                  <a:pt x="2866014" y="4922614"/>
                </a:lnTo>
                <a:lnTo>
                  <a:pt x="2855631" y="4930202"/>
                </a:lnTo>
                <a:lnTo>
                  <a:pt x="2845266" y="4937752"/>
                </a:lnTo>
                <a:lnTo>
                  <a:pt x="2834917" y="4945266"/>
                </a:lnTo>
                <a:lnTo>
                  <a:pt x="2689336" y="5072433"/>
                </a:lnTo>
                <a:lnTo>
                  <a:pt x="2699743" y="5065254"/>
                </a:lnTo>
                <a:close/>
              </a:path>
              <a:path w="8921255" h="6255998">
                <a:moveTo>
                  <a:pt x="3307046" y="4504135"/>
                </a:moveTo>
                <a:lnTo>
                  <a:pt x="3322901" y="4492002"/>
                </a:lnTo>
                <a:lnTo>
                  <a:pt x="3338806" y="4479822"/>
                </a:lnTo>
                <a:lnTo>
                  <a:pt x="3354762" y="4467595"/>
                </a:lnTo>
                <a:lnTo>
                  <a:pt x="3370769" y="4455322"/>
                </a:lnTo>
                <a:lnTo>
                  <a:pt x="3386827" y="4443002"/>
                </a:lnTo>
                <a:lnTo>
                  <a:pt x="3402936" y="4430636"/>
                </a:lnTo>
                <a:lnTo>
                  <a:pt x="3621893" y="4237197"/>
                </a:lnTo>
                <a:lnTo>
                  <a:pt x="3604096" y="4250912"/>
                </a:lnTo>
                <a:lnTo>
                  <a:pt x="3586357" y="4264580"/>
                </a:lnTo>
                <a:lnTo>
                  <a:pt x="3568679" y="4278200"/>
                </a:lnTo>
                <a:lnTo>
                  <a:pt x="3551060" y="4291773"/>
                </a:lnTo>
                <a:lnTo>
                  <a:pt x="3533500" y="4305298"/>
                </a:lnTo>
                <a:lnTo>
                  <a:pt x="3515999" y="4318775"/>
                </a:lnTo>
                <a:lnTo>
                  <a:pt x="3498558" y="4332204"/>
                </a:lnTo>
                <a:lnTo>
                  <a:pt x="3282051" y="4523261"/>
                </a:lnTo>
                <a:lnTo>
                  <a:pt x="3307046" y="4504135"/>
                </a:lnTo>
                <a:close/>
              </a:path>
              <a:path w="8921255" h="6255998">
                <a:moveTo>
                  <a:pt x="3419097" y="4418225"/>
                </a:moveTo>
                <a:lnTo>
                  <a:pt x="3435309" y="4405767"/>
                </a:lnTo>
                <a:lnTo>
                  <a:pt x="3451573" y="4393265"/>
                </a:lnTo>
                <a:lnTo>
                  <a:pt x="3467889" y="4380717"/>
                </a:lnTo>
                <a:lnTo>
                  <a:pt x="3484258" y="4368125"/>
                </a:lnTo>
                <a:lnTo>
                  <a:pt x="3727457" y="4155867"/>
                </a:lnTo>
                <a:lnTo>
                  <a:pt x="3621893" y="4237197"/>
                </a:lnTo>
                <a:lnTo>
                  <a:pt x="3402936" y="4430636"/>
                </a:lnTo>
                <a:lnTo>
                  <a:pt x="3419097" y="4418225"/>
                </a:lnTo>
                <a:close/>
              </a:path>
              <a:path w="8921255" h="6255998">
                <a:moveTo>
                  <a:pt x="3500679" y="4355488"/>
                </a:moveTo>
                <a:lnTo>
                  <a:pt x="3517152" y="4342808"/>
                </a:lnTo>
                <a:lnTo>
                  <a:pt x="3533679" y="4330083"/>
                </a:lnTo>
                <a:lnTo>
                  <a:pt x="3550258" y="4317315"/>
                </a:lnTo>
                <a:lnTo>
                  <a:pt x="3566891" y="4304503"/>
                </a:lnTo>
                <a:lnTo>
                  <a:pt x="3583578" y="4291648"/>
                </a:lnTo>
                <a:lnTo>
                  <a:pt x="3834219" y="4073716"/>
                </a:lnTo>
                <a:lnTo>
                  <a:pt x="3727457" y="4155867"/>
                </a:lnTo>
                <a:lnTo>
                  <a:pt x="3484258" y="4368125"/>
                </a:lnTo>
                <a:lnTo>
                  <a:pt x="3500679" y="4355488"/>
                </a:lnTo>
                <a:close/>
              </a:path>
              <a:path w="8921255" h="6255998">
                <a:moveTo>
                  <a:pt x="3600317" y="4278751"/>
                </a:moveTo>
                <a:lnTo>
                  <a:pt x="3617111" y="4265811"/>
                </a:lnTo>
                <a:lnTo>
                  <a:pt x="3633959" y="4252828"/>
                </a:lnTo>
                <a:lnTo>
                  <a:pt x="3942075" y="3990925"/>
                </a:lnTo>
                <a:lnTo>
                  <a:pt x="3834219" y="4073716"/>
                </a:lnTo>
                <a:lnTo>
                  <a:pt x="3583578" y="4291648"/>
                </a:lnTo>
                <a:lnTo>
                  <a:pt x="3600317" y="4278751"/>
                </a:lnTo>
                <a:close/>
              </a:path>
              <a:path w="8921255" h="6255998">
                <a:moveTo>
                  <a:pt x="3736277" y="4173999"/>
                </a:moveTo>
                <a:lnTo>
                  <a:pt x="3839853" y="4094296"/>
                </a:lnTo>
                <a:lnTo>
                  <a:pt x="3944588" y="4013891"/>
                </a:lnTo>
                <a:lnTo>
                  <a:pt x="4050385" y="3932956"/>
                </a:lnTo>
                <a:lnTo>
                  <a:pt x="4160654" y="3824141"/>
                </a:lnTo>
                <a:lnTo>
                  <a:pt x="4050921" y="3907673"/>
                </a:lnTo>
                <a:lnTo>
                  <a:pt x="3942075" y="3990925"/>
                </a:lnTo>
                <a:lnTo>
                  <a:pt x="3633959" y="4252828"/>
                </a:lnTo>
                <a:lnTo>
                  <a:pt x="3736277" y="4173999"/>
                </a:lnTo>
                <a:close/>
              </a:path>
              <a:path w="8921255" h="6255998">
                <a:moveTo>
                  <a:pt x="4157146" y="3851660"/>
                </a:moveTo>
                <a:lnTo>
                  <a:pt x="4264772" y="3770177"/>
                </a:lnTo>
                <a:lnTo>
                  <a:pt x="4317761" y="3730335"/>
                </a:lnTo>
                <a:lnTo>
                  <a:pt x="4317761" y="3705502"/>
                </a:lnTo>
                <a:lnTo>
                  <a:pt x="4271170" y="3740509"/>
                </a:lnTo>
                <a:lnTo>
                  <a:pt x="4160654" y="3824141"/>
                </a:lnTo>
                <a:lnTo>
                  <a:pt x="4050385" y="3932956"/>
                </a:lnTo>
                <a:lnTo>
                  <a:pt x="4157146" y="3851660"/>
                </a:lnTo>
                <a:close/>
              </a:path>
              <a:path w="8921255" h="6255998">
                <a:moveTo>
                  <a:pt x="2755161" y="4987638"/>
                </a:moveTo>
                <a:lnTo>
                  <a:pt x="2910603" y="4852271"/>
                </a:lnTo>
                <a:lnTo>
                  <a:pt x="2900344" y="4859794"/>
                </a:lnTo>
                <a:lnTo>
                  <a:pt x="2890100" y="4867281"/>
                </a:lnTo>
                <a:lnTo>
                  <a:pt x="2744859" y="4994781"/>
                </a:lnTo>
                <a:lnTo>
                  <a:pt x="2755161" y="4987638"/>
                </a:lnTo>
                <a:close/>
              </a:path>
              <a:path w="8921255" h="6255998">
                <a:moveTo>
                  <a:pt x="2560190" y="5159357"/>
                </a:moveTo>
                <a:lnTo>
                  <a:pt x="2570751" y="5152417"/>
                </a:lnTo>
                <a:lnTo>
                  <a:pt x="2581330" y="5145438"/>
                </a:lnTo>
                <a:lnTo>
                  <a:pt x="2591927" y="5138417"/>
                </a:lnTo>
                <a:lnTo>
                  <a:pt x="2602543" y="5131355"/>
                </a:lnTo>
                <a:lnTo>
                  <a:pt x="2718663" y="5028222"/>
                </a:lnTo>
                <a:lnTo>
                  <a:pt x="2708168" y="5035539"/>
                </a:lnTo>
                <a:lnTo>
                  <a:pt x="2697690" y="5042818"/>
                </a:lnTo>
                <a:lnTo>
                  <a:pt x="2687229" y="5050060"/>
                </a:lnTo>
                <a:lnTo>
                  <a:pt x="2676786" y="5057264"/>
                </a:lnTo>
                <a:lnTo>
                  <a:pt x="2549647" y="5166257"/>
                </a:lnTo>
                <a:lnTo>
                  <a:pt x="2560190" y="5159357"/>
                </a:lnTo>
                <a:close/>
              </a:path>
              <a:path w="8921255" h="6255998">
                <a:moveTo>
                  <a:pt x="3185305" y="4596960"/>
                </a:moveTo>
                <a:lnTo>
                  <a:pt x="3195325" y="4589348"/>
                </a:lnTo>
                <a:lnTo>
                  <a:pt x="3205366" y="4581714"/>
                </a:lnTo>
                <a:lnTo>
                  <a:pt x="3215428" y="4574059"/>
                </a:lnTo>
                <a:lnTo>
                  <a:pt x="3429379" y="4385422"/>
                </a:lnTo>
                <a:lnTo>
                  <a:pt x="3412231" y="4398601"/>
                </a:lnTo>
                <a:lnTo>
                  <a:pt x="3395141" y="4411729"/>
                </a:lnTo>
                <a:lnTo>
                  <a:pt x="3175305" y="4604550"/>
                </a:lnTo>
                <a:lnTo>
                  <a:pt x="3185305" y="4596960"/>
                </a:lnTo>
                <a:close/>
              </a:path>
              <a:path w="8921255" h="6255998">
                <a:moveTo>
                  <a:pt x="3225512" y="4566382"/>
                </a:moveTo>
                <a:lnTo>
                  <a:pt x="3235618" y="4558684"/>
                </a:lnTo>
                <a:lnTo>
                  <a:pt x="3245747" y="4550963"/>
                </a:lnTo>
                <a:lnTo>
                  <a:pt x="3463851" y="4358912"/>
                </a:lnTo>
                <a:lnTo>
                  <a:pt x="3446586" y="4372192"/>
                </a:lnTo>
                <a:lnTo>
                  <a:pt x="3429379" y="4385422"/>
                </a:lnTo>
                <a:lnTo>
                  <a:pt x="3215428" y="4574059"/>
                </a:lnTo>
                <a:lnTo>
                  <a:pt x="3225512" y="4566382"/>
                </a:lnTo>
                <a:close/>
              </a:path>
              <a:path w="8921255" h="6255998">
                <a:moveTo>
                  <a:pt x="3255899" y="4543221"/>
                </a:moveTo>
                <a:lnTo>
                  <a:pt x="3266076" y="4535456"/>
                </a:lnTo>
                <a:lnTo>
                  <a:pt x="3498558" y="4332204"/>
                </a:lnTo>
                <a:lnTo>
                  <a:pt x="3481175" y="4345583"/>
                </a:lnTo>
                <a:lnTo>
                  <a:pt x="3463851" y="4358912"/>
                </a:lnTo>
                <a:lnTo>
                  <a:pt x="3245747" y="4550963"/>
                </a:lnTo>
                <a:lnTo>
                  <a:pt x="3255899" y="4543221"/>
                </a:lnTo>
                <a:close/>
              </a:path>
              <a:path w="8921255" h="6255998">
                <a:moveTo>
                  <a:pt x="3276277" y="4527669"/>
                </a:moveTo>
                <a:lnTo>
                  <a:pt x="3282051" y="4523261"/>
                </a:lnTo>
                <a:lnTo>
                  <a:pt x="3498558" y="4332204"/>
                </a:lnTo>
                <a:lnTo>
                  <a:pt x="3266076" y="4535456"/>
                </a:lnTo>
                <a:lnTo>
                  <a:pt x="3276277" y="4527669"/>
                </a:lnTo>
                <a:close/>
              </a:path>
              <a:path w="8921255" h="6255998">
                <a:moveTo>
                  <a:pt x="3108496" y="4691985"/>
                </a:moveTo>
                <a:lnTo>
                  <a:pt x="3321449" y="4504843"/>
                </a:lnTo>
                <a:lnTo>
                  <a:pt x="3316648" y="4504607"/>
                </a:lnTo>
                <a:lnTo>
                  <a:pt x="3311817" y="4504397"/>
                </a:lnTo>
                <a:lnTo>
                  <a:pt x="3307046" y="4504135"/>
                </a:lnTo>
                <a:lnTo>
                  <a:pt x="3282051" y="4523261"/>
                </a:lnTo>
                <a:lnTo>
                  <a:pt x="3286733" y="4523601"/>
                </a:lnTo>
                <a:lnTo>
                  <a:pt x="3291399" y="4523954"/>
                </a:lnTo>
                <a:lnTo>
                  <a:pt x="3296111" y="4524268"/>
                </a:lnTo>
                <a:lnTo>
                  <a:pt x="3098460" y="4699577"/>
                </a:lnTo>
                <a:lnTo>
                  <a:pt x="3108496" y="4691985"/>
                </a:lnTo>
                <a:close/>
              </a:path>
              <a:path w="8921255" h="6255998">
                <a:moveTo>
                  <a:pt x="3118555" y="4684369"/>
                </a:moveTo>
                <a:lnTo>
                  <a:pt x="3128637" y="4676730"/>
                </a:lnTo>
                <a:lnTo>
                  <a:pt x="3138741" y="4669069"/>
                </a:lnTo>
                <a:lnTo>
                  <a:pt x="3349912" y="4483016"/>
                </a:lnTo>
                <a:lnTo>
                  <a:pt x="3335661" y="4493947"/>
                </a:lnTo>
                <a:lnTo>
                  <a:pt x="3321449" y="4504843"/>
                </a:lnTo>
                <a:lnTo>
                  <a:pt x="3108496" y="4691985"/>
                </a:lnTo>
                <a:lnTo>
                  <a:pt x="3118555" y="4684369"/>
                </a:lnTo>
                <a:close/>
              </a:path>
              <a:path w="8921255" h="6255998">
                <a:moveTo>
                  <a:pt x="3148867" y="4661386"/>
                </a:moveTo>
                <a:lnTo>
                  <a:pt x="3159016" y="4653680"/>
                </a:lnTo>
                <a:lnTo>
                  <a:pt x="3392900" y="4450011"/>
                </a:lnTo>
                <a:lnTo>
                  <a:pt x="3378531" y="4461047"/>
                </a:lnTo>
                <a:lnTo>
                  <a:pt x="3364202" y="4472049"/>
                </a:lnTo>
                <a:lnTo>
                  <a:pt x="3349912" y="4483016"/>
                </a:lnTo>
                <a:lnTo>
                  <a:pt x="3138741" y="4669069"/>
                </a:lnTo>
                <a:lnTo>
                  <a:pt x="3148867" y="4661386"/>
                </a:lnTo>
                <a:close/>
              </a:path>
              <a:path w="8921255" h="6255998">
                <a:moveTo>
                  <a:pt x="3020847" y="4795034"/>
                </a:moveTo>
                <a:lnTo>
                  <a:pt x="3232477" y="4609524"/>
                </a:lnTo>
                <a:lnTo>
                  <a:pt x="3227767" y="4609182"/>
                </a:lnTo>
                <a:lnTo>
                  <a:pt x="3223026" y="4608894"/>
                </a:lnTo>
                <a:lnTo>
                  <a:pt x="3218361" y="4608513"/>
                </a:lnTo>
                <a:lnTo>
                  <a:pt x="3193828" y="4627208"/>
                </a:lnTo>
                <a:lnTo>
                  <a:pt x="3198434" y="4627641"/>
                </a:lnTo>
                <a:lnTo>
                  <a:pt x="3202980" y="4628125"/>
                </a:lnTo>
                <a:lnTo>
                  <a:pt x="3207615" y="4628532"/>
                </a:lnTo>
                <a:lnTo>
                  <a:pt x="3010800" y="4802599"/>
                </a:lnTo>
                <a:lnTo>
                  <a:pt x="3020847" y="4795034"/>
                </a:lnTo>
                <a:close/>
              </a:path>
              <a:path w="8921255" h="6255998">
                <a:moveTo>
                  <a:pt x="3030921" y="4787441"/>
                </a:moveTo>
                <a:lnTo>
                  <a:pt x="3041021" y="4779822"/>
                </a:lnTo>
                <a:lnTo>
                  <a:pt x="3259818" y="4588620"/>
                </a:lnTo>
                <a:lnTo>
                  <a:pt x="3249796" y="4596285"/>
                </a:lnTo>
                <a:lnTo>
                  <a:pt x="3239795" y="4603931"/>
                </a:lnTo>
                <a:lnTo>
                  <a:pt x="3232477" y="4609524"/>
                </a:lnTo>
                <a:lnTo>
                  <a:pt x="3020847" y="4795034"/>
                </a:lnTo>
                <a:lnTo>
                  <a:pt x="3030921" y="4787441"/>
                </a:lnTo>
                <a:close/>
              </a:path>
              <a:path w="8921255" h="6255998">
                <a:moveTo>
                  <a:pt x="3051144" y="4772179"/>
                </a:moveTo>
                <a:lnTo>
                  <a:pt x="3061291" y="4764512"/>
                </a:lnTo>
                <a:lnTo>
                  <a:pt x="3071458" y="4756823"/>
                </a:lnTo>
                <a:lnTo>
                  <a:pt x="3081645" y="4749113"/>
                </a:lnTo>
                <a:lnTo>
                  <a:pt x="3091851" y="4741384"/>
                </a:lnTo>
                <a:lnTo>
                  <a:pt x="3102073" y="4733638"/>
                </a:lnTo>
                <a:lnTo>
                  <a:pt x="3340688" y="4526638"/>
                </a:lnTo>
                <a:lnTo>
                  <a:pt x="3330511" y="4534450"/>
                </a:lnTo>
                <a:lnTo>
                  <a:pt x="3320354" y="4542244"/>
                </a:lnTo>
                <a:lnTo>
                  <a:pt x="3310216" y="4550019"/>
                </a:lnTo>
                <a:lnTo>
                  <a:pt x="3300097" y="4557776"/>
                </a:lnTo>
                <a:lnTo>
                  <a:pt x="3289998" y="4565514"/>
                </a:lnTo>
                <a:lnTo>
                  <a:pt x="3279919" y="4573235"/>
                </a:lnTo>
                <a:lnTo>
                  <a:pt x="3269858" y="4580936"/>
                </a:lnTo>
                <a:lnTo>
                  <a:pt x="3259818" y="4588620"/>
                </a:lnTo>
                <a:lnTo>
                  <a:pt x="3041021" y="4779822"/>
                </a:lnTo>
                <a:lnTo>
                  <a:pt x="3051144" y="4772179"/>
                </a:lnTo>
                <a:close/>
              </a:path>
              <a:path w="8921255" h="6255998">
                <a:moveTo>
                  <a:pt x="2944888" y="4888917"/>
                </a:moveTo>
                <a:lnTo>
                  <a:pt x="2955101" y="4881364"/>
                </a:lnTo>
                <a:lnTo>
                  <a:pt x="2965352" y="4873721"/>
                </a:lnTo>
                <a:lnTo>
                  <a:pt x="2977974" y="4864234"/>
                </a:lnTo>
                <a:lnTo>
                  <a:pt x="2988098" y="4856609"/>
                </a:lnTo>
                <a:lnTo>
                  <a:pt x="2998249" y="4848953"/>
                </a:lnTo>
                <a:lnTo>
                  <a:pt x="3008416" y="4841278"/>
                </a:lnTo>
                <a:lnTo>
                  <a:pt x="3018588" y="4833595"/>
                </a:lnTo>
                <a:lnTo>
                  <a:pt x="3230784" y="4647449"/>
                </a:lnTo>
                <a:lnTo>
                  <a:pt x="3220636" y="4655208"/>
                </a:lnTo>
                <a:lnTo>
                  <a:pt x="3210510" y="4662947"/>
                </a:lnTo>
                <a:lnTo>
                  <a:pt x="3200404" y="4670668"/>
                </a:lnTo>
                <a:lnTo>
                  <a:pt x="3190319" y="4678370"/>
                </a:lnTo>
                <a:lnTo>
                  <a:pt x="3180253" y="4686054"/>
                </a:lnTo>
                <a:lnTo>
                  <a:pt x="3170206" y="4693721"/>
                </a:lnTo>
                <a:lnTo>
                  <a:pt x="3160177" y="4701371"/>
                </a:lnTo>
                <a:lnTo>
                  <a:pt x="3150167" y="4709006"/>
                </a:lnTo>
                <a:lnTo>
                  <a:pt x="3144561" y="4713280"/>
                </a:lnTo>
                <a:lnTo>
                  <a:pt x="3139928" y="4712846"/>
                </a:lnTo>
                <a:lnTo>
                  <a:pt x="3135294" y="4712411"/>
                </a:lnTo>
                <a:lnTo>
                  <a:pt x="3130691" y="4711950"/>
                </a:lnTo>
                <a:lnTo>
                  <a:pt x="3340688" y="4526638"/>
                </a:lnTo>
                <a:lnTo>
                  <a:pt x="3106830" y="4730032"/>
                </a:lnTo>
                <a:lnTo>
                  <a:pt x="3111372" y="4730572"/>
                </a:lnTo>
                <a:lnTo>
                  <a:pt x="3115797" y="4731189"/>
                </a:lnTo>
                <a:lnTo>
                  <a:pt x="3120384" y="4731691"/>
                </a:lnTo>
                <a:lnTo>
                  <a:pt x="2934698" y="4896419"/>
                </a:lnTo>
                <a:lnTo>
                  <a:pt x="2944888" y="4888917"/>
                </a:lnTo>
                <a:close/>
              </a:path>
              <a:path w="8921255" h="6255998">
                <a:moveTo>
                  <a:pt x="3251147" y="4631868"/>
                </a:moveTo>
                <a:lnTo>
                  <a:pt x="3240954" y="4639669"/>
                </a:lnTo>
                <a:lnTo>
                  <a:pt x="3230784" y="4647449"/>
                </a:lnTo>
                <a:lnTo>
                  <a:pt x="3019963" y="4832556"/>
                </a:lnTo>
                <a:lnTo>
                  <a:pt x="3251147" y="4631868"/>
                </a:lnTo>
                <a:close/>
              </a:path>
              <a:path w="8921255" h="6255998">
                <a:moveTo>
                  <a:pt x="3152718" y="4826657"/>
                </a:moveTo>
                <a:lnTo>
                  <a:pt x="3115114" y="4823655"/>
                </a:lnTo>
                <a:lnTo>
                  <a:pt x="3078245" y="4820055"/>
                </a:lnTo>
                <a:lnTo>
                  <a:pt x="3057004" y="4837254"/>
                </a:lnTo>
                <a:lnTo>
                  <a:pt x="3094830" y="4841318"/>
                </a:lnTo>
                <a:lnTo>
                  <a:pt x="3133430" y="4844748"/>
                </a:lnTo>
                <a:lnTo>
                  <a:pt x="3152718" y="4826657"/>
                </a:lnTo>
                <a:close/>
              </a:path>
              <a:path w="8921255" h="6255998">
                <a:moveTo>
                  <a:pt x="3380707" y="4851892"/>
                </a:moveTo>
                <a:lnTo>
                  <a:pt x="3424433" y="4850826"/>
                </a:lnTo>
                <a:lnTo>
                  <a:pt x="3468848" y="4849110"/>
                </a:lnTo>
                <a:lnTo>
                  <a:pt x="3513943" y="4846742"/>
                </a:lnTo>
                <a:lnTo>
                  <a:pt x="3559706" y="4843721"/>
                </a:lnTo>
                <a:lnTo>
                  <a:pt x="3606127" y="4840044"/>
                </a:lnTo>
                <a:lnTo>
                  <a:pt x="3653195" y="4835710"/>
                </a:lnTo>
                <a:lnTo>
                  <a:pt x="3700899" y="4830717"/>
                </a:lnTo>
                <a:lnTo>
                  <a:pt x="3749229" y="4825062"/>
                </a:lnTo>
                <a:lnTo>
                  <a:pt x="3798175" y="4818745"/>
                </a:lnTo>
                <a:lnTo>
                  <a:pt x="3847726" y="4811762"/>
                </a:lnTo>
                <a:lnTo>
                  <a:pt x="3897870" y="4804113"/>
                </a:lnTo>
                <a:lnTo>
                  <a:pt x="3998081" y="4787164"/>
                </a:lnTo>
                <a:lnTo>
                  <a:pt x="4098902" y="4767960"/>
                </a:lnTo>
                <a:lnTo>
                  <a:pt x="4200158" y="4746564"/>
                </a:lnTo>
                <a:lnTo>
                  <a:pt x="4301673" y="4723039"/>
                </a:lnTo>
                <a:lnTo>
                  <a:pt x="4317761" y="4718987"/>
                </a:lnTo>
                <a:lnTo>
                  <a:pt x="4317761" y="4698630"/>
                </a:lnTo>
                <a:lnTo>
                  <a:pt x="4297114" y="4703830"/>
                </a:lnTo>
                <a:lnTo>
                  <a:pt x="4195975" y="4727265"/>
                </a:lnTo>
                <a:lnTo>
                  <a:pt x="4095095" y="4748581"/>
                </a:lnTo>
                <a:lnTo>
                  <a:pt x="3994646" y="4767714"/>
                </a:lnTo>
                <a:lnTo>
                  <a:pt x="3894804" y="4784600"/>
                </a:lnTo>
                <a:lnTo>
                  <a:pt x="3846222" y="4792018"/>
                </a:lnTo>
                <a:lnTo>
                  <a:pt x="3798206" y="4798809"/>
                </a:lnTo>
                <a:lnTo>
                  <a:pt x="3750768" y="4804975"/>
                </a:lnTo>
                <a:lnTo>
                  <a:pt x="3703916" y="4810519"/>
                </a:lnTo>
                <a:lnTo>
                  <a:pt x="3657661" y="4815441"/>
                </a:lnTo>
                <a:lnTo>
                  <a:pt x="3612013" y="4819744"/>
                </a:lnTo>
                <a:lnTo>
                  <a:pt x="3566980" y="4823429"/>
                </a:lnTo>
                <a:lnTo>
                  <a:pt x="3522574" y="4826497"/>
                </a:lnTo>
                <a:lnTo>
                  <a:pt x="3478803" y="4828951"/>
                </a:lnTo>
                <a:lnTo>
                  <a:pt x="3435679" y="4830792"/>
                </a:lnTo>
                <a:lnTo>
                  <a:pt x="3393210" y="4832022"/>
                </a:lnTo>
                <a:lnTo>
                  <a:pt x="3351407" y="4832642"/>
                </a:lnTo>
                <a:lnTo>
                  <a:pt x="3310279" y="4832654"/>
                </a:lnTo>
                <a:lnTo>
                  <a:pt x="3269836" y="4832060"/>
                </a:lnTo>
                <a:lnTo>
                  <a:pt x="3230088" y="4830861"/>
                </a:lnTo>
                <a:lnTo>
                  <a:pt x="3191046" y="4829060"/>
                </a:lnTo>
                <a:lnTo>
                  <a:pt x="3152718" y="4826657"/>
                </a:lnTo>
                <a:lnTo>
                  <a:pt x="3133430" y="4844748"/>
                </a:lnTo>
                <a:lnTo>
                  <a:pt x="3172795" y="4847542"/>
                </a:lnTo>
                <a:lnTo>
                  <a:pt x="3212913" y="4849696"/>
                </a:lnTo>
                <a:lnTo>
                  <a:pt x="3253774" y="4851211"/>
                </a:lnTo>
                <a:lnTo>
                  <a:pt x="3295367" y="4852083"/>
                </a:lnTo>
                <a:lnTo>
                  <a:pt x="3337681" y="4852310"/>
                </a:lnTo>
                <a:lnTo>
                  <a:pt x="3380707" y="4851892"/>
                </a:lnTo>
                <a:close/>
              </a:path>
              <a:path w="8921255" h="6255998">
                <a:moveTo>
                  <a:pt x="1391882" y="5234255"/>
                </a:moveTo>
                <a:lnTo>
                  <a:pt x="1386242" y="5222923"/>
                </a:lnTo>
                <a:lnTo>
                  <a:pt x="1380727" y="5211511"/>
                </a:lnTo>
                <a:lnTo>
                  <a:pt x="1375337" y="5200019"/>
                </a:lnTo>
                <a:lnTo>
                  <a:pt x="1370071" y="5188447"/>
                </a:lnTo>
                <a:lnTo>
                  <a:pt x="1364930" y="5176796"/>
                </a:lnTo>
                <a:lnTo>
                  <a:pt x="1359914" y="5165065"/>
                </a:lnTo>
                <a:lnTo>
                  <a:pt x="1355023" y="5153254"/>
                </a:lnTo>
                <a:lnTo>
                  <a:pt x="1351587" y="5144721"/>
                </a:lnTo>
                <a:lnTo>
                  <a:pt x="1335320" y="5157360"/>
                </a:lnTo>
                <a:lnTo>
                  <a:pt x="1340167" y="5169163"/>
                </a:lnTo>
                <a:lnTo>
                  <a:pt x="1345136" y="5180888"/>
                </a:lnTo>
                <a:lnTo>
                  <a:pt x="1350226" y="5192537"/>
                </a:lnTo>
                <a:lnTo>
                  <a:pt x="1355437" y="5204109"/>
                </a:lnTo>
                <a:lnTo>
                  <a:pt x="1360770" y="5215605"/>
                </a:lnTo>
                <a:lnTo>
                  <a:pt x="1366224" y="5227024"/>
                </a:lnTo>
                <a:lnTo>
                  <a:pt x="1371798" y="5238367"/>
                </a:lnTo>
                <a:lnTo>
                  <a:pt x="1377494" y="5249635"/>
                </a:lnTo>
                <a:lnTo>
                  <a:pt x="1378800" y="5252176"/>
                </a:lnTo>
                <a:lnTo>
                  <a:pt x="1391882" y="5234255"/>
                </a:lnTo>
                <a:close/>
              </a:path>
              <a:path w="8921255" h="6255998">
                <a:moveTo>
                  <a:pt x="1373573" y="4771773"/>
                </a:moveTo>
                <a:lnTo>
                  <a:pt x="1372026" y="4759446"/>
                </a:lnTo>
                <a:lnTo>
                  <a:pt x="1370580" y="4747051"/>
                </a:lnTo>
                <a:lnTo>
                  <a:pt x="1369234" y="4734588"/>
                </a:lnTo>
                <a:lnTo>
                  <a:pt x="1367990" y="4722056"/>
                </a:lnTo>
                <a:lnTo>
                  <a:pt x="1366846" y="4709457"/>
                </a:lnTo>
                <a:lnTo>
                  <a:pt x="1365803" y="4696789"/>
                </a:lnTo>
                <a:lnTo>
                  <a:pt x="1364862" y="4684052"/>
                </a:lnTo>
                <a:lnTo>
                  <a:pt x="1364021" y="4671247"/>
                </a:lnTo>
                <a:lnTo>
                  <a:pt x="1363282" y="4658373"/>
                </a:lnTo>
                <a:lnTo>
                  <a:pt x="1362644" y="4645430"/>
                </a:lnTo>
                <a:lnTo>
                  <a:pt x="1362107" y="4632418"/>
                </a:lnTo>
                <a:lnTo>
                  <a:pt x="1361671" y="4619336"/>
                </a:lnTo>
                <a:lnTo>
                  <a:pt x="1361337" y="4606186"/>
                </a:lnTo>
                <a:lnTo>
                  <a:pt x="1361104" y="4592966"/>
                </a:lnTo>
                <a:lnTo>
                  <a:pt x="1361016" y="4585278"/>
                </a:lnTo>
                <a:lnTo>
                  <a:pt x="1380990" y="4580049"/>
                </a:lnTo>
                <a:lnTo>
                  <a:pt x="1374724" y="4568636"/>
                </a:lnTo>
                <a:lnTo>
                  <a:pt x="1341438" y="4600633"/>
                </a:lnTo>
                <a:lnTo>
                  <a:pt x="1341712" y="4613653"/>
                </a:lnTo>
                <a:lnTo>
                  <a:pt x="1342081" y="4626608"/>
                </a:lnTo>
                <a:lnTo>
                  <a:pt x="1342548" y="4639497"/>
                </a:lnTo>
                <a:lnTo>
                  <a:pt x="1343111" y="4652321"/>
                </a:lnTo>
                <a:lnTo>
                  <a:pt x="1343771" y="4665079"/>
                </a:lnTo>
                <a:lnTo>
                  <a:pt x="1344528" y="4677772"/>
                </a:lnTo>
                <a:lnTo>
                  <a:pt x="1345383" y="4690399"/>
                </a:lnTo>
                <a:lnTo>
                  <a:pt x="1346335" y="4702960"/>
                </a:lnTo>
                <a:lnTo>
                  <a:pt x="1347385" y="4715455"/>
                </a:lnTo>
                <a:lnTo>
                  <a:pt x="1348534" y="4727885"/>
                </a:lnTo>
                <a:lnTo>
                  <a:pt x="1349781" y="4740249"/>
                </a:lnTo>
                <a:lnTo>
                  <a:pt x="1351126" y="4752546"/>
                </a:lnTo>
                <a:lnTo>
                  <a:pt x="1352571" y="4764778"/>
                </a:lnTo>
                <a:lnTo>
                  <a:pt x="1354114" y="4776944"/>
                </a:lnTo>
                <a:lnTo>
                  <a:pt x="1355757" y="4789044"/>
                </a:lnTo>
                <a:lnTo>
                  <a:pt x="1356605" y="4794992"/>
                </a:lnTo>
                <a:lnTo>
                  <a:pt x="1373573" y="4771773"/>
                </a:lnTo>
                <a:close/>
              </a:path>
              <a:path w="8921255" h="6255998">
                <a:moveTo>
                  <a:pt x="1720684" y="2872193"/>
                </a:moveTo>
                <a:lnTo>
                  <a:pt x="1724494" y="2856562"/>
                </a:lnTo>
                <a:lnTo>
                  <a:pt x="1728366" y="2840933"/>
                </a:lnTo>
                <a:lnTo>
                  <a:pt x="1732301" y="2825310"/>
                </a:lnTo>
                <a:lnTo>
                  <a:pt x="1736298" y="2809692"/>
                </a:lnTo>
                <a:lnTo>
                  <a:pt x="1740357" y="2794080"/>
                </a:lnTo>
                <a:lnTo>
                  <a:pt x="1744478" y="2778476"/>
                </a:lnTo>
                <a:lnTo>
                  <a:pt x="1748659" y="2762881"/>
                </a:lnTo>
                <a:lnTo>
                  <a:pt x="1752901" y="2747296"/>
                </a:lnTo>
                <a:lnTo>
                  <a:pt x="1757204" y="2731723"/>
                </a:lnTo>
                <a:lnTo>
                  <a:pt x="1761566" y="2716161"/>
                </a:lnTo>
                <a:lnTo>
                  <a:pt x="1765989" y="2700613"/>
                </a:lnTo>
                <a:lnTo>
                  <a:pt x="1770470" y="2685079"/>
                </a:lnTo>
                <a:lnTo>
                  <a:pt x="1721302" y="2737891"/>
                </a:lnTo>
                <a:lnTo>
                  <a:pt x="1709759" y="2762801"/>
                </a:lnTo>
                <a:lnTo>
                  <a:pt x="1698247" y="2787750"/>
                </a:lnTo>
                <a:lnTo>
                  <a:pt x="1723753" y="2779542"/>
                </a:lnTo>
                <a:lnTo>
                  <a:pt x="1719972" y="2793923"/>
                </a:lnTo>
                <a:lnTo>
                  <a:pt x="1716244" y="2808310"/>
                </a:lnTo>
                <a:lnTo>
                  <a:pt x="1712569" y="2822701"/>
                </a:lnTo>
                <a:lnTo>
                  <a:pt x="1708946" y="2837096"/>
                </a:lnTo>
                <a:lnTo>
                  <a:pt x="1705377" y="2851494"/>
                </a:lnTo>
                <a:lnTo>
                  <a:pt x="1701861" y="2865894"/>
                </a:lnTo>
                <a:lnTo>
                  <a:pt x="1698398" y="2880296"/>
                </a:lnTo>
                <a:lnTo>
                  <a:pt x="1694989" y="2894699"/>
                </a:lnTo>
                <a:lnTo>
                  <a:pt x="1691633" y="2909102"/>
                </a:lnTo>
                <a:lnTo>
                  <a:pt x="1720684" y="2872193"/>
                </a:lnTo>
                <a:close/>
              </a:path>
              <a:path w="8921255" h="6255998">
                <a:moveTo>
                  <a:pt x="1695803" y="2981609"/>
                </a:moveTo>
                <a:lnTo>
                  <a:pt x="1699164" y="2965987"/>
                </a:lnTo>
                <a:lnTo>
                  <a:pt x="1702589" y="2950359"/>
                </a:lnTo>
                <a:lnTo>
                  <a:pt x="1706080" y="2934728"/>
                </a:lnTo>
                <a:lnTo>
                  <a:pt x="1709635" y="2919095"/>
                </a:lnTo>
                <a:lnTo>
                  <a:pt x="1713255" y="2903461"/>
                </a:lnTo>
                <a:lnTo>
                  <a:pt x="1716938" y="2887826"/>
                </a:lnTo>
                <a:lnTo>
                  <a:pt x="1720684" y="2872193"/>
                </a:lnTo>
                <a:lnTo>
                  <a:pt x="1691633" y="2909102"/>
                </a:lnTo>
                <a:lnTo>
                  <a:pt x="1688332" y="2923504"/>
                </a:lnTo>
                <a:lnTo>
                  <a:pt x="1685084" y="2937905"/>
                </a:lnTo>
                <a:lnTo>
                  <a:pt x="1681890" y="2952304"/>
                </a:lnTo>
                <a:lnTo>
                  <a:pt x="1678751" y="2966700"/>
                </a:lnTo>
                <a:lnTo>
                  <a:pt x="1675666" y="2981093"/>
                </a:lnTo>
                <a:lnTo>
                  <a:pt x="1672635" y="2995481"/>
                </a:lnTo>
                <a:lnTo>
                  <a:pt x="1695803" y="2981609"/>
                </a:lnTo>
                <a:close/>
              </a:path>
              <a:path w="8921255" h="6255998">
                <a:moveTo>
                  <a:pt x="1677402" y="3072988"/>
                </a:moveTo>
                <a:lnTo>
                  <a:pt x="1690059" y="3043938"/>
                </a:lnTo>
                <a:lnTo>
                  <a:pt x="1702800" y="3014913"/>
                </a:lnTo>
                <a:lnTo>
                  <a:pt x="1658306" y="3067333"/>
                </a:lnTo>
                <a:lnTo>
                  <a:pt x="1649489" y="3087727"/>
                </a:lnTo>
                <a:lnTo>
                  <a:pt x="1677402" y="3072988"/>
                </a:lnTo>
                <a:close/>
              </a:path>
              <a:path w="8921255" h="6255998">
                <a:moveTo>
                  <a:pt x="1524437" y="3447522"/>
                </a:moveTo>
                <a:lnTo>
                  <a:pt x="1531896" y="3427959"/>
                </a:lnTo>
                <a:lnTo>
                  <a:pt x="1539425" y="3408387"/>
                </a:lnTo>
                <a:lnTo>
                  <a:pt x="1547023" y="3388807"/>
                </a:lnTo>
                <a:lnTo>
                  <a:pt x="1554688" y="3369220"/>
                </a:lnTo>
                <a:lnTo>
                  <a:pt x="1562419" y="3349626"/>
                </a:lnTo>
                <a:lnTo>
                  <a:pt x="1570212" y="3330027"/>
                </a:lnTo>
                <a:lnTo>
                  <a:pt x="1578067" y="3310424"/>
                </a:lnTo>
                <a:lnTo>
                  <a:pt x="1585982" y="3290818"/>
                </a:lnTo>
                <a:lnTo>
                  <a:pt x="1593955" y="3271209"/>
                </a:lnTo>
                <a:lnTo>
                  <a:pt x="1601985" y="3251600"/>
                </a:lnTo>
                <a:lnTo>
                  <a:pt x="1610069" y="3231989"/>
                </a:lnTo>
                <a:lnTo>
                  <a:pt x="1618205" y="3212380"/>
                </a:lnTo>
                <a:lnTo>
                  <a:pt x="1626393" y="3192771"/>
                </a:lnTo>
                <a:lnTo>
                  <a:pt x="1634630" y="3173166"/>
                </a:lnTo>
                <a:lnTo>
                  <a:pt x="1642914" y="3153564"/>
                </a:lnTo>
                <a:lnTo>
                  <a:pt x="1614725" y="3169373"/>
                </a:lnTo>
                <a:lnTo>
                  <a:pt x="1606168" y="3189797"/>
                </a:lnTo>
                <a:lnTo>
                  <a:pt x="1597667" y="3210224"/>
                </a:lnTo>
                <a:lnTo>
                  <a:pt x="1589224" y="3230653"/>
                </a:lnTo>
                <a:lnTo>
                  <a:pt x="1580841" y="3251082"/>
                </a:lnTo>
                <a:lnTo>
                  <a:pt x="1572519" y="3271512"/>
                </a:lnTo>
                <a:lnTo>
                  <a:pt x="1564259" y="3291940"/>
                </a:lnTo>
                <a:lnTo>
                  <a:pt x="1556063" y="3312366"/>
                </a:lnTo>
                <a:lnTo>
                  <a:pt x="1547932" y="3332788"/>
                </a:lnTo>
                <a:lnTo>
                  <a:pt x="1539868" y="3353207"/>
                </a:lnTo>
                <a:lnTo>
                  <a:pt x="1531872" y="3373620"/>
                </a:lnTo>
                <a:lnTo>
                  <a:pt x="1523945" y="3394027"/>
                </a:lnTo>
                <a:lnTo>
                  <a:pt x="1516090" y="3414426"/>
                </a:lnTo>
                <a:lnTo>
                  <a:pt x="1508308" y="3434817"/>
                </a:lnTo>
                <a:lnTo>
                  <a:pt x="1500599" y="3455199"/>
                </a:lnTo>
                <a:lnTo>
                  <a:pt x="1524437" y="3447522"/>
                </a:lnTo>
                <a:close/>
              </a:path>
              <a:path w="8921255" h="6255998">
                <a:moveTo>
                  <a:pt x="1509737" y="3486617"/>
                </a:moveTo>
                <a:lnTo>
                  <a:pt x="1517050" y="3467075"/>
                </a:lnTo>
                <a:lnTo>
                  <a:pt x="1470898" y="3497741"/>
                </a:lnTo>
                <a:lnTo>
                  <a:pt x="1469988" y="3510249"/>
                </a:lnTo>
                <a:lnTo>
                  <a:pt x="1509737" y="3486617"/>
                </a:lnTo>
                <a:close/>
              </a:path>
              <a:path w="8921255" h="6255998">
                <a:moveTo>
                  <a:pt x="1397165" y="3820069"/>
                </a:moveTo>
                <a:lnTo>
                  <a:pt x="1402356" y="3802930"/>
                </a:lnTo>
                <a:lnTo>
                  <a:pt x="1407628" y="3785768"/>
                </a:lnTo>
                <a:lnTo>
                  <a:pt x="1412977" y="3768584"/>
                </a:lnTo>
                <a:lnTo>
                  <a:pt x="1418403" y="3751377"/>
                </a:lnTo>
                <a:lnTo>
                  <a:pt x="1423905" y="3734150"/>
                </a:lnTo>
                <a:lnTo>
                  <a:pt x="1429482" y="3716902"/>
                </a:lnTo>
                <a:lnTo>
                  <a:pt x="1435132" y="3699634"/>
                </a:lnTo>
                <a:lnTo>
                  <a:pt x="1440855" y="3682348"/>
                </a:lnTo>
                <a:lnTo>
                  <a:pt x="1446649" y="3665043"/>
                </a:lnTo>
                <a:lnTo>
                  <a:pt x="1452512" y="3647720"/>
                </a:lnTo>
                <a:lnTo>
                  <a:pt x="1458444" y="3630381"/>
                </a:lnTo>
                <a:lnTo>
                  <a:pt x="1464444" y="3613025"/>
                </a:lnTo>
                <a:lnTo>
                  <a:pt x="1436579" y="3632768"/>
                </a:lnTo>
                <a:lnTo>
                  <a:pt x="1430555" y="3650517"/>
                </a:lnTo>
                <a:lnTo>
                  <a:pt x="1424604" y="3668249"/>
                </a:lnTo>
                <a:lnTo>
                  <a:pt x="1418730" y="3685961"/>
                </a:lnTo>
                <a:lnTo>
                  <a:pt x="1412932" y="3703655"/>
                </a:lnTo>
                <a:lnTo>
                  <a:pt x="1407211" y="3721328"/>
                </a:lnTo>
                <a:lnTo>
                  <a:pt x="1401568" y="3738982"/>
                </a:lnTo>
                <a:lnTo>
                  <a:pt x="1396003" y="3756614"/>
                </a:lnTo>
                <a:lnTo>
                  <a:pt x="1390518" y="3774225"/>
                </a:lnTo>
                <a:lnTo>
                  <a:pt x="1385114" y="3791814"/>
                </a:lnTo>
                <a:lnTo>
                  <a:pt x="1379790" y="3809380"/>
                </a:lnTo>
                <a:lnTo>
                  <a:pt x="1374548" y="3826923"/>
                </a:lnTo>
                <a:lnTo>
                  <a:pt x="1397165" y="3820069"/>
                </a:lnTo>
                <a:close/>
              </a:path>
              <a:path w="8921255" h="6255998">
                <a:moveTo>
                  <a:pt x="1382077" y="3871339"/>
                </a:moveTo>
                <a:lnTo>
                  <a:pt x="1387024" y="3854274"/>
                </a:lnTo>
                <a:lnTo>
                  <a:pt x="1392053" y="3837184"/>
                </a:lnTo>
                <a:lnTo>
                  <a:pt x="1397165" y="3820069"/>
                </a:lnTo>
                <a:lnTo>
                  <a:pt x="1374548" y="3826923"/>
                </a:lnTo>
                <a:lnTo>
                  <a:pt x="1369389" y="3844442"/>
                </a:lnTo>
                <a:lnTo>
                  <a:pt x="1364314" y="3861937"/>
                </a:lnTo>
                <a:lnTo>
                  <a:pt x="1359322" y="3879407"/>
                </a:lnTo>
                <a:lnTo>
                  <a:pt x="1354416" y="3896851"/>
                </a:lnTo>
                <a:lnTo>
                  <a:pt x="1382077" y="3871339"/>
                </a:lnTo>
                <a:close/>
              </a:path>
              <a:path w="8921255" h="6255998">
                <a:moveTo>
                  <a:pt x="1367746" y="3922375"/>
                </a:moveTo>
                <a:lnTo>
                  <a:pt x="1372437" y="3905390"/>
                </a:lnTo>
                <a:lnTo>
                  <a:pt x="1377215" y="3888378"/>
                </a:lnTo>
                <a:lnTo>
                  <a:pt x="1382077" y="3871339"/>
                </a:lnTo>
                <a:lnTo>
                  <a:pt x="1335191" y="3924343"/>
                </a:lnTo>
                <a:lnTo>
                  <a:pt x="1336063" y="3936642"/>
                </a:lnTo>
                <a:lnTo>
                  <a:pt x="1336998" y="3948868"/>
                </a:lnTo>
                <a:lnTo>
                  <a:pt x="1337721" y="3957750"/>
                </a:lnTo>
                <a:lnTo>
                  <a:pt x="1336720" y="3961590"/>
                </a:lnTo>
                <a:lnTo>
                  <a:pt x="1367746" y="3922375"/>
                </a:lnTo>
                <a:close/>
              </a:path>
              <a:path w="8921255" h="6255998">
                <a:moveTo>
                  <a:pt x="1358629" y="3956260"/>
                </a:moveTo>
                <a:lnTo>
                  <a:pt x="1363143" y="3939332"/>
                </a:lnTo>
                <a:lnTo>
                  <a:pt x="1367746" y="3922375"/>
                </a:lnTo>
                <a:lnTo>
                  <a:pt x="1336720" y="3961590"/>
                </a:lnTo>
                <a:lnTo>
                  <a:pt x="1335548" y="3965474"/>
                </a:lnTo>
                <a:lnTo>
                  <a:pt x="1334547" y="3969314"/>
                </a:lnTo>
                <a:lnTo>
                  <a:pt x="1358629" y="3956260"/>
                </a:lnTo>
                <a:close/>
              </a:path>
              <a:path w="8921255" h="6255998">
                <a:moveTo>
                  <a:pt x="1293602" y="4254172"/>
                </a:moveTo>
                <a:lnTo>
                  <a:pt x="1296225" y="4238755"/>
                </a:lnTo>
                <a:lnTo>
                  <a:pt x="1298949" y="4223266"/>
                </a:lnTo>
                <a:lnTo>
                  <a:pt x="1301772" y="4207706"/>
                </a:lnTo>
                <a:lnTo>
                  <a:pt x="1304695" y="4192073"/>
                </a:lnTo>
                <a:lnTo>
                  <a:pt x="1307717" y="4176369"/>
                </a:lnTo>
                <a:lnTo>
                  <a:pt x="1310839" y="4160592"/>
                </a:lnTo>
                <a:lnTo>
                  <a:pt x="1314060" y="4144743"/>
                </a:lnTo>
                <a:lnTo>
                  <a:pt x="1317381" y="4128823"/>
                </a:lnTo>
                <a:lnTo>
                  <a:pt x="1320800" y="4112830"/>
                </a:lnTo>
                <a:lnTo>
                  <a:pt x="1324319" y="4096764"/>
                </a:lnTo>
                <a:lnTo>
                  <a:pt x="1327937" y="4080627"/>
                </a:lnTo>
                <a:lnTo>
                  <a:pt x="1331655" y="4064417"/>
                </a:lnTo>
                <a:lnTo>
                  <a:pt x="1335471" y="4048134"/>
                </a:lnTo>
                <a:lnTo>
                  <a:pt x="1339386" y="4031780"/>
                </a:lnTo>
                <a:lnTo>
                  <a:pt x="1343400" y="4015352"/>
                </a:lnTo>
                <a:lnTo>
                  <a:pt x="1318479" y="4033764"/>
                </a:lnTo>
                <a:lnTo>
                  <a:pt x="1314701" y="4049702"/>
                </a:lnTo>
                <a:lnTo>
                  <a:pt x="1311018" y="4065572"/>
                </a:lnTo>
                <a:lnTo>
                  <a:pt x="1307430" y="4081373"/>
                </a:lnTo>
                <a:lnTo>
                  <a:pt x="1303937" y="4097105"/>
                </a:lnTo>
                <a:lnTo>
                  <a:pt x="1300538" y="4112769"/>
                </a:lnTo>
                <a:lnTo>
                  <a:pt x="1297234" y="4128364"/>
                </a:lnTo>
                <a:lnTo>
                  <a:pt x="1294024" y="4143892"/>
                </a:lnTo>
                <a:lnTo>
                  <a:pt x="1290909" y="4159353"/>
                </a:lnTo>
                <a:lnTo>
                  <a:pt x="1287887" y="4174746"/>
                </a:lnTo>
                <a:lnTo>
                  <a:pt x="1284959" y="4190071"/>
                </a:lnTo>
                <a:lnTo>
                  <a:pt x="1282124" y="4205330"/>
                </a:lnTo>
                <a:lnTo>
                  <a:pt x="1279383" y="4220523"/>
                </a:lnTo>
                <a:lnTo>
                  <a:pt x="1276735" y="4235648"/>
                </a:lnTo>
                <a:lnTo>
                  <a:pt x="1274180" y="4250708"/>
                </a:lnTo>
                <a:lnTo>
                  <a:pt x="1271717" y="4265702"/>
                </a:lnTo>
                <a:lnTo>
                  <a:pt x="1269348" y="4280630"/>
                </a:lnTo>
                <a:lnTo>
                  <a:pt x="1293602" y="4254172"/>
                </a:lnTo>
                <a:close/>
              </a:path>
              <a:path w="8921255" h="6255998">
                <a:moveTo>
                  <a:pt x="1286330" y="4299993"/>
                </a:moveTo>
                <a:lnTo>
                  <a:pt x="1288654" y="4284791"/>
                </a:lnTo>
                <a:lnTo>
                  <a:pt x="1291078" y="4269518"/>
                </a:lnTo>
                <a:lnTo>
                  <a:pt x="1252924" y="4301033"/>
                </a:lnTo>
                <a:lnTo>
                  <a:pt x="1255938" y="4312948"/>
                </a:lnTo>
                <a:lnTo>
                  <a:pt x="1259030" y="4324759"/>
                </a:lnTo>
                <a:lnTo>
                  <a:pt x="1286330" y="4299993"/>
                </a:lnTo>
                <a:close/>
              </a:path>
              <a:path w="8921255" h="6255998">
                <a:moveTo>
                  <a:pt x="1284106" y="4315124"/>
                </a:moveTo>
                <a:lnTo>
                  <a:pt x="1286330" y="4299993"/>
                </a:lnTo>
                <a:lnTo>
                  <a:pt x="1259030" y="4324759"/>
                </a:lnTo>
                <a:lnTo>
                  <a:pt x="1261543" y="4334071"/>
                </a:lnTo>
                <a:lnTo>
                  <a:pt x="1259533" y="4349251"/>
                </a:lnTo>
                <a:lnTo>
                  <a:pt x="1284106" y="4315124"/>
                </a:lnTo>
                <a:close/>
              </a:path>
              <a:path w="8921255" h="6255998">
                <a:moveTo>
                  <a:pt x="1362802" y="4487007"/>
                </a:moveTo>
                <a:lnTo>
                  <a:pt x="1342369" y="4502575"/>
                </a:lnTo>
                <a:lnTo>
                  <a:pt x="1337496" y="4491393"/>
                </a:lnTo>
                <a:lnTo>
                  <a:pt x="1332724" y="4480086"/>
                </a:lnTo>
                <a:lnTo>
                  <a:pt x="1328054" y="4468655"/>
                </a:lnTo>
                <a:lnTo>
                  <a:pt x="1323486" y="4457102"/>
                </a:lnTo>
                <a:lnTo>
                  <a:pt x="1319018" y="4445428"/>
                </a:lnTo>
                <a:lnTo>
                  <a:pt x="1314652" y="4433633"/>
                </a:lnTo>
                <a:lnTo>
                  <a:pt x="1310386" y="4421719"/>
                </a:lnTo>
                <a:lnTo>
                  <a:pt x="1306221" y="4409687"/>
                </a:lnTo>
                <a:lnTo>
                  <a:pt x="1302156" y="4397538"/>
                </a:lnTo>
                <a:lnTo>
                  <a:pt x="1298191" y="4385274"/>
                </a:lnTo>
                <a:lnTo>
                  <a:pt x="1294325" y="4372894"/>
                </a:lnTo>
                <a:lnTo>
                  <a:pt x="1290559" y="4360402"/>
                </a:lnTo>
                <a:lnTo>
                  <a:pt x="1275412" y="4381522"/>
                </a:lnTo>
                <a:lnTo>
                  <a:pt x="1279452" y="4394230"/>
                </a:lnTo>
                <a:lnTo>
                  <a:pt x="1283590" y="4406804"/>
                </a:lnTo>
                <a:lnTo>
                  <a:pt x="1287824" y="4419243"/>
                </a:lnTo>
                <a:lnTo>
                  <a:pt x="1292156" y="4431546"/>
                </a:lnTo>
                <a:lnTo>
                  <a:pt x="1296584" y="4443713"/>
                </a:lnTo>
                <a:lnTo>
                  <a:pt x="1301110" y="4455742"/>
                </a:lnTo>
                <a:lnTo>
                  <a:pt x="1305733" y="4467633"/>
                </a:lnTo>
                <a:lnTo>
                  <a:pt x="1310454" y="4479384"/>
                </a:lnTo>
                <a:lnTo>
                  <a:pt x="1315271" y="4490995"/>
                </a:lnTo>
                <a:lnTo>
                  <a:pt x="1320186" y="4502466"/>
                </a:lnTo>
                <a:lnTo>
                  <a:pt x="1325198" y="4513794"/>
                </a:lnTo>
                <a:lnTo>
                  <a:pt x="1330307" y="4524980"/>
                </a:lnTo>
                <a:lnTo>
                  <a:pt x="1362802" y="4487007"/>
                </a:lnTo>
                <a:close/>
              </a:path>
              <a:path w="8921255" h="6255998">
                <a:moveTo>
                  <a:pt x="1361772" y="4514884"/>
                </a:moveTo>
                <a:lnTo>
                  <a:pt x="1362235" y="4500981"/>
                </a:lnTo>
                <a:lnTo>
                  <a:pt x="1362802" y="4487007"/>
                </a:lnTo>
                <a:lnTo>
                  <a:pt x="1330307" y="4524980"/>
                </a:lnTo>
                <a:lnTo>
                  <a:pt x="1335514" y="4536022"/>
                </a:lnTo>
                <a:lnTo>
                  <a:pt x="1361772" y="4514884"/>
                </a:lnTo>
                <a:close/>
              </a:path>
              <a:path w="8921255" h="6255998">
                <a:moveTo>
                  <a:pt x="1361159" y="4542472"/>
                </a:moveTo>
                <a:lnTo>
                  <a:pt x="1361413" y="4528714"/>
                </a:lnTo>
                <a:lnTo>
                  <a:pt x="1361772" y="4514884"/>
                </a:lnTo>
                <a:lnTo>
                  <a:pt x="1335514" y="4536022"/>
                </a:lnTo>
                <a:lnTo>
                  <a:pt x="1340818" y="4546920"/>
                </a:lnTo>
                <a:lnTo>
                  <a:pt x="1341301" y="4547897"/>
                </a:lnTo>
                <a:lnTo>
                  <a:pt x="1361159" y="4542472"/>
                </a:lnTo>
                <a:close/>
              </a:path>
              <a:path w="8921255" h="6255998">
                <a:moveTo>
                  <a:pt x="1374724" y="4568636"/>
                </a:moveTo>
                <a:lnTo>
                  <a:pt x="1368587" y="4557055"/>
                </a:lnTo>
                <a:lnTo>
                  <a:pt x="1362579" y="4545310"/>
                </a:lnTo>
                <a:lnTo>
                  <a:pt x="1361159" y="4542472"/>
                </a:lnTo>
                <a:lnTo>
                  <a:pt x="1341301" y="4547897"/>
                </a:lnTo>
                <a:lnTo>
                  <a:pt x="1341192" y="4561179"/>
                </a:lnTo>
                <a:lnTo>
                  <a:pt x="1341179" y="4574395"/>
                </a:lnTo>
                <a:lnTo>
                  <a:pt x="1341260" y="4587547"/>
                </a:lnTo>
                <a:lnTo>
                  <a:pt x="1341438" y="4600633"/>
                </a:lnTo>
                <a:lnTo>
                  <a:pt x="1374724" y="4568636"/>
                </a:lnTo>
                <a:close/>
              </a:path>
              <a:path w="8921255" h="6255998">
                <a:moveTo>
                  <a:pt x="1470015" y="4676219"/>
                </a:moveTo>
                <a:lnTo>
                  <a:pt x="1468738" y="4663965"/>
                </a:lnTo>
                <a:lnTo>
                  <a:pt x="1450886" y="4684672"/>
                </a:lnTo>
                <a:lnTo>
                  <a:pt x="1443296" y="4675012"/>
                </a:lnTo>
                <a:lnTo>
                  <a:pt x="1435841" y="4665170"/>
                </a:lnTo>
                <a:lnTo>
                  <a:pt x="1428520" y="4655146"/>
                </a:lnTo>
                <a:lnTo>
                  <a:pt x="1421333" y="4644943"/>
                </a:lnTo>
                <a:lnTo>
                  <a:pt x="1414279" y="4634563"/>
                </a:lnTo>
                <a:lnTo>
                  <a:pt x="1407358" y="4624006"/>
                </a:lnTo>
                <a:lnTo>
                  <a:pt x="1400570" y="4613275"/>
                </a:lnTo>
                <a:lnTo>
                  <a:pt x="1393912" y="4602370"/>
                </a:lnTo>
                <a:lnTo>
                  <a:pt x="1387386" y="4591295"/>
                </a:lnTo>
                <a:lnTo>
                  <a:pt x="1380990" y="4580049"/>
                </a:lnTo>
                <a:lnTo>
                  <a:pt x="1361016" y="4585278"/>
                </a:lnTo>
                <a:lnTo>
                  <a:pt x="1367540" y="4596850"/>
                </a:lnTo>
                <a:lnTo>
                  <a:pt x="1374188" y="4608233"/>
                </a:lnTo>
                <a:lnTo>
                  <a:pt x="1380958" y="4619426"/>
                </a:lnTo>
                <a:lnTo>
                  <a:pt x="1387850" y="4630428"/>
                </a:lnTo>
                <a:lnTo>
                  <a:pt x="1394864" y="4641240"/>
                </a:lnTo>
                <a:lnTo>
                  <a:pt x="1401999" y="4651859"/>
                </a:lnTo>
                <a:lnTo>
                  <a:pt x="1409256" y="4662287"/>
                </a:lnTo>
                <a:lnTo>
                  <a:pt x="1416634" y="4672521"/>
                </a:lnTo>
                <a:lnTo>
                  <a:pt x="1424133" y="4682562"/>
                </a:lnTo>
                <a:lnTo>
                  <a:pt x="1431752" y="4692408"/>
                </a:lnTo>
                <a:lnTo>
                  <a:pt x="1439492" y="4702060"/>
                </a:lnTo>
                <a:lnTo>
                  <a:pt x="1470015" y="4676219"/>
                </a:lnTo>
                <a:close/>
              </a:path>
              <a:path w="8921255" h="6255998">
                <a:moveTo>
                  <a:pt x="1403571" y="4150396"/>
                </a:moveTo>
                <a:lnTo>
                  <a:pt x="1406000" y="4137713"/>
                </a:lnTo>
                <a:lnTo>
                  <a:pt x="1408496" y="4124982"/>
                </a:lnTo>
                <a:lnTo>
                  <a:pt x="1366446" y="4167510"/>
                </a:lnTo>
                <a:lnTo>
                  <a:pt x="1368860" y="4179571"/>
                </a:lnTo>
                <a:lnTo>
                  <a:pt x="1403571" y="4150396"/>
                </a:lnTo>
                <a:close/>
              </a:path>
              <a:path w="8921255" h="6255998">
                <a:moveTo>
                  <a:pt x="1394515" y="4200652"/>
                </a:moveTo>
                <a:lnTo>
                  <a:pt x="1396681" y="4188159"/>
                </a:lnTo>
                <a:lnTo>
                  <a:pt x="1398912" y="4175619"/>
                </a:lnTo>
                <a:lnTo>
                  <a:pt x="1401208" y="4163031"/>
                </a:lnTo>
                <a:lnTo>
                  <a:pt x="1403571" y="4150396"/>
                </a:lnTo>
                <a:lnTo>
                  <a:pt x="1368860" y="4179571"/>
                </a:lnTo>
                <a:lnTo>
                  <a:pt x="1371351" y="4191534"/>
                </a:lnTo>
                <a:lnTo>
                  <a:pt x="1373937" y="4203481"/>
                </a:lnTo>
                <a:lnTo>
                  <a:pt x="1371340" y="4219152"/>
                </a:lnTo>
                <a:lnTo>
                  <a:pt x="1394515" y="4200652"/>
                </a:lnTo>
                <a:close/>
              </a:path>
              <a:path w="8921255" h="6255998">
                <a:moveTo>
                  <a:pt x="1399183" y="4221194"/>
                </a:moveTo>
                <a:lnTo>
                  <a:pt x="1396225" y="4208333"/>
                </a:lnTo>
                <a:lnTo>
                  <a:pt x="1394515" y="4200652"/>
                </a:lnTo>
                <a:lnTo>
                  <a:pt x="1371340" y="4219152"/>
                </a:lnTo>
                <a:lnTo>
                  <a:pt x="1368850" y="4234747"/>
                </a:lnTo>
                <a:lnTo>
                  <a:pt x="1399183" y="4221194"/>
                </a:lnTo>
                <a:close/>
              </a:path>
              <a:path w="8921255" h="6255998">
                <a:moveTo>
                  <a:pt x="1362802" y="4487007"/>
                </a:moveTo>
                <a:lnTo>
                  <a:pt x="1363473" y="4472960"/>
                </a:lnTo>
                <a:lnTo>
                  <a:pt x="1364247" y="4458840"/>
                </a:lnTo>
                <a:lnTo>
                  <a:pt x="1365126" y="4444648"/>
                </a:lnTo>
                <a:lnTo>
                  <a:pt x="1366109" y="4430383"/>
                </a:lnTo>
                <a:lnTo>
                  <a:pt x="1367195" y="4416046"/>
                </a:lnTo>
                <a:lnTo>
                  <a:pt x="1368386" y="4401635"/>
                </a:lnTo>
                <a:lnTo>
                  <a:pt x="1369681" y="4387152"/>
                </a:lnTo>
                <a:lnTo>
                  <a:pt x="1371079" y="4372595"/>
                </a:lnTo>
                <a:lnTo>
                  <a:pt x="1372582" y="4357965"/>
                </a:lnTo>
                <a:lnTo>
                  <a:pt x="1374188" y="4343262"/>
                </a:lnTo>
                <a:lnTo>
                  <a:pt x="1375898" y="4328486"/>
                </a:lnTo>
                <a:lnTo>
                  <a:pt x="1377713" y="4313636"/>
                </a:lnTo>
                <a:lnTo>
                  <a:pt x="1379631" y="4298713"/>
                </a:lnTo>
                <a:lnTo>
                  <a:pt x="1381653" y="4283716"/>
                </a:lnTo>
                <a:lnTo>
                  <a:pt x="1383779" y="4268645"/>
                </a:lnTo>
                <a:lnTo>
                  <a:pt x="1386009" y="4253501"/>
                </a:lnTo>
                <a:lnTo>
                  <a:pt x="1364192" y="4265708"/>
                </a:lnTo>
                <a:lnTo>
                  <a:pt x="1362025" y="4281075"/>
                </a:lnTo>
                <a:lnTo>
                  <a:pt x="1359965" y="4296366"/>
                </a:lnTo>
                <a:lnTo>
                  <a:pt x="1358012" y="4311582"/>
                </a:lnTo>
                <a:lnTo>
                  <a:pt x="1356166" y="4326722"/>
                </a:lnTo>
                <a:lnTo>
                  <a:pt x="1354428" y="4341787"/>
                </a:lnTo>
                <a:lnTo>
                  <a:pt x="1352797" y="4356777"/>
                </a:lnTo>
                <a:lnTo>
                  <a:pt x="1351273" y="4371692"/>
                </a:lnTo>
                <a:lnTo>
                  <a:pt x="1349856" y="4386532"/>
                </a:lnTo>
                <a:lnTo>
                  <a:pt x="1348546" y="4401297"/>
                </a:lnTo>
                <a:lnTo>
                  <a:pt x="1347343" y="4415988"/>
                </a:lnTo>
                <a:lnTo>
                  <a:pt x="1346247" y="4430604"/>
                </a:lnTo>
                <a:lnTo>
                  <a:pt x="1345258" y="4445146"/>
                </a:lnTo>
                <a:lnTo>
                  <a:pt x="1344376" y="4459614"/>
                </a:lnTo>
                <a:lnTo>
                  <a:pt x="1343600" y="4474008"/>
                </a:lnTo>
                <a:lnTo>
                  <a:pt x="1342932" y="4488328"/>
                </a:lnTo>
                <a:lnTo>
                  <a:pt x="1342369" y="4502575"/>
                </a:lnTo>
                <a:lnTo>
                  <a:pt x="1362802" y="4487007"/>
                </a:lnTo>
                <a:close/>
              </a:path>
              <a:path w="8921255" h="6255998">
                <a:moveTo>
                  <a:pt x="1605650" y="2375709"/>
                </a:moveTo>
                <a:lnTo>
                  <a:pt x="1613983" y="2352556"/>
                </a:lnTo>
                <a:lnTo>
                  <a:pt x="1592899" y="2352556"/>
                </a:lnTo>
                <a:lnTo>
                  <a:pt x="1576374" y="2399397"/>
                </a:lnTo>
                <a:lnTo>
                  <a:pt x="1605650" y="2375709"/>
                </a:lnTo>
                <a:close/>
              </a:path>
              <a:path w="8921255" h="6255998">
                <a:moveTo>
                  <a:pt x="1452962" y="2903016"/>
                </a:moveTo>
                <a:lnTo>
                  <a:pt x="1464247" y="2854622"/>
                </a:lnTo>
                <a:lnTo>
                  <a:pt x="1476072" y="2806239"/>
                </a:lnTo>
                <a:lnTo>
                  <a:pt x="1488430" y="2757894"/>
                </a:lnTo>
                <a:lnTo>
                  <a:pt x="1501313" y="2709613"/>
                </a:lnTo>
                <a:lnTo>
                  <a:pt x="1514716" y="2661424"/>
                </a:lnTo>
                <a:lnTo>
                  <a:pt x="1528632" y="2613353"/>
                </a:lnTo>
                <a:lnTo>
                  <a:pt x="1543052" y="2565427"/>
                </a:lnTo>
                <a:lnTo>
                  <a:pt x="1557971" y="2517673"/>
                </a:lnTo>
                <a:lnTo>
                  <a:pt x="1573382" y="2470118"/>
                </a:lnTo>
                <a:lnTo>
                  <a:pt x="1589277" y="2422787"/>
                </a:lnTo>
                <a:lnTo>
                  <a:pt x="1605650" y="2375709"/>
                </a:lnTo>
                <a:lnTo>
                  <a:pt x="1576374" y="2399397"/>
                </a:lnTo>
                <a:lnTo>
                  <a:pt x="1558798" y="2451142"/>
                </a:lnTo>
                <a:lnTo>
                  <a:pt x="1541802" y="2503152"/>
                </a:lnTo>
                <a:lnTo>
                  <a:pt x="1525396" y="2555395"/>
                </a:lnTo>
                <a:lnTo>
                  <a:pt x="1509587" y="2607838"/>
                </a:lnTo>
                <a:lnTo>
                  <a:pt x="1494383" y="2660446"/>
                </a:lnTo>
                <a:lnTo>
                  <a:pt x="1479792" y="2713188"/>
                </a:lnTo>
                <a:lnTo>
                  <a:pt x="1465822" y="2766029"/>
                </a:lnTo>
                <a:lnTo>
                  <a:pt x="1452482" y="2818936"/>
                </a:lnTo>
                <a:lnTo>
                  <a:pt x="1439779" y="2871877"/>
                </a:lnTo>
                <a:lnTo>
                  <a:pt x="1427721" y="2924818"/>
                </a:lnTo>
                <a:lnTo>
                  <a:pt x="1452962" y="2903016"/>
                </a:lnTo>
                <a:close/>
              </a:path>
              <a:path w="8921255" h="6255998">
                <a:moveTo>
                  <a:pt x="1442224" y="2951395"/>
                </a:moveTo>
                <a:lnTo>
                  <a:pt x="1452962" y="2903016"/>
                </a:lnTo>
                <a:lnTo>
                  <a:pt x="1427721" y="2924818"/>
                </a:lnTo>
                <a:lnTo>
                  <a:pt x="1416317" y="2977725"/>
                </a:lnTo>
                <a:lnTo>
                  <a:pt x="1432040" y="2999731"/>
                </a:lnTo>
                <a:lnTo>
                  <a:pt x="1442224" y="2951395"/>
                </a:lnTo>
                <a:close/>
              </a:path>
              <a:path w="8921255" h="6255998">
                <a:moveTo>
                  <a:pt x="1411512" y="3106495"/>
                </a:moveTo>
                <a:lnTo>
                  <a:pt x="1413806" y="3093842"/>
                </a:lnTo>
                <a:lnTo>
                  <a:pt x="1414779" y="3088540"/>
                </a:lnTo>
                <a:lnTo>
                  <a:pt x="1426406" y="3061686"/>
                </a:lnTo>
                <a:lnTo>
                  <a:pt x="1438102" y="3034850"/>
                </a:lnTo>
                <a:lnTo>
                  <a:pt x="1405574" y="3030566"/>
                </a:lnTo>
                <a:lnTo>
                  <a:pt x="1395501" y="3083306"/>
                </a:lnTo>
                <a:lnTo>
                  <a:pt x="1386753" y="3103646"/>
                </a:lnTo>
                <a:lnTo>
                  <a:pt x="1378050" y="3123992"/>
                </a:lnTo>
                <a:lnTo>
                  <a:pt x="1411512" y="3106495"/>
                </a:lnTo>
                <a:close/>
              </a:path>
              <a:path w="8921255" h="6255998">
                <a:moveTo>
                  <a:pt x="1407043" y="3131774"/>
                </a:moveTo>
                <a:lnTo>
                  <a:pt x="1409258" y="3119139"/>
                </a:lnTo>
                <a:lnTo>
                  <a:pt x="1411512" y="3106495"/>
                </a:lnTo>
                <a:lnTo>
                  <a:pt x="1378050" y="3123992"/>
                </a:lnTo>
                <a:lnTo>
                  <a:pt x="1369394" y="3144344"/>
                </a:lnTo>
                <a:lnTo>
                  <a:pt x="1360786" y="3164702"/>
                </a:lnTo>
                <a:lnTo>
                  <a:pt x="1352228" y="3185064"/>
                </a:lnTo>
                <a:lnTo>
                  <a:pt x="1407043" y="3131774"/>
                </a:lnTo>
                <a:close/>
              </a:path>
              <a:path w="8921255" h="6255998">
                <a:moveTo>
                  <a:pt x="1208179" y="2835823"/>
                </a:moveTo>
                <a:lnTo>
                  <a:pt x="1233444" y="2733657"/>
                </a:lnTo>
                <a:lnTo>
                  <a:pt x="1260842" y="2631722"/>
                </a:lnTo>
                <a:lnTo>
                  <a:pt x="1290319" y="2530225"/>
                </a:lnTo>
                <a:lnTo>
                  <a:pt x="1321821" y="2429372"/>
                </a:lnTo>
                <a:lnTo>
                  <a:pt x="1347534" y="2352556"/>
                </a:lnTo>
                <a:lnTo>
                  <a:pt x="1326477" y="2352556"/>
                </a:lnTo>
                <a:lnTo>
                  <a:pt x="1300954" y="2429459"/>
                </a:lnTo>
                <a:lnTo>
                  <a:pt x="1274257" y="2514733"/>
                </a:lnTo>
                <a:lnTo>
                  <a:pt x="1249005" y="2600460"/>
                </a:lnTo>
                <a:lnTo>
                  <a:pt x="1225226" y="2686523"/>
                </a:lnTo>
                <a:lnTo>
                  <a:pt x="1202951" y="2772803"/>
                </a:lnTo>
                <a:lnTo>
                  <a:pt x="1182208" y="2859181"/>
                </a:lnTo>
                <a:lnTo>
                  <a:pt x="1163027" y="2945541"/>
                </a:lnTo>
                <a:lnTo>
                  <a:pt x="1208179" y="2835823"/>
                </a:lnTo>
                <a:close/>
              </a:path>
              <a:path w="8921255" h="6255998">
                <a:moveTo>
                  <a:pt x="1115727" y="3342907"/>
                </a:moveTo>
                <a:lnTo>
                  <a:pt x="1129523" y="3242677"/>
                </a:lnTo>
                <a:lnTo>
                  <a:pt x="1145719" y="3141648"/>
                </a:lnTo>
                <a:lnTo>
                  <a:pt x="1164263" y="3040025"/>
                </a:lnTo>
                <a:lnTo>
                  <a:pt x="1185101" y="2938014"/>
                </a:lnTo>
                <a:lnTo>
                  <a:pt x="1208179" y="2835823"/>
                </a:lnTo>
                <a:lnTo>
                  <a:pt x="1163027" y="2945541"/>
                </a:lnTo>
                <a:lnTo>
                  <a:pt x="1145438" y="3031763"/>
                </a:lnTo>
                <a:lnTo>
                  <a:pt x="1129469" y="3117728"/>
                </a:lnTo>
                <a:lnTo>
                  <a:pt x="1115151" y="3203320"/>
                </a:lnTo>
                <a:lnTo>
                  <a:pt x="1102512" y="3288419"/>
                </a:lnTo>
                <a:lnTo>
                  <a:pt x="1091583" y="3372907"/>
                </a:lnTo>
                <a:lnTo>
                  <a:pt x="1082393" y="3456666"/>
                </a:lnTo>
                <a:lnTo>
                  <a:pt x="1115727" y="3342907"/>
                </a:lnTo>
                <a:close/>
              </a:path>
              <a:path w="8921255" h="6255998">
                <a:moveTo>
                  <a:pt x="1095555" y="3540143"/>
                </a:moveTo>
                <a:lnTo>
                  <a:pt x="1104387" y="3442131"/>
                </a:lnTo>
                <a:lnTo>
                  <a:pt x="1115727" y="3342907"/>
                </a:lnTo>
                <a:lnTo>
                  <a:pt x="1082393" y="3456666"/>
                </a:lnTo>
                <a:lnTo>
                  <a:pt x="1074970" y="3539578"/>
                </a:lnTo>
                <a:lnTo>
                  <a:pt x="1069346" y="3621524"/>
                </a:lnTo>
                <a:lnTo>
                  <a:pt x="1068300" y="3640439"/>
                </a:lnTo>
                <a:lnTo>
                  <a:pt x="1095555" y="3540143"/>
                </a:lnTo>
                <a:close/>
              </a:path>
              <a:path w="8921255" h="6255998">
                <a:moveTo>
                  <a:pt x="1085632" y="3731707"/>
                </a:moveTo>
                <a:lnTo>
                  <a:pt x="1089286" y="3636737"/>
                </a:lnTo>
                <a:lnTo>
                  <a:pt x="1095555" y="3540143"/>
                </a:lnTo>
                <a:lnTo>
                  <a:pt x="1068300" y="3640439"/>
                </a:lnTo>
                <a:lnTo>
                  <a:pt x="1067360" y="3659248"/>
                </a:lnTo>
                <a:lnTo>
                  <a:pt x="1066525" y="3677951"/>
                </a:lnTo>
                <a:lnTo>
                  <a:pt x="1065795" y="3696548"/>
                </a:lnTo>
                <a:lnTo>
                  <a:pt x="1065170" y="3715038"/>
                </a:lnTo>
                <a:lnTo>
                  <a:pt x="1064649" y="3733422"/>
                </a:lnTo>
                <a:lnTo>
                  <a:pt x="1085632" y="3731707"/>
                </a:lnTo>
                <a:close/>
              </a:path>
              <a:path w="8921255" h="6255998">
                <a:moveTo>
                  <a:pt x="1084648" y="3824846"/>
                </a:moveTo>
                <a:lnTo>
                  <a:pt x="1085632" y="3731707"/>
                </a:lnTo>
                <a:lnTo>
                  <a:pt x="1064649" y="3733422"/>
                </a:lnTo>
                <a:lnTo>
                  <a:pt x="1064232" y="3751697"/>
                </a:lnTo>
                <a:lnTo>
                  <a:pt x="1063919" y="3769865"/>
                </a:lnTo>
                <a:lnTo>
                  <a:pt x="1063709" y="3787925"/>
                </a:lnTo>
                <a:lnTo>
                  <a:pt x="1063603" y="3805876"/>
                </a:lnTo>
                <a:lnTo>
                  <a:pt x="1063600" y="3823718"/>
                </a:lnTo>
                <a:lnTo>
                  <a:pt x="1063699" y="3841450"/>
                </a:lnTo>
                <a:lnTo>
                  <a:pt x="1084648" y="3824846"/>
                </a:lnTo>
                <a:close/>
              </a:path>
              <a:path w="8921255" h="6255998">
                <a:moveTo>
                  <a:pt x="1084648" y="3824846"/>
                </a:moveTo>
                <a:lnTo>
                  <a:pt x="1063699" y="3841450"/>
                </a:lnTo>
                <a:lnTo>
                  <a:pt x="1063900" y="3859073"/>
                </a:lnTo>
                <a:lnTo>
                  <a:pt x="1064204" y="3876585"/>
                </a:lnTo>
                <a:lnTo>
                  <a:pt x="1064609" y="3893987"/>
                </a:lnTo>
                <a:lnTo>
                  <a:pt x="1065116" y="3911277"/>
                </a:lnTo>
                <a:lnTo>
                  <a:pt x="1065724" y="3928456"/>
                </a:lnTo>
                <a:lnTo>
                  <a:pt x="1084648" y="3824846"/>
                </a:lnTo>
                <a:close/>
              </a:path>
              <a:path w="8921255" h="6255998">
                <a:moveTo>
                  <a:pt x="1674095" y="4980741"/>
                </a:moveTo>
                <a:lnTo>
                  <a:pt x="1668583" y="4969287"/>
                </a:lnTo>
                <a:lnTo>
                  <a:pt x="1663218" y="4957769"/>
                </a:lnTo>
                <a:lnTo>
                  <a:pt x="1638313" y="4992154"/>
                </a:lnTo>
                <a:lnTo>
                  <a:pt x="1650785" y="4995478"/>
                </a:lnTo>
                <a:lnTo>
                  <a:pt x="1674095" y="4980741"/>
                </a:lnTo>
                <a:close/>
              </a:path>
              <a:path w="8921255" h="6255998">
                <a:moveTo>
                  <a:pt x="1825764" y="4998426"/>
                </a:moveTo>
                <a:lnTo>
                  <a:pt x="1818845" y="4987677"/>
                </a:lnTo>
                <a:lnTo>
                  <a:pt x="1801847" y="4997826"/>
                </a:lnTo>
                <a:lnTo>
                  <a:pt x="1788742" y="4997106"/>
                </a:lnTo>
                <a:lnTo>
                  <a:pt x="1775752" y="4996171"/>
                </a:lnTo>
                <a:lnTo>
                  <a:pt x="1762877" y="4995024"/>
                </a:lnTo>
                <a:lnTo>
                  <a:pt x="1750115" y="4993665"/>
                </a:lnTo>
                <a:lnTo>
                  <a:pt x="1737466" y="4992095"/>
                </a:lnTo>
                <a:lnTo>
                  <a:pt x="1724928" y="4990317"/>
                </a:lnTo>
                <a:lnTo>
                  <a:pt x="1712502" y="4988332"/>
                </a:lnTo>
                <a:lnTo>
                  <a:pt x="1700187" y="4986141"/>
                </a:lnTo>
                <a:lnTo>
                  <a:pt x="1687981" y="4983745"/>
                </a:lnTo>
                <a:lnTo>
                  <a:pt x="1675885" y="4981145"/>
                </a:lnTo>
                <a:lnTo>
                  <a:pt x="1674095" y="4980741"/>
                </a:lnTo>
                <a:lnTo>
                  <a:pt x="1650785" y="4995478"/>
                </a:lnTo>
                <a:lnTo>
                  <a:pt x="1659899" y="4997745"/>
                </a:lnTo>
                <a:lnTo>
                  <a:pt x="1665698" y="5009086"/>
                </a:lnTo>
                <a:lnTo>
                  <a:pt x="1685278" y="5003231"/>
                </a:lnTo>
                <a:lnTo>
                  <a:pt x="1697410" y="5005573"/>
                </a:lnTo>
                <a:lnTo>
                  <a:pt x="1709647" y="5007717"/>
                </a:lnTo>
                <a:lnTo>
                  <a:pt x="1721989" y="5009663"/>
                </a:lnTo>
                <a:lnTo>
                  <a:pt x="1734437" y="5011410"/>
                </a:lnTo>
                <a:lnTo>
                  <a:pt x="1746991" y="5012958"/>
                </a:lnTo>
                <a:lnTo>
                  <a:pt x="1759651" y="5014304"/>
                </a:lnTo>
                <a:lnTo>
                  <a:pt x="1772417" y="5015450"/>
                </a:lnTo>
                <a:lnTo>
                  <a:pt x="1785289" y="5016394"/>
                </a:lnTo>
                <a:lnTo>
                  <a:pt x="1798267" y="5017135"/>
                </a:lnTo>
                <a:lnTo>
                  <a:pt x="1811351" y="5017673"/>
                </a:lnTo>
                <a:lnTo>
                  <a:pt x="1814616" y="5017775"/>
                </a:lnTo>
                <a:lnTo>
                  <a:pt x="1825764" y="4998426"/>
                </a:lnTo>
                <a:close/>
              </a:path>
              <a:path w="8921255" h="6255998">
                <a:moveTo>
                  <a:pt x="1721941" y="5067158"/>
                </a:moveTo>
                <a:lnTo>
                  <a:pt x="1715255" y="5056323"/>
                </a:lnTo>
                <a:lnTo>
                  <a:pt x="1708723" y="5045421"/>
                </a:lnTo>
                <a:lnTo>
                  <a:pt x="1702348" y="5034450"/>
                </a:lnTo>
                <a:lnTo>
                  <a:pt x="1696131" y="5023410"/>
                </a:lnTo>
                <a:lnTo>
                  <a:pt x="1690074" y="5012300"/>
                </a:lnTo>
                <a:lnTo>
                  <a:pt x="1685278" y="5003231"/>
                </a:lnTo>
                <a:lnTo>
                  <a:pt x="1665698" y="5009086"/>
                </a:lnTo>
                <a:lnTo>
                  <a:pt x="1671634" y="5020340"/>
                </a:lnTo>
                <a:lnTo>
                  <a:pt x="1677708" y="5031507"/>
                </a:lnTo>
                <a:lnTo>
                  <a:pt x="1683921" y="5042587"/>
                </a:lnTo>
                <a:lnTo>
                  <a:pt x="1690274" y="5053581"/>
                </a:lnTo>
                <a:lnTo>
                  <a:pt x="1696767" y="5064487"/>
                </a:lnTo>
                <a:lnTo>
                  <a:pt x="1703402" y="5075305"/>
                </a:lnTo>
                <a:lnTo>
                  <a:pt x="1710180" y="5086036"/>
                </a:lnTo>
                <a:lnTo>
                  <a:pt x="1711483" y="5088063"/>
                </a:lnTo>
                <a:lnTo>
                  <a:pt x="1721941" y="5067158"/>
                </a:lnTo>
                <a:close/>
              </a:path>
              <a:path w="8921255" h="6255998">
                <a:moveTo>
                  <a:pt x="1761302" y="5108155"/>
                </a:moveTo>
                <a:lnTo>
                  <a:pt x="1773683" y="5107850"/>
                </a:lnTo>
                <a:lnTo>
                  <a:pt x="1786146" y="5107387"/>
                </a:lnTo>
                <a:lnTo>
                  <a:pt x="1798690" y="5106766"/>
                </a:lnTo>
                <a:lnTo>
                  <a:pt x="1811317" y="5105988"/>
                </a:lnTo>
                <a:lnTo>
                  <a:pt x="1824026" y="5105050"/>
                </a:lnTo>
                <a:lnTo>
                  <a:pt x="1836818" y="5103953"/>
                </a:lnTo>
                <a:lnTo>
                  <a:pt x="1849692" y="5102696"/>
                </a:lnTo>
                <a:lnTo>
                  <a:pt x="1862651" y="5101280"/>
                </a:lnTo>
                <a:lnTo>
                  <a:pt x="1875693" y="5099702"/>
                </a:lnTo>
                <a:lnTo>
                  <a:pt x="1895719" y="5077345"/>
                </a:lnTo>
                <a:lnTo>
                  <a:pt x="1884634" y="5078910"/>
                </a:lnTo>
                <a:lnTo>
                  <a:pt x="1876573" y="5068952"/>
                </a:lnTo>
                <a:lnTo>
                  <a:pt x="1861558" y="5081825"/>
                </a:lnTo>
                <a:lnTo>
                  <a:pt x="1848487" y="5083257"/>
                </a:lnTo>
                <a:lnTo>
                  <a:pt x="1835505" y="5084518"/>
                </a:lnTo>
                <a:lnTo>
                  <a:pt x="1822610" y="5085610"/>
                </a:lnTo>
                <a:lnTo>
                  <a:pt x="1809804" y="5086533"/>
                </a:lnTo>
                <a:lnTo>
                  <a:pt x="1797085" y="5087289"/>
                </a:lnTo>
                <a:lnTo>
                  <a:pt x="1784452" y="5087881"/>
                </a:lnTo>
                <a:lnTo>
                  <a:pt x="1771906" y="5088308"/>
                </a:lnTo>
                <a:lnTo>
                  <a:pt x="1759445" y="5088573"/>
                </a:lnTo>
                <a:lnTo>
                  <a:pt x="1749002" y="5108303"/>
                </a:lnTo>
                <a:lnTo>
                  <a:pt x="1761302" y="5108155"/>
                </a:lnTo>
                <a:close/>
              </a:path>
              <a:path w="8921255" h="6255998">
                <a:moveTo>
                  <a:pt x="1905786" y="5103610"/>
                </a:moveTo>
                <a:lnTo>
                  <a:pt x="1899455" y="5096462"/>
                </a:lnTo>
                <a:lnTo>
                  <a:pt x="1920247" y="5073478"/>
                </a:lnTo>
                <a:lnTo>
                  <a:pt x="1907945" y="5075485"/>
                </a:lnTo>
                <a:lnTo>
                  <a:pt x="1895719" y="5077345"/>
                </a:lnTo>
                <a:lnTo>
                  <a:pt x="1876165" y="5099642"/>
                </a:lnTo>
                <a:lnTo>
                  <a:pt x="1885538" y="5110572"/>
                </a:lnTo>
                <a:lnTo>
                  <a:pt x="1905786" y="5103610"/>
                </a:lnTo>
                <a:close/>
              </a:path>
              <a:path w="8921255" h="6255998">
                <a:moveTo>
                  <a:pt x="1911594" y="5094610"/>
                </a:moveTo>
                <a:lnTo>
                  <a:pt x="1923807" y="5092616"/>
                </a:lnTo>
                <a:lnTo>
                  <a:pt x="1936093" y="5090481"/>
                </a:lnTo>
                <a:lnTo>
                  <a:pt x="1948450" y="5088209"/>
                </a:lnTo>
                <a:lnTo>
                  <a:pt x="1960877" y="5085800"/>
                </a:lnTo>
                <a:lnTo>
                  <a:pt x="1973372" y="5083259"/>
                </a:lnTo>
                <a:lnTo>
                  <a:pt x="1985933" y="5080588"/>
                </a:lnTo>
                <a:lnTo>
                  <a:pt x="1998559" y="5077788"/>
                </a:lnTo>
                <a:lnTo>
                  <a:pt x="2031101" y="5049988"/>
                </a:lnTo>
                <a:lnTo>
                  <a:pt x="2021932" y="5041043"/>
                </a:lnTo>
                <a:lnTo>
                  <a:pt x="2008335" y="5055569"/>
                </a:lnTo>
                <a:lnTo>
                  <a:pt x="1995552" y="5058518"/>
                </a:lnTo>
                <a:lnTo>
                  <a:pt x="1982832" y="5061342"/>
                </a:lnTo>
                <a:lnTo>
                  <a:pt x="1970177" y="5064039"/>
                </a:lnTo>
                <a:lnTo>
                  <a:pt x="1957590" y="5066604"/>
                </a:lnTo>
                <a:lnTo>
                  <a:pt x="1945071" y="5069034"/>
                </a:lnTo>
                <a:lnTo>
                  <a:pt x="1932623" y="5071327"/>
                </a:lnTo>
                <a:lnTo>
                  <a:pt x="1920247" y="5073478"/>
                </a:lnTo>
                <a:lnTo>
                  <a:pt x="1899455" y="5096462"/>
                </a:lnTo>
                <a:lnTo>
                  <a:pt x="1911594" y="5094610"/>
                </a:lnTo>
                <a:close/>
              </a:path>
              <a:path w="8921255" h="6255998">
                <a:moveTo>
                  <a:pt x="1891672" y="4907274"/>
                </a:moveTo>
                <a:lnTo>
                  <a:pt x="1878568" y="4906410"/>
                </a:lnTo>
                <a:lnTo>
                  <a:pt x="1865582" y="4905327"/>
                </a:lnTo>
                <a:lnTo>
                  <a:pt x="1852714" y="4904022"/>
                </a:lnTo>
                <a:lnTo>
                  <a:pt x="1839964" y="4902497"/>
                </a:lnTo>
                <a:lnTo>
                  <a:pt x="1827333" y="4900750"/>
                </a:lnTo>
                <a:lnTo>
                  <a:pt x="1814821" y="4898782"/>
                </a:lnTo>
                <a:lnTo>
                  <a:pt x="1802428" y="4896592"/>
                </a:lnTo>
                <a:lnTo>
                  <a:pt x="1790155" y="4894180"/>
                </a:lnTo>
                <a:lnTo>
                  <a:pt x="1778002" y="4891546"/>
                </a:lnTo>
                <a:lnTo>
                  <a:pt x="1765970" y="4888688"/>
                </a:lnTo>
                <a:lnTo>
                  <a:pt x="1758718" y="4876682"/>
                </a:lnTo>
                <a:lnTo>
                  <a:pt x="1740564" y="4902157"/>
                </a:lnTo>
                <a:lnTo>
                  <a:pt x="1750110" y="4904782"/>
                </a:lnTo>
                <a:lnTo>
                  <a:pt x="1755695" y="4916131"/>
                </a:lnTo>
                <a:lnTo>
                  <a:pt x="1775243" y="4911036"/>
                </a:lnTo>
                <a:lnTo>
                  <a:pt x="1787319" y="4913623"/>
                </a:lnTo>
                <a:lnTo>
                  <a:pt x="1799508" y="4916002"/>
                </a:lnTo>
                <a:lnTo>
                  <a:pt x="1811808" y="4918172"/>
                </a:lnTo>
                <a:lnTo>
                  <a:pt x="1824221" y="4920132"/>
                </a:lnTo>
                <a:lnTo>
                  <a:pt x="1836746" y="4921880"/>
                </a:lnTo>
                <a:lnTo>
                  <a:pt x="1849384" y="4923416"/>
                </a:lnTo>
                <a:lnTo>
                  <a:pt x="1862135" y="4924739"/>
                </a:lnTo>
                <a:lnTo>
                  <a:pt x="1874999" y="4925846"/>
                </a:lnTo>
                <a:lnTo>
                  <a:pt x="1891672" y="4907274"/>
                </a:lnTo>
                <a:close/>
              </a:path>
              <a:path w="8921255" h="6255998">
                <a:moveTo>
                  <a:pt x="1958765" y="4969267"/>
                </a:moveTo>
                <a:lnTo>
                  <a:pt x="1951060" y="4959144"/>
                </a:lnTo>
                <a:lnTo>
                  <a:pt x="1943529" y="4948942"/>
                </a:lnTo>
                <a:lnTo>
                  <a:pt x="1936169" y="4938664"/>
                </a:lnTo>
                <a:lnTo>
                  <a:pt x="1928978" y="4928311"/>
                </a:lnTo>
                <a:lnTo>
                  <a:pt x="1928728" y="4927946"/>
                </a:lnTo>
                <a:lnTo>
                  <a:pt x="1911685" y="4938026"/>
                </a:lnTo>
                <a:lnTo>
                  <a:pt x="1918871" y="4948423"/>
                </a:lnTo>
                <a:lnTo>
                  <a:pt x="1926219" y="4958748"/>
                </a:lnTo>
                <a:lnTo>
                  <a:pt x="1933734" y="4968999"/>
                </a:lnTo>
                <a:lnTo>
                  <a:pt x="1941423" y="4979175"/>
                </a:lnTo>
                <a:lnTo>
                  <a:pt x="1949291" y="4989274"/>
                </a:lnTo>
                <a:lnTo>
                  <a:pt x="1951602" y="4992183"/>
                </a:lnTo>
                <a:lnTo>
                  <a:pt x="1958765" y="4969267"/>
                </a:lnTo>
                <a:close/>
              </a:path>
              <a:path w="8921255" h="6255998">
                <a:moveTo>
                  <a:pt x="1939498" y="5013061"/>
                </a:moveTo>
                <a:lnTo>
                  <a:pt x="1974706" y="4989271"/>
                </a:lnTo>
                <a:lnTo>
                  <a:pt x="1966646" y="4979310"/>
                </a:lnTo>
                <a:lnTo>
                  <a:pt x="1958765" y="4969267"/>
                </a:lnTo>
                <a:lnTo>
                  <a:pt x="1951602" y="4992183"/>
                </a:lnTo>
                <a:lnTo>
                  <a:pt x="1926611" y="5014283"/>
                </a:lnTo>
                <a:lnTo>
                  <a:pt x="1939498" y="5013061"/>
                </a:lnTo>
                <a:close/>
              </a:path>
              <a:path w="8921255" h="6255998">
                <a:moveTo>
                  <a:pt x="1952473" y="5011668"/>
                </a:moveTo>
                <a:lnTo>
                  <a:pt x="1965536" y="5010102"/>
                </a:lnTo>
                <a:lnTo>
                  <a:pt x="1966222" y="5010015"/>
                </a:lnTo>
                <a:lnTo>
                  <a:pt x="1985883" y="4987688"/>
                </a:lnTo>
                <a:lnTo>
                  <a:pt x="1974706" y="4989271"/>
                </a:lnTo>
                <a:lnTo>
                  <a:pt x="1939498" y="5013061"/>
                </a:lnTo>
                <a:lnTo>
                  <a:pt x="1952473" y="5011668"/>
                </a:lnTo>
                <a:close/>
              </a:path>
              <a:path w="8921255" h="6255998">
                <a:moveTo>
                  <a:pt x="1995538" y="5013588"/>
                </a:moveTo>
                <a:lnTo>
                  <a:pt x="1989514" y="5006807"/>
                </a:lnTo>
                <a:lnTo>
                  <a:pt x="2010383" y="4983816"/>
                </a:lnTo>
                <a:lnTo>
                  <a:pt x="1998095" y="4985826"/>
                </a:lnTo>
                <a:lnTo>
                  <a:pt x="1985883" y="4987688"/>
                </a:lnTo>
                <a:lnTo>
                  <a:pt x="1966222" y="5010015"/>
                </a:lnTo>
                <a:lnTo>
                  <a:pt x="1975012" y="5020248"/>
                </a:lnTo>
                <a:lnTo>
                  <a:pt x="1995538" y="5013588"/>
                </a:lnTo>
                <a:close/>
              </a:path>
              <a:path w="8921255" h="6255998">
                <a:moveTo>
                  <a:pt x="2001645" y="5004950"/>
                </a:moveTo>
                <a:lnTo>
                  <a:pt x="2013849" y="5002950"/>
                </a:lnTo>
                <a:lnTo>
                  <a:pt x="2026124" y="5000809"/>
                </a:lnTo>
                <a:lnTo>
                  <a:pt x="2038471" y="4998528"/>
                </a:lnTo>
                <a:lnTo>
                  <a:pt x="2050888" y="4996108"/>
                </a:lnTo>
                <a:lnTo>
                  <a:pt x="2063376" y="4993549"/>
                </a:lnTo>
                <a:lnTo>
                  <a:pt x="2075932" y="4990853"/>
                </a:lnTo>
                <a:lnTo>
                  <a:pt x="2088558" y="4988020"/>
                </a:lnTo>
                <a:lnTo>
                  <a:pt x="2120993" y="4959902"/>
                </a:lnTo>
                <a:lnTo>
                  <a:pt x="2111778" y="4950997"/>
                </a:lnTo>
                <a:lnTo>
                  <a:pt x="2098478" y="4965710"/>
                </a:lnTo>
                <a:lnTo>
                  <a:pt x="2085675" y="4968719"/>
                </a:lnTo>
                <a:lnTo>
                  <a:pt x="2072944" y="4971589"/>
                </a:lnTo>
                <a:lnTo>
                  <a:pt x="2060285" y="4974320"/>
                </a:lnTo>
                <a:lnTo>
                  <a:pt x="2047699" y="4976909"/>
                </a:lnTo>
                <a:lnTo>
                  <a:pt x="2035186" y="4979356"/>
                </a:lnTo>
                <a:lnTo>
                  <a:pt x="2022747" y="4981659"/>
                </a:lnTo>
                <a:lnTo>
                  <a:pt x="2010383" y="4983816"/>
                </a:lnTo>
                <a:lnTo>
                  <a:pt x="1989514" y="5006807"/>
                </a:lnTo>
                <a:lnTo>
                  <a:pt x="2001645" y="5004950"/>
                </a:lnTo>
                <a:close/>
              </a:path>
              <a:path w="8921255" h="6255998">
                <a:moveTo>
                  <a:pt x="2111778" y="4950997"/>
                </a:moveTo>
                <a:lnTo>
                  <a:pt x="2102740" y="4941994"/>
                </a:lnTo>
                <a:lnTo>
                  <a:pt x="2093910" y="4932871"/>
                </a:lnTo>
                <a:lnTo>
                  <a:pt x="2085320" y="4923608"/>
                </a:lnTo>
                <a:lnTo>
                  <a:pt x="2079560" y="4917138"/>
                </a:lnTo>
                <a:lnTo>
                  <a:pt x="2064475" y="4929882"/>
                </a:lnTo>
                <a:lnTo>
                  <a:pt x="2072897" y="4939298"/>
                </a:lnTo>
                <a:lnTo>
                  <a:pt x="2081560" y="4948555"/>
                </a:lnTo>
                <a:lnTo>
                  <a:pt x="2090434" y="4957680"/>
                </a:lnTo>
                <a:lnTo>
                  <a:pt x="2111778" y="4950997"/>
                </a:lnTo>
                <a:close/>
              </a:path>
              <a:path w="8921255" h="6255998">
                <a:moveTo>
                  <a:pt x="2101251" y="4985051"/>
                </a:moveTo>
                <a:lnTo>
                  <a:pt x="2114012" y="4981947"/>
                </a:lnTo>
                <a:lnTo>
                  <a:pt x="2115199" y="4981652"/>
                </a:lnTo>
                <a:lnTo>
                  <a:pt x="2144926" y="4953574"/>
                </a:lnTo>
                <a:lnTo>
                  <a:pt x="2132963" y="4956783"/>
                </a:lnTo>
                <a:lnTo>
                  <a:pt x="2120993" y="4959902"/>
                </a:lnTo>
                <a:lnTo>
                  <a:pt x="2088558" y="4988020"/>
                </a:lnTo>
                <a:lnTo>
                  <a:pt x="2101251" y="4985051"/>
                </a:lnTo>
                <a:close/>
              </a:path>
              <a:path w="8921255" h="6255998">
                <a:moveTo>
                  <a:pt x="2165129" y="4998810"/>
                </a:moveTo>
                <a:lnTo>
                  <a:pt x="2155255" y="4990760"/>
                </a:lnTo>
                <a:lnTo>
                  <a:pt x="2145581" y="4982593"/>
                </a:lnTo>
                <a:lnTo>
                  <a:pt x="2137618" y="4975613"/>
                </a:lnTo>
                <a:lnTo>
                  <a:pt x="2115199" y="4981652"/>
                </a:lnTo>
                <a:lnTo>
                  <a:pt x="2124520" y="4990143"/>
                </a:lnTo>
                <a:lnTo>
                  <a:pt x="2134006" y="4998530"/>
                </a:lnTo>
                <a:lnTo>
                  <a:pt x="2143689" y="5006796"/>
                </a:lnTo>
                <a:lnTo>
                  <a:pt x="2152939" y="5014397"/>
                </a:lnTo>
                <a:lnTo>
                  <a:pt x="2132246" y="5041560"/>
                </a:lnTo>
                <a:lnTo>
                  <a:pt x="2165129" y="4998810"/>
                </a:lnTo>
                <a:close/>
              </a:path>
              <a:path w="8921255" h="6255998">
                <a:moveTo>
                  <a:pt x="2216600" y="5036943"/>
                </a:moveTo>
                <a:lnTo>
                  <a:pt x="2206153" y="5029704"/>
                </a:lnTo>
                <a:lnTo>
                  <a:pt x="2195888" y="5022353"/>
                </a:lnTo>
                <a:lnTo>
                  <a:pt x="2193785" y="5020815"/>
                </a:lnTo>
                <a:lnTo>
                  <a:pt x="2171577" y="5028716"/>
                </a:lnTo>
                <a:lnTo>
                  <a:pt x="2181684" y="5036239"/>
                </a:lnTo>
                <a:lnTo>
                  <a:pt x="2191972" y="5043670"/>
                </a:lnTo>
                <a:lnTo>
                  <a:pt x="2202439" y="5050999"/>
                </a:lnTo>
                <a:lnTo>
                  <a:pt x="2205230" y="5052914"/>
                </a:lnTo>
                <a:lnTo>
                  <a:pt x="2216600" y="5036943"/>
                </a:lnTo>
                <a:close/>
              </a:path>
              <a:path w="8921255" h="6255998">
                <a:moveTo>
                  <a:pt x="2188272" y="5082501"/>
                </a:moveTo>
                <a:lnTo>
                  <a:pt x="2200252" y="5077756"/>
                </a:lnTo>
                <a:lnTo>
                  <a:pt x="2212280" y="5072915"/>
                </a:lnTo>
                <a:lnTo>
                  <a:pt x="2262440" y="5029105"/>
                </a:lnTo>
                <a:lnTo>
                  <a:pt x="2250936" y="5034067"/>
                </a:lnTo>
                <a:lnTo>
                  <a:pt x="2239473" y="5038942"/>
                </a:lnTo>
                <a:lnTo>
                  <a:pt x="2228052" y="5043729"/>
                </a:lnTo>
                <a:lnTo>
                  <a:pt x="2227222" y="5044074"/>
                </a:lnTo>
                <a:lnTo>
                  <a:pt x="2216600" y="5036943"/>
                </a:lnTo>
                <a:lnTo>
                  <a:pt x="2205230" y="5052914"/>
                </a:lnTo>
                <a:lnTo>
                  <a:pt x="2176339" y="5087151"/>
                </a:lnTo>
                <a:lnTo>
                  <a:pt x="2188272" y="5082501"/>
                </a:lnTo>
                <a:close/>
              </a:path>
              <a:path w="8921255" h="6255998">
                <a:moveTo>
                  <a:pt x="2224354" y="5067978"/>
                </a:moveTo>
                <a:lnTo>
                  <a:pt x="2226308" y="5067172"/>
                </a:lnTo>
                <a:lnTo>
                  <a:pt x="2273986" y="5024058"/>
                </a:lnTo>
                <a:lnTo>
                  <a:pt x="2262440" y="5029105"/>
                </a:lnTo>
                <a:lnTo>
                  <a:pt x="2212280" y="5072915"/>
                </a:lnTo>
                <a:lnTo>
                  <a:pt x="2224354" y="5067978"/>
                </a:lnTo>
                <a:close/>
              </a:path>
              <a:path w="8921255" h="6255998">
                <a:moveTo>
                  <a:pt x="2228122" y="5120225"/>
                </a:moveTo>
                <a:lnTo>
                  <a:pt x="2239791" y="5114999"/>
                </a:lnTo>
                <a:lnTo>
                  <a:pt x="2251502" y="5109688"/>
                </a:lnTo>
                <a:lnTo>
                  <a:pt x="2263257" y="5104285"/>
                </a:lnTo>
                <a:lnTo>
                  <a:pt x="2275056" y="5098789"/>
                </a:lnTo>
                <a:lnTo>
                  <a:pt x="2334865" y="5046822"/>
                </a:lnTo>
                <a:lnTo>
                  <a:pt x="2323502" y="5052428"/>
                </a:lnTo>
                <a:lnTo>
                  <a:pt x="2312172" y="5057963"/>
                </a:lnTo>
                <a:lnTo>
                  <a:pt x="2300876" y="5063427"/>
                </a:lnTo>
                <a:lnTo>
                  <a:pt x="2289613" y="5068822"/>
                </a:lnTo>
                <a:lnTo>
                  <a:pt x="2278382" y="5074148"/>
                </a:lnTo>
                <a:lnTo>
                  <a:pt x="2276855" y="5074868"/>
                </a:lnTo>
                <a:lnTo>
                  <a:pt x="2265839" y="5068391"/>
                </a:lnTo>
                <a:lnTo>
                  <a:pt x="2255028" y="5061786"/>
                </a:lnTo>
                <a:lnTo>
                  <a:pt x="2248601" y="5057807"/>
                </a:lnTo>
                <a:lnTo>
                  <a:pt x="2226308" y="5067172"/>
                </a:lnTo>
                <a:lnTo>
                  <a:pt x="2237017" y="5073852"/>
                </a:lnTo>
                <a:lnTo>
                  <a:pt x="2247928" y="5080404"/>
                </a:lnTo>
                <a:lnTo>
                  <a:pt x="2255552" y="5084915"/>
                </a:lnTo>
                <a:lnTo>
                  <a:pt x="2216494" y="5125367"/>
                </a:lnTo>
                <a:lnTo>
                  <a:pt x="2228122" y="5120225"/>
                </a:lnTo>
                <a:close/>
              </a:path>
              <a:path w="8921255" h="6255998">
                <a:moveTo>
                  <a:pt x="2313711" y="5094684"/>
                </a:moveTo>
                <a:lnTo>
                  <a:pt x="2302521" y="5088754"/>
                </a:lnTo>
                <a:lnTo>
                  <a:pt x="2299401" y="5087082"/>
                </a:lnTo>
                <a:lnTo>
                  <a:pt x="2277721" y="5097538"/>
                </a:lnTo>
                <a:lnTo>
                  <a:pt x="2288784" y="5103657"/>
                </a:lnTo>
                <a:lnTo>
                  <a:pt x="2299977" y="5109701"/>
                </a:lnTo>
                <a:lnTo>
                  <a:pt x="2303425" y="5111503"/>
                </a:lnTo>
                <a:lnTo>
                  <a:pt x="2313711" y="5094684"/>
                </a:lnTo>
                <a:close/>
              </a:path>
              <a:path w="8921255" h="6255998">
                <a:moveTo>
                  <a:pt x="2266862" y="5152940"/>
                </a:moveTo>
                <a:lnTo>
                  <a:pt x="2278261" y="5147260"/>
                </a:lnTo>
                <a:lnTo>
                  <a:pt x="2289692" y="5141514"/>
                </a:lnTo>
                <a:lnTo>
                  <a:pt x="2301153" y="5135706"/>
                </a:lnTo>
                <a:lnTo>
                  <a:pt x="2312642" y="5129839"/>
                </a:lnTo>
                <a:lnTo>
                  <a:pt x="2324157" y="5123917"/>
                </a:lnTo>
                <a:lnTo>
                  <a:pt x="2393196" y="5064290"/>
                </a:lnTo>
                <a:lnTo>
                  <a:pt x="2382000" y="5070366"/>
                </a:lnTo>
                <a:lnTo>
                  <a:pt x="2370834" y="5076379"/>
                </a:lnTo>
                <a:lnTo>
                  <a:pt x="2359698" y="5082328"/>
                </a:lnTo>
                <a:lnTo>
                  <a:pt x="2348594" y="5088211"/>
                </a:lnTo>
                <a:lnTo>
                  <a:pt x="2337522" y="5094027"/>
                </a:lnTo>
                <a:lnTo>
                  <a:pt x="2326483" y="5099773"/>
                </a:lnTo>
                <a:lnTo>
                  <a:pt x="2325057" y="5100511"/>
                </a:lnTo>
                <a:lnTo>
                  <a:pt x="2313711" y="5094684"/>
                </a:lnTo>
                <a:lnTo>
                  <a:pt x="2303425" y="5111503"/>
                </a:lnTo>
                <a:lnTo>
                  <a:pt x="2255495" y="5158552"/>
                </a:lnTo>
                <a:lnTo>
                  <a:pt x="2266862" y="5152940"/>
                </a:lnTo>
                <a:close/>
              </a:path>
              <a:path w="8921255" h="6255998">
                <a:moveTo>
                  <a:pt x="2359784" y="5117073"/>
                </a:moveTo>
                <a:lnTo>
                  <a:pt x="2348313" y="5111733"/>
                </a:lnTo>
                <a:lnTo>
                  <a:pt x="2347907" y="5111541"/>
                </a:lnTo>
                <a:lnTo>
                  <a:pt x="2326342" y="5122789"/>
                </a:lnTo>
                <a:lnTo>
                  <a:pt x="2337698" y="5128369"/>
                </a:lnTo>
                <a:lnTo>
                  <a:pt x="2349188" y="5133865"/>
                </a:lnTo>
                <a:lnTo>
                  <a:pt x="2349921" y="5134204"/>
                </a:lnTo>
                <a:lnTo>
                  <a:pt x="2359784" y="5117073"/>
                </a:lnTo>
                <a:close/>
              </a:path>
              <a:path w="8921255" h="6255998">
                <a:moveTo>
                  <a:pt x="2303670" y="5182312"/>
                </a:moveTo>
                <a:lnTo>
                  <a:pt x="2314848" y="5176349"/>
                </a:lnTo>
                <a:lnTo>
                  <a:pt x="2326055" y="5170326"/>
                </a:lnTo>
                <a:lnTo>
                  <a:pt x="2337291" y="5164244"/>
                </a:lnTo>
                <a:lnTo>
                  <a:pt x="2348554" y="5158102"/>
                </a:lnTo>
                <a:lnTo>
                  <a:pt x="2359846" y="5151901"/>
                </a:lnTo>
                <a:lnTo>
                  <a:pt x="2371166" y="5145641"/>
                </a:lnTo>
                <a:lnTo>
                  <a:pt x="2471880" y="5064671"/>
                </a:lnTo>
                <a:lnTo>
                  <a:pt x="2460779" y="5071203"/>
                </a:lnTo>
                <a:lnTo>
                  <a:pt x="2449703" y="5077681"/>
                </a:lnTo>
                <a:lnTo>
                  <a:pt x="2438653" y="5084105"/>
                </a:lnTo>
                <a:lnTo>
                  <a:pt x="2427629" y="5090475"/>
                </a:lnTo>
                <a:lnTo>
                  <a:pt x="2416632" y="5096788"/>
                </a:lnTo>
                <a:lnTo>
                  <a:pt x="2405662" y="5103046"/>
                </a:lnTo>
                <a:lnTo>
                  <a:pt x="2394719" y="5109248"/>
                </a:lnTo>
                <a:lnTo>
                  <a:pt x="2383804" y="5115392"/>
                </a:lnTo>
                <a:lnTo>
                  <a:pt x="2372917" y="5121478"/>
                </a:lnTo>
                <a:lnTo>
                  <a:pt x="2292520" y="5188215"/>
                </a:lnTo>
                <a:lnTo>
                  <a:pt x="2303670" y="5182312"/>
                </a:lnTo>
                <a:close/>
              </a:path>
              <a:path w="8921255" h="6255998">
                <a:moveTo>
                  <a:pt x="2350323" y="5202772"/>
                </a:moveTo>
                <a:lnTo>
                  <a:pt x="2361339" y="5196521"/>
                </a:lnTo>
                <a:lnTo>
                  <a:pt x="2440194" y="5127685"/>
                </a:lnTo>
                <a:lnTo>
                  <a:pt x="2429415" y="5134108"/>
                </a:lnTo>
                <a:lnTo>
                  <a:pt x="2418653" y="5140492"/>
                </a:lnTo>
                <a:lnTo>
                  <a:pt x="2417035" y="5141450"/>
                </a:lnTo>
                <a:lnTo>
                  <a:pt x="2409603" y="5138504"/>
                </a:lnTo>
                <a:lnTo>
                  <a:pt x="2402228" y="5135534"/>
                </a:lnTo>
                <a:lnTo>
                  <a:pt x="2394955" y="5132501"/>
                </a:lnTo>
                <a:lnTo>
                  <a:pt x="2471880" y="5064671"/>
                </a:lnTo>
                <a:lnTo>
                  <a:pt x="2373387" y="5144407"/>
                </a:lnTo>
                <a:lnTo>
                  <a:pt x="2380775" y="5147602"/>
                </a:lnTo>
                <a:lnTo>
                  <a:pt x="2388017" y="5150871"/>
                </a:lnTo>
                <a:lnTo>
                  <a:pt x="2395552" y="5153963"/>
                </a:lnTo>
                <a:lnTo>
                  <a:pt x="2339332" y="5208971"/>
                </a:lnTo>
                <a:lnTo>
                  <a:pt x="2350323" y="5202772"/>
                </a:lnTo>
                <a:close/>
              </a:path>
              <a:path w="8921255" h="6255998">
                <a:moveTo>
                  <a:pt x="2372380" y="5190216"/>
                </a:moveTo>
                <a:lnTo>
                  <a:pt x="2383446" y="5183855"/>
                </a:lnTo>
                <a:lnTo>
                  <a:pt x="2394538" y="5177437"/>
                </a:lnTo>
                <a:lnTo>
                  <a:pt x="2405658" y="5170961"/>
                </a:lnTo>
                <a:lnTo>
                  <a:pt x="2416805" y="5164425"/>
                </a:lnTo>
                <a:lnTo>
                  <a:pt x="2494410" y="5094883"/>
                </a:lnTo>
                <a:lnTo>
                  <a:pt x="2483521" y="5101544"/>
                </a:lnTo>
                <a:lnTo>
                  <a:pt x="2472656" y="5108151"/>
                </a:lnTo>
                <a:lnTo>
                  <a:pt x="2461814" y="5114709"/>
                </a:lnTo>
                <a:lnTo>
                  <a:pt x="2450994" y="5121219"/>
                </a:lnTo>
                <a:lnTo>
                  <a:pt x="2440194" y="5127685"/>
                </a:lnTo>
                <a:lnTo>
                  <a:pt x="2361339" y="5196521"/>
                </a:lnTo>
                <a:lnTo>
                  <a:pt x="2372380" y="5190216"/>
                </a:lnTo>
                <a:close/>
              </a:path>
              <a:path w="8921255" h="6255998">
                <a:moveTo>
                  <a:pt x="2527234" y="5074560"/>
                </a:moveTo>
                <a:lnTo>
                  <a:pt x="2516266" y="5081394"/>
                </a:lnTo>
                <a:lnTo>
                  <a:pt x="2505325" y="5088168"/>
                </a:lnTo>
                <a:lnTo>
                  <a:pt x="2494410" y="5094883"/>
                </a:lnTo>
                <a:lnTo>
                  <a:pt x="2419091" y="5163079"/>
                </a:lnTo>
                <a:lnTo>
                  <a:pt x="2527234" y="5074560"/>
                </a:lnTo>
                <a:close/>
              </a:path>
              <a:path w="8921255" h="6255998">
                <a:moveTo>
                  <a:pt x="2454061" y="5155511"/>
                </a:moveTo>
                <a:lnTo>
                  <a:pt x="2447323" y="5153060"/>
                </a:lnTo>
                <a:lnTo>
                  <a:pt x="2425901" y="5165703"/>
                </a:lnTo>
                <a:lnTo>
                  <a:pt x="2432522" y="5168441"/>
                </a:lnTo>
                <a:lnTo>
                  <a:pt x="2454061" y="5155511"/>
                </a:lnTo>
                <a:close/>
              </a:path>
              <a:path w="8921255" h="6255998">
                <a:moveTo>
                  <a:pt x="2384858" y="5227047"/>
                </a:moveTo>
                <a:lnTo>
                  <a:pt x="2395706" y="5220589"/>
                </a:lnTo>
                <a:lnTo>
                  <a:pt x="2483884" y="5143596"/>
                </a:lnTo>
                <a:lnTo>
                  <a:pt x="2473229" y="5150246"/>
                </a:lnTo>
                <a:lnTo>
                  <a:pt x="2462592" y="5156858"/>
                </a:lnTo>
                <a:lnTo>
                  <a:pt x="2460871" y="5157925"/>
                </a:lnTo>
                <a:lnTo>
                  <a:pt x="2374031" y="5233458"/>
                </a:lnTo>
                <a:lnTo>
                  <a:pt x="2384858" y="5227047"/>
                </a:lnTo>
                <a:close/>
              </a:path>
              <a:path w="8921255" h="6255998">
                <a:moveTo>
                  <a:pt x="2406576" y="5214083"/>
                </a:moveTo>
                <a:lnTo>
                  <a:pt x="2417469" y="5207529"/>
                </a:lnTo>
                <a:lnTo>
                  <a:pt x="2428385" y="5200924"/>
                </a:lnTo>
                <a:lnTo>
                  <a:pt x="2439325" y="5194267"/>
                </a:lnTo>
                <a:lnTo>
                  <a:pt x="2450289" y="5187557"/>
                </a:lnTo>
                <a:lnTo>
                  <a:pt x="2461278" y="5180794"/>
                </a:lnTo>
                <a:lnTo>
                  <a:pt x="2569862" y="5088812"/>
                </a:lnTo>
                <a:lnTo>
                  <a:pt x="2559036" y="5095830"/>
                </a:lnTo>
                <a:lnTo>
                  <a:pt x="2548234" y="5102796"/>
                </a:lnTo>
                <a:lnTo>
                  <a:pt x="2537455" y="5109712"/>
                </a:lnTo>
                <a:lnTo>
                  <a:pt x="2526699" y="5116579"/>
                </a:lnTo>
                <a:lnTo>
                  <a:pt x="2515964" y="5123399"/>
                </a:lnTo>
                <a:lnTo>
                  <a:pt x="2505251" y="5130174"/>
                </a:lnTo>
                <a:lnTo>
                  <a:pt x="2494558" y="5136906"/>
                </a:lnTo>
                <a:lnTo>
                  <a:pt x="2483884" y="5143596"/>
                </a:lnTo>
                <a:lnTo>
                  <a:pt x="2395706" y="5220589"/>
                </a:lnTo>
                <a:lnTo>
                  <a:pt x="2406576" y="5214083"/>
                </a:lnTo>
                <a:close/>
              </a:path>
              <a:path w="8921255" h="6255998">
                <a:moveTo>
                  <a:pt x="2418584" y="5249506"/>
                </a:moveTo>
                <a:lnTo>
                  <a:pt x="2516089" y="5164430"/>
                </a:lnTo>
                <a:lnTo>
                  <a:pt x="2505565" y="5171233"/>
                </a:lnTo>
                <a:lnTo>
                  <a:pt x="2503749" y="5172404"/>
                </a:lnTo>
                <a:lnTo>
                  <a:pt x="2497457" y="5170403"/>
                </a:lnTo>
                <a:lnTo>
                  <a:pt x="2491327" y="5168286"/>
                </a:lnTo>
                <a:lnTo>
                  <a:pt x="2485137" y="5166221"/>
                </a:lnTo>
                <a:lnTo>
                  <a:pt x="2569862" y="5088812"/>
                </a:lnTo>
                <a:lnTo>
                  <a:pt x="2463598" y="5179361"/>
                </a:lnTo>
                <a:lnTo>
                  <a:pt x="2469920" y="5181547"/>
                </a:lnTo>
                <a:lnTo>
                  <a:pt x="2476154" y="5183782"/>
                </a:lnTo>
                <a:lnTo>
                  <a:pt x="2482563" y="5185918"/>
                </a:lnTo>
                <a:lnTo>
                  <a:pt x="2407903" y="5256096"/>
                </a:lnTo>
                <a:lnTo>
                  <a:pt x="2418584" y="5249506"/>
                </a:lnTo>
                <a:close/>
              </a:path>
              <a:path w="8921255" h="6255998">
                <a:moveTo>
                  <a:pt x="2452965" y="5280879"/>
                </a:moveTo>
                <a:lnTo>
                  <a:pt x="2397241" y="5262642"/>
                </a:lnTo>
                <a:lnTo>
                  <a:pt x="2407903" y="5256096"/>
                </a:lnTo>
                <a:lnTo>
                  <a:pt x="2482563" y="5185918"/>
                </a:lnTo>
                <a:lnTo>
                  <a:pt x="2375729" y="5275784"/>
                </a:lnTo>
                <a:lnTo>
                  <a:pt x="2432138" y="5294881"/>
                </a:lnTo>
                <a:lnTo>
                  <a:pt x="2452965" y="5280879"/>
                </a:lnTo>
                <a:close/>
              </a:path>
              <a:path w="8921255" h="6255998">
                <a:moveTo>
                  <a:pt x="2429285" y="5242872"/>
                </a:moveTo>
                <a:lnTo>
                  <a:pt x="2440007" y="5236193"/>
                </a:lnTo>
                <a:lnTo>
                  <a:pt x="2450749" y="5229470"/>
                </a:lnTo>
                <a:lnTo>
                  <a:pt x="2461512" y="5222701"/>
                </a:lnTo>
                <a:lnTo>
                  <a:pt x="2472297" y="5215888"/>
                </a:lnTo>
                <a:lnTo>
                  <a:pt x="2579624" y="5122763"/>
                </a:lnTo>
                <a:lnTo>
                  <a:pt x="2568988" y="5129812"/>
                </a:lnTo>
                <a:lnTo>
                  <a:pt x="2558370" y="5136818"/>
                </a:lnTo>
                <a:lnTo>
                  <a:pt x="2547772" y="5143782"/>
                </a:lnTo>
                <a:lnTo>
                  <a:pt x="2537192" y="5150705"/>
                </a:lnTo>
                <a:lnTo>
                  <a:pt x="2526631" y="5157588"/>
                </a:lnTo>
                <a:lnTo>
                  <a:pt x="2516089" y="5164430"/>
                </a:lnTo>
                <a:lnTo>
                  <a:pt x="2418584" y="5249506"/>
                </a:lnTo>
                <a:lnTo>
                  <a:pt x="2429285" y="5242872"/>
                </a:lnTo>
                <a:close/>
              </a:path>
              <a:path w="8921255" h="6255998">
                <a:moveTo>
                  <a:pt x="1482234" y="5142591"/>
                </a:moveTo>
                <a:lnTo>
                  <a:pt x="1476719" y="5131208"/>
                </a:lnTo>
                <a:lnTo>
                  <a:pt x="1471332" y="5119744"/>
                </a:lnTo>
                <a:lnTo>
                  <a:pt x="1466074" y="5108198"/>
                </a:lnTo>
                <a:lnTo>
                  <a:pt x="1460944" y="5096570"/>
                </a:lnTo>
                <a:lnTo>
                  <a:pt x="1455943" y="5084858"/>
                </a:lnTo>
                <a:lnTo>
                  <a:pt x="1451072" y="5073064"/>
                </a:lnTo>
                <a:lnTo>
                  <a:pt x="1446330" y="5061186"/>
                </a:lnTo>
                <a:lnTo>
                  <a:pt x="1441717" y="5049225"/>
                </a:lnTo>
                <a:lnTo>
                  <a:pt x="1424633" y="5060345"/>
                </a:lnTo>
                <a:lnTo>
                  <a:pt x="1429283" y="5072240"/>
                </a:lnTo>
                <a:lnTo>
                  <a:pt x="1434061" y="5084053"/>
                </a:lnTo>
                <a:lnTo>
                  <a:pt x="1438965" y="5095787"/>
                </a:lnTo>
                <a:lnTo>
                  <a:pt x="1443996" y="5107441"/>
                </a:lnTo>
                <a:lnTo>
                  <a:pt x="1449151" y="5119017"/>
                </a:lnTo>
                <a:lnTo>
                  <a:pt x="1454431" y="5130515"/>
                </a:lnTo>
                <a:lnTo>
                  <a:pt x="1459834" y="5141936"/>
                </a:lnTo>
                <a:lnTo>
                  <a:pt x="1465360" y="5153281"/>
                </a:lnTo>
                <a:lnTo>
                  <a:pt x="1468645" y="5159875"/>
                </a:lnTo>
                <a:lnTo>
                  <a:pt x="1482234" y="5142591"/>
                </a:lnTo>
                <a:close/>
              </a:path>
              <a:path w="8921255" h="6255998">
                <a:moveTo>
                  <a:pt x="1582340" y="4618771"/>
                </a:moveTo>
                <a:lnTo>
                  <a:pt x="1574109" y="4608807"/>
                </a:lnTo>
                <a:lnTo>
                  <a:pt x="1570855" y="4604754"/>
                </a:lnTo>
                <a:lnTo>
                  <a:pt x="1569652" y="4592312"/>
                </a:lnTo>
                <a:lnTo>
                  <a:pt x="1568558" y="4579827"/>
                </a:lnTo>
                <a:lnTo>
                  <a:pt x="1567574" y="4567298"/>
                </a:lnTo>
                <a:lnTo>
                  <a:pt x="1566699" y="4554728"/>
                </a:lnTo>
                <a:lnTo>
                  <a:pt x="1533017" y="4587567"/>
                </a:lnTo>
                <a:lnTo>
                  <a:pt x="1540217" y="4597492"/>
                </a:lnTo>
                <a:lnTo>
                  <a:pt x="1547541" y="4607221"/>
                </a:lnTo>
                <a:lnTo>
                  <a:pt x="1550080" y="4610510"/>
                </a:lnTo>
                <a:lnTo>
                  <a:pt x="1551524" y="4623586"/>
                </a:lnTo>
                <a:lnTo>
                  <a:pt x="1553088" y="4636583"/>
                </a:lnTo>
                <a:lnTo>
                  <a:pt x="1582340" y="4618771"/>
                </a:lnTo>
                <a:close/>
              </a:path>
              <a:path w="8921255" h="6255998">
                <a:moveTo>
                  <a:pt x="1674704" y="4706774"/>
                </a:moveTo>
                <a:lnTo>
                  <a:pt x="1669085" y="4702689"/>
                </a:lnTo>
                <a:lnTo>
                  <a:pt x="1663608" y="4698348"/>
                </a:lnTo>
                <a:lnTo>
                  <a:pt x="1653919" y="4690449"/>
                </a:lnTo>
                <a:lnTo>
                  <a:pt x="1644398" y="4682305"/>
                </a:lnTo>
                <a:lnTo>
                  <a:pt x="1635044" y="4673921"/>
                </a:lnTo>
                <a:lnTo>
                  <a:pt x="1625856" y="4665301"/>
                </a:lnTo>
                <a:lnTo>
                  <a:pt x="1616832" y="4656446"/>
                </a:lnTo>
                <a:lnTo>
                  <a:pt x="1607970" y="4647363"/>
                </a:lnTo>
                <a:lnTo>
                  <a:pt x="1599268" y="4638053"/>
                </a:lnTo>
                <a:lnTo>
                  <a:pt x="1590725" y="4628522"/>
                </a:lnTo>
                <a:lnTo>
                  <a:pt x="1574984" y="4640495"/>
                </a:lnTo>
                <a:lnTo>
                  <a:pt x="1583625" y="4650165"/>
                </a:lnTo>
                <a:lnTo>
                  <a:pt x="1592405" y="4659607"/>
                </a:lnTo>
                <a:lnTo>
                  <a:pt x="1601325" y="4668815"/>
                </a:lnTo>
                <a:lnTo>
                  <a:pt x="1610385" y="4677786"/>
                </a:lnTo>
                <a:lnTo>
                  <a:pt x="1619588" y="4686516"/>
                </a:lnTo>
                <a:lnTo>
                  <a:pt x="1628934" y="4694999"/>
                </a:lnTo>
                <a:lnTo>
                  <a:pt x="1638424" y="4703233"/>
                </a:lnTo>
                <a:lnTo>
                  <a:pt x="1648060" y="4711212"/>
                </a:lnTo>
                <a:lnTo>
                  <a:pt x="1651281" y="4713796"/>
                </a:lnTo>
                <a:lnTo>
                  <a:pt x="1674704" y="4706774"/>
                </a:lnTo>
                <a:close/>
              </a:path>
              <a:path w="8921255" h="6255998">
                <a:moveTo>
                  <a:pt x="1680307" y="4710900"/>
                </a:moveTo>
                <a:lnTo>
                  <a:pt x="1674704" y="4706774"/>
                </a:lnTo>
                <a:lnTo>
                  <a:pt x="1651281" y="4713796"/>
                </a:lnTo>
                <a:lnTo>
                  <a:pt x="1661375" y="4721590"/>
                </a:lnTo>
                <a:lnTo>
                  <a:pt x="1680307" y="4710900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48529" y="4853423"/>
                </a:lnTo>
                <a:lnTo>
                  <a:pt x="1743672" y="4841694"/>
                </a:lnTo>
                <a:lnTo>
                  <a:pt x="1738972" y="4829899"/>
                </a:lnTo>
                <a:lnTo>
                  <a:pt x="1734426" y="4818040"/>
                </a:lnTo>
                <a:lnTo>
                  <a:pt x="1730033" y="4806117"/>
                </a:lnTo>
                <a:lnTo>
                  <a:pt x="1725791" y="4794131"/>
                </a:lnTo>
                <a:lnTo>
                  <a:pt x="1721698" y="4782084"/>
                </a:lnTo>
                <a:lnTo>
                  <a:pt x="1717752" y="4769975"/>
                </a:lnTo>
                <a:lnTo>
                  <a:pt x="1713952" y="4757806"/>
                </a:lnTo>
                <a:lnTo>
                  <a:pt x="1713565" y="4756536"/>
                </a:lnTo>
                <a:lnTo>
                  <a:pt x="1695196" y="4764879"/>
                </a:lnTo>
                <a:lnTo>
                  <a:pt x="1699008" y="4777031"/>
                </a:lnTo>
                <a:lnTo>
                  <a:pt x="1702967" y="4789124"/>
                </a:lnTo>
                <a:lnTo>
                  <a:pt x="1707073" y="4801156"/>
                </a:lnTo>
                <a:lnTo>
                  <a:pt x="1711328" y="4813127"/>
                </a:lnTo>
                <a:lnTo>
                  <a:pt x="1715733" y="4825036"/>
                </a:lnTo>
                <a:lnTo>
                  <a:pt x="1720287" y="4836883"/>
                </a:lnTo>
                <a:lnTo>
                  <a:pt x="1724994" y="4848667"/>
                </a:lnTo>
                <a:lnTo>
                  <a:pt x="1729852" y="4860387"/>
                </a:lnTo>
                <a:lnTo>
                  <a:pt x="1734864" y="4872043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758718" y="4876682"/>
                </a:moveTo>
                <a:lnTo>
                  <a:pt x="1753543" y="4865086"/>
                </a:lnTo>
                <a:lnTo>
                  <a:pt x="1728200" y="4898515"/>
                </a:lnTo>
                <a:lnTo>
                  <a:pt x="1740564" y="4902157"/>
                </a:lnTo>
                <a:lnTo>
                  <a:pt x="1758718" y="4876682"/>
                </a:lnTo>
                <a:close/>
              </a:path>
              <a:path w="8921255" h="6255998">
                <a:moveTo>
                  <a:pt x="1812086" y="4976856"/>
                </a:moveTo>
                <a:lnTo>
                  <a:pt x="1805488" y="4965964"/>
                </a:lnTo>
                <a:lnTo>
                  <a:pt x="1799052" y="4955001"/>
                </a:lnTo>
                <a:lnTo>
                  <a:pt x="1792779" y="4943969"/>
                </a:lnTo>
                <a:lnTo>
                  <a:pt x="1786670" y="4932866"/>
                </a:lnTo>
                <a:lnTo>
                  <a:pt x="1780726" y="4921694"/>
                </a:lnTo>
                <a:lnTo>
                  <a:pt x="1775243" y="4911036"/>
                </a:lnTo>
                <a:lnTo>
                  <a:pt x="1755695" y="4916131"/>
                </a:lnTo>
                <a:lnTo>
                  <a:pt x="1761437" y="4927413"/>
                </a:lnTo>
                <a:lnTo>
                  <a:pt x="1767337" y="4938629"/>
                </a:lnTo>
                <a:lnTo>
                  <a:pt x="1773395" y="4949778"/>
                </a:lnTo>
                <a:lnTo>
                  <a:pt x="1779614" y="4960859"/>
                </a:lnTo>
                <a:lnTo>
                  <a:pt x="1785993" y="4971871"/>
                </a:lnTo>
                <a:lnTo>
                  <a:pt x="1792534" y="4982813"/>
                </a:lnTo>
                <a:lnTo>
                  <a:pt x="1799238" y="4993684"/>
                </a:lnTo>
                <a:lnTo>
                  <a:pt x="1801847" y="4997826"/>
                </a:lnTo>
                <a:lnTo>
                  <a:pt x="1812086" y="4976856"/>
                </a:lnTo>
                <a:close/>
              </a:path>
              <a:path w="8921255" h="6255998">
                <a:moveTo>
                  <a:pt x="1868685" y="5058920"/>
                </a:moveTo>
                <a:lnTo>
                  <a:pt x="1860964" y="5048815"/>
                </a:lnTo>
                <a:lnTo>
                  <a:pt x="1853407" y="5038636"/>
                </a:lnTo>
                <a:lnTo>
                  <a:pt x="1846010" y="5028384"/>
                </a:lnTo>
                <a:lnTo>
                  <a:pt x="1838816" y="5018128"/>
                </a:lnTo>
                <a:lnTo>
                  <a:pt x="1849433" y="4998547"/>
                </a:lnTo>
                <a:lnTo>
                  <a:pt x="1837069" y="4998561"/>
                </a:lnTo>
                <a:lnTo>
                  <a:pt x="1825764" y="4998426"/>
                </a:lnTo>
                <a:lnTo>
                  <a:pt x="1814616" y="5017775"/>
                </a:lnTo>
                <a:lnTo>
                  <a:pt x="1821701" y="5028204"/>
                </a:lnTo>
                <a:lnTo>
                  <a:pt x="1828946" y="5038563"/>
                </a:lnTo>
                <a:lnTo>
                  <a:pt x="1836350" y="5048851"/>
                </a:lnTo>
                <a:lnTo>
                  <a:pt x="1843916" y="5059069"/>
                </a:lnTo>
                <a:lnTo>
                  <a:pt x="1851644" y="5069215"/>
                </a:lnTo>
                <a:lnTo>
                  <a:pt x="1859537" y="5079290"/>
                </a:lnTo>
                <a:lnTo>
                  <a:pt x="1861558" y="5081825"/>
                </a:lnTo>
                <a:lnTo>
                  <a:pt x="1868685" y="5058920"/>
                </a:lnTo>
                <a:close/>
              </a:path>
              <a:path w="8921255" h="6255998">
                <a:moveTo>
                  <a:pt x="1851104" y="5018074"/>
                </a:moveTo>
                <a:lnTo>
                  <a:pt x="1863475" y="5017856"/>
                </a:lnTo>
                <a:lnTo>
                  <a:pt x="1875931" y="5017475"/>
                </a:lnTo>
                <a:lnTo>
                  <a:pt x="1888472" y="5016928"/>
                </a:lnTo>
                <a:lnTo>
                  <a:pt x="1912597" y="4995899"/>
                </a:lnTo>
                <a:lnTo>
                  <a:pt x="1899782" y="4996778"/>
                </a:lnTo>
                <a:lnTo>
                  <a:pt x="1887059" y="4997481"/>
                </a:lnTo>
                <a:lnTo>
                  <a:pt x="1874427" y="4998008"/>
                </a:lnTo>
                <a:lnTo>
                  <a:pt x="1861885" y="4998363"/>
                </a:lnTo>
                <a:lnTo>
                  <a:pt x="1849433" y="4998547"/>
                </a:lnTo>
                <a:lnTo>
                  <a:pt x="1838816" y="5018128"/>
                </a:lnTo>
                <a:lnTo>
                  <a:pt x="1851104" y="5018074"/>
                </a:lnTo>
                <a:close/>
              </a:path>
              <a:path w="8921255" h="6255998">
                <a:moveTo>
                  <a:pt x="1901099" y="5016215"/>
                </a:moveTo>
                <a:lnTo>
                  <a:pt x="1913812" y="5015333"/>
                </a:lnTo>
                <a:lnTo>
                  <a:pt x="1951602" y="4992183"/>
                </a:lnTo>
                <a:lnTo>
                  <a:pt x="1938506" y="4993603"/>
                </a:lnTo>
                <a:lnTo>
                  <a:pt x="1925505" y="4994841"/>
                </a:lnTo>
                <a:lnTo>
                  <a:pt x="1912597" y="4995899"/>
                </a:lnTo>
                <a:lnTo>
                  <a:pt x="1888472" y="5016928"/>
                </a:lnTo>
                <a:lnTo>
                  <a:pt x="1901099" y="5016215"/>
                </a:lnTo>
                <a:close/>
              </a:path>
              <a:path w="8921255" h="6255998">
                <a:moveTo>
                  <a:pt x="1468738" y="4663965"/>
                </a:moveTo>
                <a:lnTo>
                  <a:pt x="1467563" y="4651642"/>
                </a:lnTo>
                <a:lnTo>
                  <a:pt x="1466487" y="4639252"/>
                </a:lnTo>
                <a:lnTo>
                  <a:pt x="1465513" y="4626794"/>
                </a:lnTo>
                <a:lnTo>
                  <a:pt x="1464639" y="4614268"/>
                </a:lnTo>
                <a:lnTo>
                  <a:pt x="1463867" y="4601673"/>
                </a:lnTo>
                <a:lnTo>
                  <a:pt x="1463195" y="4589009"/>
                </a:lnTo>
                <a:lnTo>
                  <a:pt x="1462626" y="4576276"/>
                </a:lnTo>
                <a:lnTo>
                  <a:pt x="1462157" y="4563474"/>
                </a:lnTo>
                <a:lnTo>
                  <a:pt x="1461790" y="4550602"/>
                </a:lnTo>
                <a:lnTo>
                  <a:pt x="1461525" y="4537660"/>
                </a:lnTo>
                <a:lnTo>
                  <a:pt x="1461362" y="4524648"/>
                </a:lnTo>
                <a:lnTo>
                  <a:pt x="1461301" y="4511566"/>
                </a:lnTo>
                <a:lnTo>
                  <a:pt x="1461343" y="4498413"/>
                </a:lnTo>
                <a:lnTo>
                  <a:pt x="1461486" y="4485189"/>
                </a:lnTo>
                <a:lnTo>
                  <a:pt x="1461732" y="4471894"/>
                </a:lnTo>
                <a:lnTo>
                  <a:pt x="1461878" y="4465821"/>
                </a:lnTo>
                <a:lnTo>
                  <a:pt x="1441862" y="4479547"/>
                </a:lnTo>
                <a:lnTo>
                  <a:pt x="1441666" y="4492883"/>
                </a:lnTo>
                <a:lnTo>
                  <a:pt x="1441571" y="4506150"/>
                </a:lnTo>
                <a:lnTo>
                  <a:pt x="1441577" y="4519348"/>
                </a:lnTo>
                <a:lnTo>
                  <a:pt x="1441683" y="4532478"/>
                </a:lnTo>
                <a:lnTo>
                  <a:pt x="1441891" y="4545538"/>
                </a:lnTo>
                <a:lnTo>
                  <a:pt x="1442200" y="4558530"/>
                </a:lnTo>
                <a:lnTo>
                  <a:pt x="1442610" y="4571454"/>
                </a:lnTo>
                <a:lnTo>
                  <a:pt x="1443122" y="4584308"/>
                </a:lnTo>
                <a:lnTo>
                  <a:pt x="1443735" y="4597094"/>
                </a:lnTo>
                <a:lnTo>
                  <a:pt x="1444450" y="4609811"/>
                </a:lnTo>
                <a:lnTo>
                  <a:pt x="1445267" y="4622459"/>
                </a:lnTo>
                <a:lnTo>
                  <a:pt x="1446187" y="4635039"/>
                </a:lnTo>
                <a:lnTo>
                  <a:pt x="1447208" y="4647550"/>
                </a:lnTo>
                <a:lnTo>
                  <a:pt x="1448331" y="4659993"/>
                </a:lnTo>
                <a:lnTo>
                  <a:pt x="1449557" y="4672367"/>
                </a:lnTo>
                <a:lnTo>
                  <a:pt x="1468738" y="4663965"/>
                </a:lnTo>
                <a:close/>
              </a:path>
              <a:path w="8921255" h="6255998">
                <a:moveTo>
                  <a:pt x="1472869" y="4700526"/>
                </a:moveTo>
                <a:lnTo>
                  <a:pt x="1471392" y="4688406"/>
                </a:lnTo>
                <a:lnTo>
                  <a:pt x="1470015" y="4676219"/>
                </a:lnTo>
                <a:lnTo>
                  <a:pt x="1439492" y="4702060"/>
                </a:lnTo>
                <a:lnTo>
                  <a:pt x="1447351" y="4711515"/>
                </a:lnTo>
                <a:lnTo>
                  <a:pt x="1455535" y="4721008"/>
                </a:lnTo>
                <a:lnTo>
                  <a:pt x="1472869" y="4700526"/>
                </a:lnTo>
                <a:close/>
              </a:path>
              <a:path w="8921255" h="6255998">
                <a:moveTo>
                  <a:pt x="1491314" y="4730732"/>
                </a:moveTo>
                <a:lnTo>
                  <a:pt x="1482501" y="4721420"/>
                </a:lnTo>
                <a:lnTo>
                  <a:pt x="1474446" y="4712580"/>
                </a:lnTo>
                <a:lnTo>
                  <a:pt x="1472869" y="4700526"/>
                </a:lnTo>
                <a:lnTo>
                  <a:pt x="1455535" y="4721008"/>
                </a:lnTo>
                <a:lnTo>
                  <a:pt x="1457409" y="4733968"/>
                </a:lnTo>
                <a:lnTo>
                  <a:pt x="1459402" y="4746850"/>
                </a:lnTo>
                <a:lnTo>
                  <a:pt x="1491314" y="4730732"/>
                </a:lnTo>
                <a:close/>
              </a:path>
              <a:path w="8921255" h="6255998">
                <a:moveTo>
                  <a:pt x="2595496" y="2352556"/>
                </a:moveTo>
                <a:lnTo>
                  <a:pt x="2591886" y="2352556"/>
                </a:lnTo>
                <a:lnTo>
                  <a:pt x="2586373" y="2363978"/>
                </a:lnTo>
                <a:lnTo>
                  <a:pt x="2595496" y="2352556"/>
                </a:lnTo>
                <a:close/>
              </a:path>
              <a:path w="8921255" h="6255998">
                <a:moveTo>
                  <a:pt x="2285124" y="3048620"/>
                </a:moveTo>
                <a:lnTo>
                  <a:pt x="2304969" y="3003770"/>
                </a:lnTo>
                <a:lnTo>
                  <a:pt x="2325052" y="2959037"/>
                </a:lnTo>
                <a:lnTo>
                  <a:pt x="2345338" y="2914442"/>
                </a:lnTo>
                <a:lnTo>
                  <a:pt x="2365792" y="2870004"/>
                </a:lnTo>
                <a:lnTo>
                  <a:pt x="2386382" y="2825745"/>
                </a:lnTo>
                <a:lnTo>
                  <a:pt x="2407072" y="2781684"/>
                </a:lnTo>
                <a:lnTo>
                  <a:pt x="2427827" y="2737842"/>
                </a:lnTo>
                <a:lnTo>
                  <a:pt x="2448614" y="2694240"/>
                </a:lnTo>
                <a:lnTo>
                  <a:pt x="2469397" y="2650897"/>
                </a:lnTo>
                <a:lnTo>
                  <a:pt x="2490144" y="2607834"/>
                </a:lnTo>
                <a:lnTo>
                  <a:pt x="2510818" y="2565072"/>
                </a:lnTo>
                <a:lnTo>
                  <a:pt x="2531387" y="2522631"/>
                </a:lnTo>
                <a:lnTo>
                  <a:pt x="2551814" y="2480530"/>
                </a:lnTo>
                <a:lnTo>
                  <a:pt x="2570083" y="2442883"/>
                </a:lnTo>
                <a:lnTo>
                  <a:pt x="2588213" y="2405485"/>
                </a:lnTo>
                <a:lnTo>
                  <a:pt x="2606182" y="2368349"/>
                </a:lnTo>
                <a:lnTo>
                  <a:pt x="2613801" y="2352556"/>
                </a:lnTo>
                <a:lnTo>
                  <a:pt x="2595496" y="2352556"/>
                </a:lnTo>
                <a:lnTo>
                  <a:pt x="2586373" y="2363978"/>
                </a:lnTo>
                <a:lnTo>
                  <a:pt x="2569074" y="2399720"/>
                </a:lnTo>
                <a:lnTo>
                  <a:pt x="2551627" y="2435706"/>
                </a:lnTo>
                <a:lnTo>
                  <a:pt x="2534051" y="2471926"/>
                </a:lnTo>
                <a:lnTo>
                  <a:pt x="2515130" y="2510922"/>
                </a:lnTo>
                <a:lnTo>
                  <a:pt x="2496086" y="2550211"/>
                </a:lnTo>
                <a:lnTo>
                  <a:pt x="2476946" y="2589778"/>
                </a:lnTo>
                <a:lnTo>
                  <a:pt x="2457738" y="2629605"/>
                </a:lnTo>
                <a:lnTo>
                  <a:pt x="2438489" y="2669677"/>
                </a:lnTo>
                <a:lnTo>
                  <a:pt x="2419226" y="2709979"/>
                </a:lnTo>
                <a:lnTo>
                  <a:pt x="2399975" y="2750494"/>
                </a:lnTo>
                <a:lnTo>
                  <a:pt x="2380766" y="2791206"/>
                </a:lnTo>
                <a:lnTo>
                  <a:pt x="2361624" y="2832100"/>
                </a:lnTo>
                <a:lnTo>
                  <a:pt x="2342576" y="2873160"/>
                </a:lnTo>
                <a:lnTo>
                  <a:pt x="2323651" y="2914370"/>
                </a:lnTo>
                <a:lnTo>
                  <a:pt x="2304875" y="2955713"/>
                </a:lnTo>
                <a:lnTo>
                  <a:pt x="2286275" y="2997175"/>
                </a:lnTo>
                <a:lnTo>
                  <a:pt x="2267879" y="3038739"/>
                </a:lnTo>
                <a:lnTo>
                  <a:pt x="2249714" y="3080390"/>
                </a:lnTo>
                <a:lnTo>
                  <a:pt x="2231807" y="3122111"/>
                </a:lnTo>
                <a:lnTo>
                  <a:pt x="2285124" y="3048620"/>
                </a:lnTo>
                <a:close/>
              </a:path>
              <a:path w="8921255" h="6255998">
                <a:moveTo>
                  <a:pt x="2190669" y="3273914"/>
                </a:moveTo>
                <a:lnTo>
                  <a:pt x="2208809" y="3228784"/>
                </a:lnTo>
                <a:lnTo>
                  <a:pt x="2227359" y="3183669"/>
                </a:lnTo>
                <a:lnTo>
                  <a:pt x="2246285" y="3138590"/>
                </a:lnTo>
                <a:lnTo>
                  <a:pt x="2265551" y="3093567"/>
                </a:lnTo>
                <a:lnTo>
                  <a:pt x="2285124" y="3048620"/>
                </a:lnTo>
                <a:lnTo>
                  <a:pt x="2231807" y="3122111"/>
                </a:lnTo>
                <a:lnTo>
                  <a:pt x="2214185" y="3163887"/>
                </a:lnTo>
                <a:lnTo>
                  <a:pt x="2196875" y="3205702"/>
                </a:lnTo>
                <a:lnTo>
                  <a:pt x="2179905" y="3247539"/>
                </a:lnTo>
                <a:lnTo>
                  <a:pt x="2163302" y="3289384"/>
                </a:lnTo>
                <a:lnTo>
                  <a:pt x="2190669" y="3273914"/>
                </a:lnTo>
                <a:close/>
              </a:path>
              <a:path w="8921255" h="6255998">
                <a:moveTo>
                  <a:pt x="2172972" y="3319039"/>
                </a:moveTo>
                <a:lnTo>
                  <a:pt x="2190669" y="3273914"/>
                </a:lnTo>
                <a:lnTo>
                  <a:pt x="2137979" y="3338289"/>
                </a:lnTo>
                <a:lnTo>
                  <a:pt x="2136818" y="3350673"/>
                </a:lnTo>
                <a:lnTo>
                  <a:pt x="2172972" y="3319039"/>
                </a:lnTo>
                <a:close/>
              </a:path>
              <a:path w="8921255" h="6255998">
                <a:moveTo>
                  <a:pt x="2067183" y="3623887"/>
                </a:moveTo>
                <a:lnTo>
                  <a:pt x="2072453" y="3606579"/>
                </a:lnTo>
                <a:lnTo>
                  <a:pt x="2077829" y="3589248"/>
                </a:lnTo>
                <a:lnTo>
                  <a:pt x="2083309" y="3571894"/>
                </a:lnTo>
                <a:lnTo>
                  <a:pt x="2088891" y="3554520"/>
                </a:lnTo>
                <a:lnTo>
                  <a:pt x="2094572" y="3537125"/>
                </a:lnTo>
                <a:lnTo>
                  <a:pt x="2100351" y="3519711"/>
                </a:lnTo>
                <a:lnTo>
                  <a:pt x="2106225" y="3502280"/>
                </a:lnTo>
                <a:lnTo>
                  <a:pt x="2112193" y="3484832"/>
                </a:lnTo>
                <a:lnTo>
                  <a:pt x="2118252" y="3467369"/>
                </a:lnTo>
                <a:lnTo>
                  <a:pt x="2124401" y="3449892"/>
                </a:lnTo>
                <a:lnTo>
                  <a:pt x="2130638" y="3432401"/>
                </a:lnTo>
                <a:lnTo>
                  <a:pt x="2103019" y="3451135"/>
                </a:lnTo>
                <a:lnTo>
                  <a:pt x="2096712" y="3469171"/>
                </a:lnTo>
                <a:lnTo>
                  <a:pt x="2090500" y="3487193"/>
                </a:lnTo>
                <a:lnTo>
                  <a:pt x="2084386" y="3505198"/>
                </a:lnTo>
                <a:lnTo>
                  <a:pt x="2078373" y="3523187"/>
                </a:lnTo>
                <a:lnTo>
                  <a:pt x="2072461" y="3541158"/>
                </a:lnTo>
                <a:lnTo>
                  <a:pt x="2066655" y="3559109"/>
                </a:lnTo>
                <a:lnTo>
                  <a:pt x="2060955" y="3577039"/>
                </a:lnTo>
                <a:lnTo>
                  <a:pt x="2055365" y="3594948"/>
                </a:lnTo>
                <a:lnTo>
                  <a:pt x="2049885" y="3612833"/>
                </a:lnTo>
                <a:lnTo>
                  <a:pt x="2044520" y="3630693"/>
                </a:lnTo>
                <a:lnTo>
                  <a:pt x="2067183" y="3623887"/>
                </a:lnTo>
                <a:close/>
              </a:path>
              <a:path w="8921255" h="6255998">
                <a:moveTo>
                  <a:pt x="2047200" y="3692857"/>
                </a:moveTo>
                <a:lnTo>
                  <a:pt x="2052027" y="3675656"/>
                </a:lnTo>
                <a:lnTo>
                  <a:pt x="2056968" y="3658426"/>
                </a:lnTo>
                <a:lnTo>
                  <a:pt x="2062021" y="3641169"/>
                </a:lnTo>
                <a:lnTo>
                  <a:pt x="2067183" y="3623887"/>
                </a:lnTo>
                <a:lnTo>
                  <a:pt x="2044520" y="3630693"/>
                </a:lnTo>
                <a:lnTo>
                  <a:pt x="2039270" y="3648528"/>
                </a:lnTo>
                <a:lnTo>
                  <a:pt x="2034138" y="3666335"/>
                </a:lnTo>
                <a:lnTo>
                  <a:pt x="2029126" y="3684114"/>
                </a:lnTo>
                <a:lnTo>
                  <a:pt x="2024237" y="3701863"/>
                </a:lnTo>
                <a:lnTo>
                  <a:pt x="2019473" y="3719581"/>
                </a:lnTo>
                <a:lnTo>
                  <a:pt x="2000226" y="3733471"/>
                </a:lnTo>
                <a:lnTo>
                  <a:pt x="2001264" y="3745708"/>
                </a:lnTo>
                <a:lnTo>
                  <a:pt x="2047200" y="3692857"/>
                </a:lnTo>
                <a:close/>
              </a:path>
              <a:path w="8921255" h="6255998">
                <a:moveTo>
                  <a:pt x="2029073" y="3761354"/>
                </a:moveTo>
                <a:lnTo>
                  <a:pt x="2033424" y="3744278"/>
                </a:lnTo>
                <a:lnTo>
                  <a:pt x="2037897" y="3727169"/>
                </a:lnTo>
                <a:lnTo>
                  <a:pt x="2042490" y="3710028"/>
                </a:lnTo>
                <a:lnTo>
                  <a:pt x="2047200" y="3692857"/>
                </a:lnTo>
                <a:lnTo>
                  <a:pt x="2001264" y="3745708"/>
                </a:lnTo>
                <a:lnTo>
                  <a:pt x="2002387" y="3757847"/>
                </a:lnTo>
                <a:lnTo>
                  <a:pt x="2003593" y="3769888"/>
                </a:lnTo>
                <a:lnTo>
                  <a:pt x="2004519" y="3778539"/>
                </a:lnTo>
                <a:lnTo>
                  <a:pt x="2029073" y="3761354"/>
                </a:lnTo>
                <a:close/>
              </a:path>
              <a:path w="8921255" h="6255998">
                <a:moveTo>
                  <a:pt x="1972212" y="4078871"/>
                </a:moveTo>
                <a:lnTo>
                  <a:pt x="1973717" y="4063922"/>
                </a:lnTo>
                <a:lnTo>
                  <a:pt x="1975358" y="4048926"/>
                </a:lnTo>
                <a:lnTo>
                  <a:pt x="1977135" y="4033882"/>
                </a:lnTo>
                <a:lnTo>
                  <a:pt x="1979045" y="4018792"/>
                </a:lnTo>
                <a:lnTo>
                  <a:pt x="1981087" y="4003657"/>
                </a:lnTo>
                <a:lnTo>
                  <a:pt x="1983260" y="3988478"/>
                </a:lnTo>
                <a:lnTo>
                  <a:pt x="1985562" y="3973256"/>
                </a:lnTo>
                <a:lnTo>
                  <a:pt x="1987991" y="3957991"/>
                </a:lnTo>
                <a:lnTo>
                  <a:pt x="1990545" y="3942686"/>
                </a:lnTo>
                <a:lnTo>
                  <a:pt x="1993224" y="3927340"/>
                </a:lnTo>
                <a:lnTo>
                  <a:pt x="1996025" y="3911954"/>
                </a:lnTo>
                <a:lnTo>
                  <a:pt x="1998946" y="3896530"/>
                </a:lnTo>
                <a:lnTo>
                  <a:pt x="2001987" y="3881069"/>
                </a:lnTo>
                <a:lnTo>
                  <a:pt x="2005146" y="3865571"/>
                </a:lnTo>
                <a:lnTo>
                  <a:pt x="2008420" y="3850038"/>
                </a:lnTo>
                <a:lnTo>
                  <a:pt x="2011809" y="3834470"/>
                </a:lnTo>
                <a:lnTo>
                  <a:pt x="1989729" y="3843037"/>
                </a:lnTo>
                <a:lnTo>
                  <a:pt x="1986328" y="3859077"/>
                </a:lnTo>
                <a:lnTo>
                  <a:pt x="1983050" y="3875081"/>
                </a:lnTo>
                <a:lnTo>
                  <a:pt x="1979895" y="3891047"/>
                </a:lnTo>
                <a:lnTo>
                  <a:pt x="1976866" y="3906976"/>
                </a:lnTo>
                <a:lnTo>
                  <a:pt x="1973964" y="3922866"/>
                </a:lnTo>
                <a:lnTo>
                  <a:pt x="1971191" y="3938716"/>
                </a:lnTo>
                <a:lnTo>
                  <a:pt x="1968549" y="3954525"/>
                </a:lnTo>
                <a:lnTo>
                  <a:pt x="1966039" y="3970291"/>
                </a:lnTo>
                <a:lnTo>
                  <a:pt x="1963663" y="3986015"/>
                </a:lnTo>
                <a:lnTo>
                  <a:pt x="1961423" y="4001694"/>
                </a:lnTo>
                <a:lnTo>
                  <a:pt x="1959321" y="4017328"/>
                </a:lnTo>
                <a:lnTo>
                  <a:pt x="1957358" y="4032917"/>
                </a:lnTo>
                <a:lnTo>
                  <a:pt x="1955535" y="4048458"/>
                </a:lnTo>
                <a:lnTo>
                  <a:pt x="1953856" y="4063950"/>
                </a:lnTo>
                <a:lnTo>
                  <a:pt x="1952320" y="4079394"/>
                </a:lnTo>
                <a:lnTo>
                  <a:pt x="1950931" y="4094787"/>
                </a:lnTo>
                <a:lnTo>
                  <a:pt x="1972212" y="4078871"/>
                </a:lnTo>
                <a:close/>
              </a:path>
              <a:path w="8921255" h="6255998">
                <a:moveTo>
                  <a:pt x="803360" y="5021180"/>
                </a:moveTo>
                <a:lnTo>
                  <a:pt x="768636" y="4966382"/>
                </a:lnTo>
                <a:lnTo>
                  <a:pt x="736407" y="4907688"/>
                </a:lnTo>
                <a:lnTo>
                  <a:pt x="706692" y="4845171"/>
                </a:lnTo>
                <a:lnTo>
                  <a:pt x="679512" y="4778905"/>
                </a:lnTo>
                <a:lnTo>
                  <a:pt x="654886" y="4708962"/>
                </a:lnTo>
                <a:lnTo>
                  <a:pt x="632834" y="4635414"/>
                </a:lnTo>
                <a:lnTo>
                  <a:pt x="613378" y="4558336"/>
                </a:lnTo>
                <a:lnTo>
                  <a:pt x="596536" y="4477800"/>
                </a:lnTo>
                <a:lnTo>
                  <a:pt x="582329" y="4393879"/>
                </a:lnTo>
                <a:lnTo>
                  <a:pt x="570777" y="4306645"/>
                </a:lnTo>
                <a:lnTo>
                  <a:pt x="561900" y="4216173"/>
                </a:lnTo>
                <a:lnTo>
                  <a:pt x="555718" y="4122534"/>
                </a:lnTo>
                <a:lnTo>
                  <a:pt x="552251" y="4025801"/>
                </a:lnTo>
                <a:lnTo>
                  <a:pt x="551520" y="3926048"/>
                </a:lnTo>
                <a:lnTo>
                  <a:pt x="553544" y="3823348"/>
                </a:lnTo>
                <a:lnTo>
                  <a:pt x="558344" y="3717773"/>
                </a:lnTo>
                <a:lnTo>
                  <a:pt x="564971" y="3621746"/>
                </a:lnTo>
                <a:lnTo>
                  <a:pt x="573799" y="3524191"/>
                </a:lnTo>
                <a:lnTo>
                  <a:pt x="584784" y="3425290"/>
                </a:lnTo>
                <a:lnTo>
                  <a:pt x="597880" y="3325227"/>
                </a:lnTo>
                <a:lnTo>
                  <a:pt x="613040" y="3224183"/>
                </a:lnTo>
                <a:lnTo>
                  <a:pt x="630221" y="3122342"/>
                </a:lnTo>
                <a:lnTo>
                  <a:pt x="649376" y="3019886"/>
                </a:lnTo>
                <a:lnTo>
                  <a:pt x="670460" y="2916996"/>
                </a:lnTo>
                <a:lnTo>
                  <a:pt x="693428" y="2813856"/>
                </a:lnTo>
                <a:lnTo>
                  <a:pt x="718233" y="2710648"/>
                </a:lnTo>
                <a:lnTo>
                  <a:pt x="744831" y="2607555"/>
                </a:lnTo>
                <a:lnTo>
                  <a:pt x="773177" y="2504759"/>
                </a:lnTo>
                <a:lnTo>
                  <a:pt x="803224" y="2402442"/>
                </a:lnTo>
                <a:lnTo>
                  <a:pt x="818782" y="2352556"/>
                </a:lnTo>
                <a:lnTo>
                  <a:pt x="797054" y="2352556"/>
                </a:lnTo>
                <a:lnTo>
                  <a:pt x="782647" y="2398572"/>
                </a:lnTo>
                <a:lnTo>
                  <a:pt x="752574" y="2500664"/>
                </a:lnTo>
                <a:lnTo>
                  <a:pt x="724256" y="2603155"/>
                </a:lnTo>
                <a:lnTo>
                  <a:pt x="697729" y="2705904"/>
                </a:lnTo>
                <a:lnTo>
                  <a:pt x="673027" y="2808771"/>
                </a:lnTo>
                <a:lnTo>
                  <a:pt x="650185" y="2911616"/>
                </a:lnTo>
                <a:lnTo>
                  <a:pt x="629238" y="3014296"/>
                </a:lnTo>
                <a:lnTo>
                  <a:pt x="610223" y="3116672"/>
                </a:lnTo>
                <a:lnTo>
                  <a:pt x="593173" y="3218602"/>
                </a:lnTo>
                <a:lnTo>
                  <a:pt x="578123" y="3319946"/>
                </a:lnTo>
                <a:lnTo>
                  <a:pt x="565110" y="3420563"/>
                </a:lnTo>
                <a:lnTo>
                  <a:pt x="554167" y="3520311"/>
                </a:lnTo>
                <a:lnTo>
                  <a:pt x="545331" y="3619051"/>
                </a:lnTo>
                <a:lnTo>
                  <a:pt x="538636" y="3716642"/>
                </a:lnTo>
                <a:lnTo>
                  <a:pt x="533803" y="3823207"/>
                </a:lnTo>
                <a:lnTo>
                  <a:pt x="531791" y="3926886"/>
                </a:lnTo>
                <a:lnTo>
                  <a:pt x="532577" y="4027604"/>
                </a:lnTo>
                <a:lnTo>
                  <a:pt x="536142" y="4125289"/>
                </a:lnTo>
                <a:lnTo>
                  <a:pt x="542466" y="4219865"/>
                </a:lnTo>
                <a:lnTo>
                  <a:pt x="551528" y="4311260"/>
                </a:lnTo>
                <a:lnTo>
                  <a:pt x="563308" y="4399400"/>
                </a:lnTo>
                <a:lnTo>
                  <a:pt x="577785" y="4484211"/>
                </a:lnTo>
                <a:lnTo>
                  <a:pt x="594939" y="4565619"/>
                </a:lnTo>
                <a:lnTo>
                  <a:pt x="614750" y="4643550"/>
                </a:lnTo>
                <a:lnTo>
                  <a:pt x="637198" y="4717931"/>
                </a:lnTo>
                <a:lnTo>
                  <a:pt x="662261" y="4788688"/>
                </a:lnTo>
                <a:lnTo>
                  <a:pt x="689920" y="4855747"/>
                </a:lnTo>
                <a:lnTo>
                  <a:pt x="720155" y="4919034"/>
                </a:lnTo>
                <a:lnTo>
                  <a:pt x="752945" y="4978476"/>
                </a:lnTo>
                <a:lnTo>
                  <a:pt x="788269" y="5033998"/>
                </a:lnTo>
                <a:lnTo>
                  <a:pt x="840557" y="5072010"/>
                </a:lnTo>
                <a:lnTo>
                  <a:pt x="803360" y="5021180"/>
                </a:lnTo>
                <a:close/>
              </a:path>
              <a:path w="8921255" h="6255998">
                <a:moveTo>
                  <a:pt x="1006233" y="5209081"/>
                </a:moveTo>
                <a:lnTo>
                  <a:pt x="1003259" y="5196960"/>
                </a:lnTo>
                <a:lnTo>
                  <a:pt x="987183" y="5215290"/>
                </a:lnTo>
                <a:lnTo>
                  <a:pt x="976973" y="5207758"/>
                </a:lnTo>
                <a:lnTo>
                  <a:pt x="966793" y="5199958"/>
                </a:lnTo>
                <a:lnTo>
                  <a:pt x="922294" y="5161471"/>
                </a:lnTo>
                <a:lnTo>
                  <a:pt x="880209" y="5118798"/>
                </a:lnTo>
                <a:lnTo>
                  <a:pt x="840557" y="5072010"/>
                </a:lnTo>
                <a:lnTo>
                  <a:pt x="788269" y="5033998"/>
                </a:lnTo>
                <a:lnTo>
                  <a:pt x="826108" y="5085528"/>
                </a:lnTo>
                <a:lnTo>
                  <a:pt x="866441" y="5132991"/>
                </a:lnTo>
                <a:lnTo>
                  <a:pt x="909247" y="5176314"/>
                </a:lnTo>
                <a:lnTo>
                  <a:pt x="954507" y="5215422"/>
                </a:lnTo>
                <a:lnTo>
                  <a:pt x="964566" y="5223256"/>
                </a:lnTo>
                <a:lnTo>
                  <a:pt x="974751" y="5230860"/>
                </a:lnTo>
                <a:lnTo>
                  <a:pt x="1006233" y="5209081"/>
                </a:lnTo>
                <a:close/>
              </a:path>
              <a:path w="8921255" h="6255998">
                <a:moveTo>
                  <a:pt x="689244" y="4095764"/>
                </a:moveTo>
                <a:lnTo>
                  <a:pt x="685976" y="4019351"/>
                </a:lnTo>
                <a:lnTo>
                  <a:pt x="684509" y="3940929"/>
                </a:lnTo>
                <a:lnTo>
                  <a:pt x="684857" y="3860535"/>
                </a:lnTo>
                <a:lnTo>
                  <a:pt x="687028" y="3778211"/>
                </a:lnTo>
                <a:lnTo>
                  <a:pt x="691036" y="3693995"/>
                </a:lnTo>
                <a:lnTo>
                  <a:pt x="697395" y="3601831"/>
                </a:lnTo>
                <a:lnTo>
                  <a:pt x="705868" y="3508201"/>
                </a:lnTo>
                <a:lnTo>
                  <a:pt x="716410" y="3413278"/>
                </a:lnTo>
                <a:lnTo>
                  <a:pt x="728978" y="3317240"/>
                </a:lnTo>
                <a:lnTo>
                  <a:pt x="743529" y="3220260"/>
                </a:lnTo>
                <a:lnTo>
                  <a:pt x="760018" y="3122515"/>
                </a:lnTo>
                <a:lnTo>
                  <a:pt x="778402" y="3024178"/>
                </a:lnTo>
                <a:lnTo>
                  <a:pt x="798638" y="2925426"/>
                </a:lnTo>
                <a:lnTo>
                  <a:pt x="820681" y="2826434"/>
                </a:lnTo>
                <a:lnTo>
                  <a:pt x="844489" y="2727376"/>
                </a:lnTo>
                <a:lnTo>
                  <a:pt x="870017" y="2628428"/>
                </a:lnTo>
                <a:lnTo>
                  <a:pt x="897222" y="2529765"/>
                </a:lnTo>
                <a:lnTo>
                  <a:pt x="926060" y="2431562"/>
                </a:lnTo>
                <a:lnTo>
                  <a:pt x="950699" y="2352556"/>
                </a:lnTo>
                <a:lnTo>
                  <a:pt x="929017" y="2352556"/>
                </a:lnTo>
                <a:lnTo>
                  <a:pt x="905513" y="2427634"/>
                </a:lnTo>
                <a:lnTo>
                  <a:pt x="876645" y="2525635"/>
                </a:lnTo>
                <a:lnTo>
                  <a:pt x="849462" y="2624019"/>
                </a:lnTo>
                <a:lnTo>
                  <a:pt x="823998" y="2722651"/>
                </a:lnTo>
                <a:lnTo>
                  <a:pt x="800285" y="2821397"/>
                </a:lnTo>
                <a:lnTo>
                  <a:pt x="778359" y="2920120"/>
                </a:lnTo>
                <a:lnTo>
                  <a:pt x="758252" y="3018685"/>
                </a:lnTo>
                <a:lnTo>
                  <a:pt x="739998" y="3116958"/>
                </a:lnTo>
                <a:lnTo>
                  <a:pt x="723632" y="3214803"/>
                </a:lnTo>
                <a:lnTo>
                  <a:pt x="709186" y="3312084"/>
                </a:lnTo>
                <a:lnTo>
                  <a:pt x="696694" y="3408668"/>
                </a:lnTo>
                <a:lnTo>
                  <a:pt x="686191" y="3504417"/>
                </a:lnTo>
                <a:lnTo>
                  <a:pt x="677710" y="3599198"/>
                </a:lnTo>
                <a:lnTo>
                  <a:pt x="671284" y="3692874"/>
                </a:lnTo>
                <a:lnTo>
                  <a:pt x="667154" y="3780423"/>
                </a:lnTo>
                <a:lnTo>
                  <a:pt x="665002" y="3865955"/>
                </a:lnTo>
                <a:lnTo>
                  <a:pt x="664817" y="3949427"/>
                </a:lnTo>
                <a:lnTo>
                  <a:pt x="666587" y="4030796"/>
                </a:lnTo>
                <a:lnTo>
                  <a:pt x="670299" y="4110017"/>
                </a:lnTo>
                <a:lnTo>
                  <a:pt x="694303" y="4170126"/>
                </a:lnTo>
                <a:lnTo>
                  <a:pt x="689244" y="4095764"/>
                </a:lnTo>
                <a:close/>
              </a:path>
              <a:path w="8921255" h="6255998">
                <a:moveTo>
                  <a:pt x="946880" y="4973684"/>
                </a:moveTo>
                <a:lnTo>
                  <a:pt x="917929" y="4932195"/>
                </a:lnTo>
                <a:lnTo>
                  <a:pt x="890611" y="4888100"/>
                </a:lnTo>
                <a:lnTo>
                  <a:pt x="864938" y="4841438"/>
                </a:lnTo>
                <a:lnTo>
                  <a:pt x="840921" y="4792250"/>
                </a:lnTo>
                <a:lnTo>
                  <a:pt x="818572" y="4740574"/>
                </a:lnTo>
                <a:lnTo>
                  <a:pt x="797900" y="4686451"/>
                </a:lnTo>
                <a:lnTo>
                  <a:pt x="778919" y="4629920"/>
                </a:lnTo>
                <a:lnTo>
                  <a:pt x="761638" y="4571022"/>
                </a:lnTo>
                <a:lnTo>
                  <a:pt x="746070" y="4509795"/>
                </a:lnTo>
                <a:lnTo>
                  <a:pt x="732225" y="4446279"/>
                </a:lnTo>
                <a:lnTo>
                  <a:pt x="720114" y="4380515"/>
                </a:lnTo>
                <a:lnTo>
                  <a:pt x="709750" y="4312541"/>
                </a:lnTo>
                <a:lnTo>
                  <a:pt x="701142" y="4242398"/>
                </a:lnTo>
                <a:lnTo>
                  <a:pt x="694303" y="4170126"/>
                </a:lnTo>
                <a:lnTo>
                  <a:pt x="670299" y="4110017"/>
                </a:lnTo>
                <a:lnTo>
                  <a:pt x="675940" y="4187047"/>
                </a:lnTo>
                <a:lnTo>
                  <a:pt x="683498" y="4261842"/>
                </a:lnTo>
                <a:lnTo>
                  <a:pt x="692961" y="4334357"/>
                </a:lnTo>
                <a:lnTo>
                  <a:pt x="704316" y="4404550"/>
                </a:lnTo>
                <a:lnTo>
                  <a:pt x="717551" y="4472376"/>
                </a:lnTo>
                <a:lnTo>
                  <a:pt x="732653" y="4537791"/>
                </a:lnTo>
                <a:lnTo>
                  <a:pt x="749609" y="4600751"/>
                </a:lnTo>
                <a:lnTo>
                  <a:pt x="768408" y="4661213"/>
                </a:lnTo>
                <a:lnTo>
                  <a:pt x="789037" y="4719133"/>
                </a:lnTo>
                <a:lnTo>
                  <a:pt x="811483" y="4774467"/>
                </a:lnTo>
                <a:lnTo>
                  <a:pt x="835733" y="4827170"/>
                </a:lnTo>
                <a:lnTo>
                  <a:pt x="861777" y="4877200"/>
                </a:lnTo>
                <a:lnTo>
                  <a:pt x="889600" y="4924512"/>
                </a:lnTo>
                <a:lnTo>
                  <a:pt x="919191" y="4969062"/>
                </a:lnTo>
                <a:lnTo>
                  <a:pt x="967272" y="4978815"/>
                </a:lnTo>
                <a:lnTo>
                  <a:pt x="946880" y="4973684"/>
                </a:lnTo>
                <a:close/>
              </a:path>
              <a:path w="8921255" h="6255998">
                <a:moveTo>
                  <a:pt x="969771" y="5003198"/>
                </a:moveTo>
                <a:lnTo>
                  <a:pt x="968481" y="4991034"/>
                </a:lnTo>
                <a:lnTo>
                  <a:pt x="967272" y="4978815"/>
                </a:lnTo>
                <a:lnTo>
                  <a:pt x="919191" y="4969062"/>
                </a:lnTo>
                <a:lnTo>
                  <a:pt x="950537" y="5010807"/>
                </a:lnTo>
                <a:lnTo>
                  <a:pt x="969771" y="5003198"/>
                </a:lnTo>
                <a:close/>
              </a:path>
              <a:path w="8921255" h="6255998">
                <a:moveTo>
                  <a:pt x="976937" y="5059415"/>
                </a:moveTo>
                <a:lnTo>
                  <a:pt x="975126" y="5046526"/>
                </a:lnTo>
                <a:lnTo>
                  <a:pt x="974119" y="5039010"/>
                </a:lnTo>
                <a:lnTo>
                  <a:pt x="955358" y="5049564"/>
                </a:lnTo>
                <a:lnTo>
                  <a:pt x="957156" y="5062357"/>
                </a:lnTo>
                <a:lnTo>
                  <a:pt x="959048" y="5075087"/>
                </a:lnTo>
                <a:lnTo>
                  <a:pt x="961036" y="5087755"/>
                </a:lnTo>
                <a:lnTo>
                  <a:pt x="976937" y="5059415"/>
                </a:lnTo>
                <a:close/>
              </a:path>
              <a:path w="8921255" h="6255998">
                <a:moveTo>
                  <a:pt x="1003259" y="5196960"/>
                </a:moveTo>
                <a:lnTo>
                  <a:pt x="1000382" y="5184775"/>
                </a:lnTo>
                <a:lnTo>
                  <a:pt x="997602" y="5172527"/>
                </a:lnTo>
                <a:lnTo>
                  <a:pt x="994918" y="5160215"/>
                </a:lnTo>
                <a:lnTo>
                  <a:pt x="992331" y="5147839"/>
                </a:lnTo>
                <a:lnTo>
                  <a:pt x="989841" y="5135400"/>
                </a:lnTo>
                <a:lnTo>
                  <a:pt x="987448" y="5122896"/>
                </a:lnTo>
                <a:lnTo>
                  <a:pt x="985152" y="5110329"/>
                </a:lnTo>
                <a:lnTo>
                  <a:pt x="982953" y="5097697"/>
                </a:lnTo>
                <a:lnTo>
                  <a:pt x="980851" y="5085001"/>
                </a:lnTo>
                <a:lnTo>
                  <a:pt x="978845" y="5072240"/>
                </a:lnTo>
                <a:lnTo>
                  <a:pt x="976937" y="5059415"/>
                </a:lnTo>
                <a:lnTo>
                  <a:pt x="961036" y="5087755"/>
                </a:lnTo>
                <a:lnTo>
                  <a:pt x="963118" y="5100359"/>
                </a:lnTo>
                <a:lnTo>
                  <a:pt x="965295" y="5112901"/>
                </a:lnTo>
                <a:lnTo>
                  <a:pt x="967567" y="5125381"/>
                </a:lnTo>
                <a:lnTo>
                  <a:pt x="969933" y="5137798"/>
                </a:lnTo>
                <a:lnTo>
                  <a:pt x="972394" y="5150153"/>
                </a:lnTo>
                <a:lnTo>
                  <a:pt x="974949" y="5162446"/>
                </a:lnTo>
                <a:lnTo>
                  <a:pt x="977598" y="5174677"/>
                </a:lnTo>
                <a:lnTo>
                  <a:pt x="980342" y="5186846"/>
                </a:lnTo>
                <a:lnTo>
                  <a:pt x="983180" y="5198953"/>
                </a:lnTo>
                <a:lnTo>
                  <a:pt x="986111" y="5210998"/>
                </a:lnTo>
                <a:lnTo>
                  <a:pt x="1003259" y="5196960"/>
                </a:lnTo>
                <a:close/>
              </a:path>
              <a:path w="8921255" h="6255998">
                <a:moveTo>
                  <a:pt x="1009304" y="5221139"/>
                </a:moveTo>
                <a:lnTo>
                  <a:pt x="1006233" y="5209081"/>
                </a:lnTo>
                <a:lnTo>
                  <a:pt x="974751" y="5230860"/>
                </a:lnTo>
                <a:lnTo>
                  <a:pt x="985045" y="5238269"/>
                </a:lnTo>
                <a:lnTo>
                  <a:pt x="995208" y="5245368"/>
                </a:lnTo>
                <a:lnTo>
                  <a:pt x="1009304" y="5221139"/>
                </a:lnTo>
                <a:close/>
              </a:path>
              <a:path w="8921255" h="6255998">
                <a:moveTo>
                  <a:pt x="1061396" y="5380539"/>
                </a:moveTo>
                <a:lnTo>
                  <a:pt x="1056764" y="5368813"/>
                </a:lnTo>
                <a:lnTo>
                  <a:pt x="1052236" y="5357019"/>
                </a:lnTo>
                <a:lnTo>
                  <a:pt x="1047815" y="5345157"/>
                </a:lnTo>
                <a:lnTo>
                  <a:pt x="1043501" y="5333226"/>
                </a:lnTo>
                <a:lnTo>
                  <a:pt x="1039293" y="5321226"/>
                </a:lnTo>
                <a:lnTo>
                  <a:pt x="1035194" y="5309156"/>
                </a:lnTo>
                <a:lnTo>
                  <a:pt x="1031204" y="5297017"/>
                </a:lnTo>
                <a:lnTo>
                  <a:pt x="1027324" y="5284806"/>
                </a:lnTo>
                <a:lnTo>
                  <a:pt x="1023553" y="5272525"/>
                </a:lnTo>
                <a:lnTo>
                  <a:pt x="1020516" y="5262302"/>
                </a:lnTo>
                <a:lnTo>
                  <a:pt x="1002248" y="5270129"/>
                </a:lnTo>
                <a:lnTo>
                  <a:pt x="1005921" y="5282410"/>
                </a:lnTo>
                <a:lnTo>
                  <a:pt x="1009697" y="5294626"/>
                </a:lnTo>
                <a:lnTo>
                  <a:pt x="1013576" y="5306774"/>
                </a:lnTo>
                <a:lnTo>
                  <a:pt x="1017559" y="5318856"/>
                </a:lnTo>
                <a:lnTo>
                  <a:pt x="1021648" y="5330870"/>
                </a:lnTo>
                <a:lnTo>
                  <a:pt x="1025841" y="5342818"/>
                </a:lnTo>
                <a:lnTo>
                  <a:pt x="1030141" y="5354697"/>
                </a:lnTo>
                <a:lnTo>
                  <a:pt x="1034548" y="5366509"/>
                </a:lnTo>
                <a:lnTo>
                  <a:pt x="1039062" y="5378252"/>
                </a:lnTo>
                <a:lnTo>
                  <a:pt x="1043684" y="5389928"/>
                </a:lnTo>
                <a:lnTo>
                  <a:pt x="1045517" y="5394463"/>
                </a:lnTo>
                <a:lnTo>
                  <a:pt x="1061396" y="5380539"/>
                </a:lnTo>
                <a:close/>
              </a:path>
              <a:path w="8921255" h="6255998">
                <a:moveTo>
                  <a:pt x="1070974" y="5403790"/>
                </a:moveTo>
                <a:lnTo>
                  <a:pt x="1066133" y="5392198"/>
                </a:lnTo>
                <a:lnTo>
                  <a:pt x="1036620" y="5412895"/>
                </a:lnTo>
                <a:lnTo>
                  <a:pt x="1048618" y="5417443"/>
                </a:lnTo>
                <a:lnTo>
                  <a:pt x="1056515" y="5420314"/>
                </a:lnTo>
                <a:lnTo>
                  <a:pt x="1070974" y="5403790"/>
                </a:lnTo>
                <a:close/>
              </a:path>
              <a:path w="8921255" h="6255998">
                <a:moveTo>
                  <a:pt x="1122078" y="5510083"/>
                </a:moveTo>
                <a:lnTo>
                  <a:pt x="1116097" y="5498906"/>
                </a:lnTo>
                <a:lnTo>
                  <a:pt x="1110226" y="5487660"/>
                </a:lnTo>
                <a:lnTo>
                  <a:pt x="1104466" y="5476344"/>
                </a:lnTo>
                <a:lnTo>
                  <a:pt x="1098818" y="5464958"/>
                </a:lnTo>
                <a:lnTo>
                  <a:pt x="1093283" y="5453499"/>
                </a:lnTo>
                <a:lnTo>
                  <a:pt x="1087862" y="5441968"/>
                </a:lnTo>
                <a:lnTo>
                  <a:pt x="1082557" y="5430362"/>
                </a:lnTo>
                <a:lnTo>
                  <a:pt x="1081787" y="5428649"/>
                </a:lnTo>
                <a:lnTo>
                  <a:pt x="1061639" y="5432008"/>
                </a:lnTo>
                <a:lnTo>
                  <a:pt x="1066870" y="5443635"/>
                </a:lnTo>
                <a:lnTo>
                  <a:pt x="1072210" y="5455193"/>
                </a:lnTo>
                <a:lnTo>
                  <a:pt x="1077659" y="5466683"/>
                </a:lnTo>
                <a:lnTo>
                  <a:pt x="1083218" y="5478106"/>
                </a:lnTo>
                <a:lnTo>
                  <a:pt x="1088888" y="5489459"/>
                </a:lnTo>
                <a:lnTo>
                  <a:pt x="1094669" y="5500743"/>
                </a:lnTo>
                <a:lnTo>
                  <a:pt x="1100561" y="5511959"/>
                </a:lnTo>
                <a:lnTo>
                  <a:pt x="1106567" y="5523105"/>
                </a:lnTo>
                <a:lnTo>
                  <a:pt x="1109589" y="5528611"/>
                </a:lnTo>
                <a:lnTo>
                  <a:pt x="1122078" y="5510083"/>
                </a:lnTo>
                <a:close/>
              </a:path>
              <a:path w="8921255" h="6255998">
                <a:moveTo>
                  <a:pt x="818311" y="3961137"/>
                </a:moveTo>
                <a:lnTo>
                  <a:pt x="817460" y="3905013"/>
                </a:lnTo>
                <a:lnTo>
                  <a:pt x="817572" y="3847844"/>
                </a:lnTo>
                <a:lnTo>
                  <a:pt x="818650" y="3789644"/>
                </a:lnTo>
                <a:lnTo>
                  <a:pt x="820701" y="3730430"/>
                </a:lnTo>
                <a:lnTo>
                  <a:pt x="823728" y="3670217"/>
                </a:lnTo>
                <a:lnTo>
                  <a:pt x="829820" y="3581913"/>
                </a:lnTo>
                <a:lnTo>
                  <a:pt x="837937" y="3492204"/>
                </a:lnTo>
                <a:lnTo>
                  <a:pt x="848038" y="3401258"/>
                </a:lnTo>
                <a:lnTo>
                  <a:pt x="860080" y="3309242"/>
                </a:lnTo>
                <a:lnTo>
                  <a:pt x="874021" y="3216326"/>
                </a:lnTo>
                <a:lnTo>
                  <a:pt x="889820" y="3122675"/>
                </a:lnTo>
                <a:lnTo>
                  <a:pt x="907435" y="3028459"/>
                </a:lnTo>
                <a:lnTo>
                  <a:pt x="926824" y="2933844"/>
                </a:lnTo>
                <a:lnTo>
                  <a:pt x="947945" y="2838999"/>
                </a:lnTo>
                <a:lnTo>
                  <a:pt x="970756" y="2744092"/>
                </a:lnTo>
                <a:lnTo>
                  <a:pt x="995216" y="2649290"/>
                </a:lnTo>
                <a:lnTo>
                  <a:pt x="1021282" y="2554761"/>
                </a:lnTo>
                <a:lnTo>
                  <a:pt x="1048912" y="2460673"/>
                </a:lnTo>
                <a:lnTo>
                  <a:pt x="1078066" y="2367193"/>
                </a:lnTo>
                <a:lnTo>
                  <a:pt x="1082903" y="2352556"/>
                </a:lnTo>
                <a:lnTo>
                  <a:pt x="1061249" y="2352556"/>
                </a:lnTo>
                <a:lnTo>
                  <a:pt x="1028452" y="2456673"/>
                </a:lnTo>
                <a:lnTo>
                  <a:pt x="1000790" y="2550584"/>
                </a:lnTo>
                <a:lnTo>
                  <a:pt x="974742" y="2644862"/>
                </a:lnTo>
                <a:lnTo>
                  <a:pt x="950341" y="2739378"/>
                </a:lnTo>
                <a:lnTo>
                  <a:pt x="927618" y="2834002"/>
                </a:lnTo>
                <a:lnTo>
                  <a:pt x="906608" y="2928605"/>
                </a:lnTo>
                <a:lnTo>
                  <a:pt x="887341" y="3023056"/>
                </a:lnTo>
                <a:lnTo>
                  <a:pt x="869849" y="3117227"/>
                </a:lnTo>
                <a:lnTo>
                  <a:pt x="854166" y="3210987"/>
                </a:lnTo>
                <a:lnTo>
                  <a:pt x="840324" y="3304208"/>
                </a:lnTo>
                <a:lnTo>
                  <a:pt x="828354" y="3396759"/>
                </a:lnTo>
                <a:lnTo>
                  <a:pt x="818289" y="3488511"/>
                </a:lnTo>
                <a:lnTo>
                  <a:pt x="810162" y="3579334"/>
                </a:lnTo>
                <a:lnTo>
                  <a:pt x="804004" y="3669098"/>
                </a:lnTo>
                <a:lnTo>
                  <a:pt x="800837" y="3732723"/>
                </a:lnTo>
                <a:lnTo>
                  <a:pt x="798757" y="3795248"/>
                </a:lnTo>
                <a:lnTo>
                  <a:pt x="797759" y="3856655"/>
                </a:lnTo>
                <a:lnTo>
                  <a:pt x="797837" y="3916927"/>
                </a:lnTo>
                <a:lnTo>
                  <a:pt x="798986" y="3976045"/>
                </a:lnTo>
                <a:lnTo>
                  <a:pt x="820120" y="4016199"/>
                </a:lnTo>
                <a:lnTo>
                  <a:pt x="818311" y="3961137"/>
                </a:lnTo>
                <a:close/>
              </a:path>
              <a:path w="8921255" h="6255998">
                <a:moveTo>
                  <a:pt x="963315" y="4666162"/>
                </a:moveTo>
                <a:lnTo>
                  <a:pt x="928752" y="4628354"/>
                </a:lnTo>
                <a:lnTo>
                  <a:pt x="914902" y="4588504"/>
                </a:lnTo>
                <a:lnTo>
                  <a:pt x="901951" y="4547391"/>
                </a:lnTo>
                <a:lnTo>
                  <a:pt x="889904" y="4505030"/>
                </a:lnTo>
                <a:lnTo>
                  <a:pt x="878764" y="4461436"/>
                </a:lnTo>
                <a:lnTo>
                  <a:pt x="868537" y="4416625"/>
                </a:lnTo>
                <a:lnTo>
                  <a:pt x="859227" y="4370613"/>
                </a:lnTo>
                <a:lnTo>
                  <a:pt x="850839" y="4323415"/>
                </a:lnTo>
                <a:lnTo>
                  <a:pt x="843377" y="4275047"/>
                </a:lnTo>
                <a:lnTo>
                  <a:pt x="836846" y="4225525"/>
                </a:lnTo>
                <a:lnTo>
                  <a:pt x="831250" y="4174863"/>
                </a:lnTo>
                <a:lnTo>
                  <a:pt x="826594" y="4123078"/>
                </a:lnTo>
                <a:lnTo>
                  <a:pt x="822883" y="4070185"/>
                </a:lnTo>
                <a:lnTo>
                  <a:pt x="820120" y="4016199"/>
                </a:lnTo>
                <a:lnTo>
                  <a:pt x="798986" y="3976045"/>
                </a:lnTo>
                <a:lnTo>
                  <a:pt x="801201" y="4033991"/>
                </a:lnTo>
                <a:lnTo>
                  <a:pt x="804476" y="4090748"/>
                </a:lnTo>
                <a:lnTo>
                  <a:pt x="808807" y="4146297"/>
                </a:lnTo>
                <a:lnTo>
                  <a:pt x="814189" y="4200620"/>
                </a:lnTo>
                <a:lnTo>
                  <a:pt x="820615" y="4253699"/>
                </a:lnTo>
                <a:lnTo>
                  <a:pt x="828081" y="4305516"/>
                </a:lnTo>
                <a:lnTo>
                  <a:pt x="836582" y="4356054"/>
                </a:lnTo>
                <a:lnTo>
                  <a:pt x="846112" y="4405293"/>
                </a:lnTo>
                <a:lnTo>
                  <a:pt x="856666" y="4453216"/>
                </a:lnTo>
                <a:lnTo>
                  <a:pt x="868239" y="4499805"/>
                </a:lnTo>
                <a:lnTo>
                  <a:pt x="880826" y="4545043"/>
                </a:lnTo>
                <a:lnTo>
                  <a:pt x="894421" y="4588909"/>
                </a:lnTo>
                <a:lnTo>
                  <a:pt x="909020" y="4631388"/>
                </a:lnTo>
                <a:lnTo>
                  <a:pt x="924617" y="4672461"/>
                </a:lnTo>
                <a:lnTo>
                  <a:pt x="963315" y="4666162"/>
                </a:lnTo>
                <a:close/>
              </a:path>
              <a:path w="8921255" h="6255998">
                <a:moveTo>
                  <a:pt x="961089" y="4708785"/>
                </a:moveTo>
                <a:lnTo>
                  <a:pt x="961740" y="4694641"/>
                </a:lnTo>
                <a:lnTo>
                  <a:pt x="962482" y="4680433"/>
                </a:lnTo>
                <a:lnTo>
                  <a:pt x="963315" y="4666162"/>
                </a:lnTo>
                <a:lnTo>
                  <a:pt x="924617" y="4672461"/>
                </a:lnTo>
                <a:lnTo>
                  <a:pt x="941206" y="4712109"/>
                </a:lnTo>
                <a:lnTo>
                  <a:pt x="940688" y="4725736"/>
                </a:lnTo>
                <a:lnTo>
                  <a:pt x="961089" y="4708785"/>
                </a:lnTo>
                <a:close/>
              </a:path>
              <a:path w="8921255" h="6255998">
                <a:moveTo>
                  <a:pt x="963997" y="4715276"/>
                </a:moveTo>
                <a:lnTo>
                  <a:pt x="961089" y="4708785"/>
                </a:lnTo>
                <a:lnTo>
                  <a:pt x="940688" y="4725736"/>
                </a:lnTo>
                <a:lnTo>
                  <a:pt x="940254" y="4739305"/>
                </a:lnTo>
                <a:lnTo>
                  <a:pt x="963997" y="4715276"/>
                </a:lnTo>
                <a:close/>
              </a:path>
              <a:path w="8921255" h="6255998">
                <a:moveTo>
                  <a:pt x="986633" y="4762438"/>
                </a:moveTo>
                <a:lnTo>
                  <a:pt x="980826" y="4750872"/>
                </a:lnTo>
                <a:lnTo>
                  <a:pt x="975118" y="4739156"/>
                </a:lnTo>
                <a:lnTo>
                  <a:pt x="969508" y="4727290"/>
                </a:lnTo>
                <a:lnTo>
                  <a:pt x="959563" y="4751962"/>
                </a:lnTo>
                <a:lnTo>
                  <a:pt x="965400" y="4763842"/>
                </a:lnTo>
                <a:lnTo>
                  <a:pt x="971337" y="4775573"/>
                </a:lnTo>
                <a:lnTo>
                  <a:pt x="986633" y="4762438"/>
                </a:lnTo>
                <a:close/>
              </a:path>
              <a:path w="8921255" h="6255998">
                <a:moveTo>
                  <a:pt x="1043265" y="4859766"/>
                </a:moveTo>
                <a:lnTo>
                  <a:pt x="1036588" y="4849556"/>
                </a:lnTo>
                <a:lnTo>
                  <a:pt x="1030007" y="4839195"/>
                </a:lnTo>
                <a:lnTo>
                  <a:pt x="1023521" y="4828682"/>
                </a:lnTo>
                <a:lnTo>
                  <a:pt x="1017131" y="4818018"/>
                </a:lnTo>
                <a:lnTo>
                  <a:pt x="1010837" y="4807203"/>
                </a:lnTo>
                <a:lnTo>
                  <a:pt x="1004640" y="4796237"/>
                </a:lnTo>
                <a:lnTo>
                  <a:pt x="998540" y="4785121"/>
                </a:lnTo>
                <a:lnTo>
                  <a:pt x="992538" y="4773855"/>
                </a:lnTo>
                <a:lnTo>
                  <a:pt x="986633" y="4762438"/>
                </a:lnTo>
                <a:lnTo>
                  <a:pt x="971337" y="4775573"/>
                </a:lnTo>
                <a:lnTo>
                  <a:pt x="977374" y="4787154"/>
                </a:lnTo>
                <a:lnTo>
                  <a:pt x="983512" y="4798584"/>
                </a:lnTo>
                <a:lnTo>
                  <a:pt x="989749" y="4809863"/>
                </a:lnTo>
                <a:lnTo>
                  <a:pt x="996086" y="4820989"/>
                </a:lnTo>
                <a:lnTo>
                  <a:pt x="1002522" y="4831962"/>
                </a:lnTo>
                <a:lnTo>
                  <a:pt x="1009058" y="4842781"/>
                </a:lnTo>
                <a:lnTo>
                  <a:pt x="1015693" y="4853446"/>
                </a:lnTo>
                <a:lnTo>
                  <a:pt x="1022427" y="4863955"/>
                </a:lnTo>
                <a:lnTo>
                  <a:pt x="1043265" y="4859766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66945" y="5038817"/>
                </a:lnTo>
                <a:lnTo>
                  <a:pt x="1561722" y="5027285"/>
                </a:lnTo>
                <a:lnTo>
                  <a:pt x="1556633" y="5015668"/>
                </a:lnTo>
                <a:lnTo>
                  <a:pt x="1551677" y="5003967"/>
                </a:lnTo>
                <a:lnTo>
                  <a:pt x="1546854" y="4992181"/>
                </a:lnTo>
                <a:lnTo>
                  <a:pt x="1542162" y="4980311"/>
                </a:lnTo>
                <a:lnTo>
                  <a:pt x="1537602" y="4968356"/>
                </a:lnTo>
                <a:lnTo>
                  <a:pt x="1533173" y="4956316"/>
                </a:lnTo>
                <a:lnTo>
                  <a:pt x="1531617" y="4951979"/>
                </a:lnTo>
                <a:lnTo>
                  <a:pt x="1514565" y="4963098"/>
                </a:lnTo>
                <a:lnTo>
                  <a:pt x="1518967" y="4975106"/>
                </a:lnTo>
                <a:lnTo>
                  <a:pt x="1523497" y="4987033"/>
                </a:lnTo>
                <a:lnTo>
                  <a:pt x="1528154" y="4998879"/>
                </a:lnTo>
                <a:lnTo>
                  <a:pt x="1532941" y="5010642"/>
                </a:lnTo>
                <a:lnTo>
                  <a:pt x="1537858" y="5022323"/>
                </a:lnTo>
                <a:lnTo>
                  <a:pt x="1542908" y="5033919"/>
                </a:lnTo>
                <a:lnTo>
                  <a:pt x="1548090" y="5045431"/>
                </a:lnTo>
                <a:lnTo>
                  <a:pt x="1553406" y="5056858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577793" y="5061626"/>
                </a:moveTo>
                <a:lnTo>
                  <a:pt x="1572301" y="5050264"/>
                </a:lnTo>
                <a:lnTo>
                  <a:pt x="1549183" y="5085263"/>
                </a:lnTo>
                <a:lnTo>
                  <a:pt x="1561745" y="5088293"/>
                </a:lnTo>
                <a:lnTo>
                  <a:pt x="1577793" y="5061626"/>
                </a:lnTo>
                <a:close/>
              </a:path>
              <a:path w="8921255" h="6255998">
                <a:moveTo>
                  <a:pt x="1631720" y="5157602"/>
                </a:moveTo>
                <a:lnTo>
                  <a:pt x="1624966" y="5146848"/>
                </a:lnTo>
                <a:lnTo>
                  <a:pt x="1618346" y="5136010"/>
                </a:lnTo>
                <a:lnTo>
                  <a:pt x="1611862" y="5125085"/>
                </a:lnTo>
                <a:lnTo>
                  <a:pt x="1605517" y="5114075"/>
                </a:lnTo>
                <a:lnTo>
                  <a:pt x="1599311" y="5102977"/>
                </a:lnTo>
                <a:lnTo>
                  <a:pt x="1595177" y="5095389"/>
                </a:lnTo>
                <a:lnTo>
                  <a:pt x="1576044" y="5101439"/>
                </a:lnTo>
                <a:lnTo>
                  <a:pt x="1582106" y="5112618"/>
                </a:lnTo>
                <a:lnTo>
                  <a:pt x="1588302" y="5123714"/>
                </a:lnTo>
                <a:lnTo>
                  <a:pt x="1594631" y="5134726"/>
                </a:lnTo>
                <a:lnTo>
                  <a:pt x="1601095" y="5145655"/>
                </a:lnTo>
                <a:lnTo>
                  <a:pt x="1607695" y="5156500"/>
                </a:lnTo>
                <a:lnTo>
                  <a:pt x="1614430" y="5167262"/>
                </a:lnTo>
                <a:lnTo>
                  <a:pt x="1621301" y="5177941"/>
                </a:lnTo>
                <a:lnTo>
                  <a:pt x="1621525" y="5178284"/>
                </a:lnTo>
                <a:lnTo>
                  <a:pt x="1631720" y="5157602"/>
                </a:lnTo>
                <a:close/>
              </a:path>
              <a:path w="8921255" h="6255998">
                <a:moveTo>
                  <a:pt x="2021932" y="5041043"/>
                </a:moveTo>
                <a:lnTo>
                  <a:pt x="2012926" y="5032008"/>
                </a:lnTo>
                <a:lnTo>
                  <a:pt x="2004116" y="5022864"/>
                </a:lnTo>
                <a:lnTo>
                  <a:pt x="1995538" y="5013588"/>
                </a:lnTo>
                <a:lnTo>
                  <a:pt x="1975012" y="5020248"/>
                </a:lnTo>
                <a:lnTo>
                  <a:pt x="1983428" y="5029660"/>
                </a:lnTo>
                <a:lnTo>
                  <a:pt x="1992073" y="5038939"/>
                </a:lnTo>
                <a:lnTo>
                  <a:pt x="2000919" y="5048100"/>
                </a:lnTo>
                <a:lnTo>
                  <a:pt x="2008335" y="5055569"/>
                </a:lnTo>
                <a:lnTo>
                  <a:pt x="2021932" y="5041043"/>
                </a:lnTo>
                <a:close/>
              </a:path>
              <a:path w="8921255" h="6255998">
                <a:moveTo>
                  <a:pt x="2011249" y="5074862"/>
                </a:moveTo>
                <a:lnTo>
                  <a:pt x="2024000" y="5071813"/>
                </a:lnTo>
                <a:lnTo>
                  <a:pt x="2025111" y="5071542"/>
                </a:lnTo>
                <a:lnTo>
                  <a:pt x="2054953" y="5043804"/>
                </a:lnTo>
                <a:lnTo>
                  <a:pt x="2042966" y="5046960"/>
                </a:lnTo>
                <a:lnTo>
                  <a:pt x="2031101" y="5049988"/>
                </a:lnTo>
                <a:lnTo>
                  <a:pt x="1998559" y="5077788"/>
                </a:lnTo>
                <a:lnTo>
                  <a:pt x="2011249" y="5074862"/>
                </a:lnTo>
                <a:close/>
              </a:path>
              <a:path w="8921255" h="6255998">
                <a:moveTo>
                  <a:pt x="2075515" y="5089777"/>
                </a:moveTo>
                <a:lnTo>
                  <a:pt x="2065741" y="5081612"/>
                </a:lnTo>
                <a:lnTo>
                  <a:pt x="2056160" y="5073336"/>
                </a:lnTo>
                <a:lnTo>
                  <a:pt x="2047705" y="5065796"/>
                </a:lnTo>
                <a:lnTo>
                  <a:pt x="2025111" y="5071542"/>
                </a:lnTo>
                <a:lnTo>
                  <a:pt x="2034380" y="5080083"/>
                </a:lnTo>
                <a:lnTo>
                  <a:pt x="2043823" y="5088520"/>
                </a:lnTo>
                <a:lnTo>
                  <a:pt x="2053455" y="5096845"/>
                </a:lnTo>
                <a:lnTo>
                  <a:pt x="2063157" y="5104938"/>
                </a:lnTo>
                <a:lnTo>
                  <a:pt x="2044050" y="5133464"/>
                </a:lnTo>
                <a:lnTo>
                  <a:pt x="2075515" y="5089777"/>
                </a:lnTo>
                <a:close/>
              </a:path>
              <a:path w="8921255" h="6255998">
                <a:moveTo>
                  <a:pt x="2056360" y="5129601"/>
                </a:moveTo>
                <a:lnTo>
                  <a:pt x="2109685" y="5089423"/>
                </a:lnTo>
                <a:lnTo>
                  <a:pt x="2097963" y="5093544"/>
                </a:lnTo>
                <a:lnTo>
                  <a:pt x="2086301" y="5097550"/>
                </a:lnTo>
                <a:lnTo>
                  <a:pt x="2085479" y="5097829"/>
                </a:lnTo>
                <a:lnTo>
                  <a:pt x="2075515" y="5089777"/>
                </a:lnTo>
                <a:lnTo>
                  <a:pt x="2044050" y="5133464"/>
                </a:lnTo>
                <a:lnTo>
                  <a:pt x="2056360" y="5129601"/>
                </a:lnTo>
                <a:close/>
              </a:path>
              <a:path w="8921255" h="6255998">
                <a:moveTo>
                  <a:pt x="2068726" y="5125625"/>
                </a:moveTo>
                <a:lnTo>
                  <a:pt x="2081149" y="5121537"/>
                </a:lnTo>
                <a:lnTo>
                  <a:pt x="2083313" y="5120815"/>
                </a:lnTo>
                <a:lnTo>
                  <a:pt x="2121463" y="5085191"/>
                </a:lnTo>
                <a:lnTo>
                  <a:pt x="2109685" y="5089423"/>
                </a:lnTo>
                <a:lnTo>
                  <a:pt x="2056360" y="5129601"/>
                </a:lnTo>
                <a:lnTo>
                  <a:pt x="2068726" y="5125625"/>
                </a:lnTo>
                <a:close/>
              </a:path>
              <a:path w="8921255" h="6255998">
                <a:moveTo>
                  <a:pt x="2127431" y="5128723"/>
                </a:moveTo>
                <a:lnTo>
                  <a:pt x="2117054" y="5121391"/>
                </a:lnTo>
                <a:lnTo>
                  <a:pt x="2106857" y="5113950"/>
                </a:lnTo>
                <a:lnTo>
                  <a:pt x="2105705" y="5113094"/>
                </a:lnTo>
                <a:lnTo>
                  <a:pt x="2083313" y="5120815"/>
                </a:lnTo>
                <a:lnTo>
                  <a:pt x="2093376" y="5128439"/>
                </a:lnTo>
                <a:lnTo>
                  <a:pt x="2103596" y="5135961"/>
                </a:lnTo>
                <a:lnTo>
                  <a:pt x="2113992" y="5143371"/>
                </a:lnTo>
                <a:lnTo>
                  <a:pt x="2115989" y="5144765"/>
                </a:lnTo>
                <a:lnTo>
                  <a:pt x="2127431" y="5128723"/>
                </a:lnTo>
                <a:close/>
              </a:path>
              <a:path w="8921255" h="6255998">
                <a:moveTo>
                  <a:pt x="2098754" y="5174183"/>
                </a:moveTo>
                <a:lnTo>
                  <a:pt x="2110768" y="5169548"/>
                </a:lnTo>
                <a:lnTo>
                  <a:pt x="2122833" y="5164812"/>
                </a:lnTo>
                <a:lnTo>
                  <a:pt x="2134949" y="5159971"/>
                </a:lnTo>
                <a:lnTo>
                  <a:pt x="2185168" y="5116250"/>
                </a:lnTo>
                <a:lnTo>
                  <a:pt x="2173577" y="5121186"/>
                </a:lnTo>
                <a:lnTo>
                  <a:pt x="2162025" y="5126043"/>
                </a:lnTo>
                <a:lnTo>
                  <a:pt x="2150512" y="5130822"/>
                </a:lnTo>
                <a:lnTo>
                  <a:pt x="2139037" y="5135523"/>
                </a:lnTo>
                <a:lnTo>
                  <a:pt x="2137979" y="5135954"/>
                </a:lnTo>
                <a:lnTo>
                  <a:pt x="2127431" y="5128723"/>
                </a:lnTo>
                <a:lnTo>
                  <a:pt x="2115989" y="5144765"/>
                </a:lnTo>
                <a:lnTo>
                  <a:pt x="2086788" y="5178720"/>
                </a:lnTo>
                <a:lnTo>
                  <a:pt x="2098754" y="5174183"/>
                </a:lnTo>
                <a:close/>
              </a:path>
              <a:path w="8921255" h="6255998">
                <a:moveTo>
                  <a:pt x="2139035" y="5212486"/>
                </a:moveTo>
                <a:lnTo>
                  <a:pt x="2150737" y="5207301"/>
                </a:lnTo>
                <a:lnTo>
                  <a:pt x="2162476" y="5202041"/>
                </a:lnTo>
                <a:lnTo>
                  <a:pt x="2174248" y="5196710"/>
                </a:lnTo>
                <a:lnTo>
                  <a:pt x="2186054" y="5191310"/>
                </a:lnTo>
                <a:lnTo>
                  <a:pt x="2234484" y="5145707"/>
                </a:lnTo>
                <a:lnTo>
                  <a:pt x="2223110" y="5151168"/>
                </a:lnTo>
                <a:lnTo>
                  <a:pt x="2211772" y="5156555"/>
                </a:lnTo>
                <a:lnTo>
                  <a:pt x="2200472" y="5161867"/>
                </a:lnTo>
                <a:lnTo>
                  <a:pt x="2189209" y="5167102"/>
                </a:lnTo>
                <a:lnTo>
                  <a:pt x="2188143" y="5167595"/>
                </a:lnTo>
                <a:lnTo>
                  <a:pt x="2177145" y="5161116"/>
                </a:lnTo>
                <a:lnTo>
                  <a:pt x="2166274" y="5154551"/>
                </a:lnTo>
                <a:lnTo>
                  <a:pt x="2158906" y="5149950"/>
                </a:lnTo>
                <a:lnTo>
                  <a:pt x="2137147" y="5159085"/>
                </a:lnTo>
                <a:lnTo>
                  <a:pt x="2147770" y="5165903"/>
                </a:lnTo>
                <a:lnTo>
                  <a:pt x="2158581" y="5172606"/>
                </a:lnTo>
                <a:lnTo>
                  <a:pt x="2166465" y="5177393"/>
                </a:lnTo>
                <a:lnTo>
                  <a:pt x="2127369" y="5217596"/>
                </a:lnTo>
                <a:lnTo>
                  <a:pt x="2139035" y="5212486"/>
                </a:lnTo>
                <a:close/>
              </a:path>
              <a:path w="8921255" h="6255998">
                <a:moveTo>
                  <a:pt x="2224963" y="5188253"/>
                </a:moveTo>
                <a:lnTo>
                  <a:pt x="2213860" y="5182166"/>
                </a:lnTo>
                <a:lnTo>
                  <a:pt x="2210393" y="5180251"/>
                </a:lnTo>
                <a:lnTo>
                  <a:pt x="2188120" y="5190359"/>
                </a:lnTo>
                <a:lnTo>
                  <a:pt x="2199168" y="5196491"/>
                </a:lnTo>
                <a:lnTo>
                  <a:pt x="2210389" y="5202513"/>
                </a:lnTo>
                <a:lnTo>
                  <a:pt x="2215027" y="5204978"/>
                </a:lnTo>
                <a:lnTo>
                  <a:pt x="2224963" y="5188253"/>
                </a:lnTo>
                <a:close/>
              </a:path>
              <a:path w="8921255" h="6255998">
                <a:moveTo>
                  <a:pt x="2177541" y="5246411"/>
                </a:moveTo>
                <a:lnTo>
                  <a:pt x="2188989" y="5240890"/>
                </a:lnTo>
                <a:lnTo>
                  <a:pt x="2200471" y="5235299"/>
                </a:lnTo>
                <a:lnTo>
                  <a:pt x="2211989" y="5229634"/>
                </a:lnTo>
                <a:lnTo>
                  <a:pt x="2223543" y="5223890"/>
                </a:lnTo>
                <a:lnTo>
                  <a:pt x="2235135" y="5218064"/>
                </a:lnTo>
                <a:lnTo>
                  <a:pt x="2293394" y="5164640"/>
                </a:lnTo>
                <a:lnTo>
                  <a:pt x="2282177" y="5170542"/>
                </a:lnTo>
                <a:lnTo>
                  <a:pt x="2270989" y="5176382"/>
                </a:lnTo>
                <a:lnTo>
                  <a:pt x="2259829" y="5182162"/>
                </a:lnTo>
                <a:lnTo>
                  <a:pt x="2248698" y="5187879"/>
                </a:lnTo>
                <a:lnTo>
                  <a:pt x="2237595" y="5193536"/>
                </a:lnTo>
                <a:lnTo>
                  <a:pt x="2166125" y="5251864"/>
                </a:lnTo>
                <a:lnTo>
                  <a:pt x="2177541" y="5246411"/>
                </a:lnTo>
                <a:close/>
              </a:path>
              <a:path w="8921255" h="6255998">
                <a:moveTo>
                  <a:pt x="2272139" y="5211899"/>
                </a:moveTo>
                <a:lnTo>
                  <a:pt x="2260788" y="5206313"/>
                </a:lnTo>
                <a:lnTo>
                  <a:pt x="2259248" y="5205560"/>
                </a:lnTo>
                <a:lnTo>
                  <a:pt x="2237699" y="5216766"/>
                </a:lnTo>
                <a:lnTo>
                  <a:pt x="2249042" y="5222371"/>
                </a:lnTo>
                <a:lnTo>
                  <a:pt x="2260515" y="5227897"/>
                </a:lnTo>
                <a:lnTo>
                  <a:pt x="2262699" y="5228934"/>
                </a:lnTo>
                <a:lnTo>
                  <a:pt x="2272139" y="5211899"/>
                </a:lnTo>
                <a:close/>
              </a:path>
              <a:path w="8921255" h="6255998">
                <a:moveTo>
                  <a:pt x="2226363" y="5270664"/>
                </a:moveTo>
                <a:lnTo>
                  <a:pt x="2237615" y="5264693"/>
                </a:lnTo>
                <a:lnTo>
                  <a:pt x="2248894" y="5258667"/>
                </a:lnTo>
                <a:lnTo>
                  <a:pt x="2317921" y="5198394"/>
                </a:lnTo>
                <a:lnTo>
                  <a:pt x="2306935" y="5204524"/>
                </a:lnTo>
                <a:lnTo>
                  <a:pt x="2295977" y="5210598"/>
                </a:lnTo>
                <a:lnTo>
                  <a:pt x="2285046" y="5216617"/>
                </a:lnTo>
                <a:lnTo>
                  <a:pt x="2283655" y="5217380"/>
                </a:lnTo>
                <a:lnTo>
                  <a:pt x="2272139" y="5211899"/>
                </a:lnTo>
                <a:lnTo>
                  <a:pt x="2262699" y="5228934"/>
                </a:lnTo>
                <a:lnTo>
                  <a:pt x="2215139" y="5276575"/>
                </a:lnTo>
                <a:lnTo>
                  <a:pt x="2226363" y="5270664"/>
                </a:lnTo>
                <a:close/>
              </a:path>
              <a:path w="8921255" h="6255998">
                <a:moveTo>
                  <a:pt x="2260197" y="5252590"/>
                </a:moveTo>
                <a:lnTo>
                  <a:pt x="2271523" y="5246467"/>
                </a:lnTo>
                <a:lnTo>
                  <a:pt x="2282870" y="5240302"/>
                </a:lnTo>
                <a:lnTo>
                  <a:pt x="2284973" y="5239156"/>
                </a:lnTo>
                <a:lnTo>
                  <a:pt x="2351037" y="5179675"/>
                </a:lnTo>
                <a:lnTo>
                  <a:pt x="2339972" y="5185969"/>
                </a:lnTo>
                <a:lnTo>
                  <a:pt x="2328933" y="5192209"/>
                </a:lnTo>
                <a:lnTo>
                  <a:pt x="2317921" y="5198394"/>
                </a:lnTo>
                <a:lnTo>
                  <a:pt x="2248894" y="5258667"/>
                </a:lnTo>
                <a:lnTo>
                  <a:pt x="2260197" y="5252590"/>
                </a:lnTo>
                <a:close/>
              </a:path>
              <a:path w="8921255" h="6255998">
                <a:moveTo>
                  <a:pt x="2262024" y="5297852"/>
                </a:moveTo>
                <a:lnTo>
                  <a:pt x="2273085" y="5291657"/>
                </a:lnTo>
                <a:lnTo>
                  <a:pt x="2284171" y="5285408"/>
                </a:lnTo>
                <a:lnTo>
                  <a:pt x="2295282" y="5279108"/>
                </a:lnTo>
                <a:lnTo>
                  <a:pt x="2384632" y="5204185"/>
                </a:lnTo>
                <a:lnTo>
                  <a:pt x="2373739" y="5210675"/>
                </a:lnTo>
                <a:lnTo>
                  <a:pt x="2362869" y="5217116"/>
                </a:lnTo>
                <a:lnTo>
                  <a:pt x="2352023" y="5223507"/>
                </a:lnTo>
                <a:lnTo>
                  <a:pt x="2341200" y="5229849"/>
                </a:lnTo>
                <a:lnTo>
                  <a:pt x="2330399" y="5236141"/>
                </a:lnTo>
                <a:lnTo>
                  <a:pt x="2328960" y="5236977"/>
                </a:lnTo>
                <a:lnTo>
                  <a:pt x="2321331" y="5233836"/>
                </a:lnTo>
                <a:lnTo>
                  <a:pt x="2313981" y="5230504"/>
                </a:lnTo>
                <a:lnTo>
                  <a:pt x="2306498" y="5227261"/>
                </a:lnTo>
                <a:lnTo>
                  <a:pt x="2284973" y="5239156"/>
                </a:lnTo>
                <a:lnTo>
                  <a:pt x="2292570" y="5242560"/>
                </a:lnTo>
                <a:lnTo>
                  <a:pt x="2300242" y="5245900"/>
                </a:lnTo>
                <a:lnTo>
                  <a:pt x="2308017" y="5249176"/>
                </a:lnTo>
                <a:lnTo>
                  <a:pt x="2250990" y="5303992"/>
                </a:lnTo>
                <a:lnTo>
                  <a:pt x="2262024" y="5297852"/>
                </a:lnTo>
                <a:close/>
              </a:path>
              <a:path w="8921255" h="6255998">
                <a:moveTo>
                  <a:pt x="2306417" y="5272757"/>
                </a:moveTo>
                <a:lnTo>
                  <a:pt x="2317575" y="5266359"/>
                </a:lnTo>
                <a:lnTo>
                  <a:pt x="2328755" y="5259913"/>
                </a:lnTo>
                <a:lnTo>
                  <a:pt x="2330929" y="5258656"/>
                </a:lnTo>
                <a:lnTo>
                  <a:pt x="2406488" y="5191056"/>
                </a:lnTo>
                <a:lnTo>
                  <a:pt x="2395548" y="5197645"/>
                </a:lnTo>
                <a:lnTo>
                  <a:pt x="2384632" y="5204185"/>
                </a:lnTo>
                <a:lnTo>
                  <a:pt x="2295282" y="5279108"/>
                </a:lnTo>
                <a:lnTo>
                  <a:pt x="2306417" y="5272757"/>
                </a:lnTo>
                <a:close/>
              </a:path>
              <a:path w="8921255" h="6255998">
                <a:moveTo>
                  <a:pt x="2352440" y="5246145"/>
                </a:moveTo>
                <a:lnTo>
                  <a:pt x="2428438" y="5177727"/>
                </a:lnTo>
                <a:lnTo>
                  <a:pt x="2417451" y="5184416"/>
                </a:lnTo>
                <a:lnTo>
                  <a:pt x="2406488" y="5191056"/>
                </a:lnTo>
                <a:lnTo>
                  <a:pt x="2330929" y="5258656"/>
                </a:lnTo>
                <a:lnTo>
                  <a:pt x="2337964" y="5261477"/>
                </a:lnTo>
                <a:lnTo>
                  <a:pt x="2352440" y="5246145"/>
                </a:lnTo>
                <a:close/>
              </a:path>
              <a:path w="8921255" h="6255998">
                <a:moveTo>
                  <a:pt x="2366201" y="5251585"/>
                </a:moveTo>
                <a:lnTo>
                  <a:pt x="2359358" y="5248832"/>
                </a:lnTo>
                <a:lnTo>
                  <a:pt x="2352440" y="5246145"/>
                </a:lnTo>
                <a:lnTo>
                  <a:pt x="2337964" y="5261477"/>
                </a:lnTo>
                <a:lnTo>
                  <a:pt x="2345144" y="5264224"/>
                </a:lnTo>
                <a:lnTo>
                  <a:pt x="2366201" y="5251585"/>
                </a:lnTo>
                <a:close/>
              </a:path>
              <a:path w="8921255" h="6255998">
                <a:moveTo>
                  <a:pt x="2296786" y="5322880"/>
                </a:moveTo>
                <a:lnTo>
                  <a:pt x="2307681" y="5316487"/>
                </a:lnTo>
                <a:lnTo>
                  <a:pt x="2318599" y="5310045"/>
                </a:lnTo>
                <a:lnTo>
                  <a:pt x="2329538" y="5303555"/>
                </a:lnTo>
                <a:lnTo>
                  <a:pt x="2417671" y="5226831"/>
                </a:lnTo>
                <a:lnTo>
                  <a:pt x="2406929" y="5233494"/>
                </a:lnTo>
                <a:lnTo>
                  <a:pt x="2396208" y="5240114"/>
                </a:lnTo>
                <a:lnTo>
                  <a:pt x="2385508" y="5246689"/>
                </a:lnTo>
                <a:lnTo>
                  <a:pt x="2374828" y="5253221"/>
                </a:lnTo>
                <a:lnTo>
                  <a:pt x="2373251" y="5254183"/>
                </a:lnTo>
                <a:lnTo>
                  <a:pt x="2285913" y="5329225"/>
                </a:lnTo>
                <a:lnTo>
                  <a:pt x="2296786" y="5322880"/>
                </a:lnTo>
                <a:close/>
              </a:path>
              <a:path w="8921255" h="6255998">
                <a:moveTo>
                  <a:pt x="2340499" y="5297018"/>
                </a:moveTo>
                <a:lnTo>
                  <a:pt x="2351482" y="5290434"/>
                </a:lnTo>
                <a:lnTo>
                  <a:pt x="2362485" y="5283805"/>
                </a:lnTo>
                <a:lnTo>
                  <a:pt x="2373510" y="5277131"/>
                </a:lnTo>
                <a:lnTo>
                  <a:pt x="2460847" y="5199734"/>
                </a:lnTo>
                <a:lnTo>
                  <a:pt x="2450021" y="5206575"/>
                </a:lnTo>
                <a:lnTo>
                  <a:pt x="2439217" y="5213371"/>
                </a:lnTo>
                <a:lnTo>
                  <a:pt x="2428433" y="5220123"/>
                </a:lnTo>
                <a:lnTo>
                  <a:pt x="2417671" y="5226831"/>
                </a:lnTo>
                <a:lnTo>
                  <a:pt x="2329538" y="5303555"/>
                </a:lnTo>
                <a:lnTo>
                  <a:pt x="2340499" y="5297018"/>
                </a:lnTo>
                <a:close/>
              </a:path>
              <a:path w="8921255" h="6255998">
                <a:moveTo>
                  <a:pt x="2482563" y="5185918"/>
                </a:moveTo>
                <a:lnTo>
                  <a:pt x="2471694" y="5192848"/>
                </a:lnTo>
                <a:lnTo>
                  <a:pt x="2460847" y="5199734"/>
                </a:lnTo>
                <a:lnTo>
                  <a:pt x="2375729" y="5275784"/>
                </a:lnTo>
                <a:lnTo>
                  <a:pt x="2482563" y="5185918"/>
                </a:lnTo>
                <a:close/>
              </a:path>
              <a:path w="8921255" h="6255998">
                <a:moveTo>
                  <a:pt x="2633945" y="5325758"/>
                </a:moveTo>
                <a:lnTo>
                  <a:pt x="2571357" y="5312444"/>
                </a:lnTo>
                <a:lnTo>
                  <a:pt x="2511017" y="5297482"/>
                </a:lnTo>
                <a:lnTo>
                  <a:pt x="2452965" y="5280879"/>
                </a:lnTo>
                <a:lnTo>
                  <a:pt x="2432138" y="5294881"/>
                </a:lnTo>
                <a:lnTo>
                  <a:pt x="2490944" y="5312288"/>
                </a:lnTo>
                <a:lnTo>
                  <a:pt x="2552105" y="5327999"/>
                </a:lnTo>
                <a:lnTo>
                  <a:pt x="2633945" y="5325758"/>
                </a:lnTo>
                <a:close/>
              </a:path>
              <a:path w="8921255" h="6255998">
                <a:moveTo>
                  <a:pt x="3283941" y="5390246"/>
                </a:moveTo>
                <a:lnTo>
                  <a:pt x="3368217" y="5386830"/>
                </a:lnTo>
                <a:lnTo>
                  <a:pt x="3454340" y="5381633"/>
                </a:lnTo>
                <a:lnTo>
                  <a:pt x="3542269" y="5374647"/>
                </a:lnTo>
                <a:lnTo>
                  <a:pt x="3631962" y="5365866"/>
                </a:lnTo>
                <a:lnTo>
                  <a:pt x="3723375" y="5355283"/>
                </a:lnTo>
                <a:lnTo>
                  <a:pt x="3816466" y="5342891"/>
                </a:lnTo>
                <a:lnTo>
                  <a:pt x="3911194" y="5328682"/>
                </a:lnTo>
                <a:lnTo>
                  <a:pt x="4042831" y="5306418"/>
                </a:lnTo>
                <a:lnTo>
                  <a:pt x="4175269" y="5281193"/>
                </a:lnTo>
                <a:lnTo>
                  <a:pt x="4308278" y="5253088"/>
                </a:lnTo>
                <a:lnTo>
                  <a:pt x="4317761" y="5250890"/>
                </a:lnTo>
                <a:lnTo>
                  <a:pt x="4317761" y="5230620"/>
                </a:lnTo>
                <a:lnTo>
                  <a:pt x="4304094" y="5233787"/>
                </a:lnTo>
                <a:lnTo>
                  <a:pt x="4171460" y="5261813"/>
                </a:lnTo>
                <a:lnTo>
                  <a:pt x="4039395" y="5286968"/>
                </a:lnTo>
                <a:lnTo>
                  <a:pt x="3908128" y="5309169"/>
                </a:lnTo>
                <a:lnTo>
                  <a:pt x="3815063" y="5323140"/>
                </a:lnTo>
                <a:lnTo>
                  <a:pt x="3723600" y="5335355"/>
                </a:lnTo>
                <a:lnTo>
                  <a:pt x="3633780" y="5345820"/>
                </a:lnTo>
                <a:lnTo>
                  <a:pt x="3545642" y="5354542"/>
                </a:lnTo>
                <a:lnTo>
                  <a:pt x="3459228" y="5361529"/>
                </a:lnTo>
                <a:lnTo>
                  <a:pt x="3374578" y="5366787"/>
                </a:lnTo>
                <a:lnTo>
                  <a:pt x="3291731" y="5370322"/>
                </a:lnTo>
                <a:lnTo>
                  <a:pt x="3210729" y="5372142"/>
                </a:lnTo>
                <a:lnTo>
                  <a:pt x="3131611" y="5372253"/>
                </a:lnTo>
                <a:lnTo>
                  <a:pt x="3054418" y="5370662"/>
                </a:lnTo>
                <a:lnTo>
                  <a:pt x="2979190" y="5367376"/>
                </a:lnTo>
                <a:lnTo>
                  <a:pt x="2905969" y="5362402"/>
                </a:lnTo>
                <a:lnTo>
                  <a:pt x="2834793" y="5355746"/>
                </a:lnTo>
                <a:lnTo>
                  <a:pt x="2765704" y="5347416"/>
                </a:lnTo>
                <a:lnTo>
                  <a:pt x="2698741" y="5337417"/>
                </a:lnTo>
                <a:lnTo>
                  <a:pt x="2633945" y="5325758"/>
                </a:lnTo>
                <a:lnTo>
                  <a:pt x="2552105" y="5327999"/>
                </a:lnTo>
                <a:lnTo>
                  <a:pt x="2615579" y="5342006"/>
                </a:lnTo>
                <a:lnTo>
                  <a:pt x="2681323" y="5354303"/>
                </a:lnTo>
                <a:lnTo>
                  <a:pt x="2749296" y="5364881"/>
                </a:lnTo>
                <a:lnTo>
                  <a:pt x="2819454" y="5373736"/>
                </a:lnTo>
                <a:lnTo>
                  <a:pt x="2891756" y="5380858"/>
                </a:lnTo>
                <a:lnTo>
                  <a:pt x="2966159" y="5386241"/>
                </a:lnTo>
                <a:lnTo>
                  <a:pt x="3042622" y="5389879"/>
                </a:lnTo>
                <a:lnTo>
                  <a:pt x="3121101" y="5391764"/>
                </a:lnTo>
                <a:lnTo>
                  <a:pt x="3201555" y="5391889"/>
                </a:lnTo>
                <a:lnTo>
                  <a:pt x="3283941" y="5390246"/>
                </a:lnTo>
                <a:close/>
              </a:path>
              <a:path w="8921255" h="6255998">
                <a:moveTo>
                  <a:pt x="1932096" y="5131140"/>
                </a:moveTo>
                <a:lnTo>
                  <a:pt x="1923128" y="5122078"/>
                </a:lnTo>
                <a:lnTo>
                  <a:pt x="1914348" y="5112908"/>
                </a:lnTo>
                <a:lnTo>
                  <a:pt x="1905786" y="5103610"/>
                </a:lnTo>
                <a:lnTo>
                  <a:pt x="1885538" y="5110572"/>
                </a:lnTo>
                <a:lnTo>
                  <a:pt x="1893942" y="5119997"/>
                </a:lnTo>
                <a:lnTo>
                  <a:pt x="1902556" y="5129304"/>
                </a:lnTo>
                <a:lnTo>
                  <a:pt x="1911366" y="5138500"/>
                </a:lnTo>
                <a:lnTo>
                  <a:pt x="1918193" y="5145428"/>
                </a:lnTo>
                <a:lnTo>
                  <a:pt x="1897428" y="5172277"/>
                </a:lnTo>
                <a:lnTo>
                  <a:pt x="1932096" y="5131140"/>
                </a:lnTo>
                <a:close/>
              </a:path>
              <a:path w="8921255" h="6255998">
                <a:moveTo>
                  <a:pt x="1910054" y="5169538"/>
                </a:moveTo>
                <a:lnTo>
                  <a:pt x="1922745" y="5166668"/>
                </a:lnTo>
                <a:lnTo>
                  <a:pt x="1935500" y="5163669"/>
                </a:lnTo>
                <a:lnTo>
                  <a:pt x="1936569" y="5163412"/>
                </a:lnTo>
                <a:lnTo>
                  <a:pt x="1965078" y="5134012"/>
                </a:lnTo>
                <a:lnTo>
                  <a:pt x="1953076" y="5137136"/>
                </a:lnTo>
                <a:lnTo>
                  <a:pt x="1941220" y="5140116"/>
                </a:lnTo>
                <a:lnTo>
                  <a:pt x="1932096" y="5131140"/>
                </a:lnTo>
                <a:lnTo>
                  <a:pt x="1897428" y="5172277"/>
                </a:lnTo>
                <a:lnTo>
                  <a:pt x="1910054" y="5169538"/>
                </a:lnTo>
                <a:close/>
              </a:path>
              <a:path w="8921255" h="6255998">
                <a:moveTo>
                  <a:pt x="1985803" y="5180439"/>
                </a:moveTo>
                <a:lnTo>
                  <a:pt x="1976095" y="5172211"/>
                </a:lnTo>
                <a:lnTo>
                  <a:pt x="1966569" y="5163874"/>
                </a:lnTo>
                <a:lnTo>
                  <a:pt x="1959403" y="5157430"/>
                </a:lnTo>
                <a:lnTo>
                  <a:pt x="1936953" y="5163312"/>
                </a:lnTo>
                <a:lnTo>
                  <a:pt x="1946218" y="5171869"/>
                </a:lnTo>
                <a:lnTo>
                  <a:pt x="1955655" y="5180323"/>
                </a:lnTo>
                <a:lnTo>
                  <a:pt x="1965272" y="5188673"/>
                </a:lnTo>
                <a:lnTo>
                  <a:pt x="1973651" y="5195735"/>
                </a:lnTo>
                <a:lnTo>
                  <a:pt x="1954363" y="5224122"/>
                </a:lnTo>
                <a:lnTo>
                  <a:pt x="1985803" y="5180439"/>
                </a:lnTo>
                <a:close/>
              </a:path>
              <a:path w="8921255" h="6255998">
                <a:moveTo>
                  <a:pt x="1966692" y="5220343"/>
                </a:moveTo>
                <a:lnTo>
                  <a:pt x="2020134" y="5180291"/>
                </a:lnTo>
                <a:lnTo>
                  <a:pt x="2008359" y="5184314"/>
                </a:lnTo>
                <a:lnTo>
                  <a:pt x="1996631" y="5188243"/>
                </a:lnTo>
                <a:lnTo>
                  <a:pt x="1995699" y="5188552"/>
                </a:lnTo>
                <a:lnTo>
                  <a:pt x="1985803" y="5180439"/>
                </a:lnTo>
                <a:lnTo>
                  <a:pt x="1954363" y="5224122"/>
                </a:lnTo>
                <a:lnTo>
                  <a:pt x="1966692" y="5220343"/>
                </a:lnTo>
                <a:close/>
              </a:path>
              <a:path w="8921255" h="6255998">
                <a:moveTo>
                  <a:pt x="1979076" y="5216451"/>
                </a:moveTo>
                <a:lnTo>
                  <a:pt x="1991519" y="5212441"/>
                </a:lnTo>
                <a:lnTo>
                  <a:pt x="1993515" y="5211789"/>
                </a:lnTo>
                <a:lnTo>
                  <a:pt x="2031955" y="5176175"/>
                </a:lnTo>
                <a:lnTo>
                  <a:pt x="2020134" y="5180291"/>
                </a:lnTo>
                <a:lnTo>
                  <a:pt x="1966692" y="5220343"/>
                </a:lnTo>
                <a:lnTo>
                  <a:pt x="1979076" y="5216451"/>
                </a:lnTo>
                <a:close/>
              </a:path>
              <a:path w="8921255" h="6255998">
                <a:moveTo>
                  <a:pt x="2038022" y="5220311"/>
                </a:moveTo>
                <a:lnTo>
                  <a:pt x="2027730" y="5212867"/>
                </a:lnTo>
                <a:lnTo>
                  <a:pt x="2017599" y="5205324"/>
                </a:lnTo>
                <a:lnTo>
                  <a:pt x="2015922" y="5204055"/>
                </a:lnTo>
                <a:lnTo>
                  <a:pt x="1993515" y="5211789"/>
                </a:lnTo>
                <a:lnTo>
                  <a:pt x="2003508" y="5219514"/>
                </a:lnTo>
                <a:lnTo>
                  <a:pt x="2013637" y="5227148"/>
                </a:lnTo>
                <a:lnTo>
                  <a:pt x="2023949" y="5234666"/>
                </a:lnTo>
                <a:lnTo>
                  <a:pt x="2026291" y="5236334"/>
                </a:lnTo>
                <a:lnTo>
                  <a:pt x="2038022" y="5220311"/>
                </a:lnTo>
                <a:close/>
              </a:path>
              <a:path w="8921255" h="6255998">
                <a:moveTo>
                  <a:pt x="2009133" y="5265579"/>
                </a:moveTo>
                <a:lnTo>
                  <a:pt x="2021168" y="5261011"/>
                </a:lnTo>
                <a:lnTo>
                  <a:pt x="2033248" y="5256352"/>
                </a:lnTo>
                <a:lnTo>
                  <a:pt x="2045372" y="5251601"/>
                </a:lnTo>
                <a:lnTo>
                  <a:pt x="2095879" y="5208229"/>
                </a:lnTo>
                <a:lnTo>
                  <a:pt x="2084251" y="5213093"/>
                </a:lnTo>
                <a:lnTo>
                  <a:pt x="2072663" y="5217877"/>
                </a:lnTo>
                <a:lnTo>
                  <a:pt x="2061114" y="5222582"/>
                </a:lnTo>
                <a:lnTo>
                  <a:pt x="2049607" y="5227206"/>
                </a:lnTo>
                <a:lnTo>
                  <a:pt x="2048496" y="5227649"/>
                </a:lnTo>
                <a:lnTo>
                  <a:pt x="2038022" y="5220311"/>
                </a:lnTo>
                <a:lnTo>
                  <a:pt x="2026291" y="5236334"/>
                </a:lnTo>
                <a:lnTo>
                  <a:pt x="1997141" y="5270056"/>
                </a:lnTo>
                <a:lnTo>
                  <a:pt x="2009133" y="5265579"/>
                </a:lnTo>
                <a:close/>
              </a:path>
              <a:path w="8921255" h="6255998">
                <a:moveTo>
                  <a:pt x="2049813" y="5304709"/>
                </a:moveTo>
                <a:lnTo>
                  <a:pt x="2061551" y="5299606"/>
                </a:lnTo>
                <a:lnTo>
                  <a:pt x="2073323" y="5294432"/>
                </a:lnTo>
                <a:lnTo>
                  <a:pt x="2085127" y="5289190"/>
                </a:lnTo>
                <a:lnTo>
                  <a:pt x="2096961" y="5283884"/>
                </a:lnTo>
                <a:lnTo>
                  <a:pt x="2145795" y="5238518"/>
                </a:lnTo>
                <a:lnTo>
                  <a:pt x="2134374" y="5243864"/>
                </a:lnTo>
                <a:lnTo>
                  <a:pt x="2122984" y="5249143"/>
                </a:lnTo>
                <a:lnTo>
                  <a:pt x="2111625" y="5254358"/>
                </a:lnTo>
                <a:lnTo>
                  <a:pt x="2100294" y="5259510"/>
                </a:lnTo>
                <a:lnTo>
                  <a:pt x="2098998" y="5260096"/>
                </a:lnTo>
                <a:lnTo>
                  <a:pt x="2088071" y="5253488"/>
                </a:lnTo>
                <a:lnTo>
                  <a:pt x="2077277" y="5246802"/>
                </a:lnTo>
                <a:lnTo>
                  <a:pt x="2069630" y="5241911"/>
                </a:lnTo>
                <a:lnTo>
                  <a:pt x="2047570" y="5250732"/>
                </a:lnTo>
                <a:lnTo>
                  <a:pt x="2058111" y="5257689"/>
                </a:lnTo>
                <a:lnTo>
                  <a:pt x="2068804" y="5264554"/>
                </a:lnTo>
                <a:lnTo>
                  <a:pt x="2077335" y="5269881"/>
                </a:lnTo>
                <a:lnTo>
                  <a:pt x="2038111" y="5309739"/>
                </a:lnTo>
                <a:lnTo>
                  <a:pt x="2049813" y="5304709"/>
                </a:lnTo>
                <a:close/>
              </a:path>
              <a:path w="8921255" h="6255998">
                <a:moveTo>
                  <a:pt x="2100013" y="5333929"/>
                </a:moveTo>
                <a:lnTo>
                  <a:pt x="2111535" y="5328403"/>
                </a:lnTo>
                <a:lnTo>
                  <a:pt x="2123090" y="5322809"/>
                </a:lnTo>
                <a:lnTo>
                  <a:pt x="2134679" y="5317146"/>
                </a:lnTo>
                <a:lnTo>
                  <a:pt x="2205997" y="5259027"/>
                </a:lnTo>
                <a:lnTo>
                  <a:pt x="2194745" y="5264860"/>
                </a:lnTo>
                <a:lnTo>
                  <a:pt x="2183523" y="5270633"/>
                </a:lnTo>
                <a:lnTo>
                  <a:pt x="2172329" y="5276347"/>
                </a:lnTo>
                <a:lnTo>
                  <a:pt x="2161163" y="5282001"/>
                </a:lnTo>
                <a:lnTo>
                  <a:pt x="2150025" y="5287596"/>
                </a:lnTo>
                <a:lnTo>
                  <a:pt x="2148769" y="5288224"/>
                </a:lnTo>
                <a:lnTo>
                  <a:pt x="2137495" y="5282240"/>
                </a:lnTo>
                <a:lnTo>
                  <a:pt x="2126333" y="5276197"/>
                </a:lnTo>
                <a:lnTo>
                  <a:pt x="2120750" y="5273083"/>
                </a:lnTo>
                <a:lnTo>
                  <a:pt x="2098953" y="5282986"/>
                </a:lnTo>
                <a:lnTo>
                  <a:pt x="2109928" y="5289259"/>
                </a:lnTo>
                <a:lnTo>
                  <a:pt x="2121061" y="5295423"/>
                </a:lnTo>
                <a:lnTo>
                  <a:pt x="2127195" y="5298772"/>
                </a:lnTo>
                <a:lnTo>
                  <a:pt x="2088525" y="5339388"/>
                </a:lnTo>
                <a:lnTo>
                  <a:pt x="2100013" y="5333929"/>
                </a:lnTo>
                <a:close/>
              </a:path>
              <a:path w="8921255" h="6255998">
                <a:moveTo>
                  <a:pt x="2146303" y="5311414"/>
                </a:moveTo>
                <a:lnTo>
                  <a:pt x="2148468" y="5310341"/>
                </a:lnTo>
                <a:lnTo>
                  <a:pt x="2205997" y="5259027"/>
                </a:lnTo>
                <a:lnTo>
                  <a:pt x="2134679" y="5317146"/>
                </a:lnTo>
                <a:lnTo>
                  <a:pt x="2146303" y="5311414"/>
                </a:lnTo>
                <a:close/>
              </a:path>
              <a:path w="8921255" h="6255998">
                <a:moveTo>
                  <a:pt x="2184363" y="5306293"/>
                </a:moveTo>
                <a:lnTo>
                  <a:pt x="2172983" y="5300733"/>
                </a:lnTo>
                <a:lnTo>
                  <a:pt x="2170578" y="5299535"/>
                </a:lnTo>
                <a:lnTo>
                  <a:pt x="2148468" y="5310341"/>
                </a:lnTo>
                <a:lnTo>
                  <a:pt x="2159778" y="5315999"/>
                </a:lnTo>
                <a:lnTo>
                  <a:pt x="2171246" y="5321556"/>
                </a:lnTo>
                <a:lnTo>
                  <a:pt x="2174435" y="5323105"/>
                </a:lnTo>
                <a:lnTo>
                  <a:pt x="2184363" y="5306293"/>
                </a:lnTo>
                <a:close/>
              </a:path>
              <a:path w="8921255" h="6255998">
                <a:moveTo>
                  <a:pt x="2137377" y="5364775"/>
                </a:moveTo>
                <a:lnTo>
                  <a:pt x="2148679" y="5358969"/>
                </a:lnTo>
                <a:lnTo>
                  <a:pt x="2160012" y="5353099"/>
                </a:lnTo>
                <a:lnTo>
                  <a:pt x="2171375" y="5347162"/>
                </a:lnTo>
                <a:lnTo>
                  <a:pt x="2182771" y="5341155"/>
                </a:lnTo>
                <a:lnTo>
                  <a:pt x="2252247" y="5280816"/>
                </a:lnTo>
                <a:lnTo>
                  <a:pt x="2241164" y="5286996"/>
                </a:lnTo>
                <a:lnTo>
                  <a:pt x="2230107" y="5293119"/>
                </a:lnTo>
                <a:lnTo>
                  <a:pt x="2219078" y="5299183"/>
                </a:lnTo>
                <a:lnTo>
                  <a:pt x="2208079" y="5305183"/>
                </a:lnTo>
                <a:lnTo>
                  <a:pt x="2197111" y="5311116"/>
                </a:lnTo>
                <a:lnTo>
                  <a:pt x="2195880" y="5311779"/>
                </a:lnTo>
                <a:lnTo>
                  <a:pt x="2184363" y="5306293"/>
                </a:lnTo>
                <a:lnTo>
                  <a:pt x="2174435" y="5323105"/>
                </a:lnTo>
                <a:lnTo>
                  <a:pt x="2126102" y="5370522"/>
                </a:lnTo>
                <a:lnTo>
                  <a:pt x="2137377" y="5364775"/>
                </a:lnTo>
                <a:close/>
              </a:path>
              <a:path w="8921255" h="6255998">
                <a:moveTo>
                  <a:pt x="2194202" y="5335073"/>
                </a:moveTo>
                <a:lnTo>
                  <a:pt x="2196521" y="5333832"/>
                </a:lnTo>
                <a:lnTo>
                  <a:pt x="2263356" y="5274582"/>
                </a:lnTo>
                <a:lnTo>
                  <a:pt x="2252247" y="5280816"/>
                </a:lnTo>
                <a:lnTo>
                  <a:pt x="2182771" y="5341155"/>
                </a:lnTo>
                <a:lnTo>
                  <a:pt x="2194202" y="5335073"/>
                </a:lnTo>
                <a:close/>
              </a:path>
              <a:path w="8921255" h="6255998">
                <a:moveTo>
                  <a:pt x="2229737" y="5327191"/>
                </a:moveTo>
                <a:lnTo>
                  <a:pt x="2218052" y="5322064"/>
                </a:lnTo>
                <a:lnTo>
                  <a:pt x="2196521" y="5333832"/>
                </a:lnTo>
                <a:lnTo>
                  <a:pt x="2208088" y="5338973"/>
                </a:lnTo>
                <a:lnTo>
                  <a:pt x="2219790" y="5344017"/>
                </a:lnTo>
                <a:lnTo>
                  <a:pt x="2220295" y="5344237"/>
                </a:lnTo>
                <a:lnTo>
                  <a:pt x="2229737" y="5327191"/>
                </a:lnTo>
                <a:close/>
              </a:path>
              <a:path w="8921255" h="6255998">
                <a:moveTo>
                  <a:pt x="2173700" y="5392727"/>
                </a:moveTo>
                <a:lnTo>
                  <a:pt x="2184807" y="5386636"/>
                </a:lnTo>
                <a:lnTo>
                  <a:pt x="2195941" y="5380494"/>
                </a:lnTo>
                <a:lnTo>
                  <a:pt x="2207103" y="5374299"/>
                </a:lnTo>
                <a:lnTo>
                  <a:pt x="2218292" y="5368051"/>
                </a:lnTo>
                <a:lnTo>
                  <a:pt x="2229510" y="5361748"/>
                </a:lnTo>
                <a:lnTo>
                  <a:pt x="2240755" y="5355388"/>
                </a:lnTo>
                <a:lnTo>
                  <a:pt x="2330240" y="5280220"/>
                </a:lnTo>
                <a:lnTo>
                  <a:pt x="2319235" y="5286787"/>
                </a:lnTo>
                <a:lnTo>
                  <a:pt x="2308251" y="5293308"/>
                </a:lnTo>
                <a:lnTo>
                  <a:pt x="2297290" y="5299782"/>
                </a:lnTo>
                <a:lnTo>
                  <a:pt x="2286351" y="5306208"/>
                </a:lnTo>
                <a:lnTo>
                  <a:pt x="2275436" y="5312584"/>
                </a:lnTo>
                <a:lnTo>
                  <a:pt x="2264546" y="5318909"/>
                </a:lnTo>
                <a:lnTo>
                  <a:pt x="2253680" y="5325181"/>
                </a:lnTo>
                <a:lnTo>
                  <a:pt x="2242841" y="5331399"/>
                </a:lnTo>
                <a:lnTo>
                  <a:pt x="2241453" y="5332192"/>
                </a:lnTo>
                <a:lnTo>
                  <a:pt x="2229737" y="5327191"/>
                </a:lnTo>
                <a:lnTo>
                  <a:pt x="2220295" y="5344237"/>
                </a:lnTo>
                <a:lnTo>
                  <a:pt x="2162620" y="5398769"/>
                </a:lnTo>
                <a:lnTo>
                  <a:pt x="2173700" y="5392727"/>
                </a:lnTo>
                <a:close/>
              </a:path>
              <a:path w="8921255" h="6255998">
                <a:moveTo>
                  <a:pt x="2585530" y="5433525"/>
                </a:moveTo>
                <a:lnTo>
                  <a:pt x="2515917" y="5419014"/>
                </a:lnTo>
                <a:lnTo>
                  <a:pt x="2448932" y="5402573"/>
                </a:lnTo>
                <a:lnTo>
                  <a:pt x="2384622" y="5384213"/>
                </a:lnTo>
                <a:lnTo>
                  <a:pt x="2323040" y="5363939"/>
                </a:lnTo>
                <a:lnTo>
                  <a:pt x="2264234" y="5341761"/>
                </a:lnTo>
                <a:lnTo>
                  <a:pt x="2341265" y="5273610"/>
                </a:lnTo>
                <a:lnTo>
                  <a:pt x="2330240" y="5280220"/>
                </a:lnTo>
                <a:lnTo>
                  <a:pt x="2242985" y="5354123"/>
                </a:lnTo>
                <a:lnTo>
                  <a:pt x="2302432" y="5377230"/>
                </a:lnTo>
                <a:lnTo>
                  <a:pt x="2364729" y="5398375"/>
                </a:lnTo>
                <a:lnTo>
                  <a:pt x="2429824" y="5417549"/>
                </a:lnTo>
                <a:lnTo>
                  <a:pt x="2497662" y="5434744"/>
                </a:lnTo>
                <a:lnTo>
                  <a:pt x="2585530" y="5433525"/>
                </a:lnTo>
                <a:close/>
              </a:path>
              <a:path w="8921255" h="6255998">
                <a:moveTo>
                  <a:pt x="3223133" y="5499001"/>
                </a:moveTo>
                <a:lnTo>
                  <a:pt x="3315555" y="5495927"/>
                </a:lnTo>
                <a:lnTo>
                  <a:pt x="3410148" y="5490779"/>
                </a:lnTo>
                <a:lnTo>
                  <a:pt x="3506860" y="5483548"/>
                </a:lnTo>
                <a:lnTo>
                  <a:pt x="3605640" y="5474224"/>
                </a:lnTo>
                <a:lnTo>
                  <a:pt x="3706435" y="5462801"/>
                </a:lnTo>
                <a:lnTo>
                  <a:pt x="3809194" y="5449269"/>
                </a:lnTo>
                <a:lnTo>
                  <a:pt x="3913863" y="5433618"/>
                </a:lnTo>
                <a:lnTo>
                  <a:pt x="4051784" y="5410291"/>
                </a:lnTo>
                <a:lnTo>
                  <a:pt x="4190543" y="5383860"/>
                </a:lnTo>
                <a:lnTo>
                  <a:pt x="4317761" y="5356978"/>
                </a:lnTo>
                <a:lnTo>
                  <a:pt x="4317761" y="5336786"/>
                </a:lnTo>
                <a:lnTo>
                  <a:pt x="4186708" y="5364478"/>
                </a:lnTo>
                <a:lnTo>
                  <a:pt x="4048321" y="5390838"/>
                </a:lnTo>
                <a:lnTo>
                  <a:pt x="3910769" y="5414104"/>
                </a:lnTo>
                <a:lnTo>
                  <a:pt x="3807780" y="5429517"/>
                </a:lnTo>
                <a:lnTo>
                  <a:pt x="3706666" y="5442878"/>
                </a:lnTo>
                <a:lnTo>
                  <a:pt x="3607475" y="5454195"/>
                </a:lnTo>
                <a:lnTo>
                  <a:pt x="3510259" y="5463475"/>
                </a:lnTo>
                <a:lnTo>
                  <a:pt x="3415067" y="5470727"/>
                </a:lnTo>
                <a:lnTo>
                  <a:pt x="3321949" y="5475960"/>
                </a:lnTo>
                <a:lnTo>
                  <a:pt x="3230957" y="5479181"/>
                </a:lnTo>
                <a:lnTo>
                  <a:pt x="3142140" y="5480398"/>
                </a:lnTo>
                <a:lnTo>
                  <a:pt x="3055547" y="5479621"/>
                </a:lnTo>
                <a:lnTo>
                  <a:pt x="2971230" y="5476857"/>
                </a:lnTo>
                <a:lnTo>
                  <a:pt x="2889239" y="5472115"/>
                </a:lnTo>
                <a:lnTo>
                  <a:pt x="2809623" y="5465402"/>
                </a:lnTo>
                <a:lnTo>
                  <a:pt x="2732432" y="5456727"/>
                </a:lnTo>
                <a:lnTo>
                  <a:pt x="2657718" y="5446099"/>
                </a:lnTo>
                <a:lnTo>
                  <a:pt x="2585530" y="5433525"/>
                </a:lnTo>
                <a:lnTo>
                  <a:pt x="2497662" y="5434744"/>
                </a:lnTo>
                <a:lnTo>
                  <a:pt x="2568194" y="5449951"/>
                </a:lnTo>
                <a:lnTo>
                  <a:pt x="2641366" y="5463161"/>
                </a:lnTo>
                <a:lnTo>
                  <a:pt x="2717127" y="5474366"/>
                </a:lnTo>
                <a:lnTo>
                  <a:pt x="2795425" y="5483557"/>
                </a:lnTo>
                <a:lnTo>
                  <a:pt x="2876206" y="5490726"/>
                </a:lnTo>
                <a:lnTo>
                  <a:pt x="2959420" y="5495863"/>
                </a:lnTo>
                <a:lnTo>
                  <a:pt x="3045014" y="5498961"/>
                </a:lnTo>
                <a:lnTo>
                  <a:pt x="3132936" y="5500010"/>
                </a:lnTo>
                <a:lnTo>
                  <a:pt x="3223133" y="5499001"/>
                </a:lnTo>
                <a:close/>
              </a:path>
              <a:path w="8921255" h="6255998">
                <a:moveTo>
                  <a:pt x="2802143" y="4367499"/>
                </a:moveTo>
                <a:lnTo>
                  <a:pt x="2791517" y="4360325"/>
                </a:lnTo>
                <a:lnTo>
                  <a:pt x="2781156" y="4352953"/>
                </a:lnTo>
                <a:lnTo>
                  <a:pt x="2771057" y="4345389"/>
                </a:lnTo>
                <a:lnTo>
                  <a:pt x="2768031" y="4343047"/>
                </a:lnTo>
                <a:lnTo>
                  <a:pt x="2745511" y="4350170"/>
                </a:lnTo>
                <a:lnTo>
                  <a:pt x="2755327" y="4358009"/>
                </a:lnTo>
                <a:lnTo>
                  <a:pt x="2765431" y="4365668"/>
                </a:lnTo>
                <a:lnTo>
                  <a:pt x="2775812" y="4373149"/>
                </a:lnTo>
                <a:lnTo>
                  <a:pt x="2780310" y="4376279"/>
                </a:lnTo>
                <a:lnTo>
                  <a:pt x="2802143" y="4367499"/>
                </a:lnTo>
                <a:close/>
              </a:path>
              <a:path w="8921255" h="6255998">
                <a:moveTo>
                  <a:pt x="2785153" y="4395340"/>
                </a:moveTo>
                <a:lnTo>
                  <a:pt x="2828444" y="4356130"/>
                </a:lnTo>
                <a:lnTo>
                  <a:pt x="2802143" y="4367499"/>
                </a:lnTo>
                <a:lnTo>
                  <a:pt x="2772981" y="4400189"/>
                </a:lnTo>
                <a:lnTo>
                  <a:pt x="2785153" y="4395340"/>
                </a:lnTo>
                <a:close/>
              </a:path>
              <a:path w="8921255" h="6255998">
                <a:moveTo>
                  <a:pt x="2801008" y="4441902"/>
                </a:moveTo>
                <a:lnTo>
                  <a:pt x="2850764" y="4396292"/>
                </a:lnTo>
                <a:lnTo>
                  <a:pt x="2839509" y="4390207"/>
                </a:lnTo>
                <a:lnTo>
                  <a:pt x="2828472" y="4383963"/>
                </a:lnTo>
                <a:lnTo>
                  <a:pt x="2822000" y="4380149"/>
                </a:lnTo>
                <a:lnTo>
                  <a:pt x="2799917" y="4389305"/>
                </a:lnTo>
                <a:lnTo>
                  <a:pt x="2810643" y="4395889"/>
                </a:lnTo>
                <a:lnTo>
                  <a:pt x="2821624" y="4402315"/>
                </a:lnTo>
                <a:lnTo>
                  <a:pt x="2829422" y="4406715"/>
                </a:lnTo>
                <a:lnTo>
                  <a:pt x="2789436" y="4447220"/>
                </a:lnTo>
                <a:lnTo>
                  <a:pt x="2801008" y="4441902"/>
                </a:lnTo>
                <a:close/>
              </a:path>
              <a:path w="8921255" h="6255998">
                <a:moveTo>
                  <a:pt x="2812636" y="4436469"/>
                </a:moveTo>
                <a:lnTo>
                  <a:pt x="2824320" y="4430921"/>
                </a:lnTo>
                <a:lnTo>
                  <a:pt x="2836060" y="4425256"/>
                </a:lnTo>
                <a:lnTo>
                  <a:pt x="2874110" y="4384396"/>
                </a:lnTo>
                <a:lnTo>
                  <a:pt x="2850764" y="4396292"/>
                </a:lnTo>
                <a:lnTo>
                  <a:pt x="2801008" y="4441902"/>
                </a:lnTo>
                <a:lnTo>
                  <a:pt x="2812636" y="4436469"/>
                </a:lnTo>
                <a:close/>
              </a:path>
              <a:path w="8921255" h="6255998">
                <a:moveTo>
                  <a:pt x="2885461" y="4413268"/>
                </a:moveTo>
                <a:lnTo>
                  <a:pt x="2873993" y="4407925"/>
                </a:lnTo>
                <a:lnTo>
                  <a:pt x="2872433" y="4407174"/>
                </a:lnTo>
                <a:lnTo>
                  <a:pt x="2850637" y="4418098"/>
                </a:lnTo>
                <a:lnTo>
                  <a:pt x="2861920" y="4423740"/>
                </a:lnTo>
                <a:lnTo>
                  <a:pt x="2873423" y="4429251"/>
                </a:lnTo>
                <a:lnTo>
                  <a:pt x="2875704" y="4430312"/>
                </a:lnTo>
                <a:lnTo>
                  <a:pt x="2885461" y="4413268"/>
                </a:lnTo>
                <a:close/>
              </a:path>
              <a:path w="8921255" h="6255998">
                <a:moveTo>
                  <a:pt x="2838976" y="4472356"/>
                </a:moveTo>
                <a:lnTo>
                  <a:pt x="2917321" y="4406979"/>
                </a:lnTo>
                <a:lnTo>
                  <a:pt x="2897128" y="4418453"/>
                </a:lnTo>
                <a:lnTo>
                  <a:pt x="2885461" y="4413268"/>
                </a:lnTo>
                <a:lnTo>
                  <a:pt x="2875704" y="4430312"/>
                </a:lnTo>
                <a:lnTo>
                  <a:pt x="2827766" y="4478223"/>
                </a:lnTo>
                <a:lnTo>
                  <a:pt x="2838976" y="4472356"/>
                </a:lnTo>
                <a:close/>
              </a:path>
              <a:path w="8921255" h="6255998">
                <a:moveTo>
                  <a:pt x="2850231" y="4466397"/>
                </a:moveTo>
                <a:lnTo>
                  <a:pt x="2861529" y="4460344"/>
                </a:lnTo>
                <a:lnTo>
                  <a:pt x="2872871" y="4454201"/>
                </a:lnTo>
                <a:lnTo>
                  <a:pt x="2884256" y="4447967"/>
                </a:lnTo>
                <a:lnTo>
                  <a:pt x="2895683" y="4441644"/>
                </a:lnTo>
                <a:lnTo>
                  <a:pt x="2958111" y="4383170"/>
                </a:lnTo>
                <a:lnTo>
                  <a:pt x="2937649" y="4395218"/>
                </a:lnTo>
                <a:lnTo>
                  <a:pt x="2917321" y="4406979"/>
                </a:lnTo>
                <a:lnTo>
                  <a:pt x="2838976" y="4472356"/>
                </a:lnTo>
                <a:lnTo>
                  <a:pt x="2850231" y="4466397"/>
                </a:lnTo>
                <a:close/>
              </a:path>
              <a:path w="8921255" h="6255998">
                <a:moveTo>
                  <a:pt x="2941575" y="4436257"/>
                </a:moveTo>
                <a:lnTo>
                  <a:pt x="2934319" y="4433603"/>
                </a:lnTo>
                <a:lnTo>
                  <a:pt x="2927226" y="4430806"/>
                </a:lnTo>
                <a:lnTo>
                  <a:pt x="2920161" y="4428011"/>
                </a:lnTo>
                <a:lnTo>
                  <a:pt x="2898339" y="4440166"/>
                </a:lnTo>
                <a:lnTo>
                  <a:pt x="2905608" y="4443255"/>
                </a:lnTo>
                <a:lnTo>
                  <a:pt x="2913053" y="4446215"/>
                </a:lnTo>
                <a:lnTo>
                  <a:pt x="2920571" y="4449139"/>
                </a:lnTo>
                <a:lnTo>
                  <a:pt x="2941575" y="4436257"/>
                </a:lnTo>
                <a:close/>
              </a:path>
              <a:path w="8921255" h="6255998">
                <a:moveTo>
                  <a:pt x="2885770" y="4492384"/>
                </a:moveTo>
                <a:lnTo>
                  <a:pt x="2896772" y="4486012"/>
                </a:lnTo>
                <a:lnTo>
                  <a:pt x="2907812" y="4479558"/>
                </a:lnTo>
                <a:lnTo>
                  <a:pt x="2918893" y="4473018"/>
                </a:lnTo>
                <a:lnTo>
                  <a:pt x="2992565" y="4404542"/>
                </a:lnTo>
                <a:lnTo>
                  <a:pt x="2975486" y="4415291"/>
                </a:lnTo>
                <a:lnTo>
                  <a:pt x="2958490" y="4425862"/>
                </a:lnTo>
                <a:lnTo>
                  <a:pt x="2941575" y="4436257"/>
                </a:lnTo>
                <a:lnTo>
                  <a:pt x="2874806" y="4498678"/>
                </a:lnTo>
                <a:lnTo>
                  <a:pt x="2885770" y="4492384"/>
                </a:lnTo>
                <a:close/>
              </a:path>
              <a:path w="8921255" h="6255998">
                <a:moveTo>
                  <a:pt x="2930015" y="4466390"/>
                </a:moveTo>
                <a:lnTo>
                  <a:pt x="2941179" y="4459671"/>
                </a:lnTo>
                <a:lnTo>
                  <a:pt x="2944077" y="4457916"/>
                </a:lnTo>
                <a:lnTo>
                  <a:pt x="3026968" y="4382511"/>
                </a:lnTo>
                <a:lnTo>
                  <a:pt x="3009726" y="4393615"/>
                </a:lnTo>
                <a:lnTo>
                  <a:pt x="2992565" y="4404542"/>
                </a:lnTo>
                <a:lnTo>
                  <a:pt x="2918893" y="4473018"/>
                </a:lnTo>
                <a:lnTo>
                  <a:pt x="2930015" y="4466390"/>
                </a:lnTo>
                <a:close/>
              </a:path>
              <a:path w="8921255" h="6255998">
                <a:moveTo>
                  <a:pt x="2984734" y="4450728"/>
                </a:moveTo>
                <a:lnTo>
                  <a:pt x="2978260" y="4448728"/>
                </a:lnTo>
                <a:lnTo>
                  <a:pt x="2971769" y="4446769"/>
                </a:lnTo>
                <a:lnTo>
                  <a:pt x="2965429" y="4444652"/>
                </a:lnTo>
                <a:lnTo>
                  <a:pt x="2944077" y="4457916"/>
                </a:lnTo>
                <a:lnTo>
                  <a:pt x="2950464" y="4460176"/>
                </a:lnTo>
                <a:lnTo>
                  <a:pt x="2956863" y="4462451"/>
                </a:lnTo>
                <a:lnTo>
                  <a:pt x="2963397" y="4464608"/>
                </a:lnTo>
                <a:lnTo>
                  <a:pt x="2984734" y="4450728"/>
                </a:lnTo>
                <a:close/>
              </a:path>
              <a:path w="8921255" h="6255998">
                <a:moveTo>
                  <a:pt x="3026865" y="4462791"/>
                </a:moveTo>
                <a:lnTo>
                  <a:pt x="3021045" y="4461269"/>
                </a:lnTo>
                <a:lnTo>
                  <a:pt x="3015256" y="4459693"/>
                </a:lnTo>
                <a:lnTo>
                  <a:pt x="3009540" y="4458080"/>
                </a:lnTo>
                <a:lnTo>
                  <a:pt x="2987821" y="4472215"/>
                </a:lnTo>
                <a:lnTo>
                  <a:pt x="2993625" y="4473988"/>
                </a:lnTo>
                <a:lnTo>
                  <a:pt x="2999443" y="4475748"/>
                </a:lnTo>
                <a:lnTo>
                  <a:pt x="3005365" y="4477417"/>
                </a:lnTo>
                <a:lnTo>
                  <a:pt x="3026865" y="4462791"/>
                </a:lnTo>
                <a:close/>
              </a:path>
              <a:path w="8921255" h="6255998">
                <a:moveTo>
                  <a:pt x="2940523" y="4561080"/>
                </a:moveTo>
                <a:lnTo>
                  <a:pt x="2934381" y="4559340"/>
                </a:lnTo>
                <a:lnTo>
                  <a:pt x="2928328" y="4557522"/>
                </a:lnTo>
                <a:lnTo>
                  <a:pt x="2922304" y="4555707"/>
                </a:lnTo>
                <a:lnTo>
                  <a:pt x="2900325" y="4569546"/>
                </a:lnTo>
                <a:lnTo>
                  <a:pt x="2906409" y="4571519"/>
                </a:lnTo>
                <a:lnTo>
                  <a:pt x="2912568" y="4573428"/>
                </a:lnTo>
                <a:lnTo>
                  <a:pt x="2918755" y="4575310"/>
                </a:lnTo>
                <a:lnTo>
                  <a:pt x="2940523" y="4561080"/>
                </a:lnTo>
                <a:close/>
              </a:path>
              <a:path w="8921255" h="6255998">
                <a:moveTo>
                  <a:pt x="2844995" y="4646108"/>
                </a:moveTo>
                <a:lnTo>
                  <a:pt x="2855589" y="4639453"/>
                </a:lnTo>
                <a:lnTo>
                  <a:pt x="2962738" y="4546166"/>
                </a:lnTo>
                <a:lnTo>
                  <a:pt x="2952354" y="4553164"/>
                </a:lnTo>
                <a:lnTo>
                  <a:pt x="2942000" y="4560095"/>
                </a:lnTo>
                <a:lnTo>
                  <a:pt x="2940523" y="4561080"/>
                </a:lnTo>
                <a:lnTo>
                  <a:pt x="2834423" y="4652717"/>
                </a:lnTo>
                <a:lnTo>
                  <a:pt x="2844995" y="4646108"/>
                </a:lnTo>
                <a:close/>
              </a:path>
              <a:path w="8921255" h="6255998">
                <a:moveTo>
                  <a:pt x="2866205" y="4632749"/>
                </a:moveTo>
                <a:lnTo>
                  <a:pt x="2876844" y="4625993"/>
                </a:lnTo>
                <a:lnTo>
                  <a:pt x="2887509" y="4619181"/>
                </a:lnTo>
                <a:lnTo>
                  <a:pt x="2898201" y="4612310"/>
                </a:lnTo>
                <a:lnTo>
                  <a:pt x="3015062" y="4510286"/>
                </a:lnTo>
                <a:lnTo>
                  <a:pt x="3004550" y="4517569"/>
                </a:lnTo>
                <a:lnTo>
                  <a:pt x="2994059" y="4524803"/>
                </a:lnTo>
                <a:lnTo>
                  <a:pt x="2983593" y="4531982"/>
                </a:lnTo>
                <a:lnTo>
                  <a:pt x="2973152" y="4539104"/>
                </a:lnTo>
                <a:lnTo>
                  <a:pt x="2962738" y="4546166"/>
                </a:lnTo>
                <a:lnTo>
                  <a:pt x="2855589" y="4639453"/>
                </a:lnTo>
                <a:lnTo>
                  <a:pt x="2866205" y="4632749"/>
                </a:lnTo>
                <a:close/>
              </a:path>
              <a:path w="8921255" h="6255998">
                <a:moveTo>
                  <a:pt x="2908921" y="4605378"/>
                </a:moveTo>
                <a:lnTo>
                  <a:pt x="2919671" y="4598382"/>
                </a:lnTo>
                <a:lnTo>
                  <a:pt x="3046717" y="4488168"/>
                </a:lnTo>
                <a:lnTo>
                  <a:pt x="3036148" y="4495582"/>
                </a:lnTo>
                <a:lnTo>
                  <a:pt x="3025595" y="4502956"/>
                </a:lnTo>
                <a:lnTo>
                  <a:pt x="3015062" y="4510286"/>
                </a:lnTo>
                <a:lnTo>
                  <a:pt x="2898201" y="4612310"/>
                </a:lnTo>
                <a:lnTo>
                  <a:pt x="2908921" y="4605378"/>
                </a:lnTo>
                <a:close/>
              </a:path>
              <a:path w="8921255" h="6255998">
                <a:moveTo>
                  <a:pt x="2355037" y="2352556"/>
                </a:moveTo>
                <a:lnTo>
                  <a:pt x="2334154" y="2352556"/>
                </a:lnTo>
                <a:lnTo>
                  <a:pt x="2326139" y="2369073"/>
                </a:lnTo>
                <a:lnTo>
                  <a:pt x="2317437" y="2387000"/>
                </a:lnTo>
                <a:lnTo>
                  <a:pt x="2308710" y="2404983"/>
                </a:lnTo>
                <a:lnTo>
                  <a:pt x="2355037" y="2352556"/>
                </a:lnTo>
                <a:close/>
              </a:path>
              <a:path w="8921255" h="6255998">
                <a:moveTo>
                  <a:pt x="2321404" y="2424021"/>
                </a:moveTo>
                <a:lnTo>
                  <a:pt x="2332666" y="2400810"/>
                </a:lnTo>
                <a:lnTo>
                  <a:pt x="2343886" y="2377691"/>
                </a:lnTo>
                <a:lnTo>
                  <a:pt x="2356084" y="2352556"/>
                </a:lnTo>
                <a:lnTo>
                  <a:pt x="2355037" y="2352556"/>
                </a:lnTo>
                <a:lnTo>
                  <a:pt x="2308710" y="2404983"/>
                </a:lnTo>
                <a:lnTo>
                  <a:pt x="2299960" y="2423021"/>
                </a:lnTo>
                <a:lnTo>
                  <a:pt x="2291189" y="2441112"/>
                </a:lnTo>
                <a:lnTo>
                  <a:pt x="2282398" y="2459256"/>
                </a:lnTo>
                <a:lnTo>
                  <a:pt x="2273590" y="2477451"/>
                </a:lnTo>
                <a:lnTo>
                  <a:pt x="2321404" y="2424021"/>
                </a:lnTo>
                <a:close/>
              </a:path>
              <a:path w="8921255" h="6255998">
                <a:moveTo>
                  <a:pt x="2287412" y="2494181"/>
                </a:moveTo>
                <a:lnTo>
                  <a:pt x="2298772" y="2470709"/>
                </a:lnTo>
                <a:lnTo>
                  <a:pt x="2310105" y="2447322"/>
                </a:lnTo>
                <a:lnTo>
                  <a:pt x="2321404" y="2424021"/>
                </a:lnTo>
                <a:lnTo>
                  <a:pt x="2273590" y="2477451"/>
                </a:lnTo>
                <a:lnTo>
                  <a:pt x="2264766" y="2495695"/>
                </a:lnTo>
                <a:lnTo>
                  <a:pt x="2255929" y="2513989"/>
                </a:lnTo>
                <a:lnTo>
                  <a:pt x="2247080" y="2532329"/>
                </a:lnTo>
                <a:lnTo>
                  <a:pt x="2238222" y="2550717"/>
                </a:lnTo>
                <a:lnTo>
                  <a:pt x="2287412" y="2494181"/>
                </a:lnTo>
                <a:close/>
              </a:path>
              <a:path w="8921255" h="6255998">
                <a:moveTo>
                  <a:pt x="2241768" y="2588863"/>
                </a:moveTo>
                <a:lnTo>
                  <a:pt x="2253200" y="2565079"/>
                </a:lnTo>
                <a:lnTo>
                  <a:pt x="2264621" y="2541369"/>
                </a:lnTo>
                <a:lnTo>
                  <a:pt x="2276027" y="2517735"/>
                </a:lnTo>
                <a:lnTo>
                  <a:pt x="2287412" y="2494181"/>
                </a:lnTo>
                <a:lnTo>
                  <a:pt x="2238222" y="2550717"/>
                </a:lnTo>
                <a:lnTo>
                  <a:pt x="2229356" y="2569149"/>
                </a:lnTo>
                <a:lnTo>
                  <a:pt x="2220484" y="2587625"/>
                </a:lnTo>
                <a:lnTo>
                  <a:pt x="2211608" y="2606144"/>
                </a:lnTo>
                <a:lnTo>
                  <a:pt x="2202731" y="2624704"/>
                </a:lnTo>
                <a:lnTo>
                  <a:pt x="2193854" y="2643304"/>
                </a:lnTo>
                <a:lnTo>
                  <a:pt x="2241768" y="2588863"/>
                </a:lnTo>
                <a:close/>
              </a:path>
              <a:path w="8921255" h="6255998">
                <a:moveTo>
                  <a:pt x="2196006" y="2684693"/>
                </a:moveTo>
                <a:lnTo>
                  <a:pt x="2207443" y="2660636"/>
                </a:lnTo>
                <a:lnTo>
                  <a:pt x="2218885" y="2636644"/>
                </a:lnTo>
                <a:lnTo>
                  <a:pt x="2230328" y="2612719"/>
                </a:lnTo>
                <a:lnTo>
                  <a:pt x="2241768" y="2588863"/>
                </a:lnTo>
                <a:lnTo>
                  <a:pt x="2193854" y="2643304"/>
                </a:lnTo>
                <a:lnTo>
                  <a:pt x="2184979" y="2661943"/>
                </a:lnTo>
                <a:lnTo>
                  <a:pt x="2176108" y="2680620"/>
                </a:lnTo>
                <a:lnTo>
                  <a:pt x="2167243" y="2699334"/>
                </a:lnTo>
                <a:lnTo>
                  <a:pt x="2158385" y="2718083"/>
                </a:lnTo>
                <a:lnTo>
                  <a:pt x="2149538" y="2736866"/>
                </a:lnTo>
                <a:lnTo>
                  <a:pt x="2196006" y="2684693"/>
                </a:lnTo>
                <a:close/>
              </a:path>
              <a:path w="8921255" h="6255998">
                <a:moveTo>
                  <a:pt x="2161772" y="2757220"/>
                </a:moveTo>
                <a:lnTo>
                  <a:pt x="2173167" y="2732987"/>
                </a:lnTo>
                <a:lnTo>
                  <a:pt x="2184579" y="2708810"/>
                </a:lnTo>
                <a:lnTo>
                  <a:pt x="2196006" y="2684693"/>
                </a:lnTo>
                <a:lnTo>
                  <a:pt x="2149538" y="2736866"/>
                </a:lnTo>
                <a:lnTo>
                  <a:pt x="2117805" y="2775243"/>
                </a:lnTo>
                <a:lnTo>
                  <a:pt x="2111032" y="2799305"/>
                </a:lnTo>
                <a:lnTo>
                  <a:pt x="2161772" y="2757220"/>
                </a:lnTo>
                <a:close/>
              </a:path>
              <a:path w="8921255" h="6255998">
                <a:moveTo>
                  <a:pt x="2420489" y="2396930"/>
                </a:moveTo>
                <a:lnTo>
                  <a:pt x="2427762" y="2381942"/>
                </a:lnTo>
                <a:lnTo>
                  <a:pt x="2435015" y="2366991"/>
                </a:lnTo>
                <a:lnTo>
                  <a:pt x="2442015" y="2352556"/>
                </a:lnTo>
                <a:lnTo>
                  <a:pt x="2406697" y="2352556"/>
                </a:lnTo>
                <a:lnTo>
                  <a:pt x="2404572" y="2357135"/>
                </a:lnTo>
                <a:lnTo>
                  <a:pt x="2397591" y="2372425"/>
                </a:lnTo>
                <a:lnTo>
                  <a:pt x="2390653" y="2387879"/>
                </a:lnTo>
                <a:lnTo>
                  <a:pt x="2385566" y="2399383"/>
                </a:lnTo>
                <a:lnTo>
                  <a:pt x="2380526" y="2410932"/>
                </a:lnTo>
                <a:lnTo>
                  <a:pt x="2375532" y="2422525"/>
                </a:lnTo>
                <a:lnTo>
                  <a:pt x="2370582" y="2434160"/>
                </a:lnTo>
                <a:lnTo>
                  <a:pt x="2365677" y="2445836"/>
                </a:lnTo>
                <a:lnTo>
                  <a:pt x="2360816" y="2457551"/>
                </a:lnTo>
                <a:lnTo>
                  <a:pt x="2420489" y="2396930"/>
                </a:lnTo>
                <a:close/>
              </a:path>
              <a:path w="8921255" h="6255998">
                <a:moveTo>
                  <a:pt x="2381673" y="2476938"/>
                </a:moveTo>
                <a:lnTo>
                  <a:pt x="2387203" y="2465529"/>
                </a:lnTo>
                <a:lnTo>
                  <a:pt x="2392724" y="2454142"/>
                </a:lnTo>
                <a:lnTo>
                  <a:pt x="2398236" y="2442779"/>
                </a:lnTo>
                <a:lnTo>
                  <a:pt x="2403738" y="2431439"/>
                </a:lnTo>
                <a:lnTo>
                  <a:pt x="2409230" y="2420123"/>
                </a:lnTo>
                <a:lnTo>
                  <a:pt x="2413197" y="2411952"/>
                </a:lnTo>
                <a:lnTo>
                  <a:pt x="2420489" y="2396930"/>
                </a:lnTo>
                <a:lnTo>
                  <a:pt x="2360816" y="2457551"/>
                </a:lnTo>
                <a:lnTo>
                  <a:pt x="2355999" y="2469304"/>
                </a:lnTo>
                <a:lnTo>
                  <a:pt x="2351225" y="2481094"/>
                </a:lnTo>
                <a:lnTo>
                  <a:pt x="2346494" y="2492919"/>
                </a:lnTo>
                <a:lnTo>
                  <a:pt x="2341806" y="2504777"/>
                </a:lnTo>
                <a:lnTo>
                  <a:pt x="2381673" y="2476938"/>
                </a:lnTo>
                <a:close/>
              </a:path>
              <a:path w="8921255" h="6255998">
                <a:moveTo>
                  <a:pt x="2353910" y="2534299"/>
                </a:moveTo>
                <a:lnTo>
                  <a:pt x="2359476" y="2522786"/>
                </a:lnTo>
                <a:lnTo>
                  <a:pt x="2365036" y="2511293"/>
                </a:lnTo>
                <a:lnTo>
                  <a:pt x="2370589" y="2499821"/>
                </a:lnTo>
                <a:lnTo>
                  <a:pt x="2376135" y="2488368"/>
                </a:lnTo>
                <a:lnTo>
                  <a:pt x="2381673" y="2476938"/>
                </a:lnTo>
                <a:lnTo>
                  <a:pt x="2341806" y="2504777"/>
                </a:lnTo>
                <a:lnTo>
                  <a:pt x="2337159" y="2516668"/>
                </a:lnTo>
                <a:lnTo>
                  <a:pt x="2332554" y="2528590"/>
                </a:lnTo>
                <a:lnTo>
                  <a:pt x="2327990" y="2540542"/>
                </a:lnTo>
                <a:lnTo>
                  <a:pt x="2324461" y="2549874"/>
                </a:lnTo>
                <a:lnTo>
                  <a:pt x="2353910" y="2534299"/>
                </a:lnTo>
                <a:close/>
              </a:path>
              <a:path w="8921255" h="6255998">
                <a:moveTo>
                  <a:pt x="2342761" y="2557381"/>
                </a:moveTo>
                <a:lnTo>
                  <a:pt x="2348338" y="2545831"/>
                </a:lnTo>
                <a:lnTo>
                  <a:pt x="2353910" y="2534299"/>
                </a:lnTo>
                <a:lnTo>
                  <a:pt x="2324461" y="2549874"/>
                </a:lnTo>
                <a:lnTo>
                  <a:pt x="2310725" y="2578372"/>
                </a:lnTo>
                <a:lnTo>
                  <a:pt x="2296971" y="2606982"/>
                </a:lnTo>
                <a:lnTo>
                  <a:pt x="2342761" y="2557381"/>
                </a:lnTo>
                <a:close/>
              </a:path>
              <a:path w="8921255" h="6255998">
                <a:moveTo>
                  <a:pt x="2197539" y="2864213"/>
                </a:moveTo>
                <a:lnTo>
                  <a:pt x="2209111" y="2839161"/>
                </a:lnTo>
                <a:lnTo>
                  <a:pt x="2220722" y="2814161"/>
                </a:lnTo>
                <a:lnTo>
                  <a:pt x="2232366" y="2789216"/>
                </a:lnTo>
                <a:lnTo>
                  <a:pt x="2244037" y="2764327"/>
                </a:lnTo>
                <a:lnTo>
                  <a:pt x="2255732" y="2739499"/>
                </a:lnTo>
                <a:lnTo>
                  <a:pt x="2267445" y="2714735"/>
                </a:lnTo>
                <a:lnTo>
                  <a:pt x="2241928" y="2722459"/>
                </a:lnTo>
                <a:lnTo>
                  <a:pt x="2228201" y="2751563"/>
                </a:lnTo>
                <a:lnTo>
                  <a:pt x="2214504" y="2780751"/>
                </a:lnTo>
                <a:lnTo>
                  <a:pt x="2200846" y="2810020"/>
                </a:lnTo>
                <a:lnTo>
                  <a:pt x="2187233" y="2839363"/>
                </a:lnTo>
                <a:lnTo>
                  <a:pt x="2173675" y="2868777"/>
                </a:lnTo>
                <a:lnTo>
                  <a:pt x="2197539" y="2864213"/>
                </a:lnTo>
                <a:close/>
              </a:path>
              <a:path w="8921255" h="6255998">
                <a:moveTo>
                  <a:pt x="2129187" y="3015438"/>
                </a:moveTo>
                <a:lnTo>
                  <a:pt x="2140425" y="2990140"/>
                </a:lnTo>
                <a:lnTo>
                  <a:pt x="2151731" y="2964875"/>
                </a:lnTo>
                <a:lnTo>
                  <a:pt x="2163101" y="2939647"/>
                </a:lnTo>
                <a:lnTo>
                  <a:pt x="2174529" y="2914459"/>
                </a:lnTo>
                <a:lnTo>
                  <a:pt x="2186010" y="2889313"/>
                </a:lnTo>
                <a:lnTo>
                  <a:pt x="2197539" y="2864213"/>
                </a:lnTo>
                <a:lnTo>
                  <a:pt x="2173675" y="2868777"/>
                </a:lnTo>
                <a:lnTo>
                  <a:pt x="2160180" y="2898256"/>
                </a:lnTo>
                <a:lnTo>
                  <a:pt x="2146754" y="2927797"/>
                </a:lnTo>
                <a:lnTo>
                  <a:pt x="2133408" y="2957394"/>
                </a:lnTo>
                <a:lnTo>
                  <a:pt x="2120148" y="2987042"/>
                </a:lnTo>
                <a:lnTo>
                  <a:pt x="2106983" y="3016737"/>
                </a:lnTo>
                <a:lnTo>
                  <a:pt x="2129187" y="3015438"/>
                </a:lnTo>
                <a:close/>
              </a:path>
              <a:path w="8921255" h="6255998">
                <a:moveTo>
                  <a:pt x="2085018" y="3116912"/>
                </a:moveTo>
                <a:lnTo>
                  <a:pt x="2095932" y="3091508"/>
                </a:lnTo>
                <a:lnTo>
                  <a:pt x="2106935" y="3066125"/>
                </a:lnTo>
                <a:lnTo>
                  <a:pt x="2118022" y="3040768"/>
                </a:lnTo>
                <a:lnTo>
                  <a:pt x="2129187" y="3015438"/>
                </a:lnTo>
                <a:lnTo>
                  <a:pt x="2106983" y="3016737"/>
                </a:lnTo>
                <a:lnTo>
                  <a:pt x="2093920" y="3046475"/>
                </a:lnTo>
                <a:lnTo>
                  <a:pt x="2080969" y="3076249"/>
                </a:lnTo>
                <a:lnTo>
                  <a:pt x="2068137" y="3106057"/>
                </a:lnTo>
                <a:lnTo>
                  <a:pt x="2055432" y="3135892"/>
                </a:lnTo>
                <a:lnTo>
                  <a:pt x="2085018" y="3116912"/>
                </a:lnTo>
                <a:close/>
              </a:path>
              <a:path w="8921255" h="6255998">
                <a:moveTo>
                  <a:pt x="2052854" y="3193229"/>
                </a:moveTo>
                <a:lnTo>
                  <a:pt x="2063474" y="3167776"/>
                </a:lnTo>
                <a:lnTo>
                  <a:pt x="2074196" y="3142336"/>
                </a:lnTo>
                <a:lnTo>
                  <a:pt x="2025056" y="3200411"/>
                </a:lnTo>
                <a:lnTo>
                  <a:pt x="2023142" y="3213366"/>
                </a:lnTo>
                <a:lnTo>
                  <a:pt x="2052854" y="3193229"/>
                </a:lnTo>
                <a:close/>
              </a:path>
              <a:path w="8921255" h="6255998">
                <a:moveTo>
                  <a:pt x="1917602" y="3550138"/>
                </a:moveTo>
                <a:lnTo>
                  <a:pt x="1923843" y="3531776"/>
                </a:lnTo>
                <a:lnTo>
                  <a:pt x="1930178" y="3513398"/>
                </a:lnTo>
                <a:lnTo>
                  <a:pt x="1936603" y="3495005"/>
                </a:lnTo>
                <a:lnTo>
                  <a:pt x="1943117" y="3476599"/>
                </a:lnTo>
                <a:lnTo>
                  <a:pt x="1949719" y="3458180"/>
                </a:lnTo>
                <a:lnTo>
                  <a:pt x="1956405" y="3439750"/>
                </a:lnTo>
                <a:lnTo>
                  <a:pt x="1963175" y="3421310"/>
                </a:lnTo>
                <a:lnTo>
                  <a:pt x="1970026" y="3402861"/>
                </a:lnTo>
                <a:lnTo>
                  <a:pt x="1976956" y="3384404"/>
                </a:lnTo>
                <a:lnTo>
                  <a:pt x="1983963" y="3365941"/>
                </a:lnTo>
                <a:lnTo>
                  <a:pt x="1991045" y="3347473"/>
                </a:lnTo>
                <a:lnTo>
                  <a:pt x="1998201" y="3329000"/>
                </a:lnTo>
                <a:lnTo>
                  <a:pt x="2005428" y="3310524"/>
                </a:lnTo>
                <a:lnTo>
                  <a:pt x="2012725" y="3292046"/>
                </a:lnTo>
                <a:lnTo>
                  <a:pt x="1984734" y="3309133"/>
                </a:lnTo>
                <a:lnTo>
                  <a:pt x="1977270" y="3328286"/>
                </a:lnTo>
                <a:lnTo>
                  <a:pt x="1969883" y="3347437"/>
                </a:lnTo>
                <a:lnTo>
                  <a:pt x="1962576" y="3366583"/>
                </a:lnTo>
                <a:lnTo>
                  <a:pt x="1955350" y="3385724"/>
                </a:lnTo>
                <a:lnTo>
                  <a:pt x="1948207" y="3404858"/>
                </a:lnTo>
                <a:lnTo>
                  <a:pt x="1941150" y="3423985"/>
                </a:lnTo>
                <a:lnTo>
                  <a:pt x="1934181" y="3443102"/>
                </a:lnTo>
                <a:lnTo>
                  <a:pt x="1927301" y="3462210"/>
                </a:lnTo>
                <a:lnTo>
                  <a:pt x="1920513" y="3481305"/>
                </a:lnTo>
                <a:lnTo>
                  <a:pt x="1913818" y="3500388"/>
                </a:lnTo>
                <a:lnTo>
                  <a:pt x="1907219" y="3519456"/>
                </a:lnTo>
                <a:lnTo>
                  <a:pt x="1900718" y="3538510"/>
                </a:lnTo>
                <a:lnTo>
                  <a:pt x="1894317" y="3557547"/>
                </a:lnTo>
                <a:lnTo>
                  <a:pt x="1917602" y="3550138"/>
                </a:lnTo>
                <a:close/>
              </a:path>
              <a:path w="8921255" h="6255998">
                <a:moveTo>
                  <a:pt x="1911456" y="3568484"/>
                </a:moveTo>
                <a:lnTo>
                  <a:pt x="1917602" y="3550138"/>
                </a:lnTo>
                <a:lnTo>
                  <a:pt x="1894317" y="3557547"/>
                </a:lnTo>
                <a:lnTo>
                  <a:pt x="1888017" y="3576566"/>
                </a:lnTo>
                <a:lnTo>
                  <a:pt x="1881822" y="3595566"/>
                </a:lnTo>
                <a:lnTo>
                  <a:pt x="1861484" y="3607282"/>
                </a:lnTo>
                <a:lnTo>
                  <a:pt x="1861483" y="3619728"/>
                </a:lnTo>
                <a:lnTo>
                  <a:pt x="1911456" y="3568484"/>
                </a:lnTo>
                <a:close/>
              </a:path>
              <a:path w="8921255" h="6255998">
                <a:moveTo>
                  <a:pt x="1893605" y="3623406"/>
                </a:moveTo>
                <a:lnTo>
                  <a:pt x="1899455" y="3605119"/>
                </a:lnTo>
                <a:lnTo>
                  <a:pt x="1905406" y="3586811"/>
                </a:lnTo>
                <a:lnTo>
                  <a:pt x="1911456" y="3568484"/>
                </a:lnTo>
                <a:lnTo>
                  <a:pt x="1861483" y="3619728"/>
                </a:lnTo>
                <a:lnTo>
                  <a:pt x="1861547" y="3632105"/>
                </a:lnTo>
                <a:lnTo>
                  <a:pt x="1861675" y="3644414"/>
                </a:lnTo>
                <a:lnTo>
                  <a:pt x="1893605" y="3623406"/>
                </a:lnTo>
                <a:close/>
              </a:path>
              <a:path w="8921255" h="6255998">
                <a:moveTo>
                  <a:pt x="1891020" y="3809331"/>
                </a:moveTo>
                <a:lnTo>
                  <a:pt x="1889817" y="3796906"/>
                </a:lnTo>
                <a:lnTo>
                  <a:pt x="1888699" y="3784404"/>
                </a:lnTo>
                <a:lnTo>
                  <a:pt x="1887666" y="3771825"/>
                </a:lnTo>
                <a:lnTo>
                  <a:pt x="1886717" y="3759171"/>
                </a:lnTo>
                <a:lnTo>
                  <a:pt x="1885852" y="3746443"/>
                </a:lnTo>
                <a:lnTo>
                  <a:pt x="1885071" y="3733642"/>
                </a:lnTo>
                <a:lnTo>
                  <a:pt x="1884374" y="3720769"/>
                </a:lnTo>
                <a:lnTo>
                  <a:pt x="1883760" y="3707826"/>
                </a:lnTo>
                <a:lnTo>
                  <a:pt x="1883228" y="3694814"/>
                </a:lnTo>
                <a:lnTo>
                  <a:pt x="1863947" y="3721508"/>
                </a:lnTo>
                <a:lnTo>
                  <a:pt x="1864667" y="3734865"/>
                </a:lnTo>
                <a:lnTo>
                  <a:pt x="1865471" y="3748126"/>
                </a:lnTo>
                <a:lnTo>
                  <a:pt x="1866361" y="3761289"/>
                </a:lnTo>
                <a:lnTo>
                  <a:pt x="1867336" y="3774353"/>
                </a:lnTo>
                <a:lnTo>
                  <a:pt x="1868398" y="3787318"/>
                </a:lnTo>
                <a:lnTo>
                  <a:pt x="1869546" y="3800181"/>
                </a:lnTo>
                <a:lnTo>
                  <a:pt x="1870782" y="3812942"/>
                </a:lnTo>
                <a:lnTo>
                  <a:pt x="1872105" y="3825600"/>
                </a:lnTo>
                <a:lnTo>
                  <a:pt x="1891020" y="3809331"/>
                </a:lnTo>
                <a:close/>
              </a:path>
              <a:path w="8921255" h="6255998">
                <a:moveTo>
                  <a:pt x="1896691" y="3858230"/>
                </a:moveTo>
                <a:lnTo>
                  <a:pt x="1895144" y="3846128"/>
                </a:lnTo>
                <a:lnTo>
                  <a:pt x="1893683" y="3833943"/>
                </a:lnTo>
                <a:lnTo>
                  <a:pt x="1892309" y="3821677"/>
                </a:lnTo>
                <a:lnTo>
                  <a:pt x="1891020" y="3809331"/>
                </a:lnTo>
                <a:lnTo>
                  <a:pt x="1872105" y="3825600"/>
                </a:lnTo>
                <a:lnTo>
                  <a:pt x="1873516" y="3838152"/>
                </a:lnTo>
                <a:lnTo>
                  <a:pt x="1875015" y="3850599"/>
                </a:lnTo>
                <a:lnTo>
                  <a:pt x="1876603" y="3862939"/>
                </a:lnTo>
                <a:lnTo>
                  <a:pt x="1896691" y="3858230"/>
                </a:lnTo>
                <a:close/>
              </a:path>
              <a:path w="8921255" h="6255998">
                <a:moveTo>
                  <a:pt x="1807462" y="5262061"/>
                </a:moveTo>
                <a:lnTo>
                  <a:pt x="1842207" y="5221223"/>
                </a:lnTo>
                <a:lnTo>
                  <a:pt x="1833269" y="5212131"/>
                </a:lnTo>
                <a:lnTo>
                  <a:pt x="1824515" y="5202936"/>
                </a:lnTo>
                <a:lnTo>
                  <a:pt x="1815973" y="5193621"/>
                </a:lnTo>
                <a:lnTo>
                  <a:pt x="1796051" y="5200880"/>
                </a:lnTo>
                <a:lnTo>
                  <a:pt x="1804448" y="5210323"/>
                </a:lnTo>
                <a:lnTo>
                  <a:pt x="1813034" y="5219656"/>
                </a:lnTo>
                <a:lnTo>
                  <a:pt x="1821810" y="5228881"/>
                </a:lnTo>
                <a:lnTo>
                  <a:pt x="1828287" y="5235499"/>
                </a:lnTo>
                <a:lnTo>
                  <a:pt x="1794899" y="5264650"/>
                </a:lnTo>
                <a:lnTo>
                  <a:pt x="1807462" y="5262061"/>
                </a:lnTo>
                <a:close/>
              </a:path>
              <a:path w="8921255" h="6255998">
                <a:moveTo>
                  <a:pt x="1820084" y="5259352"/>
                </a:moveTo>
                <a:lnTo>
                  <a:pt x="1832764" y="5256523"/>
                </a:lnTo>
                <a:lnTo>
                  <a:pt x="1845502" y="5253577"/>
                </a:lnTo>
                <a:lnTo>
                  <a:pt x="1846903" y="5253247"/>
                </a:lnTo>
                <a:lnTo>
                  <a:pt x="1875419" y="5224181"/>
                </a:lnTo>
                <a:lnTo>
                  <a:pt x="1863388" y="5227246"/>
                </a:lnTo>
                <a:lnTo>
                  <a:pt x="1851298" y="5230228"/>
                </a:lnTo>
                <a:lnTo>
                  <a:pt x="1842207" y="5221223"/>
                </a:lnTo>
                <a:lnTo>
                  <a:pt x="1807462" y="5262061"/>
                </a:lnTo>
                <a:lnTo>
                  <a:pt x="1820084" y="5259352"/>
                </a:lnTo>
                <a:close/>
              </a:path>
              <a:path w="8921255" h="6255998">
                <a:moveTo>
                  <a:pt x="1896170" y="5271021"/>
                </a:moveTo>
                <a:lnTo>
                  <a:pt x="1886504" y="5262741"/>
                </a:lnTo>
                <a:lnTo>
                  <a:pt x="1877012" y="5254360"/>
                </a:lnTo>
                <a:lnTo>
                  <a:pt x="1869548" y="5247588"/>
                </a:lnTo>
                <a:lnTo>
                  <a:pt x="1846903" y="5253247"/>
                </a:lnTo>
                <a:lnTo>
                  <a:pt x="1856126" y="5261850"/>
                </a:lnTo>
                <a:lnTo>
                  <a:pt x="1865521" y="5270353"/>
                </a:lnTo>
                <a:lnTo>
                  <a:pt x="1875088" y="5278759"/>
                </a:lnTo>
                <a:lnTo>
                  <a:pt x="1883909" y="5286293"/>
                </a:lnTo>
                <a:lnTo>
                  <a:pt x="1864665" y="5314554"/>
                </a:lnTo>
                <a:lnTo>
                  <a:pt x="1896170" y="5271021"/>
                </a:lnTo>
                <a:close/>
              </a:path>
              <a:path w="8921255" h="6255998">
                <a:moveTo>
                  <a:pt x="1877008" y="5310829"/>
                </a:moveTo>
                <a:lnTo>
                  <a:pt x="1930217" y="5271176"/>
                </a:lnTo>
                <a:lnTo>
                  <a:pt x="1918410" y="5275127"/>
                </a:lnTo>
                <a:lnTo>
                  <a:pt x="1906648" y="5278989"/>
                </a:lnTo>
                <a:lnTo>
                  <a:pt x="1906007" y="5279197"/>
                </a:lnTo>
                <a:lnTo>
                  <a:pt x="1896170" y="5271021"/>
                </a:lnTo>
                <a:lnTo>
                  <a:pt x="1864665" y="5314554"/>
                </a:lnTo>
                <a:lnTo>
                  <a:pt x="1877008" y="5310829"/>
                </a:lnTo>
                <a:close/>
              </a:path>
              <a:path w="8921255" h="6255998">
                <a:moveTo>
                  <a:pt x="1889403" y="5306999"/>
                </a:moveTo>
                <a:lnTo>
                  <a:pt x="1901850" y="5303062"/>
                </a:lnTo>
                <a:lnTo>
                  <a:pt x="1903452" y="5302549"/>
                </a:lnTo>
                <a:lnTo>
                  <a:pt x="1942068" y="5267136"/>
                </a:lnTo>
                <a:lnTo>
                  <a:pt x="1930217" y="5271176"/>
                </a:lnTo>
                <a:lnTo>
                  <a:pt x="1877008" y="5310829"/>
                </a:lnTo>
                <a:lnTo>
                  <a:pt x="1889403" y="5306999"/>
                </a:lnTo>
                <a:close/>
              </a:path>
              <a:path w="8921255" h="6255998">
                <a:moveTo>
                  <a:pt x="1948370" y="5311774"/>
                </a:moveTo>
                <a:lnTo>
                  <a:pt x="1938163" y="5304220"/>
                </a:lnTo>
                <a:lnTo>
                  <a:pt x="1928105" y="5296574"/>
                </a:lnTo>
                <a:lnTo>
                  <a:pt x="1926097" y="5295028"/>
                </a:lnTo>
                <a:lnTo>
                  <a:pt x="1903452" y="5302549"/>
                </a:lnTo>
                <a:lnTo>
                  <a:pt x="1913397" y="5310321"/>
                </a:lnTo>
                <a:lnTo>
                  <a:pt x="1923498" y="5318001"/>
                </a:lnTo>
                <a:lnTo>
                  <a:pt x="1933763" y="5325580"/>
                </a:lnTo>
                <a:lnTo>
                  <a:pt x="1936798" y="5327776"/>
                </a:lnTo>
                <a:lnTo>
                  <a:pt x="1948370" y="5311774"/>
                </a:lnTo>
                <a:close/>
              </a:path>
              <a:path w="8921255" h="6255998">
                <a:moveTo>
                  <a:pt x="1919503" y="5356827"/>
                </a:moveTo>
                <a:lnTo>
                  <a:pt x="1931557" y="5352309"/>
                </a:lnTo>
                <a:lnTo>
                  <a:pt x="1943648" y="5347716"/>
                </a:lnTo>
                <a:lnTo>
                  <a:pt x="1955774" y="5343053"/>
                </a:lnTo>
                <a:lnTo>
                  <a:pt x="1994848" y="5304876"/>
                </a:lnTo>
                <a:lnTo>
                  <a:pt x="1983217" y="5309563"/>
                </a:lnTo>
                <a:lnTo>
                  <a:pt x="1971621" y="5314175"/>
                </a:lnTo>
                <a:lnTo>
                  <a:pt x="1960060" y="5318713"/>
                </a:lnTo>
                <a:lnTo>
                  <a:pt x="1958771" y="5319216"/>
                </a:lnTo>
                <a:lnTo>
                  <a:pt x="1948370" y="5311774"/>
                </a:lnTo>
                <a:lnTo>
                  <a:pt x="1936798" y="5327776"/>
                </a:lnTo>
                <a:lnTo>
                  <a:pt x="1907487" y="5361266"/>
                </a:lnTo>
                <a:lnTo>
                  <a:pt x="1919503" y="5356827"/>
                </a:lnTo>
                <a:close/>
              </a:path>
              <a:path w="8921255" h="6255998">
                <a:moveTo>
                  <a:pt x="1972113" y="5391931"/>
                </a:moveTo>
                <a:lnTo>
                  <a:pt x="1983928" y="5386880"/>
                </a:lnTo>
                <a:lnTo>
                  <a:pt x="2046383" y="5337329"/>
                </a:lnTo>
                <a:lnTo>
                  <a:pt x="2034969" y="5342570"/>
                </a:lnTo>
                <a:lnTo>
                  <a:pt x="2023589" y="5347740"/>
                </a:lnTo>
                <a:lnTo>
                  <a:pt x="2012244" y="5352837"/>
                </a:lnTo>
                <a:lnTo>
                  <a:pt x="2011091" y="5353353"/>
                </a:lnTo>
                <a:lnTo>
                  <a:pt x="2000239" y="5346620"/>
                </a:lnTo>
                <a:lnTo>
                  <a:pt x="1989532" y="5339792"/>
                </a:lnTo>
                <a:lnTo>
                  <a:pt x="1980185" y="5333679"/>
                </a:lnTo>
                <a:lnTo>
                  <a:pt x="1957833" y="5342256"/>
                </a:lnTo>
                <a:lnTo>
                  <a:pt x="1968292" y="5349341"/>
                </a:lnTo>
                <a:lnTo>
                  <a:pt x="1978875" y="5356346"/>
                </a:lnTo>
                <a:lnTo>
                  <a:pt x="1989471" y="5363127"/>
                </a:lnTo>
                <a:lnTo>
                  <a:pt x="1960338" y="5396904"/>
                </a:lnTo>
                <a:lnTo>
                  <a:pt x="1972113" y="5391931"/>
                </a:lnTo>
                <a:close/>
              </a:path>
              <a:path w="8921255" h="6255998">
                <a:moveTo>
                  <a:pt x="1995782" y="5381748"/>
                </a:moveTo>
                <a:lnTo>
                  <a:pt x="2007678" y="5376533"/>
                </a:lnTo>
                <a:lnTo>
                  <a:pt x="2009931" y="5375538"/>
                </a:lnTo>
                <a:lnTo>
                  <a:pt x="2057832" y="5332019"/>
                </a:lnTo>
                <a:lnTo>
                  <a:pt x="2046383" y="5337329"/>
                </a:lnTo>
                <a:lnTo>
                  <a:pt x="1983928" y="5386880"/>
                </a:lnTo>
                <a:lnTo>
                  <a:pt x="1995782" y="5381748"/>
                </a:lnTo>
                <a:close/>
              </a:path>
              <a:path w="8921255" h="6255998">
                <a:moveTo>
                  <a:pt x="2011198" y="5426815"/>
                </a:moveTo>
                <a:lnTo>
                  <a:pt x="2022754" y="5421339"/>
                </a:lnTo>
                <a:lnTo>
                  <a:pt x="2034339" y="5415802"/>
                </a:lnTo>
                <a:lnTo>
                  <a:pt x="2045952" y="5410209"/>
                </a:lnTo>
                <a:lnTo>
                  <a:pt x="2057591" y="5404561"/>
                </a:lnTo>
                <a:lnTo>
                  <a:pt x="2117497" y="5352721"/>
                </a:lnTo>
                <a:lnTo>
                  <a:pt x="2106199" y="5358455"/>
                </a:lnTo>
                <a:lnTo>
                  <a:pt x="2094929" y="5364130"/>
                </a:lnTo>
                <a:lnTo>
                  <a:pt x="2083686" y="5369749"/>
                </a:lnTo>
                <a:lnTo>
                  <a:pt x="2072468" y="5375313"/>
                </a:lnTo>
                <a:lnTo>
                  <a:pt x="2061276" y="5380825"/>
                </a:lnTo>
                <a:lnTo>
                  <a:pt x="2059923" y="5381488"/>
                </a:lnTo>
                <a:lnTo>
                  <a:pt x="2048722" y="5375377"/>
                </a:lnTo>
                <a:lnTo>
                  <a:pt x="2037634" y="5369200"/>
                </a:lnTo>
                <a:lnTo>
                  <a:pt x="2031555" y="5365708"/>
                </a:lnTo>
                <a:lnTo>
                  <a:pt x="2009931" y="5375538"/>
                </a:lnTo>
                <a:lnTo>
                  <a:pt x="2020811" y="5381973"/>
                </a:lnTo>
                <a:lnTo>
                  <a:pt x="2031819" y="5388330"/>
                </a:lnTo>
                <a:lnTo>
                  <a:pt x="2038363" y="5392022"/>
                </a:lnTo>
                <a:lnTo>
                  <a:pt x="1999673" y="5432228"/>
                </a:lnTo>
                <a:lnTo>
                  <a:pt x="2011198" y="5426815"/>
                </a:lnTo>
                <a:close/>
              </a:path>
              <a:path w="8921255" h="6255998">
                <a:moveTo>
                  <a:pt x="2095867" y="5400276"/>
                </a:moveTo>
                <a:lnTo>
                  <a:pt x="2084491" y="5394651"/>
                </a:lnTo>
                <a:lnTo>
                  <a:pt x="2081243" y="5392990"/>
                </a:lnTo>
                <a:lnTo>
                  <a:pt x="2059639" y="5403564"/>
                </a:lnTo>
                <a:lnTo>
                  <a:pt x="2070835" y="5409438"/>
                </a:lnTo>
                <a:lnTo>
                  <a:pt x="2082163" y="5415238"/>
                </a:lnTo>
                <a:lnTo>
                  <a:pt x="2085808" y="5417069"/>
                </a:lnTo>
                <a:lnTo>
                  <a:pt x="2095867" y="5400276"/>
                </a:lnTo>
                <a:close/>
              </a:path>
              <a:path w="8921255" h="6255998">
                <a:moveTo>
                  <a:pt x="2048712" y="5458341"/>
                </a:moveTo>
                <a:lnTo>
                  <a:pt x="2060055" y="5452585"/>
                </a:lnTo>
                <a:lnTo>
                  <a:pt x="2071426" y="5446771"/>
                </a:lnTo>
                <a:lnTo>
                  <a:pt x="2082826" y="5440897"/>
                </a:lnTo>
                <a:lnTo>
                  <a:pt x="2094255" y="5434963"/>
                </a:lnTo>
                <a:lnTo>
                  <a:pt x="2105715" y="5428968"/>
                </a:lnTo>
                <a:lnTo>
                  <a:pt x="2164220" y="5375324"/>
                </a:lnTo>
                <a:lnTo>
                  <a:pt x="2153085" y="5381369"/>
                </a:lnTo>
                <a:lnTo>
                  <a:pt x="2141976" y="5387363"/>
                </a:lnTo>
                <a:lnTo>
                  <a:pt x="2130888" y="5393309"/>
                </a:lnTo>
                <a:lnTo>
                  <a:pt x="2119823" y="5399209"/>
                </a:lnTo>
                <a:lnTo>
                  <a:pt x="2108778" y="5405067"/>
                </a:lnTo>
                <a:lnTo>
                  <a:pt x="2107331" y="5405832"/>
                </a:lnTo>
                <a:lnTo>
                  <a:pt x="2095867" y="5400276"/>
                </a:lnTo>
                <a:lnTo>
                  <a:pt x="2085808" y="5417069"/>
                </a:lnTo>
                <a:lnTo>
                  <a:pt x="2037399" y="5464039"/>
                </a:lnTo>
                <a:lnTo>
                  <a:pt x="2048712" y="5458341"/>
                </a:lnTo>
                <a:close/>
              </a:path>
              <a:path w="8921255" h="6255998">
                <a:moveTo>
                  <a:pt x="2395133" y="5509721"/>
                </a:moveTo>
                <a:lnTo>
                  <a:pt x="2323939" y="5489763"/>
                </a:lnTo>
                <a:lnTo>
                  <a:pt x="2255901" y="5467584"/>
                </a:lnTo>
                <a:lnTo>
                  <a:pt x="2191082" y="5443196"/>
                </a:lnTo>
                <a:lnTo>
                  <a:pt x="2129541" y="5416609"/>
                </a:lnTo>
                <a:lnTo>
                  <a:pt x="2107892" y="5427824"/>
                </a:lnTo>
                <a:lnTo>
                  <a:pt x="2170027" y="5455447"/>
                </a:lnTo>
                <a:lnTo>
                  <a:pt x="2235521" y="5480809"/>
                </a:lnTo>
                <a:lnTo>
                  <a:pt x="2304309" y="5503899"/>
                </a:lnTo>
                <a:lnTo>
                  <a:pt x="2376330" y="5524706"/>
                </a:lnTo>
                <a:lnTo>
                  <a:pt x="2469423" y="5527450"/>
                </a:lnTo>
                <a:lnTo>
                  <a:pt x="2395133" y="5509721"/>
                </a:lnTo>
                <a:close/>
              </a:path>
              <a:path w="8921255" h="6255998">
                <a:moveTo>
                  <a:pt x="3159499" y="5607506"/>
                </a:moveTo>
                <a:lnTo>
                  <a:pt x="3260355" y="5604903"/>
                </a:lnTo>
                <a:lnTo>
                  <a:pt x="3363745" y="5599901"/>
                </a:lnTo>
                <a:lnTo>
                  <a:pt x="3469608" y="5592489"/>
                </a:lnTo>
                <a:lnTo>
                  <a:pt x="3577878" y="5582656"/>
                </a:lnTo>
                <a:lnTo>
                  <a:pt x="3688493" y="5570391"/>
                </a:lnTo>
                <a:lnTo>
                  <a:pt x="3801391" y="5555685"/>
                </a:lnTo>
                <a:lnTo>
                  <a:pt x="3916506" y="5538525"/>
                </a:lnTo>
                <a:lnTo>
                  <a:pt x="4060714" y="5514134"/>
                </a:lnTo>
                <a:lnTo>
                  <a:pt x="4205799" y="5486498"/>
                </a:lnTo>
                <a:lnTo>
                  <a:pt x="4317761" y="5462840"/>
                </a:lnTo>
                <a:lnTo>
                  <a:pt x="4317761" y="5442698"/>
                </a:lnTo>
                <a:lnTo>
                  <a:pt x="4202046" y="5467149"/>
                </a:lnTo>
                <a:lnTo>
                  <a:pt x="4057333" y="5494714"/>
                </a:lnTo>
                <a:lnTo>
                  <a:pt x="3913494" y="5519043"/>
                </a:lnTo>
                <a:lnTo>
                  <a:pt x="3800135" y="5535957"/>
                </a:lnTo>
                <a:lnTo>
                  <a:pt x="3688951" y="5550491"/>
                </a:lnTo>
                <a:lnTo>
                  <a:pt x="3580004" y="5562656"/>
                </a:lnTo>
                <a:lnTo>
                  <a:pt x="3473355" y="5572461"/>
                </a:lnTo>
                <a:lnTo>
                  <a:pt x="3369065" y="5579916"/>
                </a:lnTo>
                <a:lnTo>
                  <a:pt x="3267196" y="5585033"/>
                </a:lnTo>
                <a:lnTo>
                  <a:pt x="3167809" y="5587819"/>
                </a:lnTo>
                <a:lnTo>
                  <a:pt x="3070965" y="5588287"/>
                </a:lnTo>
                <a:lnTo>
                  <a:pt x="2976726" y="5586444"/>
                </a:lnTo>
                <a:lnTo>
                  <a:pt x="2885153" y="5582302"/>
                </a:lnTo>
                <a:lnTo>
                  <a:pt x="2796307" y="5575871"/>
                </a:lnTo>
                <a:lnTo>
                  <a:pt x="2710250" y="5567160"/>
                </a:lnTo>
                <a:lnTo>
                  <a:pt x="2627042" y="5556180"/>
                </a:lnTo>
                <a:lnTo>
                  <a:pt x="2546746" y="5542940"/>
                </a:lnTo>
                <a:lnTo>
                  <a:pt x="2469423" y="5527450"/>
                </a:lnTo>
                <a:lnTo>
                  <a:pt x="2376330" y="5524706"/>
                </a:lnTo>
                <a:lnTo>
                  <a:pt x="2451519" y="5543221"/>
                </a:lnTo>
                <a:lnTo>
                  <a:pt x="2529814" y="5559431"/>
                </a:lnTo>
                <a:lnTo>
                  <a:pt x="2611150" y="5573327"/>
                </a:lnTo>
                <a:lnTo>
                  <a:pt x="2695465" y="5584898"/>
                </a:lnTo>
                <a:lnTo>
                  <a:pt x="2782695" y="5594134"/>
                </a:lnTo>
                <a:lnTo>
                  <a:pt x="2872777" y="5601023"/>
                </a:lnTo>
                <a:lnTo>
                  <a:pt x="2965647" y="5605555"/>
                </a:lnTo>
                <a:lnTo>
                  <a:pt x="3061242" y="5607720"/>
                </a:lnTo>
                <a:lnTo>
                  <a:pt x="3159499" y="5607506"/>
                </a:lnTo>
                <a:close/>
              </a:path>
              <a:path w="8921255" h="6255998">
                <a:moveTo>
                  <a:pt x="1377185" y="3332277"/>
                </a:moveTo>
                <a:lnTo>
                  <a:pt x="1378740" y="3319855"/>
                </a:lnTo>
                <a:lnTo>
                  <a:pt x="1380336" y="3307416"/>
                </a:lnTo>
                <a:lnTo>
                  <a:pt x="1381975" y="3294962"/>
                </a:lnTo>
                <a:lnTo>
                  <a:pt x="1383656" y="3282491"/>
                </a:lnTo>
                <a:lnTo>
                  <a:pt x="1385378" y="3270005"/>
                </a:lnTo>
                <a:lnTo>
                  <a:pt x="1387142" y="3257504"/>
                </a:lnTo>
                <a:lnTo>
                  <a:pt x="1388947" y="3244988"/>
                </a:lnTo>
                <a:lnTo>
                  <a:pt x="1390794" y="3232459"/>
                </a:lnTo>
                <a:lnTo>
                  <a:pt x="1392682" y="3219915"/>
                </a:lnTo>
                <a:lnTo>
                  <a:pt x="1394611" y="3207359"/>
                </a:lnTo>
                <a:lnTo>
                  <a:pt x="1396581" y="3194791"/>
                </a:lnTo>
                <a:lnTo>
                  <a:pt x="1398592" y="3182210"/>
                </a:lnTo>
                <a:lnTo>
                  <a:pt x="1400644" y="3169617"/>
                </a:lnTo>
                <a:lnTo>
                  <a:pt x="1402737" y="3157013"/>
                </a:lnTo>
                <a:lnTo>
                  <a:pt x="1404870" y="3144399"/>
                </a:lnTo>
                <a:lnTo>
                  <a:pt x="1380646" y="3168830"/>
                </a:lnTo>
                <a:lnTo>
                  <a:pt x="1378573" y="3181543"/>
                </a:lnTo>
                <a:lnTo>
                  <a:pt x="1376542" y="3194244"/>
                </a:lnTo>
                <a:lnTo>
                  <a:pt x="1374550" y="3206933"/>
                </a:lnTo>
                <a:lnTo>
                  <a:pt x="1372600" y="3219609"/>
                </a:lnTo>
                <a:lnTo>
                  <a:pt x="1370691" y="3232271"/>
                </a:lnTo>
                <a:lnTo>
                  <a:pt x="1368823" y="3244920"/>
                </a:lnTo>
                <a:lnTo>
                  <a:pt x="1366996" y="3257554"/>
                </a:lnTo>
                <a:lnTo>
                  <a:pt x="1365211" y="3270174"/>
                </a:lnTo>
                <a:lnTo>
                  <a:pt x="1363468" y="3282779"/>
                </a:lnTo>
                <a:lnTo>
                  <a:pt x="1361767" y="3295369"/>
                </a:lnTo>
                <a:lnTo>
                  <a:pt x="1360107" y="3307943"/>
                </a:lnTo>
                <a:lnTo>
                  <a:pt x="1358491" y="3320501"/>
                </a:lnTo>
                <a:lnTo>
                  <a:pt x="1356916" y="3333042"/>
                </a:lnTo>
                <a:lnTo>
                  <a:pt x="1355385" y="3345565"/>
                </a:lnTo>
                <a:lnTo>
                  <a:pt x="1377185" y="3332277"/>
                </a:lnTo>
                <a:close/>
              </a:path>
              <a:path w="8921255" h="6255998">
                <a:moveTo>
                  <a:pt x="1376672" y="3387787"/>
                </a:moveTo>
                <a:lnTo>
                  <a:pt x="1384977" y="3366698"/>
                </a:lnTo>
                <a:lnTo>
                  <a:pt x="1393346" y="3345604"/>
                </a:lnTo>
                <a:lnTo>
                  <a:pt x="1349689" y="3395482"/>
                </a:lnTo>
                <a:lnTo>
                  <a:pt x="1348663" y="3405143"/>
                </a:lnTo>
                <a:lnTo>
                  <a:pt x="1376672" y="3387787"/>
                </a:lnTo>
                <a:close/>
              </a:path>
              <a:path w="8921255" h="6255998">
                <a:moveTo>
                  <a:pt x="1382712" y="3600566"/>
                </a:moveTo>
                <a:lnTo>
                  <a:pt x="1352693" y="3626732"/>
                </a:lnTo>
                <a:lnTo>
                  <a:pt x="1353213" y="3614299"/>
                </a:lnTo>
                <a:lnTo>
                  <a:pt x="1353782" y="3601834"/>
                </a:lnTo>
                <a:lnTo>
                  <a:pt x="1354401" y="3589339"/>
                </a:lnTo>
                <a:lnTo>
                  <a:pt x="1355068" y="3576813"/>
                </a:lnTo>
                <a:lnTo>
                  <a:pt x="1355785" y="3564257"/>
                </a:lnTo>
                <a:lnTo>
                  <a:pt x="1356550" y="3551672"/>
                </a:lnTo>
                <a:lnTo>
                  <a:pt x="1357364" y="3539057"/>
                </a:lnTo>
                <a:lnTo>
                  <a:pt x="1358227" y="3526415"/>
                </a:lnTo>
                <a:lnTo>
                  <a:pt x="1359138" y="3513744"/>
                </a:lnTo>
                <a:lnTo>
                  <a:pt x="1360098" y="3501046"/>
                </a:lnTo>
                <a:lnTo>
                  <a:pt x="1361107" y="3488322"/>
                </a:lnTo>
                <a:lnTo>
                  <a:pt x="1362164" y="3475571"/>
                </a:lnTo>
                <a:lnTo>
                  <a:pt x="1363269" y="3462794"/>
                </a:lnTo>
                <a:lnTo>
                  <a:pt x="1364422" y="3449992"/>
                </a:lnTo>
                <a:lnTo>
                  <a:pt x="1341505" y="3478901"/>
                </a:lnTo>
                <a:lnTo>
                  <a:pt x="1340443" y="3491656"/>
                </a:lnTo>
                <a:lnTo>
                  <a:pt x="1339426" y="3504385"/>
                </a:lnTo>
                <a:lnTo>
                  <a:pt x="1338455" y="3517088"/>
                </a:lnTo>
                <a:lnTo>
                  <a:pt x="1337532" y="3529763"/>
                </a:lnTo>
                <a:lnTo>
                  <a:pt x="1336656" y="3542411"/>
                </a:lnTo>
                <a:lnTo>
                  <a:pt x="1335828" y="3555031"/>
                </a:lnTo>
                <a:lnTo>
                  <a:pt x="1335048" y="3567622"/>
                </a:lnTo>
                <a:lnTo>
                  <a:pt x="1334674" y="3573964"/>
                </a:lnTo>
                <a:lnTo>
                  <a:pt x="1333952" y="3586887"/>
                </a:lnTo>
                <a:lnTo>
                  <a:pt x="1333289" y="3599752"/>
                </a:lnTo>
                <a:lnTo>
                  <a:pt x="1332685" y="3612560"/>
                </a:lnTo>
                <a:lnTo>
                  <a:pt x="1332137" y="3625312"/>
                </a:lnTo>
                <a:lnTo>
                  <a:pt x="1331644" y="3638009"/>
                </a:lnTo>
                <a:lnTo>
                  <a:pt x="1331205" y="3650652"/>
                </a:lnTo>
                <a:lnTo>
                  <a:pt x="1382712" y="3600566"/>
                </a:lnTo>
                <a:close/>
              </a:path>
              <a:path w="8921255" h="6255998">
                <a:moveTo>
                  <a:pt x="1363310" y="3656344"/>
                </a:moveTo>
                <a:lnTo>
                  <a:pt x="1369705" y="3637768"/>
                </a:lnTo>
                <a:lnTo>
                  <a:pt x="1376173" y="3619175"/>
                </a:lnTo>
                <a:lnTo>
                  <a:pt x="1382712" y="3600566"/>
                </a:lnTo>
                <a:lnTo>
                  <a:pt x="1331205" y="3650652"/>
                </a:lnTo>
                <a:lnTo>
                  <a:pt x="1330817" y="3663243"/>
                </a:lnTo>
                <a:lnTo>
                  <a:pt x="1330479" y="3675781"/>
                </a:lnTo>
                <a:lnTo>
                  <a:pt x="1330190" y="3688269"/>
                </a:lnTo>
                <a:lnTo>
                  <a:pt x="1330092" y="3692979"/>
                </a:lnTo>
                <a:lnTo>
                  <a:pt x="1363310" y="3656344"/>
                </a:lnTo>
                <a:close/>
              </a:path>
              <a:path w="8921255" h="6255998">
                <a:moveTo>
                  <a:pt x="1350378" y="3719708"/>
                </a:moveTo>
                <a:lnTo>
                  <a:pt x="1350530" y="3706720"/>
                </a:lnTo>
                <a:lnTo>
                  <a:pt x="1350742" y="3693445"/>
                </a:lnTo>
                <a:lnTo>
                  <a:pt x="1356988" y="3674903"/>
                </a:lnTo>
                <a:lnTo>
                  <a:pt x="1363310" y="3656344"/>
                </a:lnTo>
                <a:lnTo>
                  <a:pt x="1330092" y="3692979"/>
                </a:lnTo>
                <a:lnTo>
                  <a:pt x="1324905" y="3708589"/>
                </a:lnTo>
                <a:lnTo>
                  <a:pt x="1319770" y="3724186"/>
                </a:lnTo>
                <a:lnTo>
                  <a:pt x="1314689" y="3739769"/>
                </a:lnTo>
                <a:lnTo>
                  <a:pt x="1350378" y="3719708"/>
                </a:lnTo>
                <a:close/>
              </a:path>
              <a:path w="8921255" h="6255998">
                <a:moveTo>
                  <a:pt x="1309804" y="3820810"/>
                </a:moveTo>
                <a:lnTo>
                  <a:pt x="1313674" y="3808297"/>
                </a:lnTo>
                <a:lnTo>
                  <a:pt x="1317581" y="3795774"/>
                </a:lnTo>
                <a:lnTo>
                  <a:pt x="1321525" y="3783241"/>
                </a:lnTo>
                <a:lnTo>
                  <a:pt x="1325505" y="3770697"/>
                </a:lnTo>
                <a:lnTo>
                  <a:pt x="1329520" y="3758145"/>
                </a:lnTo>
                <a:lnTo>
                  <a:pt x="1304695" y="3770893"/>
                </a:lnTo>
                <a:lnTo>
                  <a:pt x="1299784" y="3786432"/>
                </a:lnTo>
                <a:lnTo>
                  <a:pt x="1294931" y="3801955"/>
                </a:lnTo>
                <a:lnTo>
                  <a:pt x="1290138" y="3817462"/>
                </a:lnTo>
                <a:lnTo>
                  <a:pt x="1285406" y="3832951"/>
                </a:lnTo>
                <a:lnTo>
                  <a:pt x="1309804" y="3820810"/>
                </a:lnTo>
                <a:close/>
              </a:path>
              <a:path w="8921255" h="6255998">
                <a:moveTo>
                  <a:pt x="1291051" y="3883198"/>
                </a:moveTo>
                <a:lnTo>
                  <a:pt x="1294720" y="3870745"/>
                </a:lnTo>
                <a:lnTo>
                  <a:pt x="1298430" y="3858279"/>
                </a:lnTo>
                <a:lnTo>
                  <a:pt x="1302182" y="3845801"/>
                </a:lnTo>
                <a:lnTo>
                  <a:pt x="1305974" y="3833311"/>
                </a:lnTo>
                <a:lnTo>
                  <a:pt x="1309804" y="3820810"/>
                </a:lnTo>
                <a:lnTo>
                  <a:pt x="1285406" y="3832951"/>
                </a:lnTo>
                <a:lnTo>
                  <a:pt x="1280736" y="3848423"/>
                </a:lnTo>
                <a:lnTo>
                  <a:pt x="1276129" y="3863876"/>
                </a:lnTo>
                <a:lnTo>
                  <a:pt x="1271587" y="3879310"/>
                </a:lnTo>
                <a:lnTo>
                  <a:pt x="1267110" y="3894724"/>
                </a:lnTo>
                <a:lnTo>
                  <a:pt x="1291051" y="3883198"/>
                </a:lnTo>
                <a:close/>
              </a:path>
              <a:path w="8921255" h="6255998">
                <a:moveTo>
                  <a:pt x="1273356" y="3945261"/>
                </a:moveTo>
                <a:lnTo>
                  <a:pt x="1276806" y="3932877"/>
                </a:lnTo>
                <a:lnTo>
                  <a:pt x="1280301" y="3920478"/>
                </a:lnTo>
                <a:lnTo>
                  <a:pt x="1283840" y="3908065"/>
                </a:lnTo>
                <a:lnTo>
                  <a:pt x="1287424" y="3895639"/>
                </a:lnTo>
                <a:lnTo>
                  <a:pt x="1291051" y="3883198"/>
                </a:lnTo>
                <a:lnTo>
                  <a:pt x="1267110" y="3894724"/>
                </a:lnTo>
                <a:lnTo>
                  <a:pt x="1262700" y="3910118"/>
                </a:lnTo>
                <a:lnTo>
                  <a:pt x="1258357" y="3925491"/>
                </a:lnTo>
                <a:lnTo>
                  <a:pt x="1254084" y="3940842"/>
                </a:lnTo>
                <a:lnTo>
                  <a:pt x="1249880" y="3956171"/>
                </a:lnTo>
                <a:lnTo>
                  <a:pt x="1273356" y="3945261"/>
                </a:lnTo>
                <a:close/>
              </a:path>
              <a:path w="8921255" h="6255998">
                <a:moveTo>
                  <a:pt x="1253981" y="4017986"/>
                </a:moveTo>
                <a:lnTo>
                  <a:pt x="1256817" y="4006949"/>
                </a:lnTo>
                <a:lnTo>
                  <a:pt x="1260028" y="3994644"/>
                </a:lnTo>
                <a:lnTo>
                  <a:pt x="1263288" y="3982322"/>
                </a:lnTo>
                <a:lnTo>
                  <a:pt x="1266596" y="3969984"/>
                </a:lnTo>
                <a:lnTo>
                  <a:pt x="1269953" y="3957630"/>
                </a:lnTo>
                <a:lnTo>
                  <a:pt x="1273356" y="3945261"/>
                </a:lnTo>
                <a:lnTo>
                  <a:pt x="1249880" y="3956171"/>
                </a:lnTo>
                <a:lnTo>
                  <a:pt x="1245748" y="3971478"/>
                </a:lnTo>
                <a:lnTo>
                  <a:pt x="1241687" y="3986761"/>
                </a:lnTo>
                <a:lnTo>
                  <a:pt x="1237701" y="4002020"/>
                </a:lnTo>
                <a:lnTo>
                  <a:pt x="1234561" y="4014382"/>
                </a:lnTo>
                <a:lnTo>
                  <a:pt x="1231511" y="4026677"/>
                </a:lnTo>
                <a:lnTo>
                  <a:pt x="1229501" y="4034741"/>
                </a:lnTo>
                <a:lnTo>
                  <a:pt x="1253981" y="4017986"/>
                </a:lnTo>
                <a:close/>
              </a:path>
              <a:path w="8921255" h="6255998">
                <a:moveTo>
                  <a:pt x="1238861" y="4079649"/>
                </a:moveTo>
                <a:lnTo>
                  <a:pt x="1241782" y="4067390"/>
                </a:lnTo>
                <a:lnTo>
                  <a:pt x="1244749" y="4055099"/>
                </a:lnTo>
                <a:lnTo>
                  <a:pt x="1247768" y="4042771"/>
                </a:lnTo>
                <a:lnTo>
                  <a:pt x="1250843" y="4030401"/>
                </a:lnTo>
                <a:lnTo>
                  <a:pt x="1210141" y="4053507"/>
                </a:lnTo>
                <a:lnTo>
                  <a:pt x="1211490" y="4065810"/>
                </a:lnTo>
                <a:lnTo>
                  <a:pt x="1212902" y="4078038"/>
                </a:lnTo>
                <a:lnTo>
                  <a:pt x="1214379" y="4090190"/>
                </a:lnTo>
                <a:lnTo>
                  <a:pt x="1214989" y="4095044"/>
                </a:lnTo>
                <a:lnTo>
                  <a:pt x="1211205" y="4111521"/>
                </a:lnTo>
                <a:lnTo>
                  <a:pt x="1238861" y="4079649"/>
                </a:lnTo>
                <a:close/>
              </a:path>
              <a:path w="8921255" h="6255998">
                <a:moveTo>
                  <a:pt x="1179380" y="4399192"/>
                </a:moveTo>
                <a:lnTo>
                  <a:pt x="1181369" y="4384152"/>
                </a:lnTo>
                <a:lnTo>
                  <a:pt x="1183455" y="4369042"/>
                </a:lnTo>
                <a:lnTo>
                  <a:pt x="1185638" y="4353864"/>
                </a:lnTo>
                <a:lnTo>
                  <a:pt x="1187917" y="4338616"/>
                </a:lnTo>
                <a:lnTo>
                  <a:pt x="1190293" y="4323298"/>
                </a:lnTo>
                <a:lnTo>
                  <a:pt x="1192766" y="4307912"/>
                </a:lnTo>
                <a:lnTo>
                  <a:pt x="1195336" y="4292456"/>
                </a:lnTo>
                <a:lnTo>
                  <a:pt x="1198002" y="4276930"/>
                </a:lnTo>
                <a:lnTo>
                  <a:pt x="1200765" y="4261335"/>
                </a:lnTo>
                <a:lnTo>
                  <a:pt x="1203625" y="4245670"/>
                </a:lnTo>
                <a:lnTo>
                  <a:pt x="1206582" y="4229936"/>
                </a:lnTo>
                <a:lnTo>
                  <a:pt x="1209636" y="4214131"/>
                </a:lnTo>
                <a:lnTo>
                  <a:pt x="1212787" y="4198257"/>
                </a:lnTo>
                <a:lnTo>
                  <a:pt x="1216034" y="4182312"/>
                </a:lnTo>
                <a:lnTo>
                  <a:pt x="1219379" y="4166298"/>
                </a:lnTo>
                <a:lnTo>
                  <a:pt x="1222820" y="4150213"/>
                </a:lnTo>
                <a:lnTo>
                  <a:pt x="1200435" y="4160534"/>
                </a:lnTo>
                <a:lnTo>
                  <a:pt x="1197039" y="4176731"/>
                </a:lnTo>
                <a:lnTo>
                  <a:pt x="1193740" y="4192858"/>
                </a:lnTo>
                <a:lnTo>
                  <a:pt x="1190539" y="4208915"/>
                </a:lnTo>
                <a:lnTo>
                  <a:pt x="1187435" y="4224902"/>
                </a:lnTo>
                <a:lnTo>
                  <a:pt x="1184429" y="4240818"/>
                </a:lnTo>
                <a:lnTo>
                  <a:pt x="1181521" y="4256665"/>
                </a:lnTo>
                <a:lnTo>
                  <a:pt x="1178712" y="4272440"/>
                </a:lnTo>
                <a:lnTo>
                  <a:pt x="1176000" y="4288146"/>
                </a:lnTo>
                <a:lnTo>
                  <a:pt x="1173388" y="4303781"/>
                </a:lnTo>
                <a:lnTo>
                  <a:pt x="1170874" y="4319346"/>
                </a:lnTo>
                <a:lnTo>
                  <a:pt x="1168459" y="4334840"/>
                </a:lnTo>
                <a:lnTo>
                  <a:pt x="1166143" y="4350263"/>
                </a:lnTo>
                <a:lnTo>
                  <a:pt x="1163926" y="4365617"/>
                </a:lnTo>
                <a:lnTo>
                  <a:pt x="1161809" y="4380899"/>
                </a:lnTo>
                <a:lnTo>
                  <a:pt x="1159792" y="4396112"/>
                </a:lnTo>
                <a:lnTo>
                  <a:pt x="1157875" y="4411253"/>
                </a:lnTo>
                <a:lnTo>
                  <a:pt x="1179380" y="4399192"/>
                </a:lnTo>
                <a:close/>
              </a:path>
              <a:path w="8921255" h="6255998">
                <a:moveTo>
                  <a:pt x="2224463" y="2514253"/>
                </a:moveTo>
                <a:lnTo>
                  <a:pt x="2231980" y="2494424"/>
                </a:lnTo>
                <a:lnTo>
                  <a:pt x="2239610" y="2474680"/>
                </a:lnTo>
                <a:lnTo>
                  <a:pt x="2247353" y="2455024"/>
                </a:lnTo>
                <a:lnTo>
                  <a:pt x="2255207" y="2435462"/>
                </a:lnTo>
                <a:lnTo>
                  <a:pt x="2263172" y="2415997"/>
                </a:lnTo>
                <a:lnTo>
                  <a:pt x="2271246" y="2396632"/>
                </a:lnTo>
                <a:lnTo>
                  <a:pt x="2239356" y="2422392"/>
                </a:lnTo>
                <a:lnTo>
                  <a:pt x="2230136" y="2445246"/>
                </a:lnTo>
                <a:lnTo>
                  <a:pt x="2221070" y="2468221"/>
                </a:lnTo>
                <a:lnTo>
                  <a:pt x="2212159" y="2491310"/>
                </a:lnTo>
                <a:lnTo>
                  <a:pt x="2203404" y="2514507"/>
                </a:lnTo>
                <a:lnTo>
                  <a:pt x="2194807" y="2537808"/>
                </a:lnTo>
                <a:lnTo>
                  <a:pt x="2224463" y="2514253"/>
                </a:lnTo>
                <a:close/>
              </a:path>
              <a:path w="8921255" h="6255998">
                <a:moveTo>
                  <a:pt x="2175102" y="2655110"/>
                </a:moveTo>
                <a:lnTo>
                  <a:pt x="2181797" y="2634795"/>
                </a:lnTo>
                <a:lnTo>
                  <a:pt x="2188614" y="2614538"/>
                </a:lnTo>
                <a:lnTo>
                  <a:pt x="2195549" y="2594342"/>
                </a:lnTo>
                <a:lnTo>
                  <a:pt x="2202602" y="2574212"/>
                </a:lnTo>
                <a:lnTo>
                  <a:pt x="2209773" y="2554151"/>
                </a:lnTo>
                <a:lnTo>
                  <a:pt x="2217060" y="2534163"/>
                </a:lnTo>
                <a:lnTo>
                  <a:pt x="2224463" y="2514253"/>
                </a:lnTo>
                <a:lnTo>
                  <a:pt x="2194807" y="2537808"/>
                </a:lnTo>
                <a:lnTo>
                  <a:pt x="2186368" y="2561206"/>
                </a:lnTo>
                <a:lnTo>
                  <a:pt x="2178090" y="2584696"/>
                </a:lnTo>
                <a:lnTo>
                  <a:pt x="2169974" y="2608273"/>
                </a:lnTo>
                <a:lnTo>
                  <a:pt x="2162021" y="2631929"/>
                </a:lnTo>
                <a:lnTo>
                  <a:pt x="2154232" y="2655661"/>
                </a:lnTo>
                <a:lnTo>
                  <a:pt x="2146610" y="2679462"/>
                </a:lnTo>
                <a:lnTo>
                  <a:pt x="2175102" y="2655110"/>
                </a:lnTo>
                <a:close/>
              </a:path>
              <a:path w="8921255" h="6255998">
                <a:moveTo>
                  <a:pt x="2149538" y="2736866"/>
                </a:moveTo>
                <a:lnTo>
                  <a:pt x="2155744" y="2716360"/>
                </a:lnTo>
                <a:lnTo>
                  <a:pt x="2162074" y="2695896"/>
                </a:lnTo>
                <a:lnTo>
                  <a:pt x="2168527" y="2675478"/>
                </a:lnTo>
                <a:lnTo>
                  <a:pt x="2175102" y="2655110"/>
                </a:lnTo>
                <a:lnTo>
                  <a:pt x="2146610" y="2679462"/>
                </a:lnTo>
                <a:lnTo>
                  <a:pt x="2139154" y="2703326"/>
                </a:lnTo>
                <a:lnTo>
                  <a:pt x="2131867" y="2727248"/>
                </a:lnTo>
                <a:lnTo>
                  <a:pt x="2124750" y="2751222"/>
                </a:lnTo>
                <a:lnTo>
                  <a:pt x="2149538" y="2736866"/>
                </a:lnTo>
                <a:close/>
              </a:path>
              <a:path w="8921255" h="6255998">
                <a:moveTo>
                  <a:pt x="2109223" y="2882820"/>
                </a:moveTo>
                <a:lnTo>
                  <a:pt x="2112811" y="2868741"/>
                </a:lnTo>
                <a:lnTo>
                  <a:pt x="2116460" y="2854667"/>
                </a:lnTo>
                <a:lnTo>
                  <a:pt x="2127740" y="2830234"/>
                </a:lnTo>
                <a:lnTo>
                  <a:pt x="2139054" y="2805846"/>
                </a:lnTo>
                <a:lnTo>
                  <a:pt x="2150400" y="2781507"/>
                </a:lnTo>
                <a:lnTo>
                  <a:pt x="2161772" y="2757220"/>
                </a:lnTo>
                <a:lnTo>
                  <a:pt x="2111032" y="2799305"/>
                </a:lnTo>
                <a:lnTo>
                  <a:pt x="2104434" y="2823402"/>
                </a:lnTo>
                <a:lnTo>
                  <a:pt x="2098011" y="2847529"/>
                </a:lnTo>
                <a:lnTo>
                  <a:pt x="2087612" y="2870176"/>
                </a:lnTo>
                <a:lnTo>
                  <a:pt x="2077250" y="2892859"/>
                </a:lnTo>
                <a:lnTo>
                  <a:pt x="2066930" y="2915576"/>
                </a:lnTo>
                <a:lnTo>
                  <a:pt x="2109223" y="2882820"/>
                </a:lnTo>
                <a:close/>
              </a:path>
              <a:path w="8921255" h="6255998">
                <a:moveTo>
                  <a:pt x="1952452" y="3229919"/>
                </a:moveTo>
                <a:lnTo>
                  <a:pt x="1961274" y="3208454"/>
                </a:lnTo>
                <a:lnTo>
                  <a:pt x="1970172" y="3186995"/>
                </a:lnTo>
                <a:lnTo>
                  <a:pt x="1979143" y="3165543"/>
                </a:lnTo>
                <a:lnTo>
                  <a:pt x="1988183" y="3144101"/>
                </a:lnTo>
                <a:lnTo>
                  <a:pt x="1997291" y="3122669"/>
                </a:lnTo>
                <a:lnTo>
                  <a:pt x="2006463" y="3101250"/>
                </a:lnTo>
                <a:lnTo>
                  <a:pt x="2015697" y="3079845"/>
                </a:lnTo>
                <a:lnTo>
                  <a:pt x="2024989" y="3058456"/>
                </a:lnTo>
                <a:lnTo>
                  <a:pt x="2034338" y="3037084"/>
                </a:lnTo>
                <a:lnTo>
                  <a:pt x="2043741" y="3015731"/>
                </a:lnTo>
                <a:lnTo>
                  <a:pt x="2053195" y="2994399"/>
                </a:lnTo>
                <a:lnTo>
                  <a:pt x="2062696" y="2973089"/>
                </a:lnTo>
                <a:lnTo>
                  <a:pt x="2072244" y="2951802"/>
                </a:lnTo>
                <a:lnTo>
                  <a:pt x="2046424" y="2961103"/>
                </a:lnTo>
                <a:lnTo>
                  <a:pt x="2036247" y="2983910"/>
                </a:lnTo>
                <a:lnTo>
                  <a:pt x="2026123" y="3006743"/>
                </a:lnTo>
                <a:lnTo>
                  <a:pt x="2016057" y="3029600"/>
                </a:lnTo>
                <a:lnTo>
                  <a:pt x="2006051" y="3052479"/>
                </a:lnTo>
                <a:lnTo>
                  <a:pt x="1996110" y="3075378"/>
                </a:lnTo>
                <a:lnTo>
                  <a:pt x="1986237" y="3098295"/>
                </a:lnTo>
                <a:lnTo>
                  <a:pt x="1976434" y="3121229"/>
                </a:lnTo>
                <a:lnTo>
                  <a:pt x="1966706" y="3144177"/>
                </a:lnTo>
                <a:lnTo>
                  <a:pt x="1957055" y="3167138"/>
                </a:lnTo>
                <a:lnTo>
                  <a:pt x="1947485" y="3190109"/>
                </a:lnTo>
                <a:lnTo>
                  <a:pt x="1937999" y="3213088"/>
                </a:lnTo>
                <a:lnTo>
                  <a:pt x="1928601" y="3236074"/>
                </a:lnTo>
                <a:lnTo>
                  <a:pt x="1952452" y="3229919"/>
                </a:lnTo>
                <a:close/>
              </a:path>
              <a:path w="8921255" h="6255998">
                <a:moveTo>
                  <a:pt x="1935043" y="3272860"/>
                </a:moveTo>
                <a:lnTo>
                  <a:pt x="1943707" y="3251388"/>
                </a:lnTo>
                <a:lnTo>
                  <a:pt x="1952452" y="3229919"/>
                </a:lnTo>
                <a:lnTo>
                  <a:pt x="1928601" y="3236074"/>
                </a:lnTo>
                <a:lnTo>
                  <a:pt x="1919294" y="3259065"/>
                </a:lnTo>
                <a:lnTo>
                  <a:pt x="1910080" y="3282058"/>
                </a:lnTo>
                <a:lnTo>
                  <a:pt x="1900965" y="3305052"/>
                </a:lnTo>
                <a:lnTo>
                  <a:pt x="1935043" y="3272860"/>
                </a:lnTo>
                <a:close/>
              </a:path>
              <a:path w="8921255" h="6255998">
                <a:moveTo>
                  <a:pt x="1917967" y="3315805"/>
                </a:moveTo>
                <a:lnTo>
                  <a:pt x="1926462" y="3294333"/>
                </a:lnTo>
                <a:lnTo>
                  <a:pt x="1935043" y="3272860"/>
                </a:lnTo>
                <a:lnTo>
                  <a:pt x="1878340" y="3328462"/>
                </a:lnTo>
                <a:lnTo>
                  <a:pt x="1876987" y="3340925"/>
                </a:lnTo>
                <a:lnTo>
                  <a:pt x="1917967" y="3315805"/>
                </a:lnTo>
                <a:close/>
              </a:path>
              <a:path w="8921255" h="6255998">
                <a:moveTo>
                  <a:pt x="1881822" y="3595566"/>
                </a:moveTo>
                <a:lnTo>
                  <a:pt x="1881963" y="3583221"/>
                </a:lnTo>
                <a:lnTo>
                  <a:pt x="1882171" y="3570830"/>
                </a:lnTo>
                <a:lnTo>
                  <a:pt x="1882444" y="3558392"/>
                </a:lnTo>
                <a:lnTo>
                  <a:pt x="1882783" y="3545910"/>
                </a:lnTo>
                <a:lnTo>
                  <a:pt x="1883187" y="3533384"/>
                </a:lnTo>
                <a:lnTo>
                  <a:pt x="1883656" y="3520815"/>
                </a:lnTo>
                <a:lnTo>
                  <a:pt x="1884190" y="3508203"/>
                </a:lnTo>
                <a:lnTo>
                  <a:pt x="1884788" y="3495550"/>
                </a:lnTo>
                <a:lnTo>
                  <a:pt x="1885451" y="3482857"/>
                </a:lnTo>
                <a:lnTo>
                  <a:pt x="1886179" y="3470124"/>
                </a:lnTo>
                <a:lnTo>
                  <a:pt x="1886970" y="3457351"/>
                </a:lnTo>
                <a:lnTo>
                  <a:pt x="1887825" y="3444541"/>
                </a:lnTo>
                <a:lnTo>
                  <a:pt x="1888744" y="3431694"/>
                </a:lnTo>
                <a:lnTo>
                  <a:pt x="1889726" y="3418811"/>
                </a:lnTo>
                <a:lnTo>
                  <a:pt x="1867531" y="3448480"/>
                </a:lnTo>
                <a:lnTo>
                  <a:pt x="1866597" y="3461171"/>
                </a:lnTo>
                <a:lnTo>
                  <a:pt x="1865682" y="3473844"/>
                </a:lnTo>
                <a:lnTo>
                  <a:pt x="1864648" y="3491994"/>
                </a:lnTo>
                <a:lnTo>
                  <a:pt x="1864001" y="3505106"/>
                </a:lnTo>
                <a:lnTo>
                  <a:pt x="1863431" y="3518140"/>
                </a:lnTo>
                <a:lnTo>
                  <a:pt x="1862936" y="3531097"/>
                </a:lnTo>
                <a:lnTo>
                  <a:pt x="1862516" y="3543979"/>
                </a:lnTo>
                <a:lnTo>
                  <a:pt x="1862169" y="3556785"/>
                </a:lnTo>
                <a:lnTo>
                  <a:pt x="1861893" y="3569518"/>
                </a:lnTo>
                <a:lnTo>
                  <a:pt x="1861688" y="3582178"/>
                </a:lnTo>
                <a:lnTo>
                  <a:pt x="1861552" y="3594765"/>
                </a:lnTo>
                <a:lnTo>
                  <a:pt x="1861484" y="3607282"/>
                </a:lnTo>
                <a:lnTo>
                  <a:pt x="1881822" y="3595566"/>
                </a:lnTo>
                <a:close/>
              </a:path>
              <a:path w="8921255" h="6255998">
                <a:moveTo>
                  <a:pt x="2266559" y="4020424"/>
                </a:moveTo>
                <a:lnTo>
                  <a:pt x="2270283" y="3949748"/>
                </a:lnTo>
                <a:lnTo>
                  <a:pt x="2277898" y="3877679"/>
                </a:lnTo>
                <a:lnTo>
                  <a:pt x="2289153" y="3804366"/>
                </a:lnTo>
                <a:lnTo>
                  <a:pt x="2303798" y="3729957"/>
                </a:lnTo>
                <a:lnTo>
                  <a:pt x="2321582" y="3654602"/>
                </a:lnTo>
                <a:lnTo>
                  <a:pt x="2342254" y="3578448"/>
                </a:lnTo>
                <a:lnTo>
                  <a:pt x="2365563" y="3501645"/>
                </a:lnTo>
                <a:lnTo>
                  <a:pt x="2391259" y="3424340"/>
                </a:lnTo>
                <a:lnTo>
                  <a:pt x="2419092" y="3346683"/>
                </a:lnTo>
                <a:lnTo>
                  <a:pt x="2448810" y="3268822"/>
                </a:lnTo>
                <a:lnTo>
                  <a:pt x="2480162" y="3190906"/>
                </a:lnTo>
                <a:lnTo>
                  <a:pt x="2512899" y="3113082"/>
                </a:lnTo>
                <a:lnTo>
                  <a:pt x="2546769" y="3035501"/>
                </a:lnTo>
                <a:lnTo>
                  <a:pt x="2581522" y="2958310"/>
                </a:lnTo>
                <a:lnTo>
                  <a:pt x="2616907" y="2881658"/>
                </a:lnTo>
                <a:lnTo>
                  <a:pt x="2652673" y="2805694"/>
                </a:lnTo>
                <a:lnTo>
                  <a:pt x="2688570" y="2730566"/>
                </a:lnTo>
                <a:lnTo>
                  <a:pt x="2724347" y="2656422"/>
                </a:lnTo>
                <a:lnTo>
                  <a:pt x="2759753" y="2583412"/>
                </a:lnTo>
                <a:lnTo>
                  <a:pt x="2783182" y="2535122"/>
                </a:lnTo>
                <a:lnTo>
                  <a:pt x="2806316" y="2487332"/>
                </a:lnTo>
                <a:lnTo>
                  <a:pt x="2829087" y="2440077"/>
                </a:lnTo>
                <a:lnTo>
                  <a:pt x="2851429" y="2393395"/>
                </a:lnTo>
                <a:lnTo>
                  <a:pt x="2870790" y="2352556"/>
                </a:lnTo>
                <a:lnTo>
                  <a:pt x="2848941" y="2352556"/>
                </a:lnTo>
                <a:lnTo>
                  <a:pt x="2833630" y="2384840"/>
                </a:lnTo>
                <a:lnTo>
                  <a:pt x="2811300" y="2431490"/>
                </a:lnTo>
                <a:lnTo>
                  <a:pt x="2788535" y="2478725"/>
                </a:lnTo>
                <a:lnTo>
                  <a:pt x="2765405" y="2526505"/>
                </a:lnTo>
                <a:lnTo>
                  <a:pt x="2741978" y="2574793"/>
                </a:lnTo>
                <a:lnTo>
                  <a:pt x="2707355" y="2646186"/>
                </a:lnTo>
                <a:lnTo>
                  <a:pt x="2672376" y="2718662"/>
                </a:lnTo>
                <a:lnTo>
                  <a:pt x="2637271" y="2792085"/>
                </a:lnTo>
                <a:lnTo>
                  <a:pt x="2602275" y="2866319"/>
                </a:lnTo>
                <a:lnTo>
                  <a:pt x="2567618" y="2941230"/>
                </a:lnTo>
                <a:lnTo>
                  <a:pt x="2533533" y="3016681"/>
                </a:lnTo>
                <a:lnTo>
                  <a:pt x="2500252" y="3092538"/>
                </a:lnTo>
                <a:lnTo>
                  <a:pt x="2468008" y="3168666"/>
                </a:lnTo>
                <a:lnTo>
                  <a:pt x="2437033" y="3244928"/>
                </a:lnTo>
                <a:lnTo>
                  <a:pt x="2407560" y="3321190"/>
                </a:lnTo>
                <a:lnTo>
                  <a:pt x="2379820" y="3397316"/>
                </a:lnTo>
                <a:lnTo>
                  <a:pt x="2354045" y="3473171"/>
                </a:lnTo>
                <a:lnTo>
                  <a:pt x="2330469" y="3548619"/>
                </a:lnTo>
                <a:lnTo>
                  <a:pt x="2309323" y="3623525"/>
                </a:lnTo>
                <a:lnTo>
                  <a:pt x="2290840" y="3697754"/>
                </a:lnTo>
                <a:lnTo>
                  <a:pt x="2275252" y="3771170"/>
                </a:lnTo>
                <a:lnTo>
                  <a:pt x="2262791" y="3843639"/>
                </a:lnTo>
                <a:lnTo>
                  <a:pt x="2253690" y="3915024"/>
                </a:lnTo>
                <a:lnTo>
                  <a:pt x="2248180" y="3985190"/>
                </a:lnTo>
                <a:lnTo>
                  <a:pt x="2246495" y="4054003"/>
                </a:lnTo>
                <a:lnTo>
                  <a:pt x="2266559" y="4020424"/>
                </a:lnTo>
                <a:close/>
              </a:path>
              <a:path w="8921255" h="6255998">
                <a:moveTo>
                  <a:pt x="2294868" y="4283723"/>
                </a:moveTo>
                <a:lnTo>
                  <a:pt x="2291734" y="4271556"/>
                </a:lnTo>
                <a:lnTo>
                  <a:pt x="2288790" y="4259311"/>
                </a:lnTo>
                <a:lnTo>
                  <a:pt x="2286036" y="4246988"/>
                </a:lnTo>
                <a:lnTo>
                  <a:pt x="2283468" y="4234589"/>
                </a:lnTo>
                <a:lnTo>
                  <a:pt x="2281085" y="4222115"/>
                </a:lnTo>
                <a:lnTo>
                  <a:pt x="2278886" y="4209566"/>
                </a:lnTo>
                <a:lnTo>
                  <a:pt x="2276868" y="4196944"/>
                </a:lnTo>
                <a:lnTo>
                  <a:pt x="2275031" y="4184250"/>
                </a:lnTo>
                <a:lnTo>
                  <a:pt x="2273371" y="4171484"/>
                </a:lnTo>
                <a:lnTo>
                  <a:pt x="2271888" y="4158648"/>
                </a:lnTo>
                <a:lnTo>
                  <a:pt x="2270580" y="4145744"/>
                </a:lnTo>
                <a:lnTo>
                  <a:pt x="2269444" y="4132771"/>
                </a:lnTo>
                <a:lnTo>
                  <a:pt x="2269095" y="4128316"/>
                </a:lnTo>
                <a:lnTo>
                  <a:pt x="2249768" y="4134613"/>
                </a:lnTo>
                <a:lnTo>
                  <a:pt x="2250899" y="4147491"/>
                </a:lnTo>
                <a:lnTo>
                  <a:pt x="2252197" y="4160304"/>
                </a:lnTo>
                <a:lnTo>
                  <a:pt x="2253666" y="4173052"/>
                </a:lnTo>
                <a:lnTo>
                  <a:pt x="2255305" y="4185733"/>
                </a:lnTo>
                <a:lnTo>
                  <a:pt x="2257116" y="4198348"/>
                </a:lnTo>
                <a:lnTo>
                  <a:pt x="2259101" y="4210895"/>
                </a:lnTo>
                <a:lnTo>
                  <a:pt x="2261261" y="4223372"/>
                </a:lnTo>
                <a:lnTo>
                  <a:pt x="2263597" y="4235781"/>
                </a:lnTo>
                <a:lnTo>
                  <a:pt x="2266111" y="4248118"/>
                </a:lnTo>
                <a:lnTo>
                  <a:pt x="2268805" y="4260385"/>
                </a:lnTo>
                <a:lnTo>
                  <a:pt x="2271679" y="4272579"/>
                </a:lnTo>
                <a:lnTo>
                  <a:pt x="2274734" y="4284700"/>
                </a:lnTo>
                <a:lnTo>
                  <a:pt x="2277973" y="4296747"/>
                </a:lnTo>
                <a:lnTo>
                  <a:pt x="2280562" y="4305863"/>
                </a:lnTo>
                <a:lnTo>
                  <a:pt x="2294868" y="4283723"/>
                </a:lnTo>
                <a:close/>
              </a:path>
              <a:path w="8921255" h="6255998">
                <a:moveTo>
                  <a:pt x="1921976" y="2619741"/>
                </a:moveTo>
                <a:lnTo>
                  <a:pt x="1929865" y="2595113"/>
                </a:lnTo>
                <a:lnTo>
                  <a:pt x="1937909" y="2570553"/>
                </a:lnTo>
                <a:lnTo>
                  <a:pt x="1946107" y="2546065"/>
                </a:lnTo>
                <a:lnTo>
                  <a:pt x="1910205" y="2591959"/>
                </a:lnTo>
                <a:lnTo>
                  <a:pt x="1904292" y="2610383"/>
                </a:lnTo>
                <a:lnTo>
                  <a:pt x="1898466" y="2628839"/>
                </a:lnTo>
                <a:lnTo>
                  <a:pt x="1892728" y="2647327"/>
                </a:lnTo>
                <a:lnTo>
                  <a:pt x="1887079" y="2665844"/>
                </a:lnTo>
                <a:lnTo>
                  <a:pt x="1921976" y="2619741"/>
                </a:lnTo>
                <a:close/>
              </a:path>
              <a:path w="8921255" h="6255998">
                <a:moveTo>
                  <a:pt x="1899256" y="2693974"/>
                </a:moveTo>
                <a:lnTo>
                  <a:pt x="1906670" y="2669176"/>
                </a:lnTo>
                <a:lnTo>
                  <a:pt x="1914244" y="2644430"/>
                </a:lnTo>
                <a:lnTo>
                  <a:pt x="1921976" y="2619741"/>
                </a:lnTo>
                <a:lnTo>
                  <a:pt x="1887079" y="2665844"/>
                </a:lnTo>
                <a:lnTo>
                  <a:pt x="1881518" y="2684388"/>
                </a:lnTo>
                <a:lnTo>
                  <a:pt x="1876048" y="2702957"/>
                </a:lnTo>
                <a:lnTo>
                  <a:pt x="1870667" y="2721549"/>
                </a:lnTo>
                <a:lnTo>
                  <a:pt x="1865378" y="2740163"/>
                </a:lnTo>
                <a:lnTo>
                  <a:pt x="1899256" y="2693974"/>
                </a:lnTo>
                <a:close/>
              </a:path>
              <a:path w="8921255" h="6255998">
                <a:moveTo>
                  <a:pt x="1877982" y="2768624"/>
                </a:moveTo>
                <a:lnTo>
                  <a:pt x="1884910" y="2743703"/>
                </a:lnTo>
                <a:lnTo>
                  <a:pt x="1892002" y="2718818"/>
                </a:lnTo>
                <a:lnTo>
                  <a:pt x="1899256" y="2693974"/>
                </a:lnTo>
                <a:lnTo>
                  <a:pt x="1865378" y="2740163"/>
                </a:lnTo>
                <a:lnTo>
                  <a:pt x="1860181" y="2758796"/>
                </a:lnTo>
                <a:lnTo>
                  <a:pt x="1855075" y="2777447"/>
                </a:lnTo>
                <a:lnTo>
                  <a:pt x="1877982" y="2768624"/>
                </a:lnTo>
                <a:close/>
              </a:path>
              <a:path w="8921255" h="6255998">
                <a:moveTo>
                  <a:pt x="2468644" y="2474862"/>
                </a:moveTo>
                <a:lnTo>
                  <a:pt x="2482533" y="2446243"/>
                </a:lnTo>
                <a:lnTo>
                  <a:pt x="2497277" y="2415863"/>
                </a:lnTo>
                <a:lnTo>
                  <a:pt x="2511939" y="2385635"/>
                </a:lnTo>
                <a:lnTo>
                  <a:pt x="2526507" y="2355565"/>
                </a:lnTo>
                <a:lnTo>
                  <a:pt x="2527963" y="2352556"/>
                </a:lnTo>
                <a:lnTo>
                  <a:pt x="2505999" y="2352556"/>
                </a:lnTo>
                <a:lnTo>
                  <a:pt x="2505032" y="2354556"/>
                </a:lnTo>
                <a:lnTo>
                  <a:pt x="2491677" y="2382117"/>
                </a:lnTo>
                <a:lnTo>
                  <a:pt x="2478244" y="2409812"/>
                </a:lnTo>
                <a:lnTo>
                  <a:pt x="2464743" y="2437636"/>
                </a:lnTo>
                <a:lnTo>
                  <a:pt x="2452866" y="2462111"/>
                </a:lnTo>
                <a:lnTo>
                  <a:pt x="2440939" y="2486697"/>
                </a:lnTo>
                <a:lnTo>
                  <a:pt x="2428968" y="2511393"/>
                </a:lnTo>
                <a:lnTo>
                  <a:pt x="2416959" y="2536193"/>
                </a:lnTo>
                <a:lnTo>
                  <a:pt x="2468644" y="2474862"/>
                </a:lnTo>
                <a:close/>
              </a:path>
              <a:path w="8921255" h="6255998">
                <a:moveTo>
                  <a:pt x="2370087" y="2679170"/>
                </a:moveTo>
                <a:lnTo>
                  <a:pt x="2384241" y="2649598"/>
                </a:lnTo>
                <a:lnTo>
                  <a:pt x="2398386" y="2620145"/>
                </a:lnTo>
                <a:lnTo>
                  <a:pt x="2412513" y="2590816"/>
                </a:lnTo>
                <a:lnTo>
                  <a:pt x="2426613" y="2561618"/>
                </a:lnTo>
                <a:lnTo>
                  <a:pt x="2440674" y="2532555"/>
                </a:lnTo>
                <a:lnTo>
                  <a:pt x="2454688" y="2503635"/>
                </a:lnTo>
                <a:lnTo>
                  <a:pt x="2468644" y="2474862"/>
                </a:lnTo>
                <a:lnTo>
                  <a:pt x="2416959" y="2536193"/>
                </a:lnTo>
                <a:lnTo>
                  <a:pt x="2404918" y="2561096"/>
                </a:lnTo>
                <a:lnTo>
                  <a:pt x="2392852" y="2586096"/>
                </a:lnTo>
                <a:lnTo>
                  <a:pt x="2380766" y="2611191"/>
                </a:lnTo>
                <a:lnTo>
                  <a:pt x="2368667" y="2636377"/>
                </a:lnTo>
                <a:lnTo>
                  <a:pt x="2356560" y="2661651"/>
                </a:lnTo>
                <a:lnTo>
                  <a:pt x="2344452" y="2687008"/>
                </a:lnTo>
                <a:lnTo>
                  <a:pt x="2332349" y="2712445"/>
                </a:lnTo>
                <a:lnTo>
                  <a:pt x="2320256" y="2737959"/>
                </a:lnTo>
                <a:lnTo>
                  <a:pt x="2370087" y="2679170"/>
                </a:lnTo>
                <a:close/>
              </a:path>
              <a:path w="8921255" h="6255998">
                <a:moveTo>
                  <a:pt x="2285531" y="2858768"/>
                </a:moveTo>
                <a:lnTo>
                  <a:pt x="2299530" y="2828606"/>
                </a:lnTo>
                <a:lnTo>
                  <a:pt x="2313581" y="2798528"/>
                </a:lnTo>
                <a:lnTo>
                  <a:pt x="2327671" y="2768540"/>
                </a:lnTo>
                <a:lnTo>
                  <a:pt x="2341792" y="2738647"/>
                </a:lnTo>
                <a:lnTo>
                  <a:pt x="2355934" y="2708855"/>
                </a:lnTo>
                <a:lnTo>
                  <a:pt x="2370087" y="2679170"/>
                </a:lnTo>
                <a:lnTo>
                  <a:pt x="2320256" y="2737959"/>
                </a:lnTo>
                <a:lnTo>
                  <a:pt x="2308181" y="2763546"/>
                </a:lnTo>
                <a:lnTo>
                  <a:pt x="2296128" y="2789203"/>
                </a:lnTo>
                <a:lnTo>
                  <a:pt x="2284105" y="2814926"/>
                </a:lnTo>
                <a:lnTo>
                  <a:pt x="2272117" y="2840711"/>
                </a:lnTo>
                <a:lnTo>
                  <a:pt x="2260170" y="2866554"/>
                </a:lnTo>
                <a:lnTo>
                  <a:pt x="2248270" y="2892453"/>
                </a:lnTo>
                <a:lnTo>
                  <a:pt x="2236425" y="2918404"/>
                </a:lnTo>
                <a:lnTo>
                  <a:pt x="2285531" y="2858768"/>
                </a:lnTo>
                <a:close/>
              </a:path>
              <a:path w="8921255" h="6255998">
                <a:moveTo>
                  <a:pt x="2257720" y="2919320"/>
                </a:moveTo>
                <a:lnTo>
                  <a:pt x="2271590" y="2889008"/>
                </a:lnTo>
                <a:lnTo>
                  <a:pt x="2285531" y="2858768"/>
                </a:lnTo>
                <a:lnTo>
                  <a:pt x="2236425" y="2918404"/>
                </a:lnTo>
                <a:lnTo>
                  <a:pt x="2224638" y="2944403"/>
                </a:lnTo>
                <a:lnTo>
                  <a:pt x="2257720" y="2919320"/>
                </a:lnTo>
                <a:close/>
              </a:path>
              <a:path w="8921255" h="6255998">
                <a:moveTo>
                  <a:pt x="2198561" y="3063913"/>
                </a:moveTo>
                <a:lnTo>
                  <a:pt x="2201084" y="3051242"/>
                </a:lnTo>
                <a:lnTo>
                  <a:pt x="2203130" y="3041175"/>
                </a:lnTo>
                <a:lnTo>
                  <a:pt x="2216624" y="3010632"/>
                </a:lnTo>
                <a:lnTo>
                  <a:pt x="2230227" y="2980138"/>
                </a:lnTo>
                <a:lnTo>
                  <a:pt x="2184021" y="3035505"/>
                </a:lnTo>
                <a:lnTo>
                  <a:pt x="2175061" y="3055972"/>
                </a:lnTo>
                <a:lnTo>
                  <a:pt x="2166158" y="3076458"/>
                </a:lnTo>
                <a:lnTo>
                  <a:pt x="2157315" y="3096960"/>
                </a:lnTo>
                <a:lnTo>
                  <a:pt x="2198561" y="3063913"/>
                </a:lnTo>
                <a:close/>
              </a:path>
              <a:path w="8921255" h="6255998">
                <a:moveTo>
                  <a:pt x="2057499" y="3397898"/>
                </a:moveTo>
                <a:lnTo>
                  <a:pt x="2064810" y="3378339"/>
                </a:lnTo>
                <a:lnTo>
                  <a:pt x="2072213" y="3358771"/>
                </a:lnTo>
                <a:lnTo>
                  <a:pt x="2079706" y="3339197"/>
                </a:lnTo>
                <a:lnTo>
                  <a:pt x="2087286" y="3319618"/>
                </a:lnTo>
                <a:lnTo>
                  <a:pt x="2094950" y="3300035"/>
                </a:lnTo>
                <a:lnTo>
                  <a:pt x="2102697" y="3280449"/>
                </a:lnTo>
                <a:lnTo>
                  <a:pt x="2110522" y="3260863"/>
                </a:lnTo>
                <a:lnTo>
                  <a:pt x="2118425" y="3241277"/>
                </a:lnTo>
                <a:lnTo>
                  <a:pt x="2126402" y="3221694"/>
                </a:lnTo>
                <a:lnTo>
                  <a:pt x="2134450" y="3202114"/>
                </a:lnTo>
                <a:lnTo>
                  <a:pt x="2142568" y="3182539"/>
                </a:lnTo>
                <a:lnTo>
                  <a:pt x="2150752" y="3162971"/>
                </a:lnTo>
                <a:lnTo>
                  <a:pt x="2159000" y="3143411"/>
                </a:lnTo>
                <a:lnTo>
                  <a:pt x="2167309" y="3123860"/>
                </a:lnTo>
                <a:lnTo>
                  <a:pt x="2139817" y="3138007"/>
                </a:lnTo>
                <a:lnTo>
                  <a:pt x="2131169" y="3158548"/>
                </a:lnTo>
                <a:lnTo>
                  <a:pt x="2122592" y="3179099"/>
                </a:lnTo>
                <a:lnTo>
                  <a:pt x="2114088" y="3199658"/>
                </a:lnTo>
                <a:lnTo>
                  <a:pt x="2105661" y="3220224"/>
                </a:lnTo>
                <a:lnTo>
                  <a:pt x="2097313" y="3240793"/>
                </a:lnTo>
                <a:lnTo>
                  <a:pt x="2089048" y="3261366"/>
                </a:lnTo>
                <a:lnTo>
                  <a:pt x="2080868" y="3281939"/>
                </a:lnTo>
                <a:lnTo>
                  <a:pt x="2072777" y="3302512"/>
                </a:lnTo>
                <a:lnTo>
                  <a:pt x="2064776" y="3323082"/>
                </a:lnTo>
                <a:lnTo>
                  <a:pt x="2056869" y="3343648"/>
                </a:lnTo>
                <a:lnTo>
                  <a:pt x="2049058" y="3364209"/>
                </a:lnTo>
                <a:lnTo>
                  <a:pt x="2041348" y="3384762"/>
                </a:lnTo>
                <a:lnTo>
                  <a:pt x="2033739" y="3405305"/>
                </a:lnTo>
                <a:lnTo>
                  <a:pt x="2057499" y="3397898"/>
                </a:lnTo>
                <a:close/>
              </a:path>
              <a:path w="8921255" h="6255998">
                <a:moveTo>
                  <a:pt x="2050283" y="3417447"/>
                </a:moveTo>
                <a:lnTo>
                  <a:pt x="2057499" y="3397898"/>
                </a:lnTo>
                <a:lnTo>
                  <a:pt x="2033739" y="3405305"/>
                </a:lnTo>
                <a:lnTo>
                  <a:pt x="2026236" y="3425838"/>
                </a:lnTo>
                <a:lnTo>
                  <a:pt x="2018841" y="3446357"/>
                </a:lnTo>
                <a:lnTo>
                  <a:pt x="2050283" y="3417447"/>
                </a:lnTo>
                <a:close/>
              </a:path>
              <a:path w="8921255" h="6255998">
                <a:moveTo>
                  <a:pt x="2029227" y="3476021"/>
                </a:moveTo>
                <a:lnTo>
                  <a:pt x="2036144" y="3456510"/>
                </a:lnTo>
                <a:lnTo>
                  <a:pt x="2043164" y="3436985"/>
                </a:lnTo>
                <a:lnTo>
                  <a:pt x="1997350" y="3467893"/>
                </a:lnTo>
                <a:lnTo>
                  <a:pt x="1996774" y="3480625"/>
                </a:lnTo>
                <a:lnTo>
                  <a:pt x="1996278" y="3493275"/>
                </a:lnTo>
                <a:lnTo>
                  <a:pt x="1995833" y="3505871"/>
                </a:lnTo>
                <a:lnTo>
                  <a:pt x="1995600" y="3512771"/>
                </a:lnTo>
                <a:lnTo>
                  <a:pt x="2029227" y="3476021"/>
                </a:lnTo>
                <a:close/>
              </a:path>
              <a:path w="8921255" h="6255998">
                <a:moveTo>
                  <a:pt x="2022415" y="3495516"/>
                </a:moveTo>
                <a:lnTo>
                  <a:pt x="2029227" y="3476021"/>
                </a:lnTo>
                <a:lnTo>
                  <a:pt x="1995600" y="3512771"/>
                </a:lnTo>
                <a:lnTo>
                  <a:pt x="1989691" y="3530254"/>
                </a:lnTo>
                <a:lnTo>
                  <a:pt x="2022415" y="3495516"/>
                </a:lnTo>
                <a:close/>
              </a:path>
              <a:path w="8921255" h="6255998">
                <a:moveTo>
                  <a:pt x="2019473" y="3719581"/>
                </a:moveTo>
                <a:lnTo>
                  <a:pt x="2018624" y="3707379"/>
                </a:lnTo>
                <a:lnTo>
                  <a:pt x="2017859" y="3695105"/>
                </a:lnTo>
                <a:lnTo>
                  <a:pt x="2017176" y="3682761"/>
                </a:lnTo>
                <a:lnTo>
                  <a:pt x="2016576" y="3670347"/>
                </a:lnTo>
                <a:lnTo>
                  <a:pt x="2016057" y="3657866"/>
                </a:lnTo>
                <a:lnTo>
                  <a:pt x="2015620" y="3645319"/>
                </a:lnTo>
                <a:lnTo>
                  <a:pt x="2015264" y="3632706"/>
                </a:lnTo>
                <a:lnTo>
                  <a:pt x="2014990" y="3620030"/>
                </a:lnTo>
                <a:lnTo>
                  <a:pt x="2014795" y="3607291"/>
                </a:lnTo>
                <a:lnTo>
                  <a:pt x="2014681" y="3594490"/>
                </a:lnTo>
                <a:lnTo>
                  <a:pt x="2014647" y="3581630"/>
                </a:lnTo>
                <a:lnTo>
                  <a:pt x="2014693" y="3568710"/>
                </a:lnTo>
                <a:lnTo>
                  <a:pt x="2014818" y="3555733"/>
                </a:lnTo>
                <a:lnTo>
                  <a:pt x="1994445" y="3579103"/>
                </a:lnTo>
                <a:lnTo>
                  <a:pt x="1994451" y="3592488"/>
                </a:lnTo>
                <a:lnTo>
                  <a:pt x="1994544" y="3605780"/>
                </a:lnTo>
                <a:lnTo>
                  <a:pt x="1994725" y="3618978"/>
                </a:lnTo>
                <a:lnTo>
                  <a:pt x="1994992" y="3632082"/>
                </a:lnTo>
                <a:lnTo>
                  <a:pt x="1995346" y="3645091"/>
                </a:lnTo>
                <a:lnTo>
                  <a:pt x="1995786" y="3658005"/>
                </a:lnTo>
                <a:lnTo>
                  <a:pt x="1996312" y="3670824"/>
                </a:lnTo>
                <a:lnTo>
                  <a:pt x="1996924" y="3683547"/>
                </a:lnTo>
                <a:lnTo>
                  <a:pt x="1997622" y="3696173"/>
                </a:lnTo>
                <a:lnTo>
                  <a:pt x="1998405" y="3708703"/>
                </a:lnTo>
                <a:lnTo>
                  <a:pt x="1999273" y="3721136"/>
                </a:lnTo>
                <a:lnTo>
                  <a:pt x="2000226" y="3733471"/>
                </a:lnTo>
                <a:lnTo>
                  <a:pt x="2019473" y="3719581"/>
                </a:lnTo>
                <a:close/>
              </a:path>
              <a:path w="8921255" h="6255998">
                <a:moveTo>
                  <a:pt x="2516317" y="2732004"/>
                </a:moveTo>
                <a:lnTo>
                  <a:pt x="2542694" y="2676944"/>
                </a:lnTo>
                <a:lnTo>
                  <a:pt x="2569009" y="2622361"/>
                </a:lnTo>
                <a:lnTo>
                  <a:pt x="2595183" y="2568299"/>
                </a:lnTo>
                <a:lnTo>
                  <a:pt x="2621138" y="2514806"/>
                </a:lnTo>
                <a:lnTo>
                  <a:pt x="2641721" y="2472387"/>
                </a:lnTo>
                <a:lnTo>
                  <a:pt x="2662113" y="2430305"/>
                </a:lnTo>
                <a:lnTo>
                  <a:pt x="2682277" y="2388580"/>
                </a:lnTo>
                <a:lnTo>
                  <a:pt x="2699613" y="2352556"/>
                </a:lnTo>
                <a:lnTo>
                  <a:pt x="2677696" y="2352556"/>
                </a:lnTo>
                <a:lnTo>
                  <a:pt x="2663289" y="2382479"/>
                </a:lnTo>
                <a:lnTo>
                  <a:pt x="2643521" y="2423375"/>
                </a:lnTo>
                <a:lnTo>
                  <a:pt x="2623534" y="2464617"/>
                </a:lnTo>
                <a:lnTo>
                  <a:pt x="2603362" y="2506187"/>
                </a:lnTo>
                <a:lnTo>
                  <a:pt x="2578671" y="2557077"/>
                </a:lnTo>
                <a:lnTo>
                  <a:pt x="2553779" y="2608481"/>
                </a:lnTo>
                <a:lnTo>
                  <a:pt x="2528752" y="2660359"/>
                </a:lnTo>
                <a:lnTo>
                  <a:pt x="2503658" y="2712673"/>
                </a:lnTo>
                <a:lnTo>
                  <a:pt x="2478564" y="2765384"/>
                </a:lnTo>
                <a:lnTo>
                  <a:pt x="2453537" y="2818452"/>
                </a:lnTo>
                <a:lnTo>
                  <a:pt x="2516317" y="2732004"/>
                </a:lnTo>
                <a:close/>
              </a:path>
              <a:path w="8921255" h="6255998">
                <a:moveTo>
                  <a:pt x="2184391" y="3526744"/>
                </a:moveTo>
                <a:lnTo>
                  <a:pt x="2203410" y="3469907"/>
                </a:lnTo>
                <a:lnTo>
                  <a:pt x="2223464" y="3412894"/>
                </a:lnTo>
                <a:lnTo>
                  <a:pt x="2244475" y="3355753"/>
                </a:lnTo>
                <a:lnTo>
                  <a:pt x="2266364" y="3298530"/>
                </a:lnTo>
                <a:lnTo>
                  <a:pt x="2289053" y="3241271"/>
                </a:lnTo>
                <a:lnTo>
                  <a:pt x="2312464" y="3184023"/>
                </a:lnTo>
                <a:lnTo>
                  <a:pt x="2336517" y="3126832"/>
                </a:lnTo>
                <a:lnTo>
                  <a:pt x="2361136" y="3069745"/>
                </a:lnTo>
                <a:lnTo>
                  <a:pt x="2386241" y="3012808"/>
                </a:lnTo>
                <a:lnTo>
                  <a:pt x="2411753" y="2956068"/>
                </a:lnTo>
                <a:lnTo>
                  <a:pt x="2437596" y="2899571"/>
                </a:lnTo>
                <a:lnTo>
                  <a:pt x="2463690" y="2843363"/>
                </a:lnTo>
                <a:lnTo>
                  <a:pt x="2489956" y="2787492"/>
                </a:lnTo>
                <a:lnTo>
                  <a:pt x="2516317" y="2732004"/>
                </a:lnTo>
                <a:lnTo>
                  <a:pt x="2453537" y="2818452"/>
                </a:lnTo>
                <a:lnTo>
                  <a:pt x="2428644" y="2871839"/>
                </a:lnTo>
                <a:lnTo>
                  <a:pt x="2403951" y="2925505"/>
                </a:lnTo>
                <a:lnTo>
                  <a:pt x="2379527" y="2979411"/>
                </a:lnTo>
                <a:lnTo>
                  <a:pt x="2355437" y="3033518"/>
                </a:lnTo>
                <a:lnTo>
                  <a:pt x="2331749" y="3087787"/>
                </a:lnTo>
                <a:lnTo>
                  <a:pt x="2308531" y="3142180"/>
                </a:lnTo>
                <a:lnTo>
                  <a:pt x="2285848" y="3196656"/>
                </a:lnTo>
                <a:lnTo>
                  <a:pt x="2263769" y="3251177"/>
                </a:lnTo>
                <a:lnTo>
                  <a:pt x="2242359" y="3305704"/>
                </a:lnTo>
                <a:lnTo>
                  <a:pt x="2221687" y="3360197"/>
                </a:lnTo>
                <a:lnTo>
                  <a:pt x="2201819" y="3414618"/>
                </a:lnTo>
                <a:lnTo>
                  <a:pt x="2182823" y="3468927"/>
                </a:lnTo>
                <a:lnTo>
                  <a:pt x="2164764" y="3523085"/>
                </a:lnTo>
                <a:lnTo>
                  <a:pt x="2147711" y="3577054"/>
                </a:lnTo>
                <a:lnTo>
                  <a:pt x="2128182" y="3611612"/>
                </a:lnTo>
                <a:lnTo>
                  <a:pt x="2184391" y="3526744"/>
                </a:lnTo>
                <a:close/>
              </a:path>
              <a:path w="8921255" h="6255998">
                <a:moveTo>
                  <a:pt x="2149772" y="3639708"/>
                </a:moveTo>
                <a:lnTo>
                  <a:pt x="2166486" y="3583360"/>
                </a:lnTo>
                <a:lnTo>
                  <a:pt x="2184391" y="3526744"/>
                </a:lnTo>
                <a:lnTo>
                  <a:pt x="2128182" y="3611612"/>
                </a:lnTo>
                <a:lnTo>
                  <a:pt x="2128627" y="3623754"/>
                </a:lnTo>
                <a:lnTo>
                  <a:pt x="2129152" y="3635807"/>
                </a:lnTo>
                <a:lnTo>
                  <a:pt x="2129323" y="3639381"/>
                </a:lnTo>
                <a:lnTo>
                  <a:pt x="2124638" y="3656046"/>
                </a:lnTo>
                <a:lnTo>
                  <a:pt x="2149772" y="3639708"/>
                </a:lnTo>
                <a:close/>
              </a:path>
              <a:path w="8921255" h="6255998">
                <a:moveTo>
                  <a:pt x="2150783" y="3657869"/>
                </a:moveTo>
                <a:lnTo>
                  <a:pt x="2150024" y="3644594"/>
                </a:lnTo>
                <a:lnTo>
                  <a:pt x="2149772" y="3639708"/>
                </a:lnTo>
                <a:lnTo>
                  <a:pt x="2124638" y="3656046"/>
                </a:lnTo>
                <a:lnTo>
                  <a:pt x="2120066" y="3672683"/>
                </a:lnTo>
                <a:lnTo>
                  <a:pt x="2150783" y="3657869"/>
                </a:lnTo>
                <a:close/>
              </a:path>
              <a:path w="8921255" h="6255998">
                <a:moveTo>
                  <a:pt x="2081328" y="3952024"/>
                </a:moveTo>
                <a:lnTo>
                  <a:pt x="2083592" y="3936535"/>
                </a:lnTo>
                <a:lnTo>
                  <a:pt x="2085996" y="3921000"/>
                </a:lnTo>
                <a:lnTo>
                  <a:pt x="2088539" y="3905418"/>
                </a:lnTo>
                <a:lnTo>
                  <a:pt x="2091218" y="3889791"/>
                </a:lnTo>
                <a:lnTo>
                  <a:pt x="2094033" y="3874121"/>
                </a:lnTo>
                <a:lnTo>
                  <a:pt x="2096980" y="3858409"/>
                </a:lnTo>
                <a:lnTo>
                  <a:pt x="2100059" y="3842655"/>
                </a:lnTo>
                <a:lnTo>
                  <a:pt x="2103267" y="3826861"/>
                </a:lnTo>
                <a:lnTo>
                  <a:pt x="2106603" y="3811027"/>
                </a:lnTo>
                <a:lnTo>
                  <a:pt x="2110065" y="3795155"/>
                </a:lnTo>
                <a:lnTo>
                  <a:pt x="2113651" y="3779246"/>
                </a:lnTo>
                <a:lnTo>
                  <a:pt x="2117360" y="3763302"/>
                </a:lnTo>
                <a:lnTo>
                  <a:pt x="2121189" y="3747322"/>
                </a:lnTo>
                <a:lnTo>
                  <a:pt x="2125137" y="3731309"/>
                </a:lnTo>
                <a:lnTo>
                  <a:pt x="2129203" y="3715263"/>
                </a:lnTo>
                <a:lnTo>
                  <a:pt x="2133383" y="3699185"/>
                </a:lnTo>
                <a:lnTo>
                  <a:pt x="2111272" y="3705870"/>
                </a:lnTo>
                <a:lnTo>
                  <a:pt x="2107053" y="3722416"/>
                </a:lnTo>
                <a:lnTo>
                  <a:pt x="2102956" y="3738930"/>
                </a:lnTo>
                <a:lnTo>
                  <a:pt x="2098982" y="3755410"/>
                </a:lnTo>
                <a:lnTo>
                  <a:pt x="2095135" y="3771856"/>
                </a:lnTo>
                <a:lnTo>
                  <a:pt x="2091414" y="3788265"/>
                </a:lnTo>
                <a:lnTo>
                  <a:pt x="2087824" y="3804637"/>
                </a:lnTo>
                <a:lnTo>
                  <a:pt x="2084365" y="3820971"/>
                </a:lnTo>
                <a:lnTo>
                  <a:pt x="2081040" y="3837265"/>
                </a:lnTo>
                <a:lnTo>
                  <a:pt x="2077850" y="3853518"/>
                </a:lnTo>
                <a:lnTo>
                  <a:pt x="2074798" y="3869730"/>
                </a:lnTo>
                <a:lnTo>
                  <a:pt x="2071886" y="3885898"/>
                </a:lnTo>
                <a:lnTo>
                  <a:pt x="2069116" y="3902023"/>
                </a:lnTo>
                <a:lnTo>
                  <a:pt x="2066489" y="3918102"/>
                </a:lnTo>
                <a:lnTo>
                  <a:pt x="2064007" y="3934134"/>
                </a:lnTo>
                <a:lnTo>
                  <a:pt x="2061674" y="3950119"/>
                </a:lnTo>
                <a:lnTo>
                  <a:pt x="2059490" y="3966056"/>
                </a:lnTo>
                <a:lnTo>
                  <a:pt x="2081328" y="3952024"/>
                </a:lnTo>
                <a:close/>
              </a:path>
              <a:path w="8921255" h="6255998">
                <a:moveTo>
                  <a:pt x="1922421" y="2352556"/>
                </a:moveTo>
                <a:lnTo>
                  <a:pt x="1904470" y="2352556"/>
                </a:lnTo>
                <a:lnTo>
                  <a:pt x="1899167" y="2363529"/>
                </a:lnTo>
                <a:lnTo>
                  <a:pt x="1891056" y="2380325"/>
                </a:lnTo>
                <a:lnTo>
                  <a:pt x="1882937" y="2397155"/>
                </a:lnTo>
                <a:lnTo>
                  <a:pt x="1922421" y="2352556"/>
                </a:lnTo>
                <a:close/>
              </a:path>
              <a:path w="8921255" h="6255998">
                <a:moveTo>
                  <a:pt x="1897902" y="2411672"/>
                </a:moveTo>
                <a:lnTo>
                  <a:pt x="1909043" y="2388568"/>
                </a:lnTo>
                <a:lnTo>
                  <a:pt x="1920167" y="2365529"/>
                </a:lnTo>
                <a:lnTo>
                  <a:pt x="1926439" y="2352556"/>
                </a:lnTo>
                <a:lnTo>
                  <a:pt x="1922421" y="2352556"/>
                </a:lnTo>
                <a:lnTo>
                  <a:pt x="1882937" y="2397155"/>
                </a:lnTo>
                <a:lnTo>
                  <a:pt x="1874810" y="2414019"/>
                </a:lnTo>
                <a:lnTo>
                  <a:pt x="1866676" y="2430915"/>
                </a:lnTo>
                <a:lnTo>
                  <a:pt x="1858536" y="2447844"/>
                </a:lnTo>
                <a:lnTo>
                  <a:pt x="1850392" y="2464804"/>
                </a:lnTo>
                <a:lnTo>
                  <a:pt x="1897902" y="2411672"/>
                </a:lnTo>
                <a:close/>
              </a:path>
              <a:path w="8921255" h="6255998">
                <a:moveTo>
                  <a:pt x="1864405" y="2481355"/>
                </a:moveTo>
                <a:lnTo>
                  <a:pt x="1875580" y="2458067"/>
                </a:lnTo>
                <a:lnTo>
                  <a:pt x="1886747" y="2434839"/>
                </a:lnTo>
                <a:lnTo>
                  <a:pt x="1897902" y="2411672"/>
                </a:lnTo>
                <a:lnTo>
                  <a:pt x="1850392" y="2464804"/>
                </a:lnTo>
                <a:lnTo>
                  <a:pt x="1842244" y="2481795"/>
                </a:lnTo>
                <a:lnTo>
                  <a:pt x="1834093" y="2498816"/>
                </a:lnTo>
                <a:lnTo>
                  <a:pt x="1864405" y="2481355"/>
                </a:lnTo>
                <a:close/>
              </a:path>
              <a:path w="8921255" h="6255998">
                <a:moveTo>
                  <a:pt x="1808492" y="2598616"/>
                </a:moveTo>
                <a:lnTo>
                  <a:pt x="1819670" y="2575060"/>
                </a:lnTo>
                <a:lnTo>
                  <a:pt x="1830854" y="2551554"/>
                </a:lnTo>
                <a:lnTo>
                  <a:pt x="1842039" y="2528100"/>
                </a:lnTo>
                <a:lnTo>
                  <a:pt x="1853223" y="2504700"/>
                </a:lnTo>
                <a:lnTo>
                  <a:pt x="1787970" y="2560200"/>
                </a:lnTo>
                <a:lnTo>
                  <a:pt x="1779757" y="2585918"/>
                </a:lnTo>
                <a:lnTo>
                  <a:pt x="1771705" y="2611696"/>
                </a:lnTo>
                <a:lnTo>
                  <a:pt x="1763815" y="2637529"/>
                </a:lnTo>
                <a:lnTo>
                  <a:pt x="1808492" y="2598616"/>
                </a:lnTo>
                <a:close/>
              </a:path>
              <a:path w="8921255" h="6255998">
                <a:moveTo>
                  <a:pt x="1770470" y="2685079"/>
                </a:moveTo>
                <a:lnTo>
                  <a:pt x="1775011" y="2669561"/>
                </a:lnTo>
                <a:lnTo>
                  <a:pt x="1786160" y="2645868"/>
                </a:lnTo>
                <a:lnTo>
                  <a:pt x="1797321" y="2622219"/>
                </a:lnTo>
                <a:lnTo>
                  <a:pt x="1808492" y="2598616"/>
                </a:lnTo>
                <a:lnTo>
                  <a:pt x="1763815" y="2637529"/>
                </a:lnTo>
                <a:lnTo>
                  <a:pt x="1756089" y="2663413"/>
                </a:lnTo>
                <a:lnTo>
                  <a:pt x="1744470" y="2688195"/>
                </a:lnTo>
                <a:lnTo>
                  <a:pt x="1732873" y="2713022"/>
                </a:lnTo>
                <a:lnTo>
                  <a:pt x="1770470" y="2685079"/>
                </a:lnTo>
                <a:close/>
              </a:path>
              <a:path w="8921255" h="6255998">
                <a:moveTo>
                  <a:pt x="1598149" y="3059173"/>
                </a:moveTo>
                <a:lnTo>
                  <a:pt x="1608364" y="3035757"/>
                </a:lnTo>
                <a:lnTo>
                  <a:pt x="1618631" y="3012358"/>
                </a:lnTo>
                <a:lnTo>
                  <a:pt x="1628950" y="2988975"/>
                </a:lnTo>
                <a:lnTo>
                  <a:pt x="1639318" y="2965610"/>
                </a:lnTo>
                <a:lnTo>
                  <a:pt x="1649733" y="2942265"/>
                </a:lnTo>
                <a:lnTo>
                  <a:pt x="1660192" y="2918942"/>
                </a:lnTo>
                <a:lnTo>
                  <a:pt x="1670693" y="2895642"/>
                </a:lnTo>
                <a:lnTo>
                  <a:pt x="1681234" y="2872366"/>
                </a:lnTo>
                <a:lnTo>
                  <a:pt x="1691813" y="2849117"/>
                </a:lnTo>
                <a:lnTo>
                  <a:pt x="1702427" y="2825895"/>
                </a:lnTo>
                <a:lnTo>
                  <a:pt x="1713075" y="2802703"/>
                </a:lnTo>
                <a:lnTo>
                  <a:pt x="1723753" y="2779542"/>
                </a:lnTo>
                <a:lnTo>
                  <a:pt x="1698247" y="2787750"/>
                </a:lnTo>
                <a:lnTo>
                  <a:pt x="1686770" y="2812735"/>
                </a:lnTo>
                <a:lnTo>
                  <a:pt x="1675329" y="2837756"/>
                </a:lnTo>
                <a:lnTo>
                  <a:pt x="1663927" y="2862810"/>
                </a:lnTo>
                <a:lnTo>
                  <a:pt x="1652568" y="2887894"/>
                </a:lnTo>
                <a:lnTo>
                  <a:pt x="1641254" y="2913008"/>
                </a:lnTo>
                <a:lnTo>
                  <a:pt x="1629988" y="2938149"/>
                </a:lnTo>
                <a:lnTo>
                  <a:pt x="1618773" y="2963316"/>
                </a:lnTo>
                <a:lnTo>
                  <a:pt x="1607612" y="2988506"/>
                </a:lnTo>
                <a:lnTo>
                  <a:pt x="1596507" y="3013717"/>
                </a:lnTo>
                <a:lnTo>
                  <a:pt x="1585461" y="3038948"/>
                </a:lnTo>
                <a:lnTo>
                  <a:pt x="1574478" y="3064196"/>
                </a:lnTo>
                <a:lnTo>
                  <a:pt x="1598149" y="3059173"/>
                </a:lnTo>
                <a:close/>
              </a:path>
              <a:path w="8921255" h="6255998">
                <a:moveTo>
                  <a:pt x="1567849" y="3129495"/>
                </a:moveTo>
                <a:lnTo>
                  <a:pt x="1577889" y="3106043"/>
                </a:lnTo>
                <a:lnTo>
                  <a:pt x="1587990" y="3082602"/>
                </a:lnTo>
                <a:lnTo>
                  <a:pt x="1598149" y="3059173"/>
                </a:lnTo>
                <a:lnTo>
                  <a:pt x="1574478" y="3064196"/>
                </a:lnTo>
                <a:lnTo>
                  <a:pt x="1563560" y="3089461"/>
                </a:lnTo>
                <a:lnTo>
                  <a:pt x="1552709" y="3114739"/>
                </a:lnTo>
                <a:lnTo>
                  <a:pt x="1541930" y="3140028"/>
                </a:lnTo>
                <a:lnTo>
                  <a:pt x="1531223" y="3165328"/>
                </a:lnTo>
                <a:lnTo>
                  <a:pt x="1567849" y="3129495"/>
                </a:lnTo>
                <a:close/>
              </a:path>
              <a:path w="8921255" h="6255998">
                <a:moveTo>
                  <a:pt x="1547957" y="3176424"/>
                </a:moveTo>
                <a:lnTo>
                  <a:pt x="1557870" y="3152955"/>
                </a:lnTo>
                <a:lnTo>
                  <a:pt x="1506909" y="3191437"/>
                </a:lnTo>
                <a:lnTo>
                  <a:pt x="1504930" y="3204117"/>
                </a:lnTo>
                <a:lnTo>
                  <a:pt x="1502994" y="3216785"/>
                </a:lnTo>
                <a:lnTo>
                  <a:pt x="1501099" y="3229440"/>
                </a:lnTo>
                <a:lnTo>
                  <a:pt x="1547957" y="3176424"/>
                </a:lnTo>
                <a:close/>
              </a:path>
              <a:path w="8921255" h="6255998">
                <a:moveTo>
                  <a:pt x="1528332" y="3223377"/>
                </a:moveTo>
                <a:lnTo>
                  <a:pt x="1538110" y="3199898"/>
                </a:lnTo>
                <a:lnTo>
                  <a:pt x="1547957" y="3176424"/>
                </a:lnTo>
                <a:lnTo>
                  <a:pt x="1501099" y="3229440"/>
                </a:lnTo>
                <a:lnTo>
                  <a:pt x="1499247" y="3242081"/>
                </a:lnTo>
                <a:lnTo>
                  <a:pt x="1528332" y="3223377"/>
                </a:lnTo>
                <a:close/>
              </a:path>
              <a:path w="8921255" h="6255998">
                <a:moveTo>
                  <a:pt x="1382712" y="3600566"/>
                </a:moveTo>
                <a:lnTo>
                  <a:pt x="1389323" y="3581943"/>
                </a:lnTo>
                <a:lnTo>
                  <a:pt x="1396003" y="3563305"/>
                </a:lnTo>
                <a:lnTo>
                  <a:pt x="1402752" y="3544654"/>
                </a:lnTo>
                <a:lnTo>
                  <a:pt x="1409570" y="3525990"/>
                </a:lnTo>
                <a:lnTo>
                  <a:pt x="1416453" y="3507315"/>
                </a:lnTo>
                <a:lnTo>
                  <a:pt x="1423403" y="3488628"/>
                </a:lnTo>
                <a:lnTo>
                  <a:pt x="1430418" y="3469931"/>
                </a:lnTo>
                <a:lnTo>
                  <a:pt x="1437497" y="3451224"/>
                </a:lnTo>
                <a:lnTo>
                  <a:pt x="1444638" y="3432508"/>
                </a:lnTo>
                <a:lnTo>
                  <a:pt x="1451841" y="3413784"/>
                </a:lnTo>
                <a:lnTo>
                  <a:pt x="1459105" y="3395053"/>
                </a:lnTo>
                <a:lnTo>
                  <a:pt x="1466430" y="3376315"/>
                </a:lnTo>
                <a:lnTo>
                  <a:pt x="1473812" y="3357572"/>
                </a:lnTo>
                <a:lnTo>
                  <a:pt x="1481253" y="3338823"/>
                </a:lnTo>
                <a:lnTo>
                  <a:pt x="1488751" y="3320069"/>
                </a:lnTo>
                <a:lnTo>
                  <a:pt x="1460254" y="3338497"/>
                </a:lnTo>
                <a:lnTo>
                  <a:pt x="1452626" y="3357771"/>
                </a:lnTo>
                <a:lnTo>
                  <a:pt x="1445059" y="3377040"/>
                </a:lnTo>
                <a:lnTo>
                  <a:pt x="1437553" y="3396303"/>
                </a:lnTo>
                <a:lnTo>
                  <a:pt x="1430109" y="3415560"/>
                </a:lnTo>
                <a:lnTo>
                  <a:pt x="1422729" y="3434810"/>
                </a:lnTo>
                <a:lnTo>
                  <a:pt x="1415414" y="3454052"/>
                </a:lnTo>
                <a:lnTo>
                  <a:pt x="1408165" y="3473285"/>
                </a:lnTo>
                <a:lnTo>
                  <a:pt x="1400983" y="3492508"/>
                </a:lnTo>
                <a:lnTo>
                  <a:pt x="1393869" y="3511721"/>
                </a:lnTo>
                <a:lnTo>
                  <a:pt x="1386825" y="3530922"/>
                </a:lnTo>
                <a:lnTo>
                  <a:pt x="1379852" y="3550111"/>
                </a:lnTo>
                <a:lnTo>
                  <a:pt x="1372951" y="3569288"/>
                </a:lnTo>
                <a:lnTo>
                  <a:pt x="1366123" y="3588451"/>
                </a:lnTo>
                <a:lnTo>
                  <a:pt x="1359370" y="3607599"/>
                </a:lnTo>
                <a:lnTo>
                  <a:pt x="1352693" y="3626732"/>
                </a:lnTo>
                <a:lnTo>
                  <a:pt x="1382712" y="3600566"/>
                </a:lnTo>
                <a:close/>
              </a:path>
              <a:path w="8921255" h="6255998">
                <a:moveTo>
                  <a:pt x="1733013" y="5275712"/>
                </a:moveTo>
                <a:lnTo>
                  <a:pt x="1745263" y="5273756"/>
                </a:lnTo>
                <a:lnTo>
                  <a:pt x="1757578" y="5271670"/>
                </a:lnTo>
                <a:lnTo>
                  <a:pt x="1769956" y="5269456"/>
                </a:lnTo>
                <a:lnTo>
                  <a:pt x="1782397" y="5267115"/>
                </a:lnTo>
                <a:lnTo>
                  <a:pt x="1794899" y="5264650"/>
                </a:lnTo>
                <a:lnTo>
                  <a:pt x="1828287" y="5235499"/>
                </a:lnTo>
                <a:lnTo>
                  <a:pt x="1815512" y="5238342"/>
                </a:lnTo>
                <a:lnTo>
                  <a:pt x="1802799" y="5241067"/>
                </a:lnTo>
                <a:lnTo>
                  <a:pt x="1790149" y="5243670"/>
                </a:lnTo>
                <a:lnTo>
                  <a:pt x="1777561" y="5246151"/>
                </a:lnTo>
                <a:lnTo>
                  <a:pt x="1765038" y="5248507"/>
                </a:lnTo>
                <a:lnTo>
                  <a:pt x="1752579" y="5250737"/>
                </a:lnTo>
                <a:lnTo>
                  <a:pt x="1740185" y="5252839"/>
                </a:lnTo>
                <a:lnTo>
                  <a:pt x="1720828" y="5277536"/>
                </a:lnTo>
                <a:lnTo>
                  <a:pt x="1733013" y="5275712"/>
                </a:lnTo>
                <a:close/>
              </a:path>
              <a:path w="8921255" h="6255998">
                <a:moveTo>
                  <a:pt x="1528332" y="3223377"/>
                </a:moveTo>
                <a:lnTo>
                  <a:pt x="1499247" y="3242081"/>
                </a:lnTo>
                <a:lnTo>
                  <a:pt x="1491338" y="3261368"/>
                </a:lnTo>
                <a:lnTo>
                  <a:pt x="1528332" y="3223377"/>
                </a:lnTo>
                <a:close/>
              </a:path>
              <a:path w="8921255" h="6255998">
                <a:moveTo>
                  <a:pt x="1770470" y="2685079"/>
                </a:moveTo>
                <a:lnTo>
                  <a:pt x="1732873" y="2713022"/>
                </a:lnTo>
                <a:lnTo>
                  <a:pt x="1721302" y="2737891"/>
                </a:lnTo>
                <a:lnTo>
                  <a:pt x="1770470" y="2685079"/>
                </a:lnTo>
                <a:close/>
              </a:path>
              <a:path w="8921255" h="6255998">
                <a:moveTo>
                  <a:pt x="1864405" y="2481355"/>
                </a:moveTo>
                <a:lnTo>
                  <a:pt x="1834093" y="2498816"/>
                </a:lnTo>
                <a:lnTo>
                  <a:pt x="1825940" y="2515866"/>
                </a:lnTo>
                <a:lnTo>
                  <a:pt x="1864405" y="2481355"/>
                </a:lnTo>
                <a:close/>
              </a:path>
              <a:path w="8921255" h="6255998">
                <a:moveTo>
                  <a:pt x="2198561" y="3063913"/>
                </a:moveTo>
                <a:lnTo>
                  <a:pt x="2157315" y="3096960"/>
                </a:lnTo>
                <a:lnTo>
                  <a:pt x="2148533" y="3117477"/>
                </a:lnTo>
                <a:lnTo>
                  <a:pt x="2198561" y="3063913"/>
                </a:lnTo>
                <a:close/>
              </a:path>
              <a:path w="8921255" h="6255998">
                <a:moveTo>
                  <a:pt x="1877982" y="2768624"/>
                </a:moveTo>
                <a:lnTo>
                  <a:pt x="1855075" y="2777447"/>
                </a:lnTo>
                <a:lnTo>
                  <a:pt x="1850063" y="2796113"/>
                </a:lnTo>
                <a:lnTo>
                  <a:pt x="1877982" y="2768624"/>
                </a:lnTo>
                <a:close/>
              </a:path>
              <a:path w="8921255" h="6255998">
                <a:moveTo>
                  <a:pt x="1917967" y="3315805"/>
                </a:moveTo>
                <a:lnTo>
                  <a:pt x="1876987" y="3340925"/>
                </a:lnTo>
                <a:lnTo>
                  <a:pt x="1875688" y="3353364"/>
                </a:lnTo>
                <a:lnTo>
                  <a:pt x="1917967" y="3315805"/>
                </a:lnTo>
                <a:close/>
              </a:path>
              <a:path w="8921255" h="6255998">
                <a:moveTo>
                  <a:pt x="2109223" y="2882820"/>
                </a:moveTo>
                <a:lnTo>
                  <a:pt x="2066930" y="2915576"/>
                </a:lnTo>
                <a:lnTo>
                  <a:pt x="2056653" y="2938325"/>
                </a:lnTo>
                <a:lnTo>
                  <a:pt x="2109223" y="2882820"/>
                </a:lnTo>
                <a:close/>
              </a:path>
              <a:path w="8921255" h="6255998">
                <a:moveTo>
                  <a:pt x="2149538" y="2736866"/>
                </a:moveTo>
                <a:lnTo>
                  <a:pt x="2124750" y="2751222"/>
                </a:lnTo>
                <a:lnTo>
                  <a:pt x="2117805" y="2775243"/>
                </a:lnTo>
                <a:lnTo>
                  <a:pt x="2149538" y="2736866"/>
                </a:lnTo>
                <a:close/>
              </a:path>
              <a:path w="8921255" h="6255998">
                <a:moveTo>
                  <a:pt x="1376672" y="3387787"/>
                </a:moveTo>
                <a:lnTo>
                  <a:pt x="1348663" y="3405143"/>
                </a:lnTo>
                <a:lnTo>
                  <a:pt x="1341516" y="3423607"/>
                </a:lnTo>
                <a:lnTo>
                  <a:pt x="1376672" y="3387787"/>
                </a:lnTo>
                <a:close/>
              </a:path>
              <a:path w="8921255" h="6255998">
                <a:moveTo>
                  <a:pt x="1377185" y="3332277"/>
                </a:moveTo>
                <a:lnTo>
                  <a:pt x="1355385" y="3345565"/>
                </a:lnTo>
                <a:lnTo>
                  <a:pt x="1353896" y="3358072"/>
                </a:lnTo>
                <a:lnTo>
                  <a:pt x="1377185" y="3332277"/>
                </a:lnTo>
                <a:close/>
              </a:path>
              <a:path w="8921255" h="6255998">
                <a:moveTo>
                  <a:pt x="2175379" y="5369225"/>
                </a:moveTo>
                <a:lnTo>
                  <a:pt x="2164220" y="5375324"/>
                </a:lnTo>
                <a:lnTo>
                  <a:pt x="2107892" y="5427824"/>
                </a:lnTo>
                <a:lnTo>
                  <a:pt x="2175379" y="5369225"/>
                </a:lnTo>
                <a:close/>
              </a:path>
              <a:path w="8921255" h="6255998">
                <a:moveTo>
                  <a:pt x="1896691" y="3858230"/>
                </a:moveTo>
                <a:lnTo>
                  <a:pt x="1876603" y="3862939"/>
                </a:lnTo>
                <a:lnTo>
                  <a:pt x="1878281" y="3875171"/>
                </a:lnTo>
                <a:lnTo>
                  <a:pt x="1896691" y="3858230"/>
                </a:lnTo>
                <a:close/>
              </a:path>
              <a:path w="8921255" h="6255998">
                <a:moveTo>
                  <a:pt x="1893605" y="3623406"/>
                </a:moveTo>
                <a:lnTo>
                  <a:pt x="1861675" y="3644414"/>
                </a:lnTo>
                <a:lnTo>
                  <a:pt x="1861866" y="3656656"/>
                </a:lnTo>
                <a:lnTo>
                  <a:pt x="1893605" y="3623406"/>
                </a:lnTo>
                <a:close/>
              </a:path>
              <a:path w="8921255" h="6255998">
                <a:moveTo>
                  <a:pt x="2052854" y="3193229"/>
                </a:moveTo>
                <a:lnTo>
                  <a:pt x="2023142" y="3213366"/>
                </a:lnTo>
                <a:lnTo>
                  <a:pt x="2015322" y="3232515"/>
                </a:lnTo>
                <a:lnTo>
                  <a:pt x="2052854" y="3193229"/>
                </a:lnTo>
                <a:close/>
              </a:path>
              <a:path w="8921255" h="6255998">
                <a:moveTo>
                  <a:pt x="2930451" y="4591317"/>
                </a:moveTo>
                <a:lnTo>
                  <a:pt x="3046717" y="4488168"/>
                </a:lnTo>
                <a:lnTo>
                  <a:pt x="2919671" y="4598382"/>
                </a:lnTo>
                <a:lnTo>
                  <a:pt x="2930451" y="4591317"/>
                </a:lnTo>
                <a:close/>
              </a:path>
              <a:path w="8921255" h="6255998">
                <a:moveTo>
                  <a:pt x="2898339" y="4440166"/>
                </a:moveTo>
                <a:lnTo>
                  <a:pt x="2958111" y="4383170"/>
                </a:lnTo>
                <a:lnTo>
                  <a:pt x="2895683" y="4441644"/>
                </a:lnTo>
                <a:lnTo>
                  <a:pt x="2898339" y="4440166"/>
                </a:lnTo>
                <a:close/>
              </a:path>
              <a:path w="8921255" h="6255998">
                <a:moveTo>
                  <a:pt x="2897670" y="4372055"/>
                </a:moveTo>
                <a:lnTo>
                  <a:pt x="2874110" y="4384396"/>
                </a:lnTo>
                <a:lnTo>
                  <a:pt x="2836060" y="4425256"/>
                </a:lnTo>
                <a:lnTo>
                  <a:pt x="2897670" y="4372055"/>
                </a:lnTo>
                <a:close/>
              </a:path>
              <a:path w="8921255" h="6255998">
                <a:moveTo>
                  <a:pt x="2047570" y="5250732"/>
                </a:moveTo>
                <a:lnTo>
                  <a:pt x="2095879" y="5208229"/>
                </a:lnTo>
                <a:lnTo>
                  <a:pt x="2045372" y="5251601"/>
                </a:lnTo>
                <a:lnTo>
                  <a:pt x="2047570" y="5250732"/>
                </a:lnTo>
                <a:close/>
              </a:path>
              <a:path w="8921255" h="6255998">
                <a:moveTo>
                  <a:pt x="1936953" y="5163312"/>
                </a:moveTo>
                <a:lnTo>
                  <a:pt x="1965078" y="5134012"/>
                </a:lnTo>
                <a:lnTo>
                  <a:pt x="1936569" y="5163412"/>
                </a:lnTo>
                <a:lnTo>
                  <a:pt x="1936953" y="5163312"/>
                </a:lnTo>
                <a:close/>
              </a:path>
              <a:path w="8921255" h="6255998">
                <a:moveTo>
                  <a:pt x="2236237" y="5194225"/>
                </a:moveTo>
                <a:lnTo>
                  <a:pt x="2224963" y="5188253"/>
                </a:lnTo>
                <a:lnTo>
                  <a:pt x="2215027" y="5204978"/>
                </a:lnTo>
                <a:lnTo>
                  <a:pt x="2236237" y="5194225"/>
                </a:lnTo>
                <a:close/>
              </a:path>
              <a:path w="8921255" h="6255998">
                <a:moveTo>
                  <a:pt x="2245893" y="5140175"/>
                </a:moveTo>
                <a:lnTo>
                  <a:pt x="2234484" y="5145707"/>
                </a:lnTo>
                <a:lnTo>
                  <a:pt x="2188120" y="5190359"/>
                </a:lnTo>
                <a:lnTo>
                  <a:pt x="2245893" y="5140175"/>
                </a:lnTo>
                <a:close/>
              </a:path>
              <a:path w="8921255" h="6255998">
                <a:moveTo>
                  <a:pt x="2137147" y="5159085"/>
                </a:moveTo>
                <a:lnTo>
                  <a:pt x="2185168" y="5116250"/>
                </a:lnTo>
                <a:lnTo>
                  <a:pt x="2134949" y="5159971"/>
                </a:lnTo>
                <a:lnTo>
                  <a:pt x="2137147" y="5159085"/>
                </a:lnTo>
                <a:close/>
              </a:path>
              <a:path w="8921255" h="6255998">
                <a:moveTo>
                  <a:pt x="1876573" y="5068952"/>
                </a:moveTo>
                <a:lnTo>
                  <a:pt x="1868685" y="5058920"/>
                </a:lnTo>
                <a:lnTo>
                  <a:pt x="1861558" y="5081825"/>
                </a:lnTo>
                <a:lnTo>
                  <a:pt x="1876573" y="5068952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53406" y="5056858"/>
                </a:lnTo>
                <a:lnTo>
                  <a:pt x="1558498" y="5067462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003259" y="5196960"/>
                </a:moveTo>
                <a:lnTo>
                  <a:pt x="986111" y="5210998"/>
                </a:lnTo>
                <a:lnTo>
                  <a:pt x="987183" y="5215290"/>
                </a:lnTo>
                <a:lnTo>
                  <a:pt x="1003259" y="5196960"/>
                </a:lnTo>
                <a:close/>
              </a:path>
              <a:path w="8921255" h="6255998">
                <a:moveTo>
                  <a:pt x="971552" y="5005386"/>
                </a:moveTo>
                <a:lnTo>
                  <a:pt x="969771" y="5003198"/>
                </a:lnTo>
                <a:lnTo>
                  <a:pt x="950537" y="5010807"/>
                </a:lnTo>
                <a:lnTo>
                  <a:pt x="971552" y="5005386"/>
                </a:lnTo>
                <a:close/>
              </a:path>
              <a:path w="8921255" h="6255998">
                <a:moveTo>
                  <a:pt x="2029073" y="3761354"/>
                </a:moveTo>
                <a:lnTo>
                  <a:pt x="2004519" y="3778539"/>
                </a:lnTo>
                <a:lnTo>
                  <a:pt x="2000647" y="3794712"/>
                </a:lnTo>
                <a:lnTo>
                  <a:pt x="2029073" y="3761354"/>
                </a:lnTo>
                <a:close/>
              </a:path>
              <a:path w="8921255" h="6255998">
                <a:moveTo>
                  <a:pt x="1491314" y="4730732"/>
                </a:moveTo>
                <a:lnTo>
                  <a:pt x="1459402" y="4746850"/>
                </a:lnTo>
                <a:lnTo>
                  <a:pt x="1461514" y="4759654"/>
                </a:lnTo>
                <a:lnTo>
                  <a:pt x="1491314" y="4730732"/>
                </a:lnTo>
                <a:close/>
              </a:path>
              <a:path w="8921255" h="6255998">
                <a:moveTo>
                  <a:pt x="1468738" y="4663965"/>
                </a:moveTo>
                <a:lnTo>
                  <a:pt x="1449557" y="4672367"/>
                </a:lnTo>
                <a:lnTo>
                  <a:pt x="1450886" y="4684672"/>
                </a:lnTo>
                <a:lnTo>
                  <a:pt x="1468738" y="4663965"/>
                </a:lnTo>
                <a:close/>
              </a:path>
              <a:path w="8921255" h="6255998">
                <a:moveTo>
                  <a:pt x="1926611" y="5014283"/>
                </a:moveTo>
                <a:lnTo>
                  <a:pt x="1951602" y="4992183"/>
                </a:lnTo>
                <a:lnTo>
                  <a:pt x="1913812" y="5015333"/>
                </a:lnTo>
                <a:lnTo>
                  <a:pt x="1926611" y="5014283"/>
                </a:lnTo>
                <a:close/>
              </a:path>
              <a:path w="8921255" h="6255998">
                <a:moveTo>
                  <a:pt x="1818845" y="4987677"/>
                </a:moveTo>
                <a:lnTo>
                  <a:pt x="1812086" y="4976856"/>
                </a:lnTo>
                <a:lnTo>
                  <a:pt x="1801847" y="4997826"/>
                </a:lnTo>
                <a:lnTo>
                  <a:pt x="1818845" y="4987677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34864" y="4872043"/>
                </a:lnTo>
                <a:lnTo>
                  <a:pt x="1739028" y="4881417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702178" y="4716156"/>
                </a:moveTo>
                <a:lnTo>
                  <a:pt x="1699090" y="4704000"/>
                </a:lnTo>
                <a:lnTo>
                  <a:pt x="1671631" y="4729088"/>
                </a:lnTo>
                <a:lnTo>
                  <a:pt x="1702178" y="4716156"/>
                </a:lnTo>
                <a:close/>
              </a:path>
              <a:path w="8921255" h="6255998">
                <a:moveTo>
                  <a:pt x="1582340" y="4618771"/>
                </a:moveTo>
                <a:lnTo>
                  <a:pt x="1553088" y="4636583"/>
                </a:lnTo>
                <a:lnTo>
                  <a:pt x="1554770" y="4649501"/>
                </a:lnTo>
                <a:lnTo>
                  <a:pt x="1582340" y="4618771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45618" y="4559489"/>
                </a:lnTo>
                <a:lnTo>
                  <a:pt x="1546562" y="4572346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2483104" y="5209029"/>
                </a:moveTo>
                <a:lnTo>
                  <a:pt x="2579624" y="5122763"/>
                </a:lnTo>
                <a:lnTo>
                  <a:pt x="2472297" y="5215888"/>
                </a:lnTo>
                <a:lnTo>
                  <a:pt x="2483104" y="5209029"/>
                </a:lnTo>
                <a:close/>
              </a:path>
              <a:path w="8921255" h="6255998">
                <a:moveTo>
                  <a:pt x="2371404" y="5122321"/>
                </a:moveTo>
                <a:lnTo>
                  <a:pt x="2359784" y="5117073"/>
                </a:lnTo>
                <a:lnTo>
                  <a:pt x="2349921" y="5134204"/>
                </a:lnTo>
                <a:lnTo>
                  <a:pt x="2371404" y="5122321"/>
                </a:lnTo>
                <a:close/>
              </a:path>
              <a:path w="8921255" h="6255998">
                <a:moveTo>
                  <a:pt x="2326342" y="5122789"/>
                </a:moveTo>
                <a:lnTo>
                  <a:pt x="2393196" y="5064290"/>
                </a:lnTo>
                <a:lnTo>
                  <a:pt x="2324157" y="5123917"/>
                </a:lnTo>
                <a:lnTo>
                  <a:pt x="2326342" y="5122789"/>
                </a:lnTo>
                <a:close/>
              </a:path>
              <a:path w="8921255" h="6255998">
                <a:moveTo>
                  <a:pt x="2111778" y="4950997"/>
                </a:moveTo>
                <a:lnTo>
                  <a:pt x="2090434" y="4957680"/>
                </a:lnTo>
                <a:lnTo>
                  <a:pt x="2098478" y="4965710"/>
                </a:lnTo>
                <a:lnTo>
                  <a:pt x="2111778" y="4950997"/>
                </a:lnTo>
                <a:close/>
              </a:path>
              <a:path w="8921255" h="6255998">
                <a:moveTo>
                  <a:pt x="1728779" y="5077927"/>
                </a:moveTo>
                <a:lnTo>
                  <a:pt x="1721941" y="5067158"/>
                </a:lnTo>
                <a:lnTo>
                  <a:pt x="1711483" y="5088063"/>
                </a:lnTo>
                <a:lnTo>
                  <a:pt x="1728779" y="5077927"/>
                </a:lnTo>
                <a:close/>
              </a:path>
              <a:path w="8921255" h="6255998">
                <a:moveTo>
                  <a:pt x="1432040" y="2999731"/>
                </a:moveTo>
                <a:lnTo>
                  <a:pt x="1416317" y="2977725"/>
                </a:lnTo>
                <a:lnTo>
                  <a:pt x="1405574" y="3030566"/>
                </a:lnTo>
                <a:lnTo>
                  <a:pt x="1432040" y="2999731"/>
                </a:lnTo>
                <a:close/>
              </a:path>
              <a:path w="8921255" h="6255998">
                <a:moveTo>
                  <a:pt x="1358906" y="3959567"/>
                </a:moveTo>
                <a:lnTo>
                  <a:pt x="1358629" y="3956260"/>
                </a:lnTo>
                <a:lnTo>
                  <a:pt x="1334547" y="3969314"/>
                </a:lnTo>
                <a:lnTo>
                  <a:pt x="1358906" y="3959567"/>
                </a:lnTo>
                <a:close/>
              </a:path>
              <a:path w="8921255" h="6255998">
                <a:moveTo>
                  <a:pt x="1524437" y="3447522"/>
                </a:moveTo>
                <a:lnTo>
                  <a:pt x="1500599" y="3455199"/>
                </a:lnTo>
                <a:lnTo>
                  <a:pt x="1492967" y="3475570"/>
                </a:lnTo>
                <a:lnTo>
                  <a:pt x="1524437" y="3447522"/>
                </a:lnTo>
                <a:close/>
              </a:path>
              <a:path w="8921255" h="6255998">
                <a:moveTo>
                  <a:pt x="1677402" y="3072988"/>
                </a:moveTo>
                <a:lnTo>
                  <a:pt x="1649489" y="3087727"/>
                </a:lnTo>
                <a:lnTo>
                  <a:pt x="1640720" y="3108129"/>
                </a:lnTo>
                <a:lnTo>
                  <a:pt x="1677402" y="3072988"/>
                </a:lnTo>
                <a:close/>
              </a:path>
              <a:path w="8921255" h="6255998">
                <a:moveTo>
                  <a:pt x="1375221" y="4784032"/>
                </a:moveTo>
                <a:lnTo>
                  <a:pt x="1373573" y="4771773"/>
                </a:lnTo>
                <a:lnTo>
                  <a:pt x="1356605" y="4794992"/>
                </a:lnTo>
                <a:lnTo>
                  <a:pt x="1375221" y="4784032"/>
                </a:lnTo>
                <a:close/>
              </a:path>
              <a:path w="8921255" h="6255998">
                <a:moveTo>
                  <a:pt x="2934698" y="4896419"/>
                </a:moveTo>
                <a:lnTo>
                  <a:pt x="3120384" y="4731691"/>
                </a:lnTo>
                <a:lnTo>
                  <a:pt x="2924513" y="4903914"/>
                </a:lnTo>
                <a:lnTo>
                  <a:pt x="2934698" y="4896419"/>
                </a:lnTo>
                <a:close/>
              </a:path>
              <a:path w="8921255" h="6255998">
                <a:moveTo>
                  <a:pt x="3010800" y="4802599"/>
                </a:moveTo>
                <a:lnTo>
                  <a:pt x="3207615" y="4628532"/>
                </a:lnTo>
                <a:lnTo>
                  <a:pt x="3000780" y="4810135"/>
                </a:lnTo>
                <a:lnTo>
                  <a:pt x="3010800" y="4802599"/>
                </a:lnTo>
                <a:close/>
              </a:path>
              <a:path w="8921255" h="6255998">
                <a:moveTo>
                  <a:pt x="3098460" y="4699577"/>
                </a:moveTo>
                <a:lnTo>
                  <a:pt x="3296111" y="4524268"/>
                </a:lnTo>
                <a:lnTo>
                  <a:pt x="3088448" y="4707146"/>
                </a:lnTo>
                <a:lnTo>
                  <a:pt x="3098460" y="4699577"/>
                </a:lnTo>
                <a:close/>
              </a:path>
              <a:path w="8921255" h="6255998">
                <a:moveTo>
                  <a:pt x="2765480" y="4980458"/>
                </a:moveTo>
                <a:lnTo>
                  <a:pt x="2910603" y="4852271"/>
                </a:lnTo>
                <a:lnTo>
                  <a:pt x="2755161" y="4987638"/>
                </a:lnTo>
                <a:lnTo>
                  <a:pt x="2765480" y="4980458"/>
                </a:lnTo>
                <a:close/>
              </a:path>
              <a:path w="8921255" h="6255998">
                <a:moveTo>
                  <a:pt x="2720608" y="5050784"/>
                </a:moveTo>
                <a:lnTo>
                  <a:pt x="2866014" y="4922614"/>
                </a:lnTo>
                <a:lnTo>
                  <a:pt x="2710167" y="5058038"/>
                </a:lnTo>
                <a:lnTo>
                  <a:pt x="2720608" y="5050784"/>
                </a:lnTo>
                <a:close/>
              </a:path>
              <a:path w="8921255" h="6255998">
                <a:moveTo>
                  <a:pt x="2656382" y="4991207"/>
                </a:moveTo>
                <a:lnTo>
                  <a:pt x="2645624" y="4998307"/>
                </a:lnTo>
                <a:lnTo>
                  <a:pt x="2551029" y="5082796"/>
                </a:lnTo>
                <a:lnTo>
                  <a:pt x="2656382" y="4991207"/>
                </a:lnTo>
                <a:close/>
              </a:path>
              <a:path w="8921255" h="6255998">
                <a:moveTo>
                  <a:pt x="2363320" y="4931689"/>
                </a:moveTo>
                <a:lnTo>
                  <a:pt x="2351823" y="4936859"/>
                </a:lnTo>
                <a:lnTo>
                  <a:pt x="2314550" y="4974148"/>
                </a:lnTo>
                <a:lnTo>
                  <a:pt x="2363320" y="4931689"/>
                </a:lnTo>
                <a:close/>
              </a:path>
              <a:path w="8921255" h="6255998">
                <a:moveTo>
                  <a:pt x="2056698" y="4889651"/>
                </a:moveTo>
                <a:lnTo>
                  <a:pt x="2048840" y="4879583"/>
                </a:lnTo>
                <a:lnTo>
                  <a:pt x="2041663" y="4902501"/>
                </a:lnTo>
                <a:lnTo>
                  <a:pt x="2056698" y="4889651"/>
                </a:lnTo>
                <a:close/>
              </a:path>
              <a:path w="8921255" h="6255998">
                <a:moveTo>
                  <a:pt x="1793379" y="3150264"/>
                </a:moveTo>
                <a:lnTo>
                  <a:pt x="1771173" y="3163152"/>
                </a:lnTo>
                <a:lnTo>
                  <a:pt x="1769096" y="3175974"/>
                </a:lnTo>
                <a:lnTo>
                  <a:pt x="1793379" y="3150264"/>
                </a:lnTo>
                <a:close/>
              </a:path>
              <a:path w="8921255" h="6255998">
                <a:moveTo>
                  <a:pt x="2521641" y="4269455"/>
                </a:moveTo>
                <a:lnTo>
                  <a:pt x="2499147" y="4284780"/>
                </a:lnTo>
                <a:lnTo>
                  <a:pt x="2511824" y="4287625"/>
                </a:lnTo>
                <a:lnTo>
                  <a:pt x="2521641" y="4269455"/>
                </a:lnTo>
                <a:close/>
              </a:path>
              <a:path w="8921255" h="6255998">
                <a:moveTo>
                  <a:pt x="1132316" y="4153515"/>
                </a:moveTo>
                <a:lnTo>
                  <a:pt x="1135134" y="4141187"/>
                </a:lnTo>
                <a:lnTo>
                  <a:pt x="1108009" y="4171921"/>
                </a:lnTo>
                <a:lnTo>
                  <a:pt x="1132316" y="4153515"/>
                </a:lnTo>
                <a:close/>
              </a:path>
              <a:path w="8921255" h="6255998">
                <a:moveTo>
                  <a:pt x="1121578" y="4202440"/>
                </a:moveTo>
                <a:lnTo>
                  <a:pt x="1124183" y="4190266"/>
                </a:lnTo>
                <a:lnTo>
                  <a:pt x="1093436" y="4216320"/>
                </a:lnTo>
                <a:lnTo>
                  <a:pt x="1121578" y="4202440"/>
                </a:lnTo>
                <a:close/>
              </a:path>
              <a:path w="8921255" h="6255998">
                <a:moveTo>
                  <a:pt x="1393045" y="4832292"/>
                </a:moveTo>
                <a:lnTo>
                  <a:pt x="1366756" y="4855073"/>
                </a:lnTo>
                <a:lnTo>
                  <a:pt x="1369247" y="4867762"/>
                </a:lnTo>
                <a:lnTo>
                  <a:pt x="1393045" y="4832292"/>
                </a:lnTo>
                <a:close/>
              </a:path>
              <a:path w="8921255" h="6255998">
                <a:moveTo>
                  <a:pt x="2625000" y="4994176"/>
                </a:moveTo>
                <a:lnTo>
                  <a:pt x="2721513" y="4907669"/>
                </a:lnTo>
                <a:lnTo>
                  <a:pt x="2614148" y="5001065"/>
                </a:lnTo>
                <a:lnTo>
                  <a:pt x="2625000" y="4994176"/>
                </a:lnTo>
                <a:close/>
              </a:path>
              <a:path w="8921255" h="6255998">
                <a:moveTo>
                  <a:pt x="2404258" y="4882020"/>
                </a:moveTo>
                <a:lnTo>
                  <a:pt x="2452574" y="4839020"/>
                </a:lnTo>
                <a:lnTo>
                  <a:pt x="2401511" y="4883199"/>
                </a:lnTo>
                <a:lnTo>
                  <a:pt x="2404258" y="4882020"/>
                </a:lnTo>
                <a:close/>
              </a:path>
              <a:path w="8921255" h="6255998">
                <a:moveTo>
                  <a:pt x="2416948" y="4531007"/>
                </a:moveTo>
                <a:lnTo>
                  <a:pt x="2409151" y="4520869"/>
                </a:lnTo>
                <a:lnTo>
                  <a:pt x="2401927" y="4543884"/>
                </a:lnTo>
                <a:lnTo>
                  <a:pt x="2416948" y="4531007"/>
                </a:lnTo>
                <a:close/>
              </a:path>
              <a:path w="8921255" h="6255998">
                <a:moveTo>
                  <a:pt x="2507011" y="4441341"/>
                </a:moveTo>
                <a:lnTo>
                  <a:pt x="2499228" y="4431185"/>
                </a:lnTo>
                <a:lnTo>
                  <a:pt x="2492001" y="4454216"/>
                </a:lnTo>
                <a:lnTo>
                  <a:pt x="2507011" y="4441341"/>
                </a:lnTo>
                <a:close/>
              </a:path>
              <a:path w="8921255" h="6255998">
                <a:moveTo>
                  <a:pt x="2597109" y="4351629"/>
                </a:moveTo>
                <a:lnTo>
                  <a:pt x="2589407" y="4341404"/>
                </a:lnTo>
                <a:lnTo>
                  <a:pt x="2582047" y="4364547"/>
                </a:lnTo>
                <a:lnTo>
                  <a:pt x="2597109" y="4351629"/>
                </a:lnTo>
                <a:close/>
              </a:path>
              <a:path w="8921255" h="6255998">
                <a:moveTo>
                  <a:pt x="1696495" y="5248314"/>
                </a:moveTo>
                <a:lnTo>
                  <a:pt x="1688600" y="5238335"/>
                </a:lnTo>
                <a:lnTo>
                  <a:pt x="1681453" y="5261149"/>
                </a:lnTo>
                <a:lnTo>
                  <a:pt x="1696495" y="5248314"/>
                </a:lnTo>
                <a:close/>
              </a:path>
              <a:path w="8921255" h="6255998">
                <a:moveTo>
                  <a:pt x="1516379" y="5427602"/>
                </a:moveTo>
                <a:lnTo>
                  <a:pt x="1508483" y="5417628"/>
                </a:lnTo>
                <a:lnTo>
                  <a:pt x="1501307" y="5440456"/>
                </a:lnTo>
                <a:lnTo>
                  <a:pt x="1516379" y="5427602"/>
                </a:lnTo>
                <a:close/>
              </a:path>
              <a:path w="8921255" h="6255998">
                <a:moveTo>
                  <a:pt x="1477001" y="5358634"/>
                </a:moveTo>
                <a:lnTo>
                  <a:pt x="1465480" y="5358792"/>
                </a:lnTo>
                <a:lnTo>
                  <a:pt x="1440080" y="5379903"/>
                </a:lnTo>
                <a:lnTo>
                  <a:pt x="1477001" y="5358634"/>
                </a:lnTo>
                <a:close/>
              </a:path>
              <a:path w="8921255" h="6255998">
                <a:moveTo>
                  <a:pt x="1427668" y="5518984"/>
                </a:moveTo>
                <a:lnTo>
                  <a:pt x="1419746" y="5509028"/>
                </a:lnTo>
                <a:lnTo>
                  <a:pt x="1412606" y="5531783"/>
                </a:lnTo>
                <a:lnTo>
                  <a:pt x="1427668" y="5518984"/>
                </a:lnTo>
                <a:close/>
              </a:path>
              <a:path w="8921255" h="6255998">
                <a:moveTo>
                  <a:pt x="1386958" y="5448535"/>
                </a:moveTo>
                <a:lnTo>
                  <a:pt x="1375373" y="5448751"/>
                </a:lnTo>
                <a:lnTo>
                  <a:pt x="1350294" y="5470202"/>
                </a:lnTo>
                <a:lnTo>
                  <a:pt x="1386958" y="5448535"/>
                </a:lnTo>
                <a:close/>
              </a:path>
              <a:path w="8921255" h="6255998">
                <a:moveTo>
                  <a:pt x="1337669" y="5608718"/>
                </a:moveTo>
                <a:lnTo>
                  <a:pt x="1329744" y="5598767"/>
                </a:lnTo>
                <a:lnTo>
                  <a:pt x="1322612" y="5621512"/>
                </a:lnTo>
                <a:lnTo>
                  <a:pt x="1337669" y="5608718"/>
                </a:lnTo>
                <a:close/>
              </a:path>
              <a:path w="8921255" h="6255998">
                <a:moveTo>
                  <a:pt x="2745124" y="4769515"/>
                </a:moveTo>
                <a:lnTo>
                  <a:pt x="2734151" y="4776408"/>
                </a:lnTo>
                <a:lnTo>
                  <a:pt x="2637795" y="4858635"/>
                </a:lnTo>
                <a:lnTo>
                  <a:pt x="2745124" y="4769515"/>
                </a:lnTo>
                <a:close/>
              </a:path>
              <a:path w="8921255" h="6255998">
                <a:moveTo>
                  <a:pt x="2179256" y="4626207"/>
                </a:moveTo>
                <a:lnTo>
                  <a:pt x="2172873" y="4615161"/>
                </a:lnTo>
                <a:lnTo>
                  <a:pt x="2161699" y="4635345"/>
                </a:lnTo>
                <a:lnTo>
                  <a:pt x="2179256" y="4626207"/>
                </a:lnTo>
                <a:close/>
              </a:path>
              <a:path w="8921255" h="6255998">
                <a:moveTo>
                  <a:pt x="2460050" y="4535407"/>
                </a:moveTo>
                <a:lnTo>
                  <a:pt x="2420433" y="4566372"/>
                </a:lnTo>
                <a:lnTo>
                  <a:pt x="2422409" y="4568632"/>
                </a:lnTo>
                <a:lnTo>
                  <a:pt x="2460050" y="4535407"/>
                </a:lnTo>
                <a:close/>
              </a:path>
              <a:path w="8921255" h="6255998">
                <a:moveTo>
                  <a:pt x="2071584" y="4726047"/>
                </a:moveTo>
                <a:lnTo>
                  <a:pt x="2041078" y="4742506"/>
                </a:lnTo>
                <a:lnTo>
                  <a:pt x="2053914" y="4743993"/>
                </a:lnTo>
                <a:lnTo>
                  <a:pt x="2071584" y="4726047"/>
                </a:lnTo>
                <a:close/>
              </a:path>
              <a:path w="8921255" h="6255998">
                <a:moveTo>
                  <a:pt x="2099338" y="4501774"/>
                </a:moveTo>
                <a:lnTo>
                  <a:pt x="2074355" y="4511523"/>
                </a:lnTo>
                <a:lnTo>
                  <a:pt x="2085704" y="4517233"/>
                </a:lnTo>
                <a:lnTo>
                  <a:pt x="2099338" y="4501774"/>
                </a:lnTo>
                <a:close/>
              </a:path>
              <a:path w="8921255" h="6255998">
                <a:moveTo>
                  <a:pt x="1771922" y="4608132"/>
                </a:moveTo>
                <a:lnTo>
                  <a:pt x="1748238" y="4614155"/>
                </a:lnTo>
                <a:lnTo>
                  <a:pt x="1757663" y="4622225"/>
                </a:lnTo>
                <a:lnTo>
                  <a:pt x="1771922" y="4608132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44860" y="4445786"/>
                </a:lnTo>
                <a:lnTo>
                  <a:pt x="1645356" y="4459471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2749920" y="4328398"/>
                </a:moveTo>
                <a:lnTo>
                  <a:pt x="2740317" y="4319895"/>
                </a:lnTo>
                <a:lnTo>
                  <a:pt x="2727836" y="4335089"/>
                </a:lnTo>
                <a:lnTo>
                  <a:pt x="2749920" y="4328398"/>
                </a:lnTo>
                <a:close/>
              </a:path>
              <a:path w="8921255" h="6255998">
                <a:moveTo>
                  <a:pt x="1281319" y="4889689"/>
                </a:moveTo>
                <a:lnTo>
                  <a:pt x="1279324" y="4877437"/>
                </a:lnTo>
                <a:lnTo>
                  <a:pt x="1263352" y="4902943"/>
                </a:lnTo>
                <a:lnTo>
                  <a:pt x="1281319" y="4889689"/>
                </a:lnTo>
                <a:close/>
              </a:path>
              <a:path w="8921255" h="6255998">
                <a:moveTo>
                  <a:pt x="1240573" y="4624267"/>
                </a:moveTo>
                <a:lnTo>
                  <a:pt x="1224603" y="4636500"/>
                </a:lnTo>
                <a:lnTo>
                  <a:pt x="1230356" y="4647374"/>
                </a:lnTo>
                <a:lnTo>
                  <a:pt x="1240573" y="4624267"/>
                </a:lnTo>
                <a:close/>
              </a:path>
              <a:path w="8921255" h="6255998">
                <a:moveTo>
                  <a:pt x="1141070" y="4742877"/>
                </a:moveTo>
                <a:lnTo>
                  <a:pt x="1119636" y="4745907"/>
                </a:lnTo>
                <a:lnTo>
                  <a:pt x="1125889" y="4756611"/>
                </a:lnTo>
                <a:lnTo>
                  <a:pt x="1141070" y="4742877"/>
                </a:lnTo>
                <a:close/>
              </a:path>
              <a:path w="8921255" h="6255998">
                <a:moveTo>
                  <a:pt x="1065506" y="4583544"/>
                </a:moveTo>
                <a:lnTo>
                  <a:pt x="1045404" y="4588239"/>
                </a:lnTo>
                <a:lnTo>
                  <a:pt x="1044433" y="4602408"/>
                </a:lnTo>
                <a:lnTo>
                  <a:pt x="1065506" y="4583544"/>
                </a:lnTo>
                <a:close/>
              </a:path>
              <a:path w="8921255" h="6255998">
                <a:moveTo>
                  <a:pt x="1076860" y="4906836"/>
                </a:moveTo>
                <a:lnTo>
                  <a:pt x="1048369" y="4924457"/>
                </a:lnTo>
                <a:lnTo>
                  <a:pt x="1049717" y="4937396"/>
                </a:lnTo>
                <a:lnTo>
                  <a:pt x="1076860" y="4906836"/>
                </a:lnTo>
                <a:close/>
              </a:path>
              <a:path w="8921255" h="6255998">
                <a:moveTo>
                  <a:pt x="2172505" y="3833532"/>
                </a:moveTo>
                <a:lnTo>
                  <a:pt x="2153330" y="3840075"/>
                </a:lnTo>
                <a:lnTo>
                  <a:pt x="2155809" y="3852057"/>
                </a:lnTo>
                <a:lnTo>
                  <a:pt x="2172505" y="3833532"/>
                </a:lnTo>
                <a:close/>
              </a:path>
              <a:path w="8921255" h="6255998">
                <a:moveTo>
                  <a:pt x="1242479" y="5190839"/>
                </a:moveTo>
                <a:lnTo>
                  <a:pt x="1238219" y="5179012"/>
                </a:lnTo>
                <a:lnTo>
                  <a:pt x="1225885" y="5203339"/>
                </a:lnTo>
                <a:lnTo>
                  <a:pt x="1242479" y="5190839"/>
                </a:lnTo>
                <a:close/>
              </a:path>
              <a:path w="8921255" h="6255998">
                <a:moveTo>
                  <a:pt x="2797361" y="4507658"/>
                </a:moveTo>
                <a:lnTo>
                  <a:pt x="2772587" y="4517221"/>
                </a:lnTo>
                <a:lnTo>
                  <a:pt x="2784001" y="4522903"/>
                </a:lnTo>
                <a:lnTo>
                  <a:pt x="2797361" y="4507658"/>
                </a:lnTo>
                <a:close/>
              </a:path>
              <a:path w="8921255" h="6255998">
                <a:moveTo>
                  <a:pt x="1878221" y="5518028"/>
                </a:moveTo>
                <a:lnTo>
                  <a:pt x="1866693" y="5523130"/>
                </a:lnTo>
                <a:lnTo>
                  <a:pt x="1829332" y="5560723"/>
                </a:lnTo>
                <a:lnTo>
                  <a:pt x="1878221" y="5518028"/>
                </a:lnTo>
                <a:close/>
              </a:path>
              <a:path w="8921255" h="6255998">
                <a:moveTo>
                  <a:pt x="1662166" y="5400998"/>
                </a:moveTo>
                <a:lnTo>
                  <a:pt x="1641892" y="5408547"/>
                </a:lnTo>
                <a:lnTo>
                  <a:pt x="1648362" y="5415269"/>
                </a:lnTo>
                <a:lnTo>
                  <a:pt x="1662166" y="5400998"/>
                </a:lnTo>
                <a:close/>
              </a:path>
              <a:path w="8921255" h="6255998">
                <a:moveTo>
                  <a:pt x="2756297" y="4786050"/>
                </a:moveTo>
                <a:lnTo>
                  <a:pt x="2852926" y="4699516"/>
                </a:lnTo>
                <a:lnTo>
                  <a:pt x="2745414" y="4792929"/>
                </a:lnTo>
                <a:lnTo>
                  <a:pt x="2756297" y="4786050"/>
                </a:lnTo>
                <a:close/>
              </a:path>
              <a:path w="8921255" h="6255998">
                <a:moveTo>
                  <a:pt x="2720549" y="4607575"/>
                </a:moveTo>
                <a:lnTo>
                  <a:pt x="2709104" y="4601921"/>
                </a:lnTo>
                <a:lnTo>
                  <a:pt x="2699527" y="4618453"/>
                </a:lnTo>
                <a:lnTo>
                  <a:pt x="2720549" y="4607575"/>
                </a:lnTo>
                <a:close/>
              </a:path>
              <a:path w="8921255" h="6255998">
                <a:moveTo>
                  <a:pt x="1638251" y="5552131"/>
                </a:moveTo>
                <a:lnTo>
                  <a:pt x="1628542" y="5543813"/>
                </a:lnTo>
                <a:lnTo>
                  <a:pt x="1615290" y="5559141"/>
                </a:lnTo>
                <a:lnTo>
                  <a:pt x="1638251" y="5552131"/>
                </a:lnTo>
                <a:close/>
              </a:path>
              <a:path w="8921255" h="6255998">
                <a:moveTo>
                  <a:pt x="1631231" y="5489709"/>
                </a:moveTo>
                <a:lnTo>
                  <a:pt x="1619085" y="5492881"/>
                </a:lnTo>
                <a:lnTo>
                  <a:pt x="1576417" y="5523058"/>
                </a:lnTo>
                <a:lnTo>
                  <a:pt x="1631231" y="5489709"/>
                </a:lnTo>
                <a:close/>
              </a:path>
              <a:path w="8921255" h="6255998">
                <a:moveTo>
                  <a:pt x="1573790" y="5492543"/>
                </a:moveTo>
                <a:lnTo>
                  <a:pt x="1551962" y="5498522"/>
                </a:lnTo>
                <a:lnTo>
                  <a:pt x="1559911" y="5506822"/>
                </a:lnTo>
                <a:lnTo>
                  <a:pt x="1573790" y="5492543"/>
                </a:lnTo>
                <a:close/>
              </a:path>
              <a:path w="8921255" h="6255998">
                <a:moveTo>
                  <a:pt x="1483796" y="5582503"/>
                </a:moveTo>
                <a:lnTo>
                  <a:pt x="1462096" y="5588425"/>
                </a:lnTo>
                <a:lnTo>
                  <a:pt x="1470071" y="5596758"/>
                </a:lnTo>
                <a:lnTo>
                  <a:pt x="1483796" y="5582503"/>
                </a:lnTo>
                <a:close/>
              </a:path>
              <a:path w="8921255" h="6255998">
                <a:moveTo>
                  <a:pt x="1447123" y="5527276"/>
                </a:moveTo>
                <a:lnTo>
                  <a:pt x="1427530" y="5549874"/>
                </a:lnTo>
                <a:lnTo>
                  <a:pt x="1428204" y="5550675"/>
                </a:lnTo>
                <a:lnTo>
                  <a:pt x="1447123" y="5527276"/>
                </a:lnTo>
                <a:close/>
              </a:path>
              <a:path w="8921255" h="6255998">
                <a:moveTo>
                  <a:pt x="1393795" y="5672454"/>
                </a:moveTo>
                <a:lnTo>
                  <a:pt x="1372142" y="5678419"/>
                </a:lnTo>
                <a:lnTo>
                  <a:pt x="1379929" y="5686617"/>
                </a:lnTo>
                <a:lnTo>
                  <a:pt x="1393795" y="5672454"/>
                </a:lnTo>
                <a:close/>
              </a:path>
              <a:path w="8921255" h="6255998">
                <a:moveTo>
                  <a:pt x="1881504" y="4488255"/>
                </a:moveTo>
                <a:lnTo>
                  <a:pt x="1879451" y="4475908"/>
                </a:lnTo>
                <a:lnTo>
                  <a:pt x="1864190" y="4503377"/>
                </a:lnTo>
                <a:lnTo>
                  <a:pt x="1881504" y="4488255"/>
                </a:lnTo>
                <a:close/>
              </a:path>
              <a:path w="8921255" h="6255998">
                <a:moveTo>
                  <a:pt x="2090446" y="4330056"/>
                </a:moveTo>
                <a:lnTo>
                  <a:pt x="2059844" y="4347232"/>
                </a:lnTo>
                <a:lnTo>
                  <a:pt x="2062016" y="4359900"/>
                </a:lnTo>
                <a:lnTo>
                  <a:pt x="2090446" y="4330056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50336" y="4272747"/>
                </a:lnTo>
                <a:lnTo>
                  <a:pt x="2051597" y="4285742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14536" y="4681847"/>
                </a:lnTo>
                <a:lnTo>
                  <a:pt x="1919029" y="4693056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957364" y="4396387"/>
                </a:moveTo>
                <a:lnTo>
                  <a:pt x="1939088" y="4405507"/>
                </a:lnTo>
                <a:lnTo>
                  <a:pt x="1947362" y="4414555"/>
                </a:lnTo>
                <a:lnTo>
                  <a:pt x="1957364" y="4396387"/>
                </a:lnTo>
                <a:close/>
              </a:path>
              <a:path w="8921255" h="6255998">
                <a:moveTo>
                  <a:pt x="2147862" y="4172167"/>
                </a:moveTo>
                <a:lnTo>
                  <a:pt x="2127119" y="4175855"/>
                </a:lnTo>
                <a:lnTo>
                  <a:pt x="2133749" y="4186132"/>
                </a:lnTo>
                <a:lnTo>
                  <a:pt x="2147862" y="4172167"/>
                </a:lnTo>
                <a:close/>
              </a:path>
              <a:path w="8921255" h="6255998">
                <a:moveTo>
                  <a:pt x="3079530" y="4464862"/>
                </a:moveTo>
                <a:lnTo>
                  <a:pt x="3069380" y="4472074"/>
                </a:lnTo>
                <a:lnTo>
                  <a:pt x="2943709" y="4582560"/>
                </a:lnTo>
                <a:lnTo>
                  <a:pt x="3079530" y="4464862"/>
                </a:lnTo>
                <a:close/>
              </a:path>
              <a:path w="8921255" h="6255998">
                <a:moveTo>
                  <a:pt x="2939070" y="4679923"/>
                </a:moveTo>
                <a:lnTo>
                  <a:pt x="2937561" y="4680987"/>
                </a:lnTo>
                <a:lnTo>
                  <a:pt x="2812504" y="4790458"/>
                </a:lnTo>
                <a:lnTo>
                  <a:pt x="2939070" y="4679923"/>
                </a:lnTo>
                <a:close/>
              </a:path>
              <a:path w="8921255" h="6255998">
                <a:moveTo>
                  <a:pt x="3141208" y="4457843"/>
                </a:moveTo>
                <a:lnTo>
                  <a:pt x="3131011" y="4465331"/>
                </a:lnTo>
                <a:lnTo>
                  <a:pt x="2986002" y="4593458"/>
                </a:lnTo>
                <a:lnTo>
                  <a:pt x="3141208" y="4457843"/>
                </a:lnTo>
                <a:close/>
              </a:path>
              <a:path w="8921255" h="6255998">
                <a:moveTo>
                  <a:pt x="3072429" y="4494124"/>
                </a:moveTo>
                <a:lnTo>
                  <a:pt x="3224659" y="4358411"/>
                </a:lnTo>
                <a:lnTo>
                  <a:pt x="3070059" y="4495799"/>
                </a:lnTo>
                <a:lnTo>
                  <a:pt x="3072429" y="4494124"/>
                </a:lnTo>
                <a:close/>
              </a:path>
              <a:path w="8921255" h="6255998">
                <a:moveTo>
                  <a:pt x="2681170" y="4998418"/>
                </a:moveTo>
                <a:lnTo>
                  <a:pt x="2784334" y="4904414"/>
                </a:lnTo>
                <a:lnTo>
                  <a:pt x="2678651" y="5000094"/>
                </a:lnTo>
                <a:lnTo>
                  <a:pt x="2681170" y="4998418"/>
                </a:lnTo>
                <a:close/>
              </a:path>
              <a:path w="8921255" h="6255998">
                <a:moveTo>
                  <a:pt x="2904868" y="4780989"/>
                </a:moveTo>
                <a:lnTo>
                  <a:pt x="2894665" y="4788274"/>
                </a:lnTo>
                <a:lnTo>
                  <a:pt x="2768269" y="4900333"/>
                </a:lnTo>
                <a:lnTo>
                  <a:pt x="2904868" y="4780989"/>
                </a:lnTo>
                <a:close/>
              </a:path>
              <a:path w="8921255" h="6255998">
                <a:moveTo>
                  <a:pt x="2927865" y="4750457"/>
                </a:moveTo>
                <a:lnTo>
                  <a:pt x="3082671" y="4613008"/>
                </a:lnTo>
                <a:lnTo>
                  <a:pt x="2917520" y="4757770"/>
                </a:lnTo>
                <a:lnTo>
                  <a:pt x="2927865" y="4750457"/>
                </a:lnTo>
                <a:close/>
              </a:path>
              <a:path w="8921255" h="6255998">
                <a:moveTo>
                  <a:pt x="3152405" y="4511329"/>
                </a:moveTo>
                <a:lnTo>
                  <a:pt x="3367201" y="4323436"/>
                </a:lnTo>
                <a:lnTo>
                  <a:pt x="3142083" y="4519067"/>
                </a:lnTo>
                <a:lnTo>
                  <a:pt x="3152405" y="4511329"/>
                </a:lnTo>
                <a:close/>
              </a:path>
              <a:path w="8921255" h="6255998">
                <a:moveTo>
                  <a:pt x="3134431" y="4647557"/>
                </a:moveTo>
                <a:lnTo>
                  <a:pt x="3124274" y="4655260"/>
                </a:lnTo>
                <a:lnTo>
                  <a:pt x="2937832" y="4819395"/>
                </a:lnTo>
                <a:lnTo>
                  <a:pt x="3134431" y="4647557"/>
                </a:lnTo>
                <a:close/>
              </a:path>
              <a:path w="8921255" h="6255998">
                <a:moveTo>
                  <a:pt x="3410012" y="4327219"/>
                </a:moveTo>
                <a:lnTo>
                  <a:pt x="3387686" y="4344344"/>
                </a:lnTo>
                <a:lnTo>
                  <a:pt x="3182841" y="4525262"/>
                </a:lnTo>
                <a:lnTo>
                  <a:pt x="3410012" y="4327219"/>
                </a:lnTo>
                <a:close/>
              </a:path>
              <a:path w="8921255" h="6255998">
                <a:moveTo>
                  <a:pt x="1624225" y="3874805"/>
                </a:moveTo>
                <a:lnTo>
                  <a:pt x="1603735" y="3880269"/>
                </a:lnTo>
                <a:lnTo>
                  <a:pt x="1604877" y="3892628"/>
                </a:lnTo>
                <a:lnTo>
                  <a:pt x="1624225" y="3874805"/>
                </a:lnTo>
                <a:close/>
              </a:path>
              <a:path w="8921255" h="6255998">
                <a:moveTo>
                  <a:pt x="1755912" y="3459606"/>
                </a:moveTo>
                <a:lnTo>
                  <a:pt x="1734795" y="3469784"/>
                </a:lnTo>
                <a:lnTo>
                  <a:pt x="1733948" y="3482269"/>
                </a:lnTo>
                <a:lnTo>
                  <a:pt x="1755912" y="3459606"/>
                </a:lnTo>
                <a:close/>
              </a:path>
              <a:path w="8921255" h="6255998">
                <a:moveTo>
                  <a:pt x="1734995" y="5196443"/>
                </a:moveTo>
                <a:lnTo>
                  <a:pt x="1758456" y="5172923"/>
                </a:lnTo>
                <a:lnTo>
                  <a:pt x="1722289" y="5197385"/>
                </a:lnTo>
                <a:lnTo>
                  <a:pt x="1734995" y="5196443"/>
                </a:lnTo>
                <a:close/>
              </a:path>
              <a:path w="8921255" h="6255998">
                <a:moveTo>
                  <a:pt x="1726781" y="2410540"/>
                </a:moveTo>
                <a:lnTo>
                  <a:pt x="1695081" y="2430955"/>
                </a:lnTo>
                <a:lnTo>
                  <a:pt x="1681023" y="2460315"/>
                </a:lnTo>
                <a:lnTo>
                  <a:pt x="1726781" y="2410540"/>
                </a:lnTo>
                <a:close/>
              </a:path>
              <a:path w="8921255" h="6255998">
                <a:moveTo>
                  <a:pt x="1959542" y="2964452"/>
                </a:moveTo>
                <a:lnTo>
                  <a:pt x="1936729" y="2976377"/>
                </a:lnTo>
                <a:lnTo>
                  <a:pt x="1933475" y="2991391"/>
                </a:lnTo>
                <a:lnTo>
                  <a:pt x="1959542" y="2964452"/>
                </a:lnTo>
                <a:close/>
              </a:path>
              <a:path w="8921255" h="6255998">
                <a:moveTo>
                  <a:pt x="1702800" y="3014913"/>
                </a:moveTo>
                <a:lnTo>
                  <a:pt x="1715620" y="2985917"/>
                </a:lnTo>
                <a:lnTo>
                  <a:pt x="1728515" y="2956952"/>
                </a:lnTo>
                <a:lnTo>
                  <a:pt x="1741480" y="2928022"/>
                </a:lnTo>
                <a:lnTo>
                  <a:pt x="1754511" y="2899131"/>
                </a:lnTo>
                <a:lnTo>
                  <a:pt x="1767601" y="2870280"/>
                </a:lnTo>
                <a:lnTo>
                  <a:pt x="1780747" y="2841474"/>
                </a:lnTo>
                <a:lnTo>
                  <a:pt x="1793943" y="2812716"/>
                </a:lnTo>
                <a:lnTo>
                  <a:pt x="1807185" y="2784008"/>
                </a:lnTo>
                <a:lnTo>
                  <a:pt x="1820468" y="2755353"/>
                </a:lnTo>
                <a:lnTo>
                  <a:pt x="1833787" y="2726756"/>
                </a:lnTo>
                <a:lnTo>
                  <a:pt x="1847138" y="2698219"/>
                </a:lnTo>
                <a:lnTo>
                  <a:pt x="1860514" y="2669745"/>
                </a:lnTo>
                <a:lnTo>
                  <a:pt x="1873913" y="2641337"/>
                </a:lnTo>
                <a:lnTo>
                  <a:pt x="1887328" y="2612999"/>
                </a:lnTo>
                <a:lnTo>
                  <a:pt x="1900755" y="2584733"/>
                </a:lnTo>
                <a:lnTo>
                  <a:pt x="1914188" y="2556543"/>
                </a:lnTo>
                <a:lnTo>
                  <a:pt x="1927625" y="2528432"/>
                </a:lnTo>
                <a:lnTo>
                  <a:pt x="1941058" y="2500403"/>
                </a:lnTo>
                <a:lnTo>
                  <a:pt x="1934718" y="2518633"/>
                </a:lnTo>
                <a:lnTo>
                  <a:pt x="1928462" y="2536905"/>
                </a:lnTo>
                <a:lnTo>
                  <a:pt x="1922291" y="2555218"/>
                </a:lnTo>
                <a:lnTo>
                  <a:pt x="1916205" y="2573570"/>
                </a:lnTo>
                <a:lnTo>
                  <a:pt x="1910205" y="2591959"/>
                </a:lnTo>
                <a:lnTo>
                  <a:pt x="1946107" y="2546065"/>
                </a:lnTo>
                <a:lnTo>
                  <a:pt x="1954457" y="2521654"/>
                </a:lnTo>
                <a:lnTo>
                  <a:pt x="1962959" y="2497327"/>
                </a:lnTo>
                <a:lnTo>
                  <a:pt x="1971611" y="2473087"/>
                </a:lnTo>
                <a:lnTo>
                  <a:pt x="1980411" y="2448940"/>
                </a:lnTo>
                <a:lnTo>
                  <a:pt x="1989359" y="2424892"/>
                </a:lnTo>
                <a:lnTo>
                  <a:pt x="1998453" y="2400947"/>
                </a:lnTo>
                <a:lnTo>
                  <a:pt x="2007691" y="2377111"/>
                </a:lnTo>
                <a:lnTo>
                  <a:pt x="2017073" y="2353390"/>
                </a:lnTo>
                <a:lnTo>
                  <a:pt x="2017409" y="2352556"/>
                </a:lnTo>
                <a:lnTo>
                  <a:pt x="1990395" y="2352556"/>
                </a:lnTo>
                <a:lnTo>
                  <a:pt x="1979171" y="2375745"/>
                </a:lnTo>
                <a:lnTo>
                  <a:pt x="1962413" y="2410425"/>
                </a:lnTo>
                <a:lnTo>
                  <a:pt x="1945617" y="2445256"/>
                </a:lnTo>
                <a:lnTo>
                  <a:pt x="1928793" y="2480232"/>
                </a:lnTo>
                <a:lnTo>
                  <a:pt x="1911950" y="2515346"/>
                </a:lnTo>
                <a:lnTo>
                  <a:pt x="1895098" y="2550593"/>
                </a:lnTo>
                <a:lnTo>
                  <a:pt x="1878248" y="2585966"/>
                </a:lnTo>
                <a:lnTo>
                  <a:pt x="1861409" y="2621458"/>
                </a:lnTo>
                <a:lnTo>
                  <a:pt x="1844591" y="2657064"/>
                </a:lnTo>
                <a:lnTo>
                  <a:pt x="1827803" y="2692778"/>
                </a:lnTo>
                <a:lnTo>
                  <a:pt x="1811057" y="2728593"/>
                </a:lnTo>
                <a:lnTo>
                  <a:pt x="1794361" y="2764503"/>
                </a:lnTo>
                <a:lnTo>
                  <a:pt x="1777726" y="2800502"/>
                </a:lnTo>
                <a:lnTo>
                  <a:pt x="1761161" y="2836583"/>
                </a:lnTo>
                <a:lnTo>
                  <a:pt x="1744676" y="2872741"/>
                </a:lnTo>
                <a:lnTo>
                  <a:pt x="1728282" y="2908968"/>
                </a:lnTo>
                <a:lnTo>
                  <a:pt x="1711987" y="2945260"/>
                </a:lnTo>
                <a:lnTo>
                  <a:pt x="1695803" y="2981609"/>
                </a:lnTo>
                <a:lnTo>
                  <a:pt x="1672635" y="2995481"/>
                </a:lnTo>
                <a:lnTo>
                  <a:pt x="1669660" y="3009864"/>
                </a:lnTo>
                <a:lnTo>
                  <a:pt x="1666739" y="3024242"/>
                </a:lnTo>
                <a:lnTo>
                  <a:pt x="1663873" y="3038613"/>
                </a:lnTo>
                <a:lnTo>
                  <a:pt x="1661062" y="3052977"/>
                </a:lnTo>
                <a:lnTo>
                  <a:pt x="1658306" y="3067333"/>
                </a:lnTo>
                <a:lnTo>
                  <a:pt x="1702800" y="3014913"/>
                </a:lnTo>
                <a:close/>
              </a:path>
              <a:path w="8921255" h="6255998">
                <a:moveTo>
                  <a:pt x="1986206" y="2953392"/>
                </a:moveTo>
                <a:lnTo>
                  <a:pt x="2001851" y="2918675"/>
                </a:lnTo>
                <a:lnTo>
                  <a:pt x="2017594" y="2884028"/>
                </a:lnTo>
                <a:lnTo>
                  <a:pt x="2033426" y="2849458"/>
                </a:lnTo>
                <a:lnTo>
                  <a:pt x="2049336" y="2814970"/>
                </a:lnTo>
                <a:lnTo>
                  <a:pt x="2065313" y="2780570"/>
                </a:lnTo>
                <a:lnTo>
                  <a:pt x="2081345" y="2746267"/>
                </a:lnTo>
                <a:lnTo>
                  <a:pt x="2097422" y="2712065"/>
                </a:lnTo>
                <a:lnTo>
                  <a:pt x="2113533" y="2677971"/>
                </a:lnTo>
                <a:lnTo>
                  <a:pt x="2129666" y="2643993"/>
                </a:lnTo>
                <a:lnTo>
                  <a:pt x="2145812" y="2610135"/>
                </a:lnTo>
                <a:lnTo>
                  <a:pt x="2161959" y="2576405"/>
                </a:lnTo>
                <a:lnTo>
                  <a:pt x="2178096" y="2542809"/>
                </a:lnTo>
                <a:lnTo>
                  <a:pt x="2194212" y="2509354"/>
                </a:lnTo>
                <a:lnTo>
                  <a:pt x="2210296" y="2476045"/>
                </a:lnTo>
                <a:lnTo>
                  <a:pt x="2226338" y="2442890"/>
                </a:lnTo>
                <a:lnTo>
                  <a:pt x="2242326" y="2409895"/>
                </a:lnTo>
                <a:lnTo>
                  <a:pt x="2258250" y="2377066"/>
                </a:lnTo>
                <a:lnTo>
                  <a:pt x="2248727" y="2399663"/>
                </a:lnTo>
                <a:lnTo>
                  <a:pt x="2239356" y="2422392"/>
                </a:lnTo>
                <a:lnTo>
                  <a:pt x="2271246" y="2396632"/>
                </a:lnTo>
                <a:lnTo>
                  <a:pt x="2279429" y="2377372"/>
                </a:lnTo>
                <a:lnTo>
                  <a:pt x="2287720" y="2358220"/>
                </a:lnTo>
                <a:lnTo>
                  <a:pt x="2290219" y="2352556"/>
                </a:lnTo>
                <a:lnTo>
                  <a:pt x="2248186" y="2352556"/>
                </a:lnTo>
                <a:lnTo>
                  <a:pt x="2227354" y="2395499"/>
                </a:lnTo>
                <a:lnTo>
                  <a:pt x="2212526" y="2426101"/>
                </a:lnTo>
                <a:lnTo>
                  <a:pt x="2197643" y="2456854"/>
                </a:lnTo>
                <a:lnTo>
                  <a:pt x="2182717" y="2487750"/>
                </a:lnTo>
                <a:lnTo>
                  <a:pt x="2167755" y="2518785"/>
                </a:lnTo>
                <a:lnTo>
                  <a:pt x="2152767" y="2549953"/>
                </a:lnTo>
                <a:lnTo>
                  <a:pt x="2137761" y="2581246"/>
                </a:lnTo>
                <a:lnTo>
                  <a:pt x="2122746" y="2612660"/>
                </a:lnTo>
                <a:lnTo>
                  <a:pt x="2107731" y="2644189"/>
                </a:lnTo>
                <a:lnTo>
                  <a:pt x="2092725" y="2675826"/>
                </a:lnTo>
                <a:lnTo>
                  <a:pt x="2077738" y="2707565"/>
                </a:lnTo>
                <a:lnTo>
                  <a:pt x="2062776" y="2739401"/>
                </a:lnTo>
                <a:lnTo>
                  <a:pt x="2047851" y="2771327"/>
                </a:lnTo>
                <a:lnTo>
                  <a:pt x="2032970" y="2803338"/>
                </a:lnTo>
                <a:lnTo>
                  <a:pt x="2018142" y="2835428"/>
                </a:lnTo>
                <a:lnTo>
                  <a:pt x="2003376" y="2867590"/>
                </a:lnTo>
                <a:lnTo>
                  <a:pt x="1988682" y="2899818"/>
                </a:lnTo>
                <a:lnTo>
                  <a:pt x="1974067" y="2932108"/>
                </a:lnTo>
                <a:lnTo>
                  <a:pt x="1959542" y="2964452"/>
                </a:lnTo>
                <a:lnTo>
                  <a:pt x="1933475" y="2991391"/>
                </a:lnTo>
                <a:lnTo>
                  <a:pt x="1930288" y="3006401"/>
                </a:lnTo>
                <a:lnTo>
                  <a:pt x="1986206" y="2953392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-3287668"/>
            <a:ext cx="8060899" cy="806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365" y="63222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640" y="6795769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640" y="7262102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40" y="7728435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40" y="8194768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640" y="8661101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40" y="9127435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40" y="9593768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79617" y="281267"/>
            <a:ext cx="1936856" cy="1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LOW</a:t>
            </a:r>
            <a:r>
              <a:rPr sz="1200" spc="1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1200" spc="1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DESIGN</a:t>
            </a:r>
            <a:r>
              <a:rPr sz="1200" spc="127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(LLD)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665" y="4837642"/>
            <a:ext cx="2828327" cy="558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55"/>
              </a:lnSpc>
              <a:spcBef>
                <a:spcPts val="207"/>
              </a:spcBef>
            </a:pPr>
            <a:r>
              <a:rPr sz="6300" b="1" spc="-39" baseline="138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sz="6300" b="1" spc="0" baseline="138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593" y="6466640"/>
            <a:ext cx="1515823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1.INTRODUCTION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2647" y="6466640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593" y="6932972"/>
            <a:ext cx="4110596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1.1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400" b="1" spc="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b="1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1400" b="1" spc="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400" b="1" spc="1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82647" y="6932972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593" y="7399307"/>
            <a:ext cx="2402974" cy="202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1.2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2647" y="7399306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593" y="7865639"/>
            <a:ext cx="338973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1.3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400" b="1" spc="-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2647" y="7865639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592" y="8331972"/>
            <a:ext cx="2395637" cy="31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400" b="1" spc="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STATMENT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2647" y="8331972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592" y="8798307"/>
            <a:ext cx="2561007" cy="223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14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2647" y="8798307"/>
            <a:ext cx="155052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592" y="9264640"/>
            <a:ext cx="1875207" cy="22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9595" y="9264640"/>
            <a:ext cx="258046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593" y="9730972"/>
            <a:ext cx="2304396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4.1</a:t>
            </a:r>
            <a:r>
              <a:rPr sz="1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1400" b="1" spc="1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95" y="9730972"/>
            <a:ext cx="258046" cy="20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640" y="6656069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69640" y="7122402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69640" y="7588735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69640" y="8055068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69640" y="8521401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69640" y="8987735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9640" y="9454068"/>
            <a:ext cx="6014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0" y="0"/>
            <a:ext cx="7555991" cy="4822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981453">
              <a:lnSpc>
                <a:spcPct val="95825"/>
              </a:lnSpc>
              <a:spcBef>
                <a:spcPts val="5000"/>
              </a:spcBef>
            </a:pPr>
            <a:r>
              <a:rPr sz="1500" spc="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15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500">
              <a:latin typeface="Times New Roman"/>
              <a:cs typeface="Times New Roman"/>
            </a:endParaRPr>
          </a:p>
          <a:p>
            <a:pPr marL="981453">
              <a:lnSpc>
                <a:spcPct val="95825"/>
              </a:lnSpc>
              <a:spcBef>
                <a:spcPts val="1669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1.1</a:t>
            </a:r>
            <a:r>
              <a:rPr sz="1200" spc="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200" spc="-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200" spc="10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Low-Level</a:t>
            </a:r>
            <a:r>
              <a:rPr sz="1200" spc="-1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Document?</a:t>
            </a:r>
            <a:endParaRPr sz="1200">
              <a:latin typeface="Times New Roman"/>
              <a:cs typeface="Times New Roman"/>
            </a:endParaRPr>
          </a:p>
          <a:p>
            <a:pPr marL="981453" marR="619085">
              <a:lnSpc>
                <a:spcPts val="1149"/>
              </a:lnSpc>
              <a:spcBef>
                <a:spcPts val="1596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goal </a:t>
            </a:r>
            <a:r>
              <a:rPr sz="1000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Low-level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sz="1000" spc="-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(LLDD)</a:t>
            </a:r>
            <a:r>
              <a:rPr sz="10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7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give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internal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logic </a:t>
            </a:r>
            <a:r>
              <a:rPr sz="1000" spc="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actual </a:t>
            </a:r>
            <a:endParaRPr sz="1000">
              <a:latin typeface="Times New Roman"/>
              <a:cs typeface="Times New Roman"/>
            </a:endParaRPr>
          </a:p>
          <a:p>
            <a:pPr marL="981453" marR="619085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1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000" spc="-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Sales</a:t>
            </a:r>
            <a:r>
              <a:rPr sz="1000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dashboard.</a:t>
            </a:r>
            <a:r>
              <a:rPr sz="1000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LLDD</a:t>
            </a:r>
            <a:r>
              <a:rPr sz="1000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describes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000" spc="-1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diagrams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endParaRPr sz="1000">
              <a:latin typeface="Times New Roman"/>
              <a:cs typeface="Times New Roman"/>
            </a:endParaRPr>
          </a:p>
          <a:p>
            <a:pPr marL="981453" marR="619085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relations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 classes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r>
              <a:rPr sz="1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specs.</a:t>
            </a:r>
            <a:r>
              <a:rPr sz="1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describes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r>
              <a:rPr sz="1000" spc="-1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000" spc="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endParaRPr sz="1000">
              <a:latin typeface="Times New Roman"/>
              <a:cs typeface="Times New Roman"/>
            </a:endParaRPr>
          </a:p>
          <a:p>
            <a:pPr marL="981453" marR="619085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programmer</a:t>
            </a:r>
            <a:r>
              <a:rPr sz="1000" spc="-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000" spc="-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1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000" spc="-12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document.</a:t>
            </a:r>
            <a:endParaRPr sz="1000">
              <a:latin typeface="Times New Roman"/>
              <a:cs typeface="Times New Roman"/>
            </a:endParaRPr>
          </a:p>
          <a:p>
            <a:pPr marL="981453">
              <a:lnSpc>
                <a:spcPct val="95825"/>
              </a:lnSpc>
              <a:spcBef>
                <a:spcPts val="4595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1.2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200" spc="-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200" spc="10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Scope?</a:t>
            </a:r>
            <a:endParaRPr sz="1200">
              <a:latin typeface="Times New Roman"/>
              <a:cs typeface="Times New Roman"/>
            </a:endParaRPr>
          </a:p>
          <a:p>
            <a:pPr marL="981453" marR="651844">
              <a:lnSpc>
                <a:spcPts val="1149"/>
              </a:lnSpc>
              <a:spcBef>
                <a:spcPts val="4581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Low-level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(LLD)</a:t>
            </a:r>
            <a:r>
              <a:rPr sz="1000" spc="-9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component-level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1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000" spc="1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follows</a:t>
            </a:r>
            <a:r>
              <a:rPr sz="1000" spc="-1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step-by-step </a:t>
            </a:r>
            <a:endParaRPr sz="1000">
              <a:latin typeface="Times New Roman"/>
              <a:cs typeface="Times New Roman"/>
            </a:endParaRPr>
          </a:p>
          <a:p>
            <a:pPr marL="981453" marR="65184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refinement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-9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-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structures,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software </a:t>
            </a:r>
            <a:endParaRPr sz="1000">
              <a:latin typeface="Times New Roman"/>
              <a:cs typeface="Times New Roman"/>
            </a:endParaRPr>
          </a:p>
          <a:p>
            <a:pPr marL="981453" marR="65184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architecture,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000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ultimately,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algorithms.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Overall,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organization </a:t>
            </a:r>
            <a:endParaRPr sz="1000">
              <a:latin typeface="Times New Roman"/>
              <a:cs typeface="Times New Roman"/>
            </a:endParaRPr>
          </a:p>
          <a:p>
            <a:pPr marL="981453" marR="65184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1000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refined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work.</a:t>
            </a:r>
            <a:endParaRPr sz="1000">
              <a:latin typeface="Times New Roman"/>
              <a:cs typeface="Times New Roman"/>
            </a:endParaRPr>
          </a:p>
          <a:p>
            <a:pPr marL="981453">
              <a:lnSpc>
                <a:spcPts val="1380"/>
              </a:lnSpc>
              <a:spcBef>
                <a:spcPts val="3388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1.3</a:t>
            </a:r>
            <a:r>
              <a:rPr sz="1200" spc="1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200" spc="-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-1"/>
            <a:ext cx="7556499" cy="10687592"/>
          </a:xfrm>
          <a:custGeom>
            <a:avLst/>
            <a:gdLst/>
            <a:ahLst/>
            <a:cxnLst/>
            <a:rect l="l" t="t" r="r" b="b"/>
            <a:pathLst>
              <a:path w="7556499" h="10687592">
                <a:moveTo>
                  <a:pt x="7555991" y="1"/>
                </a:moveTo>
                <a:lnTo>
                  <a:pt x="0" y="1"/>
                </a:lnTo>
                <a:lnTo>
                  <a:pt x="0" y="10687592"/>
                </a:lnTo>
                <a:lnTo>
                  <a:pt x="7555991" y="10687592"/>
                </a:lnTo>
                <a:lnTo>
                  <a:pt x="7555991" y="1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-3287669"/>
            <a:ext cx="8060899" cy="806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9617" y="281265"/>
            <a:ext cx="1936856" cy="1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LOW</a:t>
            </a:r>
            <a:r>
              <a:rPr sz="1200" spc="1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1200" spc="1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DESIGN</a:t>
            </a:r>
            <a:r>
              <a:rPr sz="1200" spc="127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(LLD)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753" y="5399595"/>
            <a:ext cx="5437054" cy="1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00"/>
              </a:lnSpc>
              <a:spcBef>
                <a:spcPts val="55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000" spc="9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analytics.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4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Environmental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impacts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safety</a:t>
            </a:r>
            <a:r>
              <a:rPr sz="1000" spc="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are,</a:t>
            </a:r>
            <a:r>
              <a:rPr sz="1000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nowadays,</a:t>
            </a:r>
            <a:r>
              <a:rPr sz="1000" spc="-1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1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major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concerns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scientific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respect</a:t>
            </a:r>
            <a:r>
              <a:rPr sz="1000" spc="-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r>
              <a:rPr sz="1000" spc="-10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scenarios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1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ever-growing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urban</a:t>
            </a:r>
            <a:r>
              <a:rPr sz="1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areas.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gain </a:t>
            </a:r>
            <a:r>
              <a:rPr sz="1000" spc="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1000" spc="-1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increasing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000" spc="-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vehicles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people.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Seeking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reaching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000" spc="-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artificial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intelligence,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MAS,</a:t>
            </a:r>
            <a:r>
              <a:rPr sz="1000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recognized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ways</a:t>
            </a:r>
            <a:r>
              <a:rPr sz="1000" spc="-12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cope</a:t>
            </a:r>
            <a:r>
              <a:rPr sz="10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tackle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03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kinds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1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distributed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000" spc="-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appropriate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way.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8753" y="6770043"/>
            <a:ext cx="5428201" cy="1694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strictly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000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collision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0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4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take-off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landing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roll.</a:t>
            </a:r>
            <a:r>
              <a:rPr sz="1000" spc="2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term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expanded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cover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wildlife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000" spc="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bats</a:t>
            </a:r>
            <a:r>
              <a:rPr sz="1000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ground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animals.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1000" spc="1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10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significant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safety.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smaller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damage</a:t>
            </a:r>
            <a:r>
              <a:rPr sz="1000" spc="-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caused</a:t>
            </a:r>
            <a:r>
              <a:rPr sz="1000" spc="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000" spc="1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jet-engine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ones,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vulnerable</a:t>
            </a:r>
            <a:r>
              <a:rPr sz="1000" spc="-1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r>
              <a:rPr sz="1000" spc="-8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thrust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follow</a:t>
            </a:r>
            <a:r>
              <a:rPr sz="1000" spc="-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ingestion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</a:t>
            </a:r>
            <a:r>
              <a:rPr sz="1000" spc="1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intakes.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resulted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fatal</a:t>
            </a:r>
            <a:r>
              <a:rPr sz="1000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accidents.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000" spc="-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occur</a:t>
            </a:r>
            <a:r>
              <a:rPr sz="1000" spc="2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likely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take-off,</a:t>
            </a:r>
            <a:r>
              <a:rPr sz="1000" spc="-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climb,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landing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phases</a:t>
            </a:r>
            <a:r>
              <a:rPr sz="1000" spc="-1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1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greater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numbers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000" spc="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levels.</a:t>
            </a:r>
            <a:r>
              <a:rPr sz="1000" spc="-1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closer</a:t>
            </a:r>
            <a:r>
              <a:rPr sz="1000" spc="-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look</a:t>
            </a:r>
            <a:r>
              <a:rPr sz="1000" spc="2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visually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depicts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collected</a:t>
            </a:r>
            <a:r>
              <a:rPr sz="1000" spc="-1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000" spc="-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FAA</a:t>
            </a:r>
            <a:r>
              <a:rPr sz="1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2000-2011.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0" y="0"/>
            <a:ext cx="7555991" cy="4773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1"/>
              </a:spcBef>
            </a:pPr>
            <a:endParaRPr sz="950"/>
          </a:p>
          <a:p>
            <a:pPr marL="650797">
              <a:lnSpc>
                <a:spcPct val="95825"/>
              </a:lnSpc>
              <a:spcBef>
                <a:spcPts val="5000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1200" spc="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2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458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strictly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000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collision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0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take-off</a:t>
            </a:r>
            <a:r>
              <a:rPr sz="1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landing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roll.</a:t>
            </a:r>
            <a:r>
              <a:rPr sz="1000" spc="2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term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expanded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cover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wildlife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000" spc="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bats</a:t>
            </a:r>
            <a:r>
              <a:rPr sz="1000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ground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animals.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1000" spc="1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10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significant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safety.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smaller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damage</a:t>
            </a:r>
            <a:r>
              <a:rPr sz="1000" spc="-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caused</a:t>
            </a:r>
            <a:r>
              <a:rPr sz="1000" spc="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000" spc="1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jet-engine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ones,</a:t>
            </a:r>
            <a:r>
              <a:rPr sz="1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vulnerable</a:t>
            </a:r>
            <a:r>
              <a:rPr sz="1000" spc="-1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r>
              <a:rPr sz="1000" spc="-8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thrust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000" spc="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follow</a:t>
            </a:r>
            <a:r>
              <a:rPr sz="1000" spc="-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ingestion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</a:t>
            </a:r>
            <a:r>
              <a:rPr sz="1000" spc="1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intakes.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resulted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fatal</a:t>
            </a:r>
            <a:r>
              <a:rPr sz="1000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accidents.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000" spc="-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occur</a:t>
            </a:r>
            <a:r>
              <a:rPr sz="1000" spc="2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likely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take-off,</a:t>
            </a:r>
            <a:r>
              <a:rPr sz="1000" spc="-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climb,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landing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phases</a:t>
            </a:r>
            <a:r>
              <a:rPr sz="1000" spc="-1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1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greater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numbers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000" spc="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levels.</a:t>
            </a:r>
            <a:r>
              <a:rPr sz="1000" spc="-1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closer</a:t>
            </a:r>
            <a:r>
              <a:rPr sz="1000" spc="-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look</a:t>
            </a:r>
            <a:r>
              <a:rPr sz="1000" spc="2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 </a:t>
            </a:r>
            <a:endParaRPr sz="1000">
              <a:latin typeface="Times New Roman"/>
              <a:cs typeface="Times New Roman"/>
            </a:endParaRPr>
          </a:p>
          <a:p>
            <a:pPr marL="755365" marR="1385124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visually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depicts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collected</a:t>
            </a:r>
            <a:r>
              <a:rPr sz="1000" spc="-1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</a:t>
            </a:r>
            <a:r>
              <a:rPr sz="1000" spc="-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Strikes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000" spc="-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FAA</a:t>
            </a:r>
            <a:r>
              <a:rPr sz="1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2000-2011.</a:t>
            </a:r>
            <a:endParaRPr sz="1000">
              <a:latin typeface="Times New Roman"/>
              <a:cs typeface="Times New Roman"/>
            </a:endParaRPr>
          </a:p>
          <a:p>
            <a:pPr marL="625933">
              <a:lnSpc>
                <a:spcPct val="95825"/>
              </a:lnSpc>
              <a:spcBef>
                <a:spcPts val="3483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1200" spc="1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1200" spc="3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970984" marR="5731978">
              <a:lnSpc>
                <a:spcPts val="1149"/>
              </a:lnSpc>
              <a:spcBef>
                <a:spcPts val="4581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Record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ID </a:t>
            </a:r>
            <a:endParaRPr sz="1000">
              <a:latin typeface="Times New Roman"/>
              <a:cs typeface="Times New Roman"/>
            </a:endParaRPr>
          </a:p>
          <a:p>
            <a:pPr marL="970984" marR="5731978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-2"/>
            <a:ext cx="7556499" cy="10687592"/>
          </a:xfrm>
          <a:custGeom>
            <a:avLst/>
            <a:gdLst/>
            <a:ahLst/>
            <a:cxnLst/>
            <a:rect l="l" t="t" r="r" b="b"/>
            <a:pathLst>
              <a:path w="7556499" h="10687592">
                <a:moveTo>
                  <a:pt x="7555991" y="2"/>
                </a:moveTo>
                <a:lnTo>
                  <a:pt x="0" y="2"/>
                </a:lnTo>
                <a:lnTo>
                  <a:pt x="0" y="10687591"/>
                </a:lnTo>
                <a:lnTo>
                  <a:pt x="7555991" y="10687591"/>
                </a:lnTo>
                <a:lnTo>
                  <a:pt x="7555991" y="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21984" y="4455113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1984" y="4626419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984" y="4797725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984" y="4969031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984" y="5140337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984" y="5311643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1984" y="5482949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984" y="5654255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1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1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984" y="5825561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984" y="5996868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984" y="6168174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6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6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984" y="6339480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984" y="6510786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984" y="6682092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1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984" y="6853398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1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1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984" y="7024704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6"/>
                </a:lnTo>
                <a:lnTo>
                  <a:pt x="38385" y="42847"/>
                </a:lnTo>
                <a:lnTo>
                  <a:pt x="35812" y="44565"/>
                </a:lnTo>
                <a:lnTo>
                  <a:pt x="32897" y="45773"/>
                </a:lnTo>
                <a:lnTo>
                  <a:pt x="29982" y="46980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0"/>
                </a:lnTo>
                <a:lnTo>
                  <a:pt x="14687" y="45773"/>
                </a:lnTo>
                <a:lnTo>
                  <a:pt x="11772" y="44565"/>
                </a:lnTo>
                <a:lnTo>
                  <a:pt x="9199" y="42847"/>
                </a:lnTo>
                <a:lnTo>
                  <a:pt x="6968" y="40616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2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2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984" y="7196010"/>
            <a:ext cx="47585" cy="47584"/>
          </a:xfrm>
          <a:custGeom>
            <a:avLst/>
            <a:gdLst/>
            <a:ahLst/>
            <a:cxnLst/>
            <a:rect l="l" t="t" r="r" b="b"/>
            <a:pathLst>
              <a:path w="47585" h="47584">
                <a:moveTo>
                  <a:pt x="47585" y="23792"/>
                </a:moveTo>
                <a:lnTo>
                  <a:pt x="47585" y="26947"/>
                </a:lnTo>
                <a:lnTo>
                  <a:pt x="46981" y="29982"/>
                </a:lnTo>
                <a:lnTo>
                  <a:pt x="45773" y="32897"/>
                </a:lnTo>
                <a:lnTo>
                  <a:pt x="44566" y="35812"/>
                </a:lnTo>
                <a:lnTo>
                  <a:pt x="42847" y="38385"/>
                </a:lnTo>
                <a:lnTo>
                  <a:pt x="40616" y="40615"/>
                </a:lnTo>
                <a:lnTo>
                  <a:pt x="38385" y="42846"/>
                </a:lnTo>
                <a:lnTo>
                  <a:pt x="35812" y="44566"/>
                </a:lnTo>
                <a:lnTo>
                  <a:pt x="32897" y="45773"/>
                </a:lnTo>
                <a:lnTo>
                  <a:pt x="29982" y="46980"/>
                </a:lnTo>
                <a:lnTo>
                  <a:pt x="26947" y="47584"/>
                </a:lnTo>
                <a:lnTo>
                  <a:pt x="20637" y="47584"/>
                </a:lnTo>
                <a:lnTo>
                  <a:pt x="17602" y="46980"/>
                </a:lnTo>
                <a:lnTo>
                  <a:pt x="14687" y="45773"/>
                </a:lnTo>
                <a:lnTo>
                  <a:pt x="11772" y="44566"/>
                </a:lnTo>
                <a:lnTo>
                  <a:pt x="9199" y="42846"/>
                </a:lnTo>
                <a:lnTo>
                  <a:pt x="6968" y="40615"/>
                </a:lnTo>
                <a:lnTo>
                  <a:pt x="4737" y="38385"/>
                </a:lnTo>
                <a:lnTo>
                  <a:pt x="3018" y="35812"/>
                </a:lnTo>
                <a:lnTo>
                  <a:pt x="1811" y="32897"/>
                </a:lnTo>
                <a:lnTo>
                  <a:pt x="603" y="29982"/>
                </a:lnTo>
                <a:lnTo>
                  <a:pt x="0" y="26947"/>
                </a:lnTo>
                <a:lnTo>
                  <a:pt x="0" y="20637"/>
                </a:lnTo>
                <a:lnTo>
                  <a:pt x="603" y="17602"/>
                </a:lnTo>
                <a:lnTo>
                  <a:pt x="1811" y="14687"/>
                </a:lnTo>
                <a:lnTo>
                  <a:pt x="3018" y="11771"/>
                </a:lnTo>
                <a:lnTo>
                  <a:pt x="4737" y="9199"/>
                </a:lnTo>
                <a:lnTo>
                  <a:pt x="6968" y="6968"/>
                </a:lnTo>
                <a:lnTo>
                  <a:pt x="9199" y="4737"/>
                </a:lnTo>
                <a:lnTo>
                  <a:pt x="11772" y="3018"/>
                </a:lnTo>
                <a:lnTo>
                  <a:pt x="14687" y="1810"/>
                </a:lnTo>
                <a:lnTo>
                  <a:pt x="17602" y="603"/>
                </a:lnTo>
                <a:lnTo>
                  <a:pt x="20637" y="0"/>
                </a:lnTo>
                <a:lnTo>
                  <a:pt x="26947" y="0"/>
                </a:lnTo>
                <a:lnTo>
                  <a:pt x="29982" y="603"/>
                </a:lnTo>
                <a:lnTo>
                  <a:pt x="32897" y="1810"/>
                </a:lnTo>
                <a:lnTo>
                  <a:pt x="35812" y="3018"/>
                </a:lnTo>
                <a:lnTo>
                  <a:pt x="38385" y="4737"/>
                </a:lnTo>
                <a:lnTo>
                  <a:pt x="40616" y="6968"/>
                </a:lnTo>
                <a:lnTo>
                  <a:pt x="42847" y="9199"/>
                </a:lnTo>
                <a:lnTo>
                  <a:pt x="44566" y="11771"/>
                </a:lnTo>
                <a:lnTo>
                  <a:pt x="45773" y="14687"/>
                </a:lnTo>
                <a:lnTo>
                  <a:pt x="46981" y="17602"/>
                </a:lnTo>
                <a:lnTo>
                  <a:pt x="47585" y="20637"/>
                </a:lnTo>
                <a:lnTo>
                  <a:pt x="47585" y="2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27" y="-3469638"/>
            <a:ext cx="8060899" cy="806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79617" y="281262"/>
            <a:ext cx="1936856" cy="1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LOW</a:t>
            </a:r>
            <a:r>
              <a:rPr sz="1200" spc="1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1200" spc="1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DESIGN</a:t>
            </a:r>
            <a:r>
              <a:rPr sz="1200" spc="127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(LLD)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200" y="4455112"/>
            <a:ext cx="2057400" cy="2788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29">
              <a:lnSpc>
                <a:spcPts val="1100"/>
              </a:lnSpc>
              <a:spcBef>
                <a:spcPts val="55"/>
              </a:spcBef>
            </a:pPr>
            <a:r>
              <a:rPr lang="en-IN" sz="1000" dirty="0">
                <a:solidFill>
                  <a:srgbClr val="FFFFFF"/>
                </a:solidFill>
                <a:latin typeface="Times New Roman"/>
                <a:cs typeface="Times New Roman"/>
              </a:rPr>
              <a:t>Record ID</a:t>
            </a:r>
          </a:p>
          <a:p>
            <a:pPr marL="12700" marR="19029">
              <a:lnSpc>
                <a:spcPts val="1100"/>
              </a:lnSpc>
              <a:spcBef>
                <a:spcPts val="55"/>
              </a:spcBef>
            </a:pPr>
            <a:r>
              <a:rPr lang="en-IN" sz="1000" dirty="0">
                <a:solidFill>
                  <a:srgbClr val="FFFFFF"/>
                </a:solidFill>
                <a:latin typeface="Times New Roman"/>
                <a:cs typeface="Times New Roman"/>
              </a:rPr>
              <a:t>Aircraft: Type</a:t>
            </a:r>
          </a:p>
          <a:p>
            <a:pPr marL="12700" marR="19029">
              <a:lnSpc>
                <a:spcPts val="1100"/>
              </a:lnSpc>
              <a:spcBef>
                <a:spcPts val="55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Airport: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000" dirty="0">
              <a:latin typeface="Times New Roman"/>
              <a:cs typeface="Times New Roman"/>
            </a:endParaRPr>
          </a:p>
          <a:p>
            <a:pPr marL="12700" marR="19029">
              <a:lnSpc>
                <a:spcPct val="95825"/>
              </a:lnSpc>
              <a:spcBef>
                <a:spcPts val="140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Altitude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endParaRPr sz="1000" dirty="0">
              <a:latin typeface="Times New Roman"/>
              <a:cs typeface="Times New Roman"/>
            </a:endParaRPr>
          </a:p>
          <a:p>
            <a:pPr marL="12700" marR="112082">
              <a:lnSpc>
                <a:spcPts val="1149"/>
              </a:lnSpc>
              <a:spcBef>
                <a:spcPts val="195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Aircraft: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Make/Model</a:t>
            </a:r>
            <a:r>
              <a:rPr sz="1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Wildlife: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  <a:p>
            <a:pPr marL="12700" marR="11208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struck Wildlife: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  <a:p>
            <a:pPr marL="12700" marR="11208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Struck</a:t>
            </a:r>
            <a:r>
              <a:rPr sz="1000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Actual Effect: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  <a:p>
            <a:pPr marL="12700" marR="11208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7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endParaRPr sz="1000" dirty="0">
              <a:latin typeface="Times New Roman"/>
              <a:cs typeface="Times New Roman"/>
            </a:endParaRPr>
          </a:p>
          <a:p>
            <a:pPr marL="12700" marR="19029">
              <a:lnSpc>
                <a:spcPct val="95825"/>
              </a:lnSpc>
              <a:spcBef>
                <a:spcPts val="203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Flight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1000" dirty="0">
              <a:latin typeface="Times New Roman"/>
              <a:cs typeface="Times New Roman"/>
            </a:endParaRPr>
          </a:p>
          <a:p>
            <a:pPr marL="12700" marR="445538" algn="just">
              <a:lnSpc>
                <a:spcPts val="1149"/>
              </a:lnSpc>
              <a:spcBef>
                <a:spcPts val="195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Effect: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Indicated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Damage </a:t>
            </a:r>
            <a:endParaRPr sz="1000" dirty="0">
              <a:latin typeface="Times New Roman"/>
              <a:cs typeface="Times New Roman"/>
            </a:endParaRPr>
          </a:p>
          <a:p>
            <a:pPr marL="12700" marR="445538" algn="just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Aircraft: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Airline/Operator </a:t>
            </a:r>
            <a:endParaRPr sz="1000" dirty="0">
              <a:latin typeface="Times New Roman"/>
              <a:cs typeface="Times New Roman"/>
            </a:endParaRPr>
          </a:p>
          <a:p>
            <a:pPr marL="12700" marR="445538" algn="just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Origin 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1000" dirty="0">
              <a:latin typeface="Times New Roman"/>
              <a:cs typeface="Times New Roman"/>
            </a:endParaRPr>
          </a:p>
          <a:p>
            <a:pPr marL="12700" marR="461331">
              <a:lnSpc>
                <a:spcPts val="1149"/>
              </a:lnSpc>
              <a:spcBef>
                <a:spcPts val="203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When:</a:t>
            </a:r>
            <a:r>
              <a:rPr sz="1000" spc="-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000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flight </a:t>
            </a:r>
            <a:endParaRPr sz="1000" dirty="0">
              <a:latin typeface="Times New Roman"/>
              <a:cs typeface="Times New Roman"/>
            </a:endParaRPr>
          </a:p>
          <a:p>
            <a:pPr marL="12700" marR="461331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Conditions: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Precipitation </a:t>
            </a:r>
            <a:endParaRPr sz="1000" dirty="0">
              <a:latin typeface="Times New Roman"/>
              <a:cs typeface="Times New Roman"/>
            </a:endParaRPr>
          </a:p>
          <a:p>
            <a:pPr marL="12700" marR="461331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Cost: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1000" dirty="0">
              <a:latin typeface="Times New Roman"/>
              <a:cs typeface="Times New Roman"/>
            </a:endParaRPr>
          </a:p>
          <a:p>
            <a:pPr marL="12700" marR="19029">
              <a:lnSpc>
                <a:spcPct val="95825"/>
              </a:lnSpc>
              <a:spcBef>
                <a:spcPts val="203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injured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5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Pilot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warned</a:t>
            </a:r>
            <a:r>
              <a:rPr sz="1000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birds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wildlife?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0" y="0"/>
            <a:ext cx="7555991" cy="4773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1"/>
              </a:spcBef>
            </a:pPr>
            <a:endParaRPr sz="950"/>
          </a:p>
          <a:p>
            <a:pPr marL="782273">
              <a:lnSpc>
                <a:spcPct val="95825"/>
              </a:lnSpc>
              <a:spcBef>
                <a:spcPts val="5000"/>
              </a:spcBef>
            </a:pP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1200" spc="1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12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782273">
              <a:lnSpc>
                <a:spcPct val="95825"/>
              </a:lnSpc>
              <a:spcBef>
                <a:spcPts val="3400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100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000" spc="1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1000">
              <a:latin typeface="Times New Roman"/>
              <a:cs typeface="Times New Roman"/>
            </a:endParaRPr>
          </a:p>
          <a:p>
            <a:pPr marL="782273">
              <a:lnSpc>
                <a:spcPct val="95825"/>
              </a:lnSpc>
              <a:spcBef>
                <a:spcPts val="782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1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000" spc="-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taken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000" spc="-3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iNeuron’s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endParaRPr sz="1000">
              <a:latin typeface="Times New Roman"/>
              <a:cs typeface="Times New Roman"/>
            </a:endParaRPr>
          </a:p>
          <a:p>
            <a:pPr marL="782273" marR="2691192">
              <a:lnSpc>
                <a:spcPts val="1149"/>
              </a:lnSpc>
              <a:spcBef>
                <a:spcPts val="1547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https://drive.google.com/drive/folders/1hLkL5HO4xG9rIjL8XeS6q- </a:t>
            </a:r>
            <a:endParaRPr sz="1000">
              <a:latin typeface="Times New Roman"/>
              <a:cs typeface="Times New Roman"/>
            </a:endParaRPr>
          </a:p>
          <a:p>
            <a:pPr marL="782273" marR="2691192">
              <a:lnSpc>
                <a:spcPts val="1149"/>
              </a:lnSpc>
              <a:spcBef>
                <a:spcPts val="198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uAjwbTDSX6?usp=sharing</a:t>
            </a:r>
            <a:endParaRPr sz="1000">
              <a:latin typeface="Times New Roman"/>
              <a:cs typeface="Times New Roman"/>
            </a:endParaRPr>
          </a:p>
          <a:p>
            <a:pPr marL="755365">
              <a:lnSpc>
                <a:spcPct val="95825"/>
              </a:lnSpc>
              <a:spcBef>
                <a:spcPts val="337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1000" spc="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Pre-Processing</a:t>
            </a:r>
            <a:endParaRPr sz="1000">
              <a:latin typeface="Times New Roman"/>
              <a:cs typeface="Times New Roman"/>
            </a:endParaRPr>
          </a:p>
          <a:p>
            <a:pPr marL="755365" marR="843372">
              <a:lnSpc>
                <a:spcPts val="1149"/>
              </a:lnSpc>
              <a:spcBef>
                <a:spcPts val="782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model,</a:t>
            </a:r>
            <a:r>
              <a:rPr sz="1000" spc="-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sz="1000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pre-processing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feed</a:t>
            </a:r>
            <a:r>
              <a:rPr sz="1000" spc="-1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correct</a:t>
            </a:r>
            <a:r>
              <a:rPr sz="1000" spc="-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endParaRPr sz="1000">
              <a:latin typeface="Times New Roman"/>
              <a:cs typeface="Times New Roman"/>
            </a:endParaRPr>
          </a:p>
          <a:p>
            <a:pPr marL="755365" marR="84337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000" spc="-1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learn</a:t>
            </a:r>
            <a:r>
              <a:rPr sz="1000" spc="-1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predict.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000" spc="-1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1000" spc="1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depends</a:t>
            </a:r>
            <a:r>
              <a:rPr sz="1000" spc="2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fed</a:t>
            </a:r>
            <a:r>
              <a:rPr sz="1000" spc="-1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endParaRPr sz="1000">
              <a:latin typeface="Times New Roman"/>
              <a:cs typeface="Times New Roman"/>
            </a:endParaRPr>
          </a:p>
          <a:p>
            <a:pPr marL="755365" marR="84337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000" spc="-1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train.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sz="10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Null/Missing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Skewed</a:t>
            </a:r>
            <a:r>
              <a:rPr sz="1000" spc="-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c) </a:t>
            </a:r>
            <a:endParaRPr sz="1000">
              <a:latin typeface="Times New Roman"/>
              <a:cs typeface="Times New Roman"/>
            </a:endParaRPr>
          </a:p>
          <a:p>
            <a:pPr marL="755365" marR="843372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Outliers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Removal</a:t>
            </a:r>
            <a:endParaRPr sz="1000">
              <a:latin typeface="Times New Roman"/>
              <a:cs typeface="Times New Roman"/>
            </a:endParaRPr>
          </a:p>
          <a:p>
            <a:pPr marL="782273">
              <a:lnSpc>
                <a:spcPct val="95825"/>
              </a:lnSpc>
              <a:spcBef>
                <a:spcPts val="337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1000" spc="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Cleaning</a:t>
            </a:r>
            <a:endParaRPr sz="1000">
              <a:latin typeface="Times New Roman"/>
              <a:cs typeface="Times New Roman"/>
            </a:endParaRPr>
          </a:p>
          <a:p>
            <a:pPr marL="782273" marR="858212">
              <a:lnSpc>
                <a:spcPct val="112500"/>
              </a:lnSpc>
              <a:spcBef>
                <a:spcPts val="844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cleaning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-1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fixing</a:t>
            </a:r>
            <a:r>
              <a:rPr sz="10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removing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incorrect,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corrupted,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incorrectly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formatted, duplicate,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incomplete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dataset.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Remove</a:t>
            </a:r>
            <a:r>
              <a:rPr sz="1000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duplicate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irrelevant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observations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b) Filter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unwanted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outliers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c)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Renaming</a:t>
            </a:r>
            <a:r>
              <a:rPr sz="1000" spc="-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-2"/>
            <a:ext cx="7556499" cy="10687592"/>
          </a:xfrm>
          <a:custGeom>
            <a:avLst/>
            <a:gdLst/>
            <a:ahLst/>
            <a:cxnLst/>
            <a:rect l="l" t="t" r="r" b="b"/>
            <a:pathLst>
              <a:path w="7556499" h="10687592">
                <a:moveTo>
                  <a:pt x="7555991" y="2"/>
                </a:moveTo>
                <a:lnTo>
                  <a:pt x="0" y="2"/>
                </a:lnTo>
                <a:lnTo>
                  <a:pt x="0" y="10687592"/>
                </a:lnTo>
                <a:lnTo>
                  <a:pt x="7555991" y="10687592"/>
                </a:lnTo>
                <a:lnTo>
                  <a:pt x="7555991" y="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3287671"/>
            <a:ext cx="8060899" cy="806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9617" y="281265"/>
            <a:ext cx="1936856" cy="1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LOW</a:t>
            </a:r>
            <a:r>
              <a:rPr sz="1200" spc="1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1200" spc="1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DESIGN</a:t>
            </a:r>
            <a:r>
              <a:rPr sz="1200" spc="127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FF1616"/>
                </a:solidFill>
                <a:latin typeface="Times New Roman"/>
                <a:cs typeface="Times New Roman"/>
              </a:rPr>
              <a:t>(LLD)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573" y="5202407"/>
            <a:ext cx="5987542" cy="740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sz="1000" spc="1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Exploratory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(EDA)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727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Exploratory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1000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critical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performing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investigations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7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discover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patterns,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spot</a:t>
            </a:r>
            <a:r>
              <a:rPr sz="1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anomalies,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r>
              <a:rPr sz="1000" spc="-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hypothesized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r>
              <a:rPr sz="1000" spc="-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assumptions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1000" spc="-1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summary</a:t>
            </a:r>
            <a:r>
              <a:rPr sz="1000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graphical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representations.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6364671"/>
            <a:ext cx="5930004" cy="74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sz="1000" spc="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727"/>
              </a:spcBef>
            </a:pP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000" spc="-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underrated</a:t>
            </a:r>
            <a:r>
              <a:rPr sz="1000" spc="-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skill</a:t>
            </a:r>
            <a:r>
              <a:rPr sz="1000" spc="-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analytics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field.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000" spc="-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Analyst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000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1000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sz="1000" spc="-1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9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easy</a:t>
            </a:r>
            <a:r>
              <a:rPr sz="1000" spc="-8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1000" spc="-1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explanatory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sz="10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0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000" spc="-9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000" spc="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0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000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1000" spc="-9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stakeholders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1000" spc="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000" spc="-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000" spc="-1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technical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background.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665" y="7295357"/>
            <a:ext cx="2337657" cy="124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High-Level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sz="1000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(HLD)</a:t>
            </a:r>
            <a:endParaRPr sz="1000">
              <a:latin typeface="Times New Roman"/>
              <a:cs typeface="Times New Roman"/>
            </a:endParaRPr>
          </a:p>
          <a:p>
            <a:pPr marL="12700" marR="19029">
              <a:lnSpc>
                <a:spcPct val="95825"/>
              </a:lnSpc>
              <a:spcBef>
                <a:spcPts val="140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r>
              <a:rPr sz="1000" spc="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Low-Level</a:t>
            </a:r>
            <a:r>
              <a:rPr sz="1000" spc="-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000" spc="1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sz="1000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(LLD)</a:t>
            </a:r>
            <a:endParaRPr sz="1000">
              <a:latin typeface="Times New Roman"/>
              <a:cs typeface="Times New Roman"/>
            </a:endParaRPr>
          </a:p>
          <a:p>
            <a:pPr marL="12700" marR="1388997">
              <a:lnSpc>
                <a:spcPts val="1149"/>
              </a:lnSpc>
              <a:spcBef>
                <a:spcPts val="19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c)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Architecture </a:t>
            </a:r>
            <a:endParaRPr sz="1000">
              <a:latin typeface="Times New Roman"/>
              <a:cs typeface="Times New Roman"/>
            </a:endParaRPr>
          </a:p>
          <a:p>
            <a:pPr marL="12700" marR="1388997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000" spc="-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Wireframe</a:t>
            </a:r>
            <a:endParaRPr sz="1000">
              <a:latin typeface="Times New Roman"/>
              <a:cs typeface="Times New Roman"/>
            </a:endParaRPr>
          </a:p>
          <a:p>
            <a:pPr marL="12700" marR="650788">
              <a:lnSpc>
                <a:spcPts val="1149"/>
              </a:lnSpc>
              <a:spcBef>
                <a:spcPts val="203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e)</a:t>
            </a:r>
            <a:r>
              <a:rPr sz="1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Detailed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Report </a:t>
            </a:r>
            <a:endParaRPr sz="1000">
              <a:latin typeface="Times New Roman"/>
              <a:cs typeface="Times New Roman"/>
            </a:endParaRPr>
          </a:p>
          <a:p>
            <a:pPr marL="12700" marR="650788">
              <a:lnSpc>
                <a:spcPts val="1149"/>
              </a:lnSpc>
              <a:spcBef>
                <a:spcPts val="198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f)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PowerPoint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endParaRPr sz="1000">
              <a:latin typeface="Times New Roman"/>
              <a:cs typeface="Times New Roman"/>
            </a:endParaRPr>
          </a:p>
          <a:p>
            <a:pPr marL="12700" marR="19029">
              <a:lnSpc>
                <a:spcPct val="95825"/>
              </a:lnSpc>
              <a:spcBef>
                <a:spcPts val="7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sz="1000" spc="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7569199" cy="10705555"/>
          </a:xfrm>
          <a:custGeom>
            <a:avLst/>
            <a:gdLst/>
            <a:ahLst/>
            <a:cxnLst/>
            <a:rect l="l" t="t" r="r" b="b"/>
            <a:pathLst>
              <a:path w="7569199" h="10705555">
                <a:moveTo>
                  <a:pt x="7562850" y="0"/>
                </a:moveTo>
                <a:lnTo>
                  <a:pt x="0" y="0"/>
                </a:lnTo>
                <a:lnTo>
                  <a:pt x="0" y="10696574"/>
                </a:lnTo>
                <a:lnTo>
                  <a:pt x="7562850" y="10696574"/>
                </a:lnTo>
                <a:lnTo>
                  <a:pt x="7562850" y="0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154" y="3283585"/>
            <a:ext cx="7149748" cy="413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888" y="764948"/>
            <a:ext cx="5921232" cy="1084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sz="1000" spc="-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Modelling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73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Modelling is</a:t>
            </a:r>
            <a:r>
              <a:rPr sz="1000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000" spc="-1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analyzing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20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objects.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2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analyze</a:t>
            </a:r>
            <a:r>
              <a:rPr sz="1000" spc="-1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1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processes.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20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000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created</a:t>
            </a:r>
            <a:r>
              <a:rPr sz="10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sz="1000" spc="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1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database.</a:t>
            </a:r>
            <a:r>
              <a:rPr sz="1000" spc="-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-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Model's</a:t>
            </a:r>
            <a:r>
              <a:rPr sz="1000" spc="-7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focus</a:t>
            </a:r>
            <a:r>
              <a:rPr sz="1000" spc="12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20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000" spc="-1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needed</a:t>
            </a:r>
            <a:r>
              <a:rPr sz="1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-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how </a:t>
            </a:r>
            <a:r>
              <a:rPr sz="100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000" spc="-1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000" spc="-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rather</a:t>
            </a:r>
            <a:r>
              <a:rPr sz="1000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000" spc="-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000" spc="-1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00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000" spc="-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000" spc="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9"/>
              </a:lnSpc>
              <a:spcBef>
                <a:spcPts val="20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perform.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0888" y="2364353"/>
            <a:ext cx="1983140" cy="398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61">
              <a:lnSpc>
                <a:spcPts val="1100"/>
              </a:lnSpc>
              <a:spcBef>
                <a:spcPts val="55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7.</a:t>
            </a:r>
            <a:r>
              <a:rPr sz="1000" spc="-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Deployment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31"/>
              </a:spcBef>
            </a:pP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Dashboard</a:t>
            </a:r>
            <a:r>
              <a:rPr sz="1000" spc="-14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created</a:t>
            </a:r>
            <a:r>
              <a:rPr sz="1000" spc="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0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1000" spc="-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1111</Words>
  <Application>Microsoft Office PowerPoint</Application>
  <PresentationFormat>Custom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1</cp:revision>
  <dcterms:modified xsi:type="dcterms:W3CDTF">2024-02-19T05:59:27Z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2024-02-19T05:58:05Z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2d32dc5f-c730-4578-895d-979cd5294b29</vt:lpwstr>
  </property>
  <property fmtid="{D5CDD505-2E9C-101B-9397-08002B2CF9AE}" pid="8" name="MSIP_Label_defa4170-0d19-0005-0004-bc88714345d2_ContentBits">
    <vt:lpwstr>0</vt:lpwstr>
  </property>
</Properties>
</file>