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Viga"/>
      <p:regular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1" orient="horz"/>
        <p:guide pos="2880"/>
        <p:guide pos="456"/>
        <p:guide pos="1732" orient="horz"/>
        <p:guide pos="26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Viga-regular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ef3776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ef3776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56df88db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56df88db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56df88db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56df88db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356df88db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356df88db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56df88db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56df88db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56df88db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356df88db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465dfca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3465dfca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56df88db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356df88db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56df88db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56df88db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4687527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4687527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35d67f863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35d67f86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dca54fc3_0_26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dca54fc3_0_26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1ef37767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1ef37767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56df88db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56df88db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56df88db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56df88db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56df88db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56df88db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56df88db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56df88db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356f7443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356f7443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56df88db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56df88db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2" type="ctrTitle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4" type="ctrTitle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6" type="title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7" type="title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5" type="ctrTitle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6" type="subTitle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7" type="ctrTitle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8" type="subTitle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9" type="ctrTitle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0" type="subTitle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2" type="title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title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title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hasCustomPrompt="1" idx="2" type="title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body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idx="7" type="body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8" type="title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idx="2" type="title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title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idx="3" type="body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4" type="title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idx="5" type="body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6" type="title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title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idx="9" type="body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3" type="title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idx="14" type="body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5" type="title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 1">
  <p:cSld name="ONE_COLUMN_TEXT_1_1_1_1_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2" type="title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4" type="title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idx="5" type="body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6" type="title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HEADER_1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b="1" lang="en" sz="1100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36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31.png"/><Relationship Id="rId13" Type="http://schemas.openxmlformats.org/officeDocument/2006/relationships/image" Target="../media/image35.png"/><Relationship Id="rId12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6050" y="305762"/>
            <a:ext cx="8934466" cy="546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type="ctrTitle"/>
          </p:nvPr>
        </p:nvSpPr>
        <p:spPr>
          <a:xfrm>
            <a:off x="4572000" y="-770325"/>
            <a:ext cx="5022300" cy="18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2"/>
                </a:solidFill>
              </a:rPr>
              <a:t>Roller Rentals   </a:t>
            </a:r>
            <a:endParaRPr sz="5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type="title"/>
          </p:nvPr>
        </p:nvSpPr>
        <p:spPr>
          <a:xfrm>
            <a:off x="1631850" y="73675"/>
            <a:ext cx="5880300" cy="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Send Updated Confirmation Mail</a:t>
            </a:r>
            <a:endParaRPr sz="3000"/>
          </a:p>
        </p:txBody>
      </p:sp>
      <p:sp>
        <p:nvSpPr>
          <p:cNvPr id="458" name="Google Shape;458;p36"/>
          <p:cNvSpPr txBox="1"/>
          <p:nvPr>
            <p:ph idx="1" type="subTitle"/>
          </p:nvPr>
        </p:nvSpPr>
        <p:spPr>
          <a:xfrm>
            <a:off x="1016400" y="656300"/>
            <a:ext cx="7111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Auto generated update confirmation email </a:t>
            </a:r>
            <a:r>
              <a:rPr lang="en" sz="1300">
                <a:solidFill>
                  <a:schemeClr val="lt2"/>
                </a:solidFill>
              </a:rPr>
              <a:t>When a customer change car’s booking details.</a:t>
            </a:r>
            <a:endParaRPr sz="1300"/>
          </a:p>
        </p:txBody>
      </p:sp>
      <p:pic>
        <p:nvPicPr>
          <p:cNvPr id="459" name="Google Shape;459;p36"/>
          <p:cNvPicPr preferRelativeResize="0"/>
          <p:nvPr/>
        </p:nvPicPr>
        <p:blipFill rotWithShape="1">
          <a:blip r:embed="rId3">
            <a:alphaModFix/>
          </a:blip>
          <a:srcRect b="0" l="43156" r="16171" t="0"/>
          <a:stretch/>
        </p:blipFill>
        <p:spPr>
          <a:xfrm>
            <a:off x="1514775" y="1191500"/>
            <a:ext cx="2868114" cy="38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6"/>
          <p:cNvPicPr preferRelativeResize="0"/>
          <p:nvPr/>
        </p:nvPicPr>
        <p:blipFill rotWithShape="1">
          <a:blip r:embed="rId4">
            <a:alphaModFix/>
          </a:blip>
          <a:srcRect b="0" l="0" r="38263" t="0"/>
          <a:stretch/>
        </p:blipFill>
        <p:spPr>
          <a:xfrm>
            <a:off x="4813450" y="1219750"/>
            <a:ext cx="2868125" cy="37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>
            <p:ph idx="2" type="title"/>
          </p:nvPr>
        </p:nvSpPr>
        <p:spPr>
          <a:xfrm>
            <a:off x="3943900" y="0"/>
            <a:ext cx="15501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LWC</a:t>
            </a:r>
            <a:endParaRPr sz="3700"/>
          </a:p>
        </p:txBody>
      </p:sp>
      <p:pic>
        <p:nvPicPr>
          <p:cNvPr id="466" name="Google Shape;466;p37"/>
          <p:cNvPicPr preferRelativeResize="0"/>
          <p:nvPr/>
        </p:nvPicPr>
        <p:blipFill rotWithShape="1">
          <a:blip r:embed="rId3">
            <a:alphaModFix/>
          </a:blip>
          <a:srcRect b="5931" l="1721" r="34035" t="13037"/>
          <a:stretch/>
        </p:blipFill>
        <p:spPr>
          <a:xfrm>
            <a:off x="1802950" y="2956626"/>
            <a:ext cx="2634150" cy="17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7"/>
          <p:cNvPicPr preferRelativeResize="0"/>
          <p:nvPr/>
        </p:nvPicPr>
        <p:blipFill rotWithShape="1">
          <a:blip r:embed="rId4">
            <a:alphaModFix/>
          </a:blip>
          <a:srcRect b="16249" l="23102" r="22449" t="18120"/>
          <a:stretch/>
        </p:blipFill>
        <p:spPr>
          <a:xfrm>
            <a:off x="5106575" y="2978869"/>
            <a:ext cx="2634150" cy="1754707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7"/>
          <p:cNvSpPr txBox="1"/>
          <p:nvPr/>
        </p:nvSpPr>
        <p:spPr>
          <a:xfrm>
            <a:off x="1569648" y="4714800"/>
            <a:ext cx="32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ustom data-table to show Car details</a:t>
            </a:r>
            <a:endParaRPr/>
          </a:p>
        </p:txBody>
      </p:sp>
      <p:sp>
        <p:nvSpPr>
          <p:cNvPr id="469" name="Google Shape;469;p37"/>
          <p:cNvSpPr txBox="1"/>
          <p:nvPr/>
        </p:nvSpPr>
        <p:spPr>
          <a:xfrm>
            <a:off x="5008650" y="471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ustom modal (pop-up) for booking</a:t>
            </a:r>
            <a:endParaRPr/>
          </a:p>
        </p:txBody>
      </p:sp>
      <p:pic>
        <p:nvPicPr>
          <p:cNvPr id="470" name="Google Shape;470;p37"/>
          <p:cNvPicPr preferRelativeResize="0"/>
          <p:nvPr/>
        </p:nvPicPr>
        <p:blipFill rotWithShape="1">
          <a:blip r:embed="rId5">
            <a:alphaModFix/>
          </a:blip>
          <a:srcRect b="10307" l="0" r="48696" t="4157"/>
          <a:stretch/>
        </p:blipFill>
        <p:spPr>
          <a:xfrm>
            <a:off x="676775" y="584550"/>
            <a:ext cx="2580391" cy="221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7"/>
          <p:cNvPicPr preferRelativeResize="0"/>
          <p:nvPr/>
        </p:nvPicPr>
        <p:blipFill rotWithShape="1">
          <a:blip r:embed="rId5">
            <a:alphaModFix/>
          </a:blip>
          <a:srcRect b="10307" l="49862" r="0" t="4157"/>
          <a:stretch/>
        </p:blipFill>
        <p:spPr>
          <a:xfrm>
            <a:off x="5960225" y="534850"/>
            <a:ext cx="2634150" cy="231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/>
          <p:nvPr>
            <p:ph type="title"/>
          </p:nvPr>
        </p:nvSpPr>
        <p:spPr>
          <a:xfrm>
            <a:off x="2588263" y="0"/>
            <a:ext cx="39675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CarController </a:t>
            </a:r>
            <a:endParaRPr sz="4300"/>
          </a:p>
        </p:txBody>
      </p:sp>
      <p:pic>
        <p:nvPicPr>
          <p:cNvPr id="477" name="Google Shape;4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1031950"/>
            <a:ext cx="71913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"/>
          <p:cNvSpPr txBox="1"/>
          <p:nvPr>
            <p:ph type="title"/>
          </p:nvPr>
        </p:nvSpPr>
        <p:spPr>
          <a:xfrm>
            <a:off x="2003400" y="0"/>
            <a:ext cx="5137200" cy="6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Duplicate Customer</a:t>
            </a:r>
            <a:endParaRPr sz="4000"/>
          </a:p>
        </p:txBody>
      </p:sp>
      <p:sp>
        <p:nvSpPr>
          <p:cNvPr id="483" name="Google Shape;483;p39"/>
          <p:cNvSpPr txBox="1"/>
          <p:nvPr/>
        </p:nvSpPr>
        <p:spPr>
          <a:xfrm>
            <a:off x="274325" y="732500"/>
            <a:ext cx="894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 DuplicateCustomer on Rental_Customer__c  (before insert)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for (Rental_Customer__c  cd:Trigger.new)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List&lt;Rental_Customer__c&gt; mynew = [Select Email__c,Phone__c from Rental_Customer__c  where Email__c = : cd.Email__c or Phone__c=: cd.Phone__c];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if(mynew.size()&gt;0)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cd.addError('Customer already exists');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484" name="Google Shape;484;p39"/>
          <p:cNvPicPr preferRelativeResize="0"/>
          <p:nvPr/>
        </p:nvPicPr>
        <p:blipFill rotWithShape="1">
          <a:blip r:embed="rId3">
            <a:alphaModFix/>
          </a:blip>
          <a:srcRect b="0" l="0" r="27818" t="0"/>
          <a:stretch/>
        </p:blipFill>
        <p:spPr>
          <a:xfrm>
            <a:off x="4949300" y="2145875"/>
            <a:ext cx="3912074" cy="28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type="title"/>
          </p:nvPr>
        </p:nvSpPr>
        <p:spPr>
          <a:xfrm>
            <a:off x="2480675" y="0"/>
            <a:ext cx="43635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Duplicate Booking</a:t>
            </a:r>
            <a:endParaRPr sz="4000"/>
          </a:p>
        </p:txBody>
      </p:sp>
      <p:pic>
        <p:nvPicPr>
          <p:cNvPr id="490" name="Google Shape;490;p40"/>
          <p:cNvPicPr preferRelativeResize="0"/>
          <p:nvPr/>
        </p:nvPicPr>
        <p:blipFill rotWithShape="1">
          <a:blip r:embed="rId3">
            <a:alphaModFix/>
          </a:blip>
          <a:srcRect b="0" l="2229" r="4084" t="0"/>
          <a:stretch/>
        </p:blipFill>
        <p:spPr>
          <a:xfrm>
            <a:off x="2696763" y="2852700"/>
            <a:ext cx="3931325" cy="2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925" y="710161"/>
            <a:ext cx="4790126" cy="208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1"/>
          <p:cNvPicPr preferRelativeResize="0"/>
          <p:nvPr/>
        </p:nvPicPr>
        <p:blipFill rotWithShape="1">
          <a:blip r:embed="rId3">
            <a:alphaModFix/>
          </a:blip>
          <a:srcRect b="31018" l="20402" r="15679" t="32027"/>
          <a:stretch/>
        </p:blipFill>
        <p:spPr>
          <a:xfrm>
            <a:off x="1649800" y="3487247"/>
            <a:ext cx="5844376" cy="148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1"/>
          <p:cNvSpPr txBox="1"/>
          <p:nvPr>
            <p:ph type="title"/>
          </p:nvPr>
        </p:nvSpPr>
        <p:spPr>
          <a:xfrm>
            <a:off x="2794638" y="0"/>
            <a:ext cx="35547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Delete Trigger </a:t>
            </a:r>
            <a:endParaRPr sz="4000"/>
          </a:p>
        </p:txBody>
      </p:sp>
      <p:pic>
        <p:nvPicPr>
          <p:cNvPr id="498" name="Google Shape;4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63" y="851650"/>
            <a:ext cx="8280673" cy="24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type="title"/>
          </p:nvPr>
        </p:nvSpPr>
        <p:spPr>
          <a:xfrm>
            <a:off x="2972700" y="0"/>
            <a:ext cx="3198600" cy="7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Functionality</a:t>
            </a:r>
            <a:endParaRPr sz="4000"/>
          </a:p>
        </p:txBody>
      </p:sp>
      <p:grpSp>
        <p:nvGrpSpPr>
          <p:cNvPr id="504" name="Google Shape;504;p42"/>
          <p:cNvGrpSpPr/>
          <p:nvPr/>
        </p:nvGrpSpPr>
        <p:grpSpPr>
          <a:xfrm>
            <a:off x="660150" y="919825"/>
            <a:ext cx="7707050" cy="1087541"/>
            <a:chOff x="660150" y="996025"/>
            <a:chExt cx="7707050" cy="1087541"/>
          </a:xfrm>
        </p:grpSpPr>
        <p:pic>
          <p:nvPicPr>
            <p:cNvPr id="505" name="Google Shape;5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0150" y="1164576"/>
              <a:ext cx="1011825" cy="8925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7625" y="1164575"/>
              <a:ext cx="928490" cy="89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57125" y="1120563"/>
              <a:ext cx="1011825" cy="962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67100" y="1120513"/>
              <a:ext cx="1011900" cy="9630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00" y="996025"/>
              <a:ext cx="1232900" cy="10874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0" name="Google Shape;510;p42"/>
          <p:cNvPicPr preferRelativeResize="0"/>
          <p:nvPr/>
        </p:nvPicPr>
        <p:blipFill rotWithShape="1">
          <a:blip r:embed="rId8">
            <a:alphaModFix/>
          </a:blip>
          <a:srcRect b="8819" l="8596" r="7616" t="7104"/>
          <a:stretch/>
        </p:blipFill>
        <p:spPr>
          <a:xfrm>
            <a:off x="2234838" y="3238434"/>
            <a:ext cx="830400" cy="83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2"/>
          <p:cNvPicPr preferRelativeResize="0"/>
          <p:nvPr/>
        </p:nvPicPr>
        <p:blipFill rotWithShape="1">
          <a:blip r:embed="rId9">
            <a:alphaModFix/>
          </a:blip>
          <a:srcRect b="13337" l="24214" r="27152" t="10835"/>
          <a:stretch/>
        </p:blipFill>
        <p:spPr>
          <a:xfrm>
            <a:off x="5637988" y="3157160"/>
            <a:ext cx="875975" cy="90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83200" y="3157149"/>
            <a:ext cx="743443" cy="9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2"/>
          <p:cNvPicPr preferRelativeResize="0"/>
          <p:nvPr/>
        </p:nvPicPr>
        <p:blipFill rotWithShape="1">
          <a:blip r:embed="rId11">
            <a:alphaModFix/>
          </a:blip>
          <a:srcRect b="7793" l="14328" r="16352" t="5415"/>
          <a:stretch/>
        </p:blipFill>
        <p:spPr>
          <a:xfrm>
            <a:off x="3892800" y="3193387"/>
            <a:ext cx="875979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0150" y="3339973"/>
            <a:ext cx="830400" cy="830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46063" y="3225363"/>
            <a:ext cx="1011825" cy="10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2"/>
          <p:cNvSpPr txBox="1"/>
          <p:nvPr/>
        </p:nvSpPr>
        <p:spPr>
          <a:xfrm>
            <a:off x="577050" y="2128425"/>
            <a:ext cx="1455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Create and maintain Car records.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42"/>
          <p:cNvSpPr txBox="1"/>
          <p:nvPr/>
        </p:nvSpPr>
        <p:spPr>
          <a:xfrm>
            <a:off x="1960863" y="2214150"/>
            <a:ext cx="154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Search Car details </a:t>
            </a:r>
            <a:endParaRPr sz="1300"/>
          </a:p>
        </p:txBody>
      </p:sp>
      <p:sp>
        <p:nvSpPr>
          <p:cNvPr id="518" name="Google Shape;518;p42"/>
          <p:cNvSpPr txBox="1"/>
          <p:nvPr/>
        </p:nvSpPr>
        <p:spPr>
          <a:xfrm>
            <a:off x="3599775" y="2103000"/>
            <a:ext cx="176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Register and maintain Customer records.</a:t>
            </a:r>
            <a:endParaRPr sz="1300"/>
          </a:p>
        </p:txBody>
      </p:sp>
      <p:sp>
        <p:nvSpPr>
          <p:cNvPr id="519" name="Google Shape;519;p42"/>
          <p:cNvSpPr txBox="1"/>
          <p:nvPr/>
        </p:nvSpPr>
        <p:spPr>
          <a:xfrm>
            <a:off x="5257800" y="2098800"/>
            <a:ext cx="172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Prevent Duplicate Customer records </a:t>
            </a:r>
            <a:endParaRPr sz="1300"/>
          </a:p>
        </p:txBody>
      </p:sp>
      <p:sp>
        <p:nvSpPr>
          <p:cNvPr id="520" name="Google Shape;520;p42"/>
          <p:cNvSpPr txBox="1"/>
          <p:nvPr/>
        </p:nvSpPr>
        <p:spPr>
          <a:xfrm>
            <a:off x="7134300" y="2016050"/>
            <a:ext cx="163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Allows the customer to rent available cars</a:t>
            </a:r>
            <a:endParaRPr sz="1300"/>
          </a:p>
        </p:txBody>
      </p:sp>
      <p:sp>
        <p:nvSpPr>
          <p:cNvPr id="521" name="Google Shape;521;p42"/>
          <p:cNvSpPr txBox="1"/>
          <p:nvPr/>
        </p:nvSpPr>
        <p:spPr>
          <a:xfrm>
            <a:off x="1957175" y="4295100"/>
            <a:ext cx="154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Customers cannot give Present day as Booking date.</a:t>
            </a:r>
            <a:endParaRPr sz="1200"/>
          </a:p>
        </p:txBody>
      </p:sp>
      <p:sp>
        <p:nvSpPr>
          <p:cNvPr id="522" name="Google Shape;522;p42"/>
          <p:cNvSpPr txBox="1"/>
          <p:nvPr/>
        </p:nvSpPr>
        <p:spPr>
          <a:xfrm>
            <a:off x="3805225" y="4233600"/>
            <a:ext cx="145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Booking, ‘To-Date’ always greater than ‘From-Date’</a:t>
            </a:r>
            <a:endParaRPr sz="1100"/>
          </a:p>
        </p:txBody>
      </p:sp>
      <p:sp>
        <p:nvSpPr>
          <p:cNvPr id="523" name="Google Shape;523;p42"/>
          <p:cNvSpPr txBox="1"/>
          <p:nvPr/>
        </p:nvSpPr>
        <p:spPr>
          <a:xfrm>
            <a:off x="5187863" y="4309800"/>
            <a:ext cx="18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Customers feedback 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overall experience.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4" name="Google Shape;524;p42"/>
          <p:cNvSpPr txBox="1"/>
          <p:nvPr/>
        </p:nvSpPr>
        <p:spPr>
          <a:xfrm>
            <a:off x="7134300" y="4309800"/>
            <a:ext cx="163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Report is generated based on the customer's feedback.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5" name="Google Shape;525;p42"/>
          <p:cNvSpPr txBox="1"/>
          <p:nvPr/>
        </p:nvSpPr>
        <p:spPr>
          <a:xfrm>
            <a:off x="395925" y="4396650"/>
            <a:ext cx="154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Prevent Duplicate Booking records 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"/>
          <p:cNvSpPr txBox="1"/>
          <p:nvPr>
            <p:ph type="title"/>
          </p:nvPr>
        </p:nvSpPr>
        <p:spPr>
          <a:xfrm>
            <a:off x="3538350" y="0"/>
            <a:ext cx="20673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Reports</a:t>
            </a:r>
            <a:endParaRPr sz="4000"/>
          </a:p>
        </p:txBody>
      </p:sp>
      <p:pic>
        <p:nvPicPr>
          <p:cNvPr id="531" name="Google Shape;5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650" y="1362100"/>
            <a:ext cx="4056700" cy="36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1481250" y="834250"/>
            <a:ext cx="61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isualize Customer Feedbacks based on the ratings provided by Customers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"/>
          <p:cNvSpPr txBox="1"/>
          <p:nvPr>
            <p:ph type="title"/>
          </p:nvPr>
        </p:nvSpPr>
        <p:spPr>
          <a:xfrm>
            <a:off x="2730300" y="90500"/>
            <a:ext cx="3683400" cy="6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Future Scope </a:t>
            </a:r>
            <a:endParaRPr sz="4000"/>
          </a:p>
        </p:txBody>
      </p:sp>
      <p:sp>
        <p:nvSpPr>
          <p:cNvPr id="538" name="Google Shape;538;p44"/>
          <p:cNvSpPr txBox="1"/>
          <p:nvPr/>
        </p:nvSpPr>
        <p:spPr>
          <a:xfrm>
            <a:off x="1036175" y="964650"/>
            <a:ext cx="467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Query raise &amp; Support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Payment gateway integration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UI improvement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Chatbot development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Increase Automation to improve efficiency.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1036175" y="3335875"/>
            <a:ext cx="74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3072000" y="2935663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/>
          <p:nvPr>
            <p:ph type="title"/>
          </p:nvPr>
        </p:nvSpPr>
        <p:spPr>
          <a:xfrm>
            <a:off x="2588250" y="1735800"/>
            <a:ext cx="3967500" cy="16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852725" y="1785325"/>
            <a:ext cx="35322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Sourav Mondal 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Ritam Nayek</a:t>
            </a:r>
            <a:r>
              <a:rPr lang="en" sz="1800"/>
              <a:t> 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Sneha Bhattacharya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Bipasha Laha    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Debalina Chakraborty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   </a:t>
            </a:r>
            <a:r>
              <a:rPr lang="en" sz="1800"/>
              <a:t> </a:t>
            </a:r>
            <a:endParaRPr sz="1800"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626625" y="213825"/>
            <a:ext cx="60840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Team Members</a:t>
            </a:r>
            <a:endParaRPr sz="4000"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4852147" y="1103549"/>
            <a:ext cx="4004378" cy="3608760"/>
            <a:chOff x="910725" y="305150"/>
            <a:chExt cx="5738575" cy="5171625"/>
          </a:xfrm>
        </p:grpSpPr>
        <p:sp>
          <p:nvSpPr>
            <p:cNvPr id="163" name="Google Shape;163;p28"/>
            <p:cNvSpPr/>
            <p:nvPr/>
          </p:nvSpPr>
          <p:spPr>
            <a:xfrm>
              <a:off x="910725" y="305150"/>
              <a:ext cx="5738575" cy="5171625"/>
            </a:xfrm>
            <a:custGeom>
              <a:rect b="b" l="l" r="r" t="t"/>
              <a:pathLst>
                <a:path extrusionOk="0" h="206865" w="229543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106875" y="1384475"/>
              <a:ext cx="487175" cy="502725"/>
            </a:xfrm>
            <a:custGeom>
              <a:rect b="b" l="l" r="r" t="t"/>
              <a:pathLst>
                <a:path extrusionOk="0" h="20109" w="19487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3106875" y="1384475"/>
              <a:ext cx="487175" cy="502725"/>
            </a:xfrm>
            <a:custGeom>
              <a:rect b="b" l="l" r="r" t="t"/>
              <a:pathLst>
                <a:path extrusionOk="0" h="20109" w="19487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446725" y="1374100"/>
              <a:ext cx="475450" cy="529225"/>
            </a:xfrm>
            <a:custGeom>
              <a:rect b="b" l="l" r="r" t="t"/>
              <a:pathLst>
                <a:path extrusionOk="0" h="21169" w="19018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3103600" y="1379700"/>
              <a:ext cx="493750" cy="512250"/>
            </a:xfrm>
            <a:custGeom>
              <a:rect b="b" l="l" r="r" t="t"/>
              <a:pathLst>
                <a:path extrusionOk="0" h="20490" w="1975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3306500" y="859800"/>
              <a:ext cx="259275" cy="261925"/>
            </a:xfrm>
            <a:custGeom>
              <a:rect b="b" l="l" r="r" t="t"/>
              <a:pathLst>
                <a:path extrusionOk="0" h="10477" w="10371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3298850" y="852150"/>
              <a:ext cx="274575" cy="277225"/>
            </a:xfrm>
            <a:custGeom>
              <a:rect b="b" l="l" r="r" t="t"/>
              <a:pathLst>
                <a:path extrusionOk="0" h="11089" w="10983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3728725" y="1349175"/>
              <a:ext cx="233850" cy="646550"/>
            </a:xfrm>
            <a:custGeom>
              <a:rect b="b" l="l" r="r" t="t"/>
              <a:pathLst>
                <a:path extrusionOk="0" h="25862" w="9354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721000" y="1341525"/>
              <a:ext cx="249275" cy="661900"/>
            </a:xfrm>
            <a:custGeom>
              <a:rect b="b" l="l" r="r" t="t"/>
              <a:pathLst>
                <a:path extrusionOk="0" h="26476" w="9971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932025" y="1529925"/>
              <a:ext cx="876550" cy="681125"/>
            </a:xfrm>
            <a:custGeom>
              <a:rect b="b" l="l" r="r" t="t"/>
              <a:pathLst>
                <a:path extrusionOk="0" h="27245" w="35062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924375" y="1521975"/>
              <a:ext cx="892450" cy="696750"/>
            </a:xfrm>
            <a:custGeom>
              <a:rect b="b" l="l" r="r" t="t"/>
              <a:pathLst>
                <a:path extrusionOk="0" h="27870" w="35698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153575" y="1347275"/>
              <a:ext cx="693100" cy="849350"/>
            </a:xfrm>
            <a:custGeom>
              <a:rect b="b" l="l" r="r" t="t"/>
              <a:pathLst>
                <a:path extrusionOk="0" h="33974" w="27724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145925" y="1339600"/>
              <a:ext cx="701900" cy="864675"/>
            </a:xfrm>
            <a:custGeom>
              <a:rect b="b" l="l" r="r" t="t"/>
              <a:pathLst>
                <a:path extrusionOk="0" h="34587" w="28076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3348825" y="1312750"/>
              <a:ext cx="338650" cy="322150"/>
            </a:xfrm>
            <a:custGeom>
              <a:rect b="b" l="l" r="r" t="t"/>
              <a:pathLst>
                <a:path extrusionOk="0" h="12886" w="13546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3341175" y="1305025"/>
              <a:ext cx="354675" cy="337525"/>
            </a:xfrm>
            <a:custGeom>
              <a:rect b="b" l="l" r="r" t="t"/>
              <a:pathLst>
                <a:path extrusionOk="0" h="13501" w="14187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383225" y="1306875"/>
              <a:ext cx="179900" cy="351850"/>
            </a:xfrm>
            <a:custGeom>
              <a:rect b="b" l="l" r="r" t="t"/>
              <a:pathLst>
                <a:path extrusionOk="0" h="14074" w="7196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374800" y="1299200"/>
              <a:ext cx="196400" cy="367200"/>
            </a:xfrm>
            <a:custGeom>
              <a:rect b="b" l="l" r="r" t="t"/>
              <a:pathLst>
                <a:path extrusionOk="0" h="14688" w="7856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303850" y="967400"/>
              <a:ext cx="410075" cy="571100"/>
            </a:xfrm>
            <a:custGeom>
              <a:rect b="b" l="l" r="r" t="t"/>
              <a:pathLst>
                <a:path extrusionOk="0" h="22844" w="16403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3300900" y="959900"/>
              <a:ext cx="421275" cy="586250"/>
            </a:xfrm>
            <a:custGeom>
              <a:rect b="b" l="l" r="r" t="t"/>
              <a:pathLst>
                <a:path extrusionOk="0" h="23450" w="16851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3335175" y="967400"/>
              <a:ext cx="369675" cy="315775"/>
            </a:xfrm>
            <a:custGeom>
              <a:rect b="b" l="l" r="r" t="t"/>
              <a:pathLst>
                <a:path extrusionOk="0" h="12631" w="14787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3328725" y="959875"/>
              <a:ext cx="384125" cy="331000"/>
            </a:xfrm>
            <a:custGeom>
              <a:rect b="b" l="l" r="r" t="t"/>
              <a:pathLst>
                <a:path extrusionOk="0" h="13240" w="15365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3339850" y="1239750"/>
              <a:ext cx="80425" cy="120025"/>
            </a:xfrm>
            <a:custGeom>
              <a:rect b="b" l="l" r="r" t="t"/>
              <a:pathLst>
                <a:path extrusionOk="0" h="4801" w="3217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335925" y="1232100"/>
              <a:ext cx="92950" cy="135350"/>
            </a:xfrm>
            <a:custGeom>
              <a:rect b="b" l="l" r="r" t="t"/>
              <a:pathLst>
                <a:path extrusionOk="0" h="5414" w="3718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218925" y="1833550"/>
              <a:ext cx="225975" cy="160275"/>
            </a:xfrm>
            <a:custGeom>
              <a:rect b="b" l="l" r="r" t="t"/>
              <a:pathLst>
                <a:path extrusionOk="0" h="6411" w="9039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514925" y="1651050"/>
              <a:ext cx="53225" cy="216375"/>
            </a:xfrm>
            <a:custGeom>
              <a:rect b="b" l="l" r="r" t="t"/>
              <a:pathLst>
                <a:path extrusionOk="0" h="8655" w="2129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933175" y="1901175"/>
              <a:ext cx="693750" cy="1025525"/>
            </a:xfrm>
            <a:custGeom>
              <a:rect b="b" l="l" r="r" t="t"/>
              <a:pathLst>
                <a:path extrusionOk="0" h="41021" w="2775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133825" y="4160525"/>
              <a:ext cx="772050" cy="747925"/>
            </a:xfrm>
            <a:custGeom>
              <a:rect b="b" l="l" r="r" t="t"/>
              <a:pathLst>
                <a:path extrusionOk="0" h="29917" w="30882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126575" y="4152525"/>
              <a:ext cx="787750" cy="763575"/>
            </a:xfrm>
            <a:custGeom>
              <a:rect b="b" l="l" r="r" t="t"/>
              <a:pathLst>
                <a:path extrusionOk="0" h="30543" w="3151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136300" y="4757250"/>
              <a:ext cx="532025" cy="151200"/>
            </a:xfrm>
            <a:custGeom>
              <a:rect b="b" l="l" r="r" t="t"/>
              <a:pathLst>
                <a:path extrusionOk="0" h="6048" w="21281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128625" y="4749600"/>
              <a:ext cx="533100" cy="166500"/>
            </a:xfrm>
            <a:custGeom>
              <a:rect b="b" l="l" r="r" t="t"/>
              <a:pathLst>
                <a:path extrusionOk="0" h="6660" w="21324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4454825" y="4160525"/>
              <a:ext cx="772050" cy="747925"/>
            </a:xfrm>
            <a:custGeom>
              <a:rect b="b" l="l" r="r" t="t"/>
              <a:pathLst>
                <a:path extrusionOk="0" h="29917" w="30882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4446375" y="4152525"/>
              <a:ext cx="787775" cy="763575"/>
            </a:xfrm>
            <a:custGeom>
              <a:rect b="b" l="l" r="r" t="t"/>
              <a:pathLst>
                <a:path extrusionOk="0" h="30543" w="31511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692350" y="4757250"/>
              <a:ext cx="532050" cy="151200"/>
            </a:xfrm>
            <a:custGeom>
              <a:rect b="b" l="l" r="r" t="t"/>
              <a:pathLst>
                <a:path extrusionOk="0" h="6048" w="21282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4698975" y="4749625"/>
              <a:ext cx="533075" cy="166475"/>
            </a:xfrm>
            <a:custGeom>
              <a:rect b="b" l="l" r="r" t="t"/>
              <a:pathLst>
                <a:path extrusionOk="0" h="6659" w="21323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1589875" y="4217350"/>
              <a:ext cx="1146850" cy="742900"/>
            </a:xfrm>
            <a:custGeom>
              <a:rect b="b" l="l" r="r" t="t"/>
              <a:pathLst>
                <a:path extrusionOk="0" h="29716" w="45874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1584700" y="4209700"/>
              <a:ext cx="1158875" cy="758225"/>
            </a:xfrm>
            <a:custGeom>
              <a:rect b="b" l="l" r="r" t="t"/>
              <a:pathLst>
                <a:path extrusionOk="0" h="30329" w="46355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1415725" y="3295925"/>
              <a:ext cx="388775" cy="1013250"/>
            </a:xfrm>
            <a:custGeom>
              <a:rect b="b" l="l" r="r" t="t"/>
              <a:pathLst>
                <a:path extrusionOk="0" h="40530" w="15551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1408075" y="3288275"/>
              <a:ext cx="404075" cy="1028550"/>
            </a:xfrm>
            <a:custGeom>
              <a:rect b="b" l="l" r="r" t="t"/>
              <a:pathLst>
                <a:path extrusionOk="0" h="41142" w="16163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1718075" y="3628875"/>
              <a:ext cx="957850" cy="772475"/>
            </a:xfrm>
            <a:custGeom>
              <a:rect b="b" l="l" r="r" t="t"/>
              <a:pathLst>
                <a:path extrusionOk="0" h="30899" w="38314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1710425" y="3621200"/>
              <a:ext cx="972500" cy="787800"/>
            </a:xfrm>
            <a:custGeom>
              <a:rect b="b" l="l" r="r" t="t"/>
              <a:pathLst>
                <a:path extrusionOk="0" h="31512" w="3890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2473925" y="4006350"/>
              <a:ext cx="458950" cy="244300"/>
            </a:xfrm>
            <a:custGeom>
              <a:rect b="b" l="l" r="r" t="t"/>
              <a:pathLst>
                <a:path extrusionOk="0" h="9772" w="18358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2465350" y="3998650"/>
              <a:ext cx="463725" cy="259800"/>
            </a:xfrm>
            <a:custGeom>
              <a:rect b="b" l="l" r="r" t="t"/>
              <a:pathLst>
                <a:path extrusionOk="0" h="10392" w="18549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664075" y="3553950"/>
              <a:ext cx="896250" cy="783800"/>
            </a:xfrm>
            <a:custGeom>
              <a:rect b="b" l="l" r="r" t="t"/>
              <a:pathLst>
                <a:path extrusionOk="0" h="31352" w="3585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1656550" y="3546425"/>
              <a:ext cx="911625" cy="799150"/>
            </a:xfrm>
            <a:custGeom>
              <a:rect b="b" l="l" r="r" t="t"/>
              <a:pathLst>
                <a:path extrusionOk="0" h="31966" w="36465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012150" y="1253575"/>
              <a:ext cx="248675" cy="593700"/>
            </a:xfrm>
            <a:custGeom>
              <a:rect b="b" l="l" r="r" t="t"/>
              <a:pathLst>
                <a:path extrusionOk="0" h="23748" w="9947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004975" y="1245925"/>
              <a:ext cx="259200" cy="609000"/>
            </a:xfrm>
            <a:custGeom>
              <a:rect b="b" l="l" r="r" t="t"/>
              <a:pathLst>
                <a:path extrusionOk="0" h="24360" w="10368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218425" y="1513325"/>
              <a:ext cx="857000" cy="765350"/>
            </a:xfrm>
            <a:custGeom>
              <a:rect b="b" l="l" r="r" t="t"/>
              <a:pathLst>
                <a:path extrusionOk="0" h="30614" w="3428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210675" y="1505850"/>
              <a:ext cx="872400" cy="780475"/>
            </a:xfrm>
            <a:custGeom>
              <a:rect b="b" l="l" r="r" t="t"/>
              <a:pathLst>
                <a:path extrusionOk="0" h="31219" w="34896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188650" y="1156275"/>
              <a:ext cx="807250" cy="940025"/>
            </a:xfrm>
            <a:custGeom>
              <a:rect b="b" l="l" r="r" t="t"/>
              <a:pathLst>
                <a:path extrusionOk="0" h="37601" w="3229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180550" y="1148475"/>
              <a:ext cx="823000" cy="955450"/>
            </a:xfrm>
            <a:custGeom>
              <a:rect b="b" l="l" r="r" t="t"/>
              <a:pathLst>
                <a:path extrusionOk="0" h="38218" w="3292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362250" y="1389625"/>
              <a:ext cx="222800" cy="656825"/>
            </a:xfrm>
            <a:custGeom>
              <a:rect b="b" l="l" r="r" t="t"/>
              <a:pathLst>
                <a:path extrusionOk="0" h="26273" w="8912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354450" y="1381975"/>
              <a:ext cx="238825" cy="672100"/>
            </a:xfrm>
            <a:custGeom>
              <a:rect b="b" l="l" r="r" t="t"/>
              <a:pathLst>
                <a:path extrusionOk="0" h="26884" w="9553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4408525" y="1227600"/>
              <a:ext cx="298025" cy="344325"/>
            </a:xfrm>
            <a:custGeom>
              <a:rect b="b" l="l" r="r" t="t"/>
              <a:pathLst>
                <a:path extrusionOk="0" h="13773" w="11921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4400875" y="1219950"/>
              <a:ext cx="306425" cy="359650"/>
            </a:xfrm>
            <a:custGeom>
              <a:rect b="b" l="l" r="r" t="t"/>
              <a:pathLst>
                <a:path extrusionOk="0" h="14386" w="12257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4744150" y="1175600"/>
              <a:ext cx="89725" cy="106350"/>
            </a:xfrm>
            <a:custGeom>
              <a:rect b="b" l="l" r="r" t="t"/>
              <a:pathLst>
                <a:path extrusionOk="0" h="4254" w="3589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4735700" y="1167925"/>
              <a:ext cx="106375" cy="121700"/>
            </a:xfrm>
            <a:custGeom>
              <a:rect b="b" l="l" r="r" t="t"/>
              <a:pathLst>
                <a:path extrusionOk="0" h="4868" w="4255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434575" y="1022175"/>
              <a:ext cx="63675" cy="133125"/>
            </a:xfrm>
            <a:custGeom>
              <a:rect b="b" l="l" r="r" t="t"/>
              <a:pathLst>
                <a:path extrusionOk="0" h="5325" w="2547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4426425" y="1014525"/>
              <a:ext cx="80350" cy="148400"/>
            </a:xfrm>
            <a:custGeom>
              <a:rect b="b" l="l" r="r" t="t"/>
              <a:pathLst>
                <a:path extrusionOk="0" h="5936" w="3214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4489550" y="1355200"/>
              <a:ext cx="159750" cy="98175"/>
            </a:xfrm>
            <a:custGeom>
              <a:rect b="b" l="l" r="r" t="t"/>
              <a:pathLst>
                <a:path extrusionOk="0" h="3927" w="639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4486350" y="1347850"/>
              <a:ext cx="170850" cy="113200"/>
            </a:xfrm>
            <a:custGeom>
              <a:rect b="b" l="l" r="r" t="t"/>
              <a:pathLst>
                <a:path extrusionOk="0" h="4528" w="6834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4449025" y="827025"/>
              <a:ext cx="448525" cy="605550"/>
            </a:xfrm>
            <a:custGeom>
              <a:rect b="b" l="l" r="r" t="t"/>
              <a:pathLst>
                <a:path extrusionOk="0" h="24222" w="17941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441400" y="819400"/>
              <a:ext cx="464375" cy="620700"/>
            </a:xfrm>
            <a:custGeom>
              <a:rect b="b" l="l" r="r" t="t"/>
              <a:pathLst>
                <a:path extrusionOk="0" h="24828" w="18575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472600" y="827000"/>
              <a:ext cx="424950" cy="421625"/>
            </a:xfrm>
            <a:custGeom>
              <a:rect b="b" l="l" r="r" t="t"/>
              <a:pathLst>
                <a:path extrusionOk="0" h="16865" w="16998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464325" y="819375"/>
              <a:ext cx="441450" cy="436900"/>
            </a:xfrm>
            <a:custGeom>
              <a:rect b="b" l="l" r="r" t="t"/>
              <a:pathLst>
                <a:path extrusionOk="0" h="17476" w="17658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425875" y="1123875"/>
              <a:ext cx="324075" cy="181700"/>
            </a:xfrm>
            <a:custGeom>
              <a:rect b="b" l="l" r="r" t="t"/>
              <a:pathLst>
                <a:path extrusionOk="0" h="7268" w="12963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420675" y="1116175"/>
              <a:ext cx="324525" cy="196875"/>
            </a:xfrm>
            <a:custGeom>
              <a:rect b="b" l="l" r="r" t="t"/>
              <a:pathLst>
                <a:path extrusionOk="0" h="7875" w="12981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4741275" y="1172625"/>
              <a:ext cx="66575" cy="66575"/>
            </a:xfrm>
            <a:custGeom>
              <a:rect b="b" l="l" r="r" t="t"/>
              <a:pathLst>
                <a:path extrusionOk="0" h="2663" w="2663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731050" y="1165075"/>
              <a:ext cx="85100" cy="81775"/>
            </a:xfrm>
            <a:custGeom>
              <a:rect b="b" l="l" r="r" t="t"/>
              <a:pathLst>
                <a:path extrusionOk="0" h="3271" w="3404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4449025" y="1051100"/>
              <a:ext cx="34775" cy="78150"/>
            </a:xfrm>
            <a:custGeom>
              <a:rect b="b" l="l" r="r" t="t"/>
              <a:pathLst>
                <a:path extrusionOk="0" h="3126" w="1391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4439775" y="1043475"/>
              <a:ext cx="52725" cy="93425"/>
            </a:xfrm>
            <a:custGeom>
              <a:rect b="b" l="l" r="r" t="t"/>
              <a:pathLst>
                <a:path extrusionOk="0" h="3737" w="2109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963425" y="1742925"/>
              <a:ext cx="355200" cy="389300"/>
            </a:xfrm>
            <a:custGeom>
              <a:rect b="b" l="l" r="r" t="t"/>
              <a:pathLst>
                <a:path extrusionOk="0" h="15572" w="14208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963175" y="1735275"/>
              <a:ext cx="340650" cy="404475"/>
            </a:xfrm>
            <a:custGeom>
              <a:rect b="b" l="l" r="r" t="t"/>
              <a:pathLst>
                <a:path extrusionOk="0" h="16179" w="13626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5303800" y="2169800"/>
              <a:ext cx="690925" cy="680600"/>
            </a:xfrm>
            <a:custGeom>
              <a:rect b="b" l="l" r="r" t="t"/>
              <a:pathLst>
                <a:path extrusionOk="0" h="27224" w="27637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295625" y="2162175"/>
              <a:ext cx="679925" cy="695875"/>
            </a:xfrm>
            <a:custGeom>
              <a:rect b="b" l="l" r="r" t="t"/>
              <a:pathLst>
                <a:path extrusionOk="0" h="27835" w="27197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5155250" y="1720875"/>
              <a:ext cx="703275" cy="1107200"/>
            </a:xfrm>
            <a:custGeom>
              <a:rect b="b" l="l" r="r" t="t"/>
              <a:pathLst>
                <a:path extrusionOk="0" h="44288" w="28131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151400" y="1713075"/>
              <a:ext cx="716700" cy="1122625"/>
            </a:xfrm>
            <a:custGeom>
              <a:rect b="b" l="l" r="r" t="t"/>
              <a:pathLst>
                <a:path extrusionOk="0" h="44905" w="28668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5380200" y="1851550"/>
              <a:ext cx="295000" cy="407600"/>
            </a:xfrm>
            <a:custGeom>
              <a:rect b="b" l="l" r="r" t="t"/>
              <a:pathLst>
                <a:path extrusionOk="0" h="16304" w="1180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372500" y="1843925"/>
              <a:ext cx="310525" cy="422900"/>
            </a:xfrm>
            <a:custGeom>
              <a:rect b="b" l="l" r="r" t="t"/>
              <a:pathLst>
                <a:path extrusionOk="0" h="16916" w="12421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337550" y="1666475"/>
              <a:ext cx="362350" cy="431725"/>
            </a:xfrm>
            <a:custGeom>
              <a:rect b="b" l="l" r="r" t="t"/>
              <a:pathLst>
                <a:path extrusionOk="0" h="17269" w="14494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5328600" y="1658800"/>
              <a:ext cx="378100" cy="447050"/>
            </a:xfrm>
            <a:custGeom>
              <a:rect b="b" l="l" r="r" t="t"/>
              <a:pathLst>
                <a:path extrusionOk="0" h="17882" w="15124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49400" y="1516775"/>
              <a:ext cx="483100" cy="429875"/>
            </a:xfrm>
            <a:custGeom>
              <a:rect b="b" l="l" r="r" t="t"/>
              <a:pathLst>
                <a:path extrusionOk="0" h="17195" w="19324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358625" y="1509100"/>
              <a:ext cx="472550" cy="445100"/>
            </a:xfrm>
            <a:custGeom>
              <a:rect b="b" l="l" r="r" t="t"/>
              <a:pathLst>
                <a:path extrusionOk="0" h="17804" w="18902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574375" y="1873175"/>
              <a:ext cx="99475" cy="100225"/>
            </a:xfrm>
            <a:custGeom>
              <a:rect b="b" l="l" r="r" t="t"/>
              <a:pathLst>
                <a:path extrusionOk="0" h="4009" w="3979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565675" y="1865500"/>
              <a:ext cx="107325" cy="115500"/>
            </a:xfrm>
            <a:custGeom>
              <a:rect b="b" l="l" r="r" t="t"/>
              <a:pathLst>
                <a:path extrusionOk="0" h="4620" w="4293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387300" y="2105200"/>
              <a:ext cx="75800" cy="113725"/>
            </a:xfrm>
            <a:custGeom>
              <a:rect b="b" l="l" r="r" t="t"/>
              <a:pathLst>
                <a:path extrusionOk="0" h="4549" w="3032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378425" y="2097550"/>
              <a:ext cx="92750" cy="129025"/>
            </a:xfrm>
            <a:custGeom>
              <a:rect b="b" l="l" r="r" t="t"/>
              <a:pathLst>
                <a:path extrusionOk="0" h="5161" w="371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851350" y="4089525"/>
              <a:ext cx="1146875" cy="870725"/>
            </a:xfrm>
            <a:custGeom>
              <a:rect b="b" l="l" r="r" t="t"/>
              <a:pathLst>
                <a:path extrusionOk="0" h="34829" w="45875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844500" y="4081875"/>
              <a:ext cx="1158900" cy="886050"/>
            </a:xfrm>
            <a:custGeom>
              <a:rect b="b" l="l" r="r" t="t"/>
              <a:pathLst>
                <a:path extrusionOk="0" h="35442" w="46356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859350" y="3227275"/>
              <a:ext cx="371100" cy="1006475"/>
            </a:xfrm>
            <a:custGeom>
              <a:rect b="b" l="l" r="r" t="t"/>
              <a:pathLst>
                <a:path extrusionOk="0" h="40259" w="14844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853625" y="3219625"/>
              <a:ext cx="384350" cy="1021800"/>
            </a:xfrm>
            <a:custGeom>
              <a:rect b="b" l="l" r="r" t="t"/>
              <a:pathLst>
                <a:path extrusionOk="0" h="40872" w="15374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912175" y="3628875"/>
              <a:ext cx="957850" cy="772475"/>
            </a:xfrm>
            <a:custGeom>
              <a:rect b="b" l="l" r="r" t="t"/>
              <a:pathLst>
                <a:path extrusionOk="0" h="30899" w="38314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905150" y="3621200"/>
              <a:ext cx="972525" cy="787800"/>
            </a:xfrm>
            <a:custGeom>
              <a:rect b="b" l="l" r="r" t="t"/>
              <a:pathLst>
                <a:path extrusionOk="0" h="31512" w="38901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875725" y="3558675"/>
              <a:ext cx="955700" cy="751450"/>
            </a:xfrm>
            <a:custGeom>
              <a:rect b="b" l="l" r="r" t="t"/>
              <a:pathLst>
                <a:path extrusionOk="0" h="30058" w="38228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865700" y="3551175"/>
              <a:ext cx="973400" cy="766650"/>
            </a:xfrm>
            <a:custGeom>
              <a:rect b="b" l="l" r="r" t="t"/>
              <a:pathLst>
                <a:path extrusionOk="0" h="30666" w="38936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190775" y="1954750"/>
              <a:ext cx="3435550" cy="2655075"/>
            </a:xfrm>
            <a:custGeom>
              <a:rect b="b" l="l" r="r" t="t"/>
              <a:pathLst>
                <a:path extrusionOk="0" h="106203" w="137422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183100" y="1947100"/>
              <a:ext cx="3450900" cy="2670400"/>
            </a:xfrm>
            <a:custGeom>
              <a:rect b="b" l="l" r="r" t="t"/>
              <a:pathLst>
                <a:path extrusionOk="0" h="106816" w="138036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190775" y="1914975"/>
              <a:ext cx="3435550" cy="2655125"/>
            </a:xfrm>
            <a:custGeom>
              <a:rect b="b" l="l" r="r" t="t"/>
              <a:pathLst>
                <a:path extrusionOk="0" h="106205" w="137422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183100" y="1907300"/>
              <a:ext cx="3450900" cy="2670425"/>
            </a:xfrm>
            <a:custGeom>
              <a:rect b="b" l="l" r="r" t="t"/>
              <a:pathLst>
                <a:path extrusionOk="0" h="106817" w="138036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369050" y="2427275"/>
              <a:ext cx="608600" cy="516250"/>
            </a:xfrm>
            <a:custGeom>
              <a:rect b="b" l="l" r="r" t="t"/>
              <a:pathLst>
                <a:path extrusionOk="0" h="20650" w="24344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360200" y="2419650"/>
              <a:ext cx="626175" cy="531500"/>
            </a:xfrm>
            <a:custGeom>
              <a:rect b="b" l="l" r="r" t="t"/>
              <a:pathLst>
                <a:path extrusionOk="0" h="21260" w="25047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224600" y="2447925"/>
              <a:ext cx="682450" cy="570375"/>
            </a:xfrm>
            <a:custGeom>
              <a:rect b="b" l="l" r="r" t="t"/>
              <a:pathLst>
                <a:path extrusionOk="0" h="22815" w="27298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215600" y="2440250"/>
              <a:ext cx="700250" cy="585675"/>
            </a:xfrm>
            <a:custGeom>
              <a:rect b="b" l="l" r="r" t="t"/>
              <a:pathLst>
                <a:path extrusionOk="0" h="23427" w="2801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765325" y="2835600"/>
              <a:ext cx="682425" cy="570375"/>
            </a:xfrm>
            <a:custGeom>
              <a:rect b="b" l="l" r="r" t="t"/>
              <a:pathLst>
                <a:path extrusionOk="0" h="22815" w="27297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756325" y="2827950"/>
              <a:ext cx="700250" cy="585700"/>
            </a:xfrm>
            <a:custGeom>
              <a:rect b="b" l="l" r="r" t="t"/>
              <a:pathLst>
                <a:path extrusionOk="0" h="23428" w="2801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697975" y="2863625"/>
              <a:ext cx="644700" cy="553250"/>
            </a:xfrm>
            <a:custGeom>
              <a:rect b="b" l="l" r="r" t="t"/>
              <a:pathLst>
                <a:path extrusionOk="0" h="22130" w="25788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688925" y="2856000"/>
              <a:ext cx="662800" cy="568550"/>
            </a:xfrm>
            <a:custGeom>
              <a:rect b="b" l="l" r="r" t="t"/>
              <a:pathLst>
                <a:path extrusionOk="0" h="22742" w="26512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532750" y="2215900"/>
              <a:ext cx="160375" cy="51225"/>
            </a:xfrm>
            <a:custGeom>
              <a:rect b="b" l="l" r="r" t="t"/>
              <a:pathLst>
                <a:path extrusionOk="0" h="2049" w="6415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540350" y="2208425"/>
              <a:ext cx="160500" cy="66150"/>
            </a:xfrm>
            <a:custGeom>
              <a:rect b="b" l="l" r="r" t="t"/>
              <a:pathLst>
                <a:path extrusionOk="0" h="2646" w="642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70550" y="1486750"/>
              <a:ext cx="740725" cy="865250"/>
            </a:xfrm>
            <a:custGeom>
              <a:rect b="b" l="l" r="r" t="t"/>
              <a:pathLst>
                <a:path extrusionOk="0" h="34610" w="29629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970150" y="1479125"/>
              <a:ext cx="740175" cy="880500"/>
            </a:xfrm>
            <a:custGeom>
              <a:rect b="b" l="l" r="r" t="t"/>
              <a:pathLst>
                <a:path extrusionOk="0" h="35220" w="29607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353725" y="2212850"/>
              <a:ext cx="357550" cy="139150"/>
            </a:xfrm>
            <a:custGeom>
              <a:rect b="b" l="l" r="r" t="t"/>
              <a:pathLst>
                <a:path extrusionOk="0" h="5566" w="14302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346000" y="2205200"/>
              <a:ext cx="364350" cy="154425"/>
            </a:xfrm>
            <a:custGeom>
              <a:rect b="b" l="l" r="r" t="t"/>
              <a:pathLst>
                <a:path extrusionOk="0" h="6177" w="14574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857025" y="3034975"/>
              <a:ext cx="273125" cy="92025"/>
            </a:xfrm>
            <a:custGeom>
              <a:rect b="b" l="l" r="r" t="t"/>
              <a:pathLst>
                <a:path extrusionOk="0" h="3681" w="10925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847500" y="3027275"/>
              <a:ext cx="270700" cy="107350"/>
            </a:xfrm>
            <a:custGeom>
              <a:rect b="b" l="l" r="r" t="t"/>
              <a:pathLst>
                <a:path extrusionOk="0" h="4294" w="10828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698925" y="2965975"/>
              <a:ext cx="689950" cy="629575"/>
            </a:xfrm>
            <a:custGeom>
              <a:rect b="b" l="l" r="r" t="t"/>
              <a:pathLst>
                <a:path extrusionOk="0" h="25183" w="27598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690175" y="2958325"/>
              <a:ext cx="707425" cy="644875"/>
            </a:xfrm>
            <a:custGeom>
              <a:rect b="b" l="l" r="r" t="t"/>
              <a:pathLst>
                <a:path extrusionOk="0" h="25795" w="28297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865675" y="3066600"/>
              <a:ext cx="166725" cy="91525"/>
            </a:xfrm>
            <a:custGeom>
              <a:rect b="b" l="l" r="r" t="t"/>
              <a:pathLst>
                <a:path extrusionOk="0" h="3661" w="6669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57825" y="3059025"/>
              <a:ext cx="182250" cy="106750"/>
            </a:xfrm>
            <a:custGeom>
              <a:rect b="b" l="l" r="r" t="t"/>
              <a:pathLst>
                <a:path extrusionOk="0" h="4270" w="729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155400" y="2899975"/>
              <a:ext cx="755875" cy="253800"/>
            </a:xfrm>
            <a:custGeom>
              <a:rect b="b" l="l" r="r" t="t"/>
              <a:pathLst>
                <a:path extrusionOk="0" h="10152" w="30235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221750" y="2892325"/>
              <a:ext cx="698825" cy="269100"/>
            </a:xfrm>
            <a:custGeom>
              <a:rect b="b" l="l" r="r" t="t"/>
              <a:pathLst>
                <a:path extrusionOk="0" h="10764" w="27953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655175" y="2894050"/>
              <a:ext cx="811075" cy="1382925"/>
            </a:xfrm>
            <a:custGeom>
              <a:rect b="b" l="l" r="r" t="t"/>
              <a:pathLst>
                <a:path extrusionOk="0" h="55317" w="32443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647500" y="2886300"/>
              <a:ext cx="825875" cy="1398450"/>
            </a:xfrm>
            <a:custGeom>
              <a:rect b="b" l="l" r="r" t="t"/>
              <a:pathLst>
                <a:path extrusionOk="0" h="55938" w="33035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045425" y="2880400"/>
              <a:ext cx="439975" cy="497975"/>
            </a:xfrm>
            <a:custGeom>
              <a:rect b="b" l="l" r="r" t="t"/>
              <a:pathLst>
                <a:path extrusionOk="0" h="19919" w="17599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037725" y="2872750"/>
              <a:ext cx="450275" cy="513300"/>
            </a:xfrm>
            <a:custGeom>
              <a:rect b="b" l="l" r="r" t="t"/>
              <a:pathLst>
                <a:path extrusionOk="0" h="20532" w="18011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098950" y="2915050"/>
              <a:ext cx="352000" cy="417000"/>
            </a:xfrm>
            <a:custGeom>
              <a:rect b="b" l="l" r="r" t="t"/>
              <a:pathLst>
                <a:path extrusionOk="0" h="16680" w="1408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090750" y="2907375"/>
              <a:ext cx="367750" cy="432300"/>
            </a:xfrm>
            <a:custGeom>
              <a:rect b="b" l="l" r="r" t="t"/>
              <a:pathLst>
                <a:path extrusionOk="0" h="17292" w="1471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118075" y="2574525"/>
              <a:ext cx="436175" cy="566225"/>
            </a:xfrm>
            <a:custGeom>
              <a:rect b="b" l="l" r="r" t="t"/>
              <a:pathLst>
                <a:path extrusionOk="0" h="22649" w="17447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109800" y="2566850"/>
              <a:ext cx="445875" cy="581550"/>
            </a:xfrm>
            <a:custGeom>
              <a:rect b="b" l="l" r="r" t="t"/>
              <a:pathLst>
                <a:path extrusionOk="0" h="23262" w="17835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808175" y="2836350"/>
              <a:ext cx="264025" cy="251425"/>
            </a:xfrm>
            <a:custGeom>
              <a:rect b="b" l="l" r="r" t="t"/>
              <a:pathLst>
                <a:path extrusionOk="0" h="10057" w="10561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800550" y="2828675"/>
              <a:ext cx="279325" cy="266750"/>
            </a:xfrm>
            <a:custGeom>
              <a:rect b="b" l="l" r="r" t="t"/>
              <a:pathLst>
                <a:path extrusionOk="0" h="10670" w="11173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945925" y="2374125"/>
              <a:ext cx="573900" cy="595300"/>
            </a:xfrm>
            <a:custGeom>
              <a:rect b="b" l="l" r="r" t="t"/>
              <a:pathLst>
                <a:path extrusionOk="0" h="23812" w="22956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1937575" y="2366500"/>
              <a:ext cx="578925" cy="610550"/>
            </a:xfrm>
            <a:custGeom>
              <a:rect b="b" l="l" r="r" t="t"/>
              <a:pathLst>
                <a:path extrusionOk="0" h="24422" w="23157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183150" y="2795950"/>
              <a:ext cx="133925" cy="136850"/>
            </a:xfrm>
            <a:custGeom>
              <a:rect b="b" l="l" r="r" t="t"/>
              <a:pathLst>
                <a:path extrusionOk="0" h="5474" w="5357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196825" y="2788275"/>
              <a:ext cx="128800" cy="152175"/>
            </a:xfrm>
            <a:custGeom>
              <a:rect b="b" l="l" r="r" t="t"/>
              <a:pathLst>
                <a:path extrusionOk="0" h="6087" w="5152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458000" y="2670025"/>
              <a:ext cx="51325" cy="72850"/>
            </a:xfrm>
            <a:custGeom>
              <a:rect b="b" l="l" r="r" t="t"/>
              <a:pathLst>
                <a:path extrusionOk="0" h="2914" w="2053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739375" y="3363375"/>
              <a:ext cx="97725" cy="171250"/>
            </a:xfrm>
            <a:custGeom>
              <a:rect b="b" l="l" r="r" t="t"/>
              <a:pathLst>
                <a:path extrusionOk="0" h="6850" w="3909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2731700" y="3355750"/>
              <a:ext cx="113500" cy="186500"/>
            </a:xfrm>
            <a:custGeom>
              <a:rect b="b" l="l" r="r" t="t"/>
              <a:pathLst>
                <a:path extrusionOk="0" h="7460" w="454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2737850" y="3339450"/>
              <a:ext cx="164525" cy="367525"/>
            </a:xfrm>
            <a:custGeom>
              <a:rect b="b" l="l" r="r" t="t"/>
              <a:pathLst>
                <a:path extrusionOk="0" h="14701" w="6581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2730025" y="3331650"/>
              <a:ext cx="179725" cy="382950"/>
            </a:xfrm>
            <a:custGeom>
              <a:rect b="b" l="l" r="r" t="t"/>
              <a:pathLst>
                <a:path extrusionOk="0" h="15318" w="7189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766850" y="3370525"/>
              <a:ext cx="62750" cy="217050"/>
            </a:xfrm>
            <a:custGeom>
              <a:rect b="b" l="l" r="r" t="t"/>
              <a:pathLst>
                <a:path extrusionOk="0" h="8682" w="251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759175" y="3362900"/>
              <a:ext cx="78850" cy="232350"/>
            </a:xfrm>
            <a:custGeom>
              <a:rect b="b" l="l" r="r" t="t"/>
              <a:pathLst>
                <a:path extrusionOk="0" h="9294" w="3154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865600" y="3423825"/>
              <a:ext cx="975575" cy="860850"/>
            </a:xfrm>
            <a:custGeom>
              <a:rect b="b" l="l" r="r" t="t"/>
              <a:pathLst>
                <a:path extrusionOk="0" h="34434" w="39023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857450" y="3416125"/>
              <a:ext cx="993025" cy="876200"/>
            </a:xfrm>
            <a:custGeom>
              <a:rect b="b" l="l" r="r" t="t"/>
              <a:pathLst>
                <a:path extrusionOk="0" h="35048" w="39721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748275" y="1839425"/>
              <a:ext cx="212500" cy="174025"/>
            </a:xfrm>
            <a:custGeom>
              <a:rect b="b" l="l" r="r" t="t"/>
              <a:pathLst>
                <a:path extrusionOk="0" h="6961" w="850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740250" y="1831750"/>
              <a:ext cx="222875" cy="189325"/>
            </a:xfrm>
            <a:custGeom>
              <a:rect b="b" l="l" r="r" t="t"/>
              <a:pathLst>
                <a:path extrusionOk="0" h="7573" w="8915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573675" y="1894125"/>
              <a:ext cx="283075" cy="198425"/>
            </a:xfrm>
            <a:custGeom>
              <a:rect b="b" l="l" r="r" t="t"/>
              <a:pathLst>
                <a:path extrusionOk="0" h="7937" w="11323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566025" y="1886475"/>
              <a:ext cx="286700" cy="213725"/>
            </a:xfrm>
            <a:custGeom>
              <a:rect b="b" l="l" r="r" t="t"/>
              <a:pathLst>
                <a:path extrusionOk="0" h="8549" w="11468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960075" y="1719450"/>
              <a:ext cx="202550" cy="700950"/>
            </a:xfrm>
            <a:custGeom>
              <a:rect b="b" l="l" r="r" t="t"/>
              <a:pathLst>
                <a:path extrusionOk="0" h="28038" w="8102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950375" y="1711825"/>
              <a:ext cx="207725" cy="716250"/>
            </a:xfrm>
            <a:custGeom>
              <a:rect b="b" l="l" r="r" t="t"/>
              <a:pathLst>
                <a:path extrusionOk="0" h="28650" w="8309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3960075" y="2136825"/>
              <a:ext cx="170875" cy="283575"/>
            </a:xfrm>
            <a:custGeom>
              <a:rect b="b" l="l" r="r" t="t"/>
              <a:pathLst>
                <a:path extrusionOk="0" h="11343" w="6835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50375" y="2129175"/>
              <a:ext cx="188075" cy="298900"/>
            </a:xfrm>
            <a:custGeom>
              <a:rect b="b" l="l" r="r" t="t"/>
              <a:pathLst>
                <a:path extrusionOk="0" h="11956" w="7523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3931150" y="2136125"/>
              <a:ext cx="549725" cy="515025"/>
            </a:xfrm>
            <a:custGeom>
              <a:rect b="b" l="l" r="r" t="t"/>
              <a:pathLst>
                <a:path extrusionOk="0" h="20601" w="21989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922400" y="2128475"/>
              <a:ext cx="567325" cy="530325"/>
            </a:xfrm>
            <a:custGeom>
              <a:rect b="b" l="l" r="r" t="t"/>
              <a:pathLst>
                <a:path extrusionOk="0" h="21213" w="22693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087375" y="2214250"/>
              <a:ext cx="63700" cy="182325"/>
            </a:xfrm>
            <a:custGeom>
              <a:rect b="b" l="l" r="r" t="t"/>
              <a:pathLst>
                <a:path extrusionOk="0" h="7293" w="2548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4079625" y="2206625"/>
              <a:ext cx="78525" cy="197575"/>
            </a:xfrm>
            <a:custGeom>
              <a:rect b="b" l="l" r="r" t="t"/>
              <a:pathLst>
                <a:path extrusionOk="0" h="7903" w="3141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280375" y="1456175"/>
              <a:ext cx="712625" cy="1035850"/>
            </a:xfrm>
            <a:custGeom>
              <a:rect b="b" l="l" r="r" t="t"/>
              <a:pathLst>
                <a:path extrusionOk="0" h="41434" w="28505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275250" y="1448525"/>
              <a:ext cx="724750" cy="1051125"/>
            </a:xfrm>
            <a:custGeom>
              <a:rect b="b" l="l" r="r" t="t"/>
              <a:pathLst>
                <a:path extrusionOk="0" h="42045" w="2899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280375" y="2232175"/>
              <a:ext cx="285600" cy="259850"/>
            </a:xfrm>
            <a:custGeom>
              <a:rect b="b" l="l" r="r" t="t"/>
              <a:pathLst>
                <a:path extrusionOk="0" h="10394" w="11424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275250" y="2224500"/>
              <a:ext cx="299525" cy="275150"/>
            </a:xfrm>
            <a:custGeom>
              <a:rect b="b" l="l" r="r" t="t"/>
              <a:pathLst>
                <a:path extrusionOk="0" h="11006" w="11981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847400" y="2242575"/>
              <a:ext cx="1032450" cy="480900"/>
            </a:xfrm>
            <a:custGeom>
              <a:rect b="b" l="l" r="r" t="t"/>
              <a:pathLst>
                <a:path extrusionOk="0" h="19236" w="41298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843725" y="2234750"/>
              <a:ext cx="1044575" cy="496350"/>
            </a:xfrm>
            <a:custGeom>
              <a:rect b="b" l="l" r="r" t="t"/>
              <a:pathLst>
                <a:path extrusionOk="0" h="19854" w="41783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847400" y="2496875"/>
              <a:ext cx="335200" cy="134075"/>
            </a:xfrm>
            <a:custGeom>
              <a:rect b="b" l="l" r="r" t="t"/>
              <a:pathLst>
                <a:path extrusionOk="0" h="5363" w="13408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4843725" y="2489275"/>
              <a:ext cx="346800" cy="149325"/>
            </a:xfrm>
            <a:custGeom>
              <a:rect b="b" l="l" r="r" t="t"/>
              <a:pathLst>
                <a:path extrusionOk="0" h="5973" w="13872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722300" y="1958400"/>
              <a:ext cx="354800" cy="408550"/>
            </a:xfrm>
            <a:custGeom>
              <a:rect b="b" l="l" r="r" t="t"/>
              <a:pathLst>
                <a:path extrusionOk="0" h="16342" w="14192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4716150" y="1950750"/>
              <a:ext cx="369975" cy="423750"/>
            </a:xfrm>
            <a:custGeom>
              <a:rect b="b" l="l" r="r" t="t"/>
              <a:pathLst>
                <a:path extrusionOk="0" h="16950" w="14799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4565600" y="2266675"/>
              <a:ext cx="284175" cy="234825"/>
            </a:xfrm>
            <a:custGeom>
              <a:rect b="b" l="l" r="r" t="t"/>
              <a:pathLst>
                <a:path extrusionOk="0" h="9393" w="11367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4570625" y="2259075"/>
              <a:ext cx="286550" cy="250075"/>
            </a:xfrm>
            <a:custGeom>
              <a:rect b="b" l="l" r="r" t="t"/>
              <a:pathLst>
                <a:path extrusionOk="0" h="10003" w="11462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4731350" y="2244600"/>
              <a:ext cx="97125" cy="117925"/>
            </a:xfrm>
            <a:custGeom>
              <a:rect b="b" l="l" r="r" t="t"/>
              <a:pathLst>
                <a:path extrusionOk="0" h="4717" w="3885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4738175" y="2236950"/>
              <a:ext cx="98250" cy="133250"/>
            </a:xfrm>
            <a:custGeom>
              <a:rect b="b" l="l" r="r" t="t"/>
              <a:pathLst>
                <a:path extrusionOk="0" h="5330" w="393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244575" y="2861075"/>
              <a:ext cx="586850" cy="176925"/>
            </a:xfrm>
            <a:custGeom>
              <a:rect b="b" l="l" r="r" t="t"/>
              <a:pathLst>
                <a:path extrusionOk="0" h="7077" w="23474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259200" y="2853425"/>
              <a:ext cx="561600" cy="192225"/>
            </a:xfrm>
            <a:custGeom>
              <a:rect b="b" l="l" r="r" t="t"/>
              <a:pathLst>
                <a:path extrusionOk="0" h="7689" w="22464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415050" y="2937650"/>
              <a:ext cx="617575" cy="914575"/>
            </a:xfrm>
            <a:custGeom>
              <a:rect b="b" l="l" r="r" t="t"/>
              <a:pathLst>
                <a:path extrusionOk="0" h="36583" w="24703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5407500" y="2929975"/>
              <a:ext cx="632800" cy="929725"/>
            </a:xfrm>
            <a:custGeom>
              <a:rect b="b" l="l" r="r" t="t"/>
              <a:pathLst>
                <a:path extrusionOk="0" h="37189" w="25312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5596700" y="3020350"/>
              <a:ext cx="271050" cy="253200"/>
            </a:xfrm>
            <a:custGeom>
              <a:rect b="b" l="l" r="r" t="t"/>
              <a:pathLst>
                <a:path extrusionOk="0" h="10128" w="10842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5589500" y="3012625"/>
              <a:ext cx="287400" cy="268300"/>
            </a:xfrm>
            <a:custGeom>
              <a:rect b="b" l="l" r="r" t="t"/>
              <a:pathLst>
                <a:path extrusionOk="0" h="10732" w="11496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5571550" y="2661300"/>
              <a:ext cx="349300" cy="526375"/>
            </a:xfrm>
            <a:custGeom>
              <a:rect b="b" l="l" r="r" t="t"/>
              <a:pathLst>
                <a:path extrusionOk="0" h="21055" w="13972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577425" y="2653900"/>
              <a:ext cx="330750" cy="541375"/>
            </a:xfrm>
            <a:custGeom>
              <a:rect b="b" l="l" r="r" t="t"/>
              <a:pathLst>
                <a:path extrusionOk="0" h="21655" w="1323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5616225" y="2483950"/>
              <a:ext cx="609175" cy="718300"/>
            </a:xfrm>
            <a:custGeom>
              <a:rect b="b" l="l" r="r" t="t"/>
              <a:pathLst>
                <a:path extrusionOk="0" h="28732" w="24367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5606625" y="2476275"/>
              <a:ext cx="628650" cy="733500"/>
            </a:xfrm>
            <a:custGeom>
              <a:rect b="b" l="l" r="r" t="t"/>
              <a:pathLst>
                <a:path extrusionOk="0" h="29340" w="25146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87550" y="2972400"/>
              <a:ext cx="397725" cy="721650"/>
            </a:xfrm>
            <a:custGeom>
              <a:rect b="b" l="l" r="r" t="t"/>
              <a:pathLst>
                <a:path extrusionOk="0" h="28866" w="15909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479275" y="2964725"/>
              <a:ext cx="414125" cy="736975"/>
            </a:xfrm>
            <a:custGeom>
              <a:rect b="b" l="l" r="r" t="t"/>
              <a:pathLst>
                <a:path extrusionOk="0" h="29479" w="16565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521150" y="3033325"/>
              <a:ext cx="330550" cy="599800"/>
            </a:xfrm>
            <a:custGeom>
              <a:rect b="b" l="l" r="r" t="t"/>
              <a:pathLst>
                <a:path extrusionOk="0" h="23992" w="13222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4512850" y="3025675"/>
              <a:ext cx="346950" cy="615100"/>
            </a:xfrm>
            <a:custGeom>
              <a:rect b="b" l="l" r="r" t="t"/>
              <a:pathLst>
                <a:path extrusionOk="0" h="24604" w="13878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4776225" y="3139175"/>
              <a:ext cx="503550" cy="586950"/>
            </a:xfrm>
            <a:custGeom>
              <a:rect b="b" l="l" r="r" t="t"/>
              <a:pathLst>
                <a:path extrusionOk="0" h="23478" w="20142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4767825" y="3131475"/>
              <a:ext cx="520150" cy="602300"/>
            </a:xfrm>
            <a:custGeom>
              <a:rect b="b" l="l" r="r" t="t"/>
              <a:pathLst>
                <a:path extrusionOk="0" h="24092" w="20806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5001425" y="3372175"/>
              <a:ext cx="31550" cy="20450"/>
            </a:xfrm>
            <a:custGeom>
              <a:rect b="b" l="l" r="r" t="t"/>
              <a:pathLst>
                <a:path extrusionOk="0" h="818" w="1262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028375" y="3490350"/>
              <a:ext cx="44100" cy="29800"/>
            </a:xfrm>
            <a:custGeom>
              <a:rect b="b" l="l" r="r" t="t"/>
              <a:pathLst>
                <a:path extrusionOk="0" h="1192" w="1764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4961500" y="3288850"/>
              <a:ext cx="39400" cy="22250"/>
            </a:xfrm>
            <a:custGeom>
              <a:rect b="b" l="l" r="r" t="t"/>
              <a:pathLst>
                <a:path extrusionOk="0" h="890" w="1576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5015175" y="3292575"/>
              <a:ext cx="30225" cy="20600"/>
            </a:xfrm>
            <a:custGeom>
              <a:rect b="b" l="l" r="r" t="t"/>
              <a:pathLst>
                <a:path extrusionOk="0" h="824" w="1209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4993975" y="3408725"/>
              <a:ext cx="33375" cy="27750"/>
            </a:xfrm>
            <a:custGeom>
              <a:rect b="b" l="l" r="r" t="t"/>
              <a:pathLst>
                <a:path extrusionOk="0" h="1110" w="1335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5053250" y="3331400"/>
              <a:ext cx="45325" cy="29450"/>
            </a:xfrm>
            <a:custGeom>
              <a:rect b="b" l="l" r="r" t="t"/>
              <a:pathLst>
                <a:path extrusionOk="0" h="1178" w="1813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4975600" y="3199350"/>
              <a:ext cx="40900" cy="32350"/>
            </a:xfrm>
            <a:custGeom>
              <a:rect b="b" l="l" r="r" t="t"/>
              <a:pathLst>
                <a:path extrusionOk="0" h="1294" w="1636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028900" y="3202125"/>
              <a:ext cx="30700" cy="31600"/>
            </a:xfrm>
            <a:custGeom>
              <a:rect b="b" l="l" r="r" t="t"/>
              <a:pathLst>
                <a:path extrusionOk="0" h="1264" w="1228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4968250" y="3247475"/>
              <a:ext cx="39950" cy="26500"/>
            </a:xfrm>
            <a:custGeom>
              <a:rect b="b" l="l" r="r" t="t"/>
              <a:pathLst>
                <a:path extrusionOk="0" h="1060" w="1598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007750" y="3329325"/>
              <a:ext cx="32000" cy="27425"/>
            </a:xfrm>
            <a:custGeom>
              <a:rect b="b" l="l" r="r" t="t"/>
              <a:pathLst>
                <a:path extrusionOk="0" h="1097" w="128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021500" y="3249925"/>
              <a:ext cx="30650" cy="27150"/>
            </a:xfrm>
            <a:custGeom>
              <a:rect b="b" l="l" r="r" t="t"/>
              <a:pathLst>
                <a:path extrusionOk="0" h="1086" w="1226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040800" y="3410900"/>
              <a:ext cx="44725" cy="29625"/>
            </a:xfrm>
            <a:custGeom>
              <a:rect b="b" l="l" r="r" t="t"/>
              <a:pathLst>
                <a:path extrusionOk="0" h="1185" w="1789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4886225" y="3444725"/>
              <a:ext cx="33025" cy="22675"/>
            </a:xfrm>
            <a:custGeom>
              <a:rect b="b" l="l" r="r" t="t"/>
              <a:pathLst>
                <a:path extrusionOk="0" h="907" w="1321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4879075" y="3483450"/>
              <a:ext cx="33425" cy="25525"/>
            </a:xfrm>
            <a:custGeom>
              <a:rect b="b" l="l" r="r" t="t"/>
              <a:pathLst>
                <a:path extrusionOk="0" h="1021" w="1337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4872325" y="3524325"/>
              <a:ext cx="32775" cy="22450"/>
            </a:xfrm>
            <a:custGeom>
              <a:rect b="b" l="l" r="r" t="t"/>
              <a:pathLst>
                <a:path extrusionOk="0" h="898" w="1311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4865125" y="3562850"/>
              <a:ext cx="33250" cy="25725"/>
            </a:xfrm>
            <a:custGeom>
              <a:rect b="b" l="l" r="r" t="t"/>
              <a:pathLst>
                <a:path extrusionOk="0" h="1029" w="133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893000" y="3404050"/>
              <a:ext cx="33625" cy="25325"/>
            </a:xfrm>
            <a:custGeom>
              <a:rect b="b" l="l" r="r" t="t"/>
              <a:pathLst>
                <a:path extrusionOk="0" h="1013" w="1345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4906950" y="3324675"/>
              <a:ext cx="33775" cy="25150"/>
            </a:xfrm>
            <a:custGeom>
              <a:rect b="b" l="l" r="r" t="t"/>
              <a:pathLst>
                <a:path extrusionOk="0" h="1006" w="1351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4920900" y="3245275"/>
              <a:ext cx="33950" cy="24950"/>
            </a:xfrm>
            <a:custGeom>
              <a:rect b="b" l="l" r="r" t="t"/>
              <a:pathLst>
                <a:path extrusionOk="0" h="998" w="1358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4900150" y="3365100"/>
              <a:ext cx="33250" cy="22900"/>
            </a:xfrm>
            <a:custGeom>
              <a:rect b="b" l="l" r="r" t="t"/>
              <a:pathLst>
                <a:path extrusionOk="0" h="916" w="133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914050" y="3285550"/>
              <a:ext cx="33500" cy="23100"/>
            </a:xfrm>
            <a:custGeom>
              <a:rect b="b" l="l" r="r" t="t"/>
              <a:pathLst>
                <a:path extrusionOk="0" h="924" w="134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065675" y="3251950"/>
              <a:ext cx="45975" cy="29250"/>
            </a:xfrm>
            <a:custGeom>
              <a:rect b="b" l="l" r="r" t="t"/>
              <a:pathLst>
                <a:path extrusionOk="0" h="1170" w="1839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856400" y="3603925"/>
              <a:ext cx="34550" cy="35325"/>
            </a:xfrm>
            <a:custGeom>
              <a:rect b="b" l="l" r="r" t="t"/>
              <a:pathLst>
                <a:path extrusionOk="0" h="1413" w="1382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047700" y="3375375"/>
              <a:ext cx="43500" cy="19975"/>
            </a:xfrm>
            <a:custGeom>
              <a:rect b="b" l="l" r="r" t="t"/>
              <a:pathLst>
                <a:path extrusionOk="0" h="799" w="174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022900" y="3534800"/>
              <a:ext cx="42125" cy="19400"/>
            </a:xfrm>
            <a:custGeom>
              <a:rect b="b" l="l" r="r" t="t"/>
              <a:pathLst>
                <a:path extrusionOk="0" h="776" w="1685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035300" y="3455100"/>
              <a:ext cx="42800" cy="19675"/>
            </a:xfrm>
            <a:custGeom>
              <a:rect b="b" l="l" r="r" t="t"/>
              <a:pathLst>
                <a:path extrusionOk="0" h="787" w="1712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987700" y="3451800"/>
              <a:ext cx="32800" cy="20325"/>
            </a:xfrm>
            <a:custGeom>
              <a:rect b="b" l="l" r="r" t="t"/>
              <a:pathLst>
                <a:path extrusionOk="0" h="813" w="1312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015900" y="3569800"/>
              <a:ext cx="43550" cy="30025"/>
            </a:xfrm>
            <a:custGeom>
              <a:rect b="b" l="l" r="r" t="t"/>
              <a:pathLst>
                <a:path extrusionOk="0" h="1201" w="1742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007400" y="3614500"/>
              <a:ext cx="44550" cy="41075"/>
            </a:xfrm>
            <a:custGeom>
              <a:rect b="b" l="l" r="r" t="t"/>
              <a:pathLst>
                <a:path extrusionOk="0" h="1643" w="1782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4954100" y="3326875"/>
              <a:ext cx="40375" cy="26675"/>
            </a:xfrm>
            <a:custGeom>
              <a:rect b="b" l="l" r="r" t="t"/>
              <a:pathLst>
                <a:path extrusionOk="0" h="1067" w="1615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927950" y="3196900"/>
              <a:ext cx="35450" cy="32350"/>
            </a:xfrm>
            <a:custGeom>
              <a:rect b="b" l="l" r="r" t="t"/>
              <a:pathLst>
                <a:path extrusionOk="0" h="1294" w="1418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060100" y="3295675"/>
              <a:ext cx="44200" cy="20225"/>
            </a:xfrm>
            <a:custGeom>
              <a:rect b="b" l="l" r="r" t="t"/>
              <a:pathLst>
                <a:path extrusionOk="0" h="809" w="1768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072525" y="3204350"/>
              <a:ext cx="46900" cy="32125"/>
            </a:xfrm>
            <a:custGeom>
              <a:rect b="b" l="l" r="r" t="t"/>
              <a:pathLst>
                <a:path extrusionOk="0" h="1285" w="1876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4980225" y="3488125"/>
              <a:ext cx="34725" cy="28025"/>
            </a:xfrm>
            <a:custGeom>
              <a:rect b="b" l="l" r="r" t="t"/>
              <a:pathLst>
                <a:path extrusionOk="0" h="1121" w="1389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925800" y="3485600"/>
              <a:ext cx="41200" cy="27175"/>
            </a:xfrm>
            <a:custGeom>
              <a:rect b="b" l="l" r="r" t="t"/>
              <a:pathLst>
                <a:path extrusionOk="0" h="1087" w="1648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973950" y="3531400"/>
              <a:ext cx="34125" cy="20175"/>
            </a:xfrm>
            <a:custGeom>
              <a:rect b="b" l="l" r="r" t="t"/>
              <a:pathLst>
                <a:path extrusionOk="0" h="807" w="1365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966425" y="3567525"/>
              <a:ext cx="36125" cy="28325"/>
            </a:xfrm>
            <a:custGeom>
              <a:rect b="b" l="l" r="r" t="t"/>
              <a:pathLst>
                <a:path extrusionOk="0" h="1133" w="1445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911650" y="3565000"/>
              <a:ext cx="41625" cy="27400"/>
            </a:xfrm>
            <a:custGeom>
              <a:rect b="b" l="l" r="r" t="t"/>
              <a:pathLst>
                <a:path extrusionOk="0" h="1096" w="1665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919150" y="3527600"/>
              <a:ext cx="40450" cy="21700"/>
            </a:xfrm>
            <a:custGeom>
              <a:rect b="b" l="l" r="r" t="t"/>
              <a:pathLst>
                <a:path extrusionOk="0" h="868" w="1618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933275" y="3448000"/>
              <a:ext cx="40100" cy="21900"/>
            </a:xfrm>
            <a:custGeom>
              <a:rect b="b" l="l" r="r" t="t"/>
              <a:pathLst>
                <a:path extrusionOk="0" h="876" w="1604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902550" y="3607200"/>
              <a:ext cx="43275" cy="37600"/>
            </a:xfrm>
            <a:custGeom>
              <a:rect b="b" l="l" r="r" t="t"/>
              <a:pathLst>
                <a:path extrusionOk="0" h="1504" w="1731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957275" y="3611000"/>
              <a:ext cx="38350" cy="38925"/>
            </a:xfrm>
            <a:custGeom>
              <a:rect b="b" l="l" r="r" t="t"/>
              <a:pathLst>
                <a:path extrusionOk="0" h="1557" w="1534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947375" y="3368400"/>
              <a:ext cx="39750" cy="22100"/>
            </a:xfrm>
            <a:custGeom>
              <a:rect b="b" l="l" r="r" t="t"/>
              <a:pathLst>
                <a:path extrusionOk="0" h="884" w="159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939950" y="3406250"/>
              <a:ext cx="40775" cy="26925"/>
            </a:xfrm>
            <a:custGeom>
              <a:rect b="b" l="l" r="r" t="t"/>
              <a:pathLst>
                <a:path extrusionOk="0" h="1077" w="1631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674550" y="3501850"/>
              <a:ext cx="1229550" cy="786750"/>
            </a:xfrm>
            <a:custGeom>
              <a:rect b="b" l="l" r="r" t="t"/>
              <a:pathLst>
                <a:path extrusionOk="0" h="31470" w="49182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66900" y="3494150"/>
              <a:ext cx="1243575" cy="802025"/>
            </a:xfrm>
            <a:custGeom>
              <a:rect b="b" l="l" r="r" t="t"/>
              <a:pathLst>
                <a:path extrusionOk="0" h="32081" w="49743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674550" y="3634650"/>
              <a:ext cx="288050" cy="195200"/>
            </a:xfrm>
            <a:custGeom>
              <a:rect b="b" l="l" r="r" t="t"/>
              <a:pathLst>
                <a:path extrusionOk="0" h="7808" w="11522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666900" y="3627000"/>
              <a:ext cx="304825" cy="210500"/>
            </a:xfrm>
            <a:custGeom>
              <a:rect b="b" l="l" r="r" t="t"/>
              <a:pathLst>
                <a:path extrusionOk="0" h="8420" w="12193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/>
        </p:nvSpPr>
        <p:spPr>
          <a:xfrm>
            <a:off x="444300" y="881850"/>
            <a:ext cx="825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Car Rental Company specializing in Renting Cars to customers.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Online system through which customers can view available cars, register, view profiles and book cars.</a:t>
            </a:r>
            <a:endParaRPr sz="1900"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b="7392" l="0" r="0" t="12337"/>
          <a:stretch/>
        </p:blipFill>
        <p:spPr>
          <a:xfrm>
            <a:off x="1252938" y="1834250"/>
            <a:ext cx="6638125" cy="299564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 txBox="1"/>
          <p:nvPr>
            <p:ph type="title"/>
          </p:nvPr>
        </p:nvSpPr>
        <p:spPr>
          <a:xfrm>
            <a:off x="2972700" y="0"/>
            <a:ext cx="3198600" cy="7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1852500" y="0"/>
            <a:ext cx="54390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Schema A</a:t>
            </a:r>
            <a:r>
              <a:rPr lang="en" sz="4000"/>
              <a:t>rchitecture</a:t>
            </a:r>
            <a:endParaRPr sz="4000"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 b="0" l="2562" r="0" t="0"/>
          <a:stretch/>
        </p:blipFill>
        <p:spPr>
          <a:xfrm>
            <a:off x="607575" y="948100"/>
            <a:ext cx="7928851" cy="39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3714000" y="86300"/>
            <a:ext cx="17160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Profile </a:t>
            </a:r>
            <a:endParaRPr sz="4000"/>
          </a:p>
        </p:txBody>
      </p:sp>
      <p:pic>
        <p:nvPicPr>
          <p:cNvPr id="414" name="Google Shape;4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51" y="928875"/>
            <a:ext cx="3285774" cy="328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250" y="1552913"/>
            <a:ext cx="2504700" cy="20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1"/>
          <p:cNvSpPr txBox="1"/>
          <p:nvPr/>
        </p:nvSpPr>
        <p:spPr>
          <a:xfrm>
            <a:off x="884025" y="4104900"/>
            <a:ext cx="338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Cloned from System Administrator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5506988" y="4104900"/>
            <a:ext cx="271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Cloned from Standard User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2948250" y="0"/>
            <a:ext cx="32475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Page Layout </a:t>
            </a:r>
            <a:endParaRPr sz="4000"/>
          </a:p>
        </p:txBody>
      </p:sp>
      <p:pic>
        <p:nvPicPr>
          <p:cNvPr id="423" name="Google Shape;423;p32"/>
          <p:cNvPicPr preferRelativeResize="0"/>
          <p:nvPr/>
        </p:nvPicPr>
        <p:blipFill rotWithShape="1">
          <a:blip r:embed="rId3">
            <a:alphaModFix/>
          </a:blip>
          <a:srcRect b="0" l="0" r="33324" t="11878"/>
          <a:stretch/>
        </p:blipFill>
        <p:spPr>
          <a:xfrm>
            <a:off x="4721675" y="1067900"/>
            <a:ext cx="4114852" cy="313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2"/>
          <p:cNvPicPr preferRelativeResize="0"/>
          <p:nvPr/>
        </p:nvPicPr>
        <p:blipFill rotWithShape="1">
          <a:blip r:embed="rId4">
            <a:alphaModFix/>
          </a:blip>
          <a:srcRect b="2197" l="1055" r="34194" t="8834"/>
          <a:stretch/>
        </p:blipFill>
        <p:spPr>
          <a:xfrm>
            <a:off x="288375" y="1091150"/>
            <a:ext cx="4114852" cy="308621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 txBox="1"/>
          <p:nvPr/>
        </p:nvSpPr>
        <p:spPr>
          <a:xfrm>
            <a:off x="5115600" y="4341300"/>
            <a:ext cx="33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Car Layout for Customer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1247350" y="4341300"/>
            <a:ext cx="21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Car Layout for Admin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2478300" y="0"/>
            <a:ext cx="41874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Validations rules </a:t>
            </a:r>
            <a:endParaRPr sz="400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 b="0" l="0" r="1341" t="0"/>
          <a:stretch/>
        </p:blipFill>
        <p:spPr>
          <a:xfrm>
            <a:off x="152400" y="1189800"/>
            <a:ext cx="4360125" cy="25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3"/>
          <p:cNvPicPr preferRelativeResize="0"/>
          <p:nvPr/>
        </p:nvPicPr>
        <p:blipFill rotWithShape="1">
          <a:blip r:embed="rId4">
            <a:alphaModFix/>
          </a:blip>
          <a:srcRect b="0" l="0" r="1244" t="0"/>
          <a:stretch/>
        </p:blipFill>
        <p:spPr>
          <a:xfrm>
            <a:off x="4751525" y="1189800"/>
            <a:ext cx="4187449" cy="25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3"/>
          <p:cNvSpPr txBox="1"/>
          <p:nvPr/>
        </p:nvSpPr>
        <p:spPr>
          <a:xfrm>
            <a:off x="92925" y="4015375"/>
            <a:ext cx="4419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Validation rule to check if ‘To-Date’ is not previous date of  ‘From-Date’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4703725" y="4015375"/>
            <a:ext cx="436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Validation rule to check From date should not be  Today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>
            <p:ph type="title"/>
          </p:nvPr>
        </p:nvSpPr>
        <p:spPr>
          <a:xfrm>
            <a:off x="1753650" y="0"/>
            <a:ext cx="5636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Validations rules (cont.) </a:t>
            </a:r>
            <a:endParaRPr sz="4000"/>
          </a:p>
        </p:txBody>
      </p:sp>
      <p:pic>
        <p:nvPicPr>
          <p:cNvPr id="441" name="Google Shape;441;p34"/>
          <p:cNvPicPr preferRelativeResize="0"/>
          <p:nvPr/>
        </p:nvPicPr>
        <p:blipFill rotWithShape="1">
          <a:blip r:embed="rId3">
            <a:alphaModFix/>
          </a:blip>
          <a:srcRect b="0" l="0" r="8867" t="0"/>
          <a:stretch/>
        </p:blipFill>
        <p:spPr>
          <a:xfrm>
            <a:off x="1753625" y="1072013"/>
            <a:ext cx="5636749" cy="322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4"/>
          <p:cNvSpPr txBox="1"/>
          <p:nvPr/>
        </p:nvSpPr>
        <p:spPr>
          <a:xfrm>
            <a:off x="1139850" y="4502950"/>
            <a:ext cx="6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Validation rule to make Rental Customer’s Phone and Email mandatory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type="title"/>
          </p:nvPr>
        </p:nvSpPr>
        <p:spPr>
          <a:xfrm>
            <a:off x="1364075" y="520650"/>
            <a:ext cx="67098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Send </a:t>
            </a:r>
            <a:r>
              <a:rPr lang="en" sz="3000"/>
              <a:t>Confirmation</a:t>
            </a:r>
            <a:r>
              <a:rPr lang="en" sz="3000"/>
              <a:t> and Reminder Mail</a:t>
            </a:r>
            <a:endParaRPr sz="3000"/>
          </a:p>
        </p:txBody>
      </p:sp>
      <p:sp>
        <p:nvSpPr>
          <p:cNvPr id="448" name="Google Shape;448;p35"/>
          <p:cNvSpPr txBox="1"/>
          <p:nvPr>
            <p:ph idx="1" type="subTitle"/>
          </p:nvPr>
        </p:nvSpPr>
        <p:spPr>
          <a:xfrm>
            <a:off x="1735175" y="1149875"/>
            <a:ext cx="5967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 generated confirmation email on </a:t>
            </a:r>
            <a:r>
              <a:rPr lang="en" sz="1300">
                <a:solidFill>
                  <a:schemeClr val="lt2"/>
                </a:solidFill>
              </a:rPr>
              <a:t>successful booking.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Auto generated reminder email </a:t>
            </a:r>
            <a:r>
              <a:rPr lang="en" sz="1300"/>
              <a:t>Before one day of car’s booking date.</a:t>
            </a:r>
            <a:endParaRPr sz="1300"/>
          </a:p>
        </p:txBody>
      </p:sp>
      <p:sp>
        <p:nvSpPr>
          <p:cNvPr id="449" name="Google Shape;449;p35"/>
          <p:cNvSpPr txBox="1"/>
          <p:nvPr>
            <p:ph idx="2" type="title"/>
          </p:nvPr>
        </p:nvSpPr>
        <p:spPr>
          <a:xfrm>
            <a:off x="3776250" y="0"/>
            <a:ext cx="1591500" cy="6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Flows </a:t>
            </a:r>
            <a:endParaRPr sz="3700"/>
          </a:p>
        </p:txBody>
      </p:sp>
      <p:pic>
        <p:nvPicPr>
          <p:cNvPr id="450" name="Google Shape;450;p35"/>
          <p:cNvPicPr preferRelativeResize="0"/>
          <p:nvPr/>
        </p:nvPicPr>
        <p:blipFill rotWithShape="1">
          <a:blip r:embed="rId3">
            <a:alphaModFix/>
          </a:blip>
          <a:srcRect b="0" l="44592" r="9695" t="0"/>
          <a:stretch/>
        </p:blipFill>
        <p:spPr>
          <a:xfrm>
            <a:off x="301475" y="2046049"/>
            <a:ext cx="2186753" cy="29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850" y="2367600"/>
            <a:ext cx="3360123" cy="23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5"/>
          <p:cNvPicPr preferRelativeResize="0"/>
          <p:nvPr/>
        </p:nvPicPr>
        <p:blipFill rotWithShape="1">
          <a:blip r:embed="rId5">
            <a:alphaModFix/>
          </a:blip>
          <a:srcRect b="3836" l="0" r="0" t="0"/>
          <a:stretch/>
        </p:blipFill>
        <p:spPr>
          <a:xfrm>
            <a:off x="2771250" y="2046050"/>
            <a:ext cx="2549575" cy="29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